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6"/>
  </p:notesMasterIdLst>
  <p:sldIdLst>
    <p:sldId id="256" r:id="rId2"/>
    <p:sldId id="285" r:id="rId3"/>
    <p:sldId id="258" r:id="rId4"/>
    <p:sldId id="268" r:id="rId5"/>
    <p:sldId id="257" r:id="rId6"/>
    <p:sldId id="260" r:id="rId7"/>
    <p:sldId id="291" r:id="rId8"/>
    <p:sldId id="280" r:id="rId9"/>
    <p:sldId id="277" r:id="rId10"/>
    <p:sldId id="281" r:id="rId11"/>
    <p:sldId id="279" r:id="rId12"/>
    <p:sldId id="290" r:id="rId13"/>
    <p:sldId id="292" r:id="rId14"/>
    <p:sldId id="278"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varScale="1">
        <p:scale>
          <a:sx n="127" d="100"/>
          <a:sy n="127" d="100"/>
        </p:scale>
        <p:origin x="-216" y="-112"/>
      </p:cViewPr>
      <p:guideLst>
        <p:guide orient="horz" pos="2160"/>
        <p:guide pos="2880"/>
      </p:guideLst>
    </p:cSldViewPr>
  </p:slideViewPr>
  <p:outlineViewPr>
    <p:cViewPr>
      <p:scale>
        <a:sx n="33" d="100"/>
        <a:sy n="33" d="100"/>
      </p:scale>
      <p:origin x="0" y="1300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44181636-B74A-4C2A-916C-0D2642011494}" type="datetimeFigureOut">
              <a:rPr lang="en-US" smtClean="0"/>
              <a:pPr/>
              <a:t>10/18/11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2A2E0A28-3865-4F5E-8542-8B23386D936B}" type="slidenum">
              <a:rPr lang="en-US" smtClean="0"/>
              <a:pPr/>
              <a:t>‹#›</a:t>
            </a:fld>
            <a:endParaRPr lang="en-US"/>
          </a:p>
        </p:txBody>
      </p:sp>
    </p:spTree>
    <p:extLst>
      <p:ext uri="{BB962C8B-B14F-4D97-AF65-F5344CB8AC3E}">
        <p14:creationId xmlns:p14="http://schemas.microsoft.com/office/powerpoint/2010/main" val="3538429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492A0DC7-BB6F-4390-9415-1A9BE549C285}" type="slidenum">
              <a:rPr lang="en-US" smtClean="0"/>
              <a:pPr/>
              <a:t>14</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10/18/11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10/18/11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
          <p:cNvSpPr>
            <a:spLocks noGrp="1" noChangeArrowheads="1"/>
          </p:cNvSpPr>
          <p:nvPr>
            <p:ph type="ftr" sz="quarter" idx="10"/>
          </p:nvPr>
        </p:nvSpPr>
        <p:spPr>
          <a:ln/>
        </p:spPr>
        <p:txBody>
          <a:bodyPr/>
          <a:lstStyle>
            <a:lvl1pPr>
              <a:defRPr/>
            </a:lvl1pPr>
          </a:lstStyle>
          <a:p>
            <a:pPr>
              <a:defRPr/>
            </a:pPr>
            <a:endParaRPr lang="en-US"/>
          </a:p>
        </p:txBody>
      </p:sp>
      <p:sp>
        <p:nvSpPr>
          <p:cNvPr id="7" name="Rectangle 3"/>
          <p:cNvSpPr>
            <a:spLocks noGrp="1" noChangeArrowheads="1"/>
          </p:cNvSpPr>
          <p:nvPr>
            <p:ph type="sldNum" sz="quarter" idx="11"/>
          </p:nvPr>
        </p:nvSpPr>
        <p:spPr>
          <a:ln/>
        </p:spPr>
        <p:txBody>
          <a:bodyPr/>
          <a:lstStyle>
            <a:lvl1pPr>
              <a:defRPr/>
            </a:lvl1pPr>
          </a:lstStyle>
          <a:p>
            <a:pPr>
              <a:defRPr/>
            </a:pPr>
            <a:fld id="{AB155B5D-4A29-45EA-90DC-601135BEF5AE}" type="slidenum">
              <a:rPr lang="en-US"/>
              <a:pPr>
                <a:defRPr/>
              </a:pPr>
              <a:t>‹#›</a:t>
            </a:fld>
            <a:endParaRPr lang="en-US"/>
          </a:p>
        </p:txBody>
      </p:sp>
      <p:sp>
        <p:nvSpPr>
          <p:cNvPr id="8"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648931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10/18/11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D8BD707-D9CF-40AE-B4C6-C98DA3205C09}" type="datetimeFigureOut">
              <a:rPr lang="en-US" smtClean="0"/>
              <a:pPr/>
              <a:t>10/18/11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10/18/11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10/18/11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D8BD707-D9CF-40AE-B4C6-C98DA3205C09}" type="datetimeFigureOut">
              <a:rPr lang="en-US" smtClean="0"/>
              <a:pPr/>
              <a:t>10/18/11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10/18/11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D8BD707-D9CF-40AE-B4C6-C98DA3205C09}" type="datetimeFigureOut">
              <a:rPr lang="en-US" smtClean="0"/>
              <a:pPr/>
              <a:t>10/18/11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D8BD707-D9CF-40AE-B4C6-C98DA3205C09}" type="datetimeFigureOut">
              <a:rPr lang="en-US" smtClean="0"/>
              <a:pPr/>
              <a:t>10/18/11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7" r:id="rId12"/>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hyperlink" Target="https://www.accompa.com/vi/a5/sh_reqs_disp.php?req_id=1032&amp;navi=true" TargetMode="External"/><Relationship Id="rId4" Type="http://schemas.openxmlformats.org/officeDocument/2006/relationships/hyperlink" Target="https://www.accompa.com/vi/a5/sh_reqs_disp.php?req_id=1164&amp;navi=true" TargetMode="External"/><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2971800"/>
            <a:ext cx="7848600" cy="3733800"/>
          </a:xfrm>
        </p:spPr>
        <p:txBody>
          <a:bodyPr>
            <a:noAutofit/>
          </a:bodyPr>
          <a:lstStyle/>
          <a:p>
            <a:r>
              <a:rPr lang="en-US" sz="2000" dirty="0" smtClean="0">
                <a:solidFill>
                  <a:schemeClr val="bg2">
                    <a:lumMod val="50000"/>
                  </a:schemeClr>
                </a:solidFill>
              </a:rPr>
              <a:t>CHIPRA  A Quality Demonstration </a:t>
            </a:r>
            <a:r>
              <a:rPr lang="en-US" sz="2000" dirty="0" smtClean="0">
                <a:solidFill>
                  <a:schemeClr val="bg2">
                    <a:lumMod val="50000"/>
                  </a:schemeClr>
                </a:solidFill>
              </a:rPr>
              <a:t>Grant</a:t>
            </a:r>
          </a:p>
          <a:p>
            <a:endParaRPr lang="en-US" sz="2000" dirty="0">
              <a:solidFill>
                <a:schemeClr val="bg2">
                  <a:lumMod val="50000"/>
                </a:schemeClr>
              </a:solidFill>
            </a:endParaRPr>
          </a:p>
          <a:p>
            <a:endParaRPr lang="en-US" sz="2000" dirty="0" smtClean="0">
              <a:solidFill>
                <a:schemeClr val="bg2">
                  <a:lumMod val="50000"/>
                </a:schemeClr>
              </a:solidFill>
            </a:endParaRPr>
          </a:p>
          <a:p>
            <a:endParaRPr lang="en-US" sz="2000" dirty="0">
              <a:solidFill>
                <a:schemeClr val="bg2">
                  <a:lumMod val="50000"/>
                </a:schemeClr>
              </a:solidFill>
            </a:endParaRPr>
          </a:p>
          <a:p>
            <a:endParaRPr lang="en-US" sz="2000" dirty="0" smtClean="0">
              <a:solidFill>
                <a:schemeClr val="bg2">
                  <a:lumMod val="50000"/>
                </a:schemeClr>
              </a:solidFill>
            </a:endParaRPr>
          </a:p>
          <a:p>
            <a:endParaRPr lang="en-US" sz="2000" dirty="0" smtClean="0">
              <a:solidFill>
                <a:schemeClr val="bg2">
                  <a:lumMod val="50000"/>
                </a:schemeClr>
              </a:solidFill>
            </a:endParaRPr>
          </a:p>
          <a:p>
            <a:pPr algn="l"/>
            <a:endParaRPr lang="en-US" sz="1200" b="0" dirty="0">
              <a:solidFill>
                <a:schemeClr val="tx1"/>
              </a:solidFill>
            </a:endParaRPr>
          </a:p>
          <a:p>
            <a:pPr algn="l"/>
            <a:r>
              <a:rPr lang="en-US" sz="800" b="0" dirty="0">
                <a:solidFill>
                  <a:schemeClr val="tx1"/>
                </a:solidFill>
              </a:rPr>
              <a:t>CHIPRA Team: *Marian Earls, MD, *James Green, Data Analyst,  *Stacy Warren, Project Director, *Kern Eason, Central PEHR Consultant, *Janie </a:t>
            </a:r>
            <a:r>
              <a:rPr lang="en-US" sz="800" b="0" dirty="0" err="1">
                <a:solidFill>
                  <a:schemeClr val="tx1"/>
                </a:solidFill>
              </a:rPr>
              <a:t>Shivar</a:t>
            </a:r>
            <a:r>
              <a:rPr lang="en-US" sz="800" b="0" dirty="0">
                <a:solidFill>
                  <a:schemeClr val="tx1"/>
                </a:solidFill>
              </a:rPr>
              <a:t>, Category A Clinical Consultant, Maria Dover, Connect Clinical Consultant,  *Marla Satterfield, Connect Clinical Consultant </a:t>
            </a:r>
          </a:p>
          <a:p>
            <a:pPr algn="l"/>
            <a:endParaRPr lang="en-US" sz="800" b="0" dirty="0">
              <a:solidFill>
                <a:schemeClr val="tx1"/>
              </a:solidFill>
            </a:endParaRPr>
          </a:p>
          <a:p>
            <a:pPr algn="l"/>
            <a:r>
              <a:rPr lang="en-US" sz="800" b="0" dirty="0">
                <a:solidFill>
                  <a:schemeClr val="tx1"/>
                </a:solidFill>
              </a:rPr>
              <a:t>Key Partners: NC Chapter of the AAP, American Academy of Family Physicians, Center of Excellence for Integrated Care, &amp; the Oral Health Division of DMA </a:t>
            </a:r>
          </a:p>
          <a:p>
            <a:endParaRPr lang="en-US" sz="2000" dirty="0">
              <a:solidFill>
                <a:schemeClr val="bg2">
                  <a:lumMod val="50000"/>
                </a:schemeClr>
              </a:solidFill>
            </a:endParaRPr>
          </a:p>
        </p:txBody>
      </p:sp>
      <p:sp>
        <p:nvSpPr>
          <p:cNvPr id="2" name="Title 1"/>
          <p:cNvSpPr>
            <a:spLocks noGrp="1"/>
          </p:cNvSpPr>
          <p:nvPr>
            <p:ph type="ctrTitle"/>
          </p:nvPr>
        </p:nvSpPr>
        <p:spPr>
          <a:xfrm>
            <a:off x="533400" y="381000"/>
            <a:ext cx="7696200" cy="1371600"/>
          </a:xfrm>
        </p:spPr>
        <p:txBody>
          <a:bodyPr>
            <a:noAutofit/>
          </a:bodyPr>
          <a:lstStyle/>
          <a:p>
            <a:r>
              <a:rPr lang="en-US" sz="3600" dirty="0" smtClean="0">
                <a:solidFill>
                  <a:schemeClr val="bg2">
                    <a:lumMod val="50000"/>
                  </a:schemeClr>
                </a:solidFill>
              </a:rPr>
              <a:t>Community Care of North Carolina (CCNC)</a:t>
            </a:r>
            <a:endParaRPr lang="en-US" sz="3600" dirty="0">
              <a:solidFill>
                <a:schemeClr val="bg2">
                  <a:lumMod val="50000"/>
                </a:schemeClr>
              </a:solidFill>
            </a:endParaRPr>
          </a:p>
        </p:txBody>
      </p:sp>
    </p:spTree>
    <p:extLst>
      <p:ext uri="{BB962C8B-B14F-4D97-AF65-F5344CB8AC3E}">
        <p14:creationId xmlns:p14="http://schemas.microsoft.com/office/powerpoint/2010/main" val="281384800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North Carolina…..</a:t>
            </a:r>
            <a:endParaRPr lang="en-US" dirty="0"/>
          </a:p>
        </p:txBody>
      </p:sp>
      <p:sp>
        <p:nvSpPr>
          <p:cNvPr id="6" name="Content Placeholder 5"/>
          <p:cNvSpPr>
            <a:spLocks noGrp="1"/>
          </p:cNvSpPr>
          <p:nvPr>
            <p:ph sz="half" idx="1"/>
          </p:nvPr>
        </p:nvSpPr>
        <p:spPr/>
        <p:txBody>
          <a:bodyPr>
            <a:normAutofit/>
          </a:bodyPr>
          <a:lstStyle/>
          <a:p>
            <a:endParaRPr lang="en-US" dirty="0" smtClean="0"/>
          </a:p>
          <a:p>
            <a:pPr marL="0" indent="0">
              <a:buNone/>
            </a:pPr>
            <a:r>
              <a:rPr lang="en-US" sz="2600" dirty="0"/>
              <a:t>All 14 Networks will work with providers/medical homes interested in implementing the model EHR. </a:t>
            </a:r>
          </a:p>
          <a:p>
            <a:endParaRPr lang="en-US" sz="2600" dirty="0"/>
          </a:p>
          <a:p>
            <a:pPr marL="0" indent="0">
              <a:buNone/>
            </a:pPr>
            <a:r>
              <a:rPr lang="en-US" sz="2600" dirty="0" smtClean="0"/>
              <a:t>We </a:t>
            </a:r>
            <a:r>
              <a:rPr lang="en-US" sz="2600" dirty="0"/>
              <a:t>will be collaborating with the NC REC throughout this project. </a:t>
            </a:r>
          </a:p>
          <a:p>
            <a:pPr marL="0" indent="0">
              <a:buNone/>
            </a:pPr>
            <a:endParaRPr lang="en-US" dirty="0" smtClean="0"/>
          </a:p>
        </p:txBody>
      </p:sp>
      <p:sp>
        <p:nvSpPr>
          <p:cNvPr id="8" name="Content Placeholder 7"/>
          <p:cNvSpPr>
            <a:spLocks noGrp="1"/>
          </p:cNvSpPr>
          <p:nvPr>
            <p:ph sz="half" idx="2"/>
          </p:nvPr>
        </p:nvSpPr>
        <p:spPr>
          <a:xfrm>
            <a:off x="5029200" y="1371600"/>
            <a:ext cx="3810000" cy="4681728"/>
          </a:xfrm>
        </p:spPr>
        <p:txBody>
          <a:bodyPr>
            <a:normAutofit/>
          </a:bodyPr>
          <a:lstStyle/>
          <a:p>
            <a:pPr marL="0" indent="0" algn="ctr">
              <a:buNone/>
            </a:pPr>
            <a:r>
              <a:rPr lang="en-US" u="sng" dirty="0" smtClean="0"/>
              <a:t>Next Steps</a:t>
            </a:r>
          </a:p>
          <a:p>
            <a:pPr marL="0" indent="0">
              <a:buNone/>
            </a:pPr>
            <a:endParaRPr lang="en-US" sz="1300" dirty="0" smtClean="0"/>
          </a:p>
          <a:p>
            <a:pPr marL="0" indent="0" algn="ctr">
              <a:buNone/>
            </a:pPr>
            <a:r>
              <a:rPr lang="en-US" sz="2100" dirty="0" smtClean="0"/>
              <a:t>Identify </a:t>
            </a:r>
            <a:r>
              <a:rPr lang="en-US" sz="2100" dirty="0"/>
              <a:t>Vendors</a:t>
            </a:r>
          </a:p>
          <a:p>
            <a:pPr marL="0" indent="0" algn="ctr">
              <a:buNone/>
            </a:pPr>
            <a:r>
              <a:rPr lang="en-US" sz="2100" dirty="0"/>
              <a:t>Identify </a:t>
            </a:r>
            <a:r>
              <a:rPr lang="en-US" sz="2100" dirty="0" smtClean="0"/>
              <a:t>Practices</a:t>
            </a:r>
          </a:p>
          <a:p>
            <a:pPr marL="0" indent="0" algn="ctr">
              <a:buNone/>
            </a:pPr>
            <a:r>
              <a:rPr lang="en-US" sz="2100" dirty="0" smtClean="0"/>
              <a:t>Evaluation Design</a:t>
            </a:r>
          </a:p>
          <a:p>
            <a:pPr marL="0" indent="0" algn="ctr">
              <a:buNone/>
            </a:pPr>
            <a:r>
              <a:rPr lang="en-US" sz="2100" dirty="0" smtClean="0"/>
              <a:t>Research</a:t>
            </a:r>
          </a:p>
          <a:p>
            <a:endParaRPr lang="en-US" dirty="0"/>
          </a:p>
        </p:txBody>
      </p:sp>
      <p:sp>
        <p:nvSpPr>
          <p:cNvPr id="11" name="TextBox 10"/>
          <p:cNvSpPr txBox="1"/>
          <p:nvPr/>
        </p:nvSpPr>
        <p:spPr>
          <a:xfrm>
            <a:off x="76200" y="6400800"/>
            <a:ext cx="9067800" cy="292388"/>
          </a:xfrm>
          <a:prstGeom prst="rect">
            <a:avLst/>
          </a:prstGeom>
          <a:noFill/>
        </p:spPr>
        <p:txBody>
          <a:bodyPr wrap="square" rtlCol="0">
            <a:spAutoFit/>
          </a:bodyPr>
          <a:lstStyle/>
          <a:p>
            <a:r>
              <a:rPr lang="en-US" sz="1300" b="1" i="1" dirty="0" smtClean="0"/>
              <a:t>Children present a prime opportunity to prevent health issues from becoming chronic adult concerns. </a:t>
            </a:r>
            <a:endParaRPr lang="en-US" sz="1300" b="1" i="1" dirty="0"/>
          </a:p>
        </p:txBody>
      </p:sp>
      <p:pic>
        <p:nvPicPr>
          <p:cNvPr id="12" name="Picture 3" descr="Mother and chil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3600" y="3635153"/>
            <a:ext cx="1905000" cy="2537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792992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Down Arrow Callout 61"/>
          <p:cNvSpPr/>
          <p:nvPr/>
        </p:nvSpPr>
        <p:spPr>
          <a:xfrm>
            <a:off x="457200" y="3060416"/>
            <a:ext cx="2590800" cy="2883184"/>
          </a:xfrm>
          <a:prstGeom prst="downArrowCallout">
            <a:avLst>
              <a:gd name="adj1" fmla="val 25000"/>
              <a:gd name="adj2" fmla="val 25000"/>
              <a:gd name="adj3" fmla="val 33200"/>
              <a:gd name="adj4" fmla="val 64977"/>
            </a:avLst>
          </a:prstGeom>
          <a:solidFill>
            <a:schemeClr val="accent3">
              <a:lumMod val="60000"/>
              <a:lumOff val="40000"/>
            </a:schemeClr>
          </a:solidFill>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ight Arrow Callout 60"/>
          <p:cNvSpPr/>
          <p:nvPr/>
        </p:nvSpPr>
        <p:spPr>
          <a:xfrm>
            <a:off x="457200" y="805512"/>
            <a:ext cx="3429000" cy="2013887"/>
          </a:xfrm>
          <a:prstGeom prst="rightArrowCallout">
            <a:avLst>
              <a:gd name="adj1" fmla="val 25000"/>
              <a:gd name="adj2" fmla="val 25000"/>
              <a:gd name="adj3" fmla="val 25000"/>
              <a:gd name="adj4" fmla="val 75386"/>
            </a:avLst>
          </a:prstGeom>
          <a:solidFill>
            <a:schemeClr val="accent3">
              <a:lumMod val="60000"/>
              <a:lumOff val="40000"/>
            </a:schemeClr>
          </a:solidFill>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114800" y="228600"/>
            <a:ext cx="5181600" cy="838200"/>
          </a:xfrm>
        </p:spPr>
        <p:txBody>
          <a:bodyPr>
            <a:normAutofit/>
          </a:bodyPr>
          <a:lstStyle/>
          <a:p>
            <a:r>
              <a:rPr lang="en-US" sz="4000" dirty="0" smtClean="0">
                <a:effectLst>
                  <a:outerShdw blurRad="38100" dist="38100" dir="2700000" algn="tl">
                    <a:srgbClr val="000000">
                      <a:alpha val="43137"/>
                    </a:srgbClr>
                  </a:outerShdw>
                </a:effectLst>
              </a:rPr>
              <a:t>Evaluation</a:t>
            </a:r>
            <a:endParaRPr lang="en-US" sz="4000" dirty="0">
              <a:effectLst>
                <a:outerShdw blurRad="38100" dist="38100" dir="2700000" algn="tl">
                  <a:srgbClr val="000000">
                    <a:alpha val="43137"/>
                  </a:srgbClr>
                </a:outerShdw>
              </a:effectLst>
            </a:endParaRPr>
          </a:p>
        </p:txBody>
      </p:sp>
      <p:sp>
        <p:nvSpPr>
          <p:cNvPr id="15416" name="Rectangle 5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417" name="Rectangle 57"/>
          <p:cNvSpPr>
            <a:spLocks noChangeArrowheads="1"/>
          </p:cNvSpPr>
          <p:nvPr/>
        </p:nvSpPr>
        <p:spPr bwMode="auto">
          <a:xfrm>
            <a:off x="22860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418" name="Rectangle 58"/>
          <p:cNvSpPr>
            <a:spLocks noChangeArrowheads="1"/>
          </p:cNvSpPr>
          <p:nvPr/>
        </p:nvSpPr>
        <p:spPr bwMode="auto">
          <a:xfrm>
            <a:off x="228600" y="12382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419" name="Rectangle 59"/>
          <p:cNvSpPr>
            <a:spLocks noChangeArrowheads="1"/>
          </p:cNvSpPr>
          <p:nvPr/>
        </p:nvSpPr>
        <p:spPr bwMode="auto">
          <a:xfrm>
            <a:off x="228600" y="1628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420" name="Rectangle 60"/>
          <p:cNvSpPr>
            <a:spLocks noChangeArrowheads="1"/>
          </p:cNvSpPr>
          <p:nvPr/>
        </p:nvSpPr>
        <p:spPr bwMode="auto">
          <a:xfrm>
            <a:off x="228600" y="2019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421" name="Rectangle 61"/>
          <p:cNvSpPr>
            <a:spLocks noChangeArrowheads="1"/>
          </p:cNvSpPr>
          <p:nvPr/>
        </p:nvSpPr>
        <p:spPr bwMode="auto">
          <a:xfrm>
            <a:off x="228600" y="2409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422" name="Rectangle 62"/>
          <p:cNvSpPr>
            <a:spLocks noChangeArrowheads="1"/>
          </p:cNvSpPr>
          <p:nvPr/>
        </p:nvSpPr>
        <p:spPr bwMode="auto">
          <a:xfrm>
            <a:off x="228600" y="2800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Content Placeholder 2"/>
          <p:cNvSpPr txBox="1">
            <a:spLocks/>
          </p:cNvSpPr>
          <p:nvPr/>
        </p:nvSpPr>
        <p:spPr>
          <a:xfrm>
            <a:off x="496076" y="3048000"/>
            <a:ext cx="2674779" cy="1961736"/>
          </a:xfrm>
          <a:prstGeom prst="rect">
            <a:avLst/>
          </a:prstGeom>
        </p:spPr>
        <p:txBody>
          <a:bodyPr vert="horz" lIns="91440" tIns="45720" rIns="91440" bIns="45720" rtlCol="0">
            <a:noAutofit/>
          </a:bodyPr>
          <a:lstStyle/>
          <a:p>
            <a:pPr marR="0" lvl="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600" b="0" i="0" u="none" strike="noStrike" kern="1200" cap="none" spc="0" normalizeH="0" baseline="0" noProof="0" dirty="0" smtClean="0">
                <a:ln>
                  <a:noFill/>
                </a:ln>
                <a:solidFill>
                  <a:schemeClr val="accent6">
                    <a:lumMod val="50000"/>
                  </a:schemeClr>
                </a:solidFill>
                <a:effectLst/>
                <a:uLnTx/>
                <a:uFillTx/>
                <a:latin typeface="+mn-lt"/>
                <a:ea typeface="+mn-ea"/>
                <a:cs typeface="+mn-cs"/>
              </a:rPr>
              <a:t>Our longer-term evaluation</a:t>
            </a:r>
            <a:r>
              <a:rPr kumimoji="0" lang="en-US" sz="1600" b="0" i="0" u="none" strike="noStrike" kern="1200" cap="none" spc="0" normalizeH="0" noProof="0" dirty="0" smtClean="0">
                <a:ln>
                  <a:noFill/>
                </a:ln>
                <a:solidFill>
                  <a:schemeClr val="accent6">
                    <a:lumMod val="50000"/>
                  </a:schemeClr>
                </a:solidFill>
                <a:effectLst/>
                <a:uLnTx/>
                <a:uFillTx/>
                <a:latin typeface="+mn-lt"/>
                <a:ea typeface="+mn-ea"/>
                <a:cs typeface="+mn-cs"/>
              </a:rPr>
              <a:t> plan will engage individual practices in measuring the effect of the Pediatric EHR model in changing the way care is delivered and received.</a:t>
            </a:r>
            <a:endParaRPr kumimoji="0" lang="en-US" sz="1600" b="0" i="0" u="none" strike="noStrike" kern="1200" cap="none" spc="0" normalizeH="0" baseline="0" noProof="0" dirty="0">
              <a:ln>
                <a:noFill/>
              </a:ln>
              <a:solidFill>
                <a:schemeClr val="accent6">
                  <a:lumMod val="50000"/>
                </a:schemeClr>
              </a:solidFill>
              <a:effectLst/>
              <a:uLnTx/>
              <a:uFillTx/>
              <a:latin typeface="+mn-lt"/>
              <a:ea typeface="+mn-ea"/>
              <a:cs typeface="+mn-cs"/>
            </a:endParaRPr>
          </a:p>
        </p:txBody>
      </p:sp>
      <p:sp>
        <p:nvSpPr>
          <p:cNvPr id="46" name="Title 1"/>
          <p:cNvSpPr txBox="1">
            <a:spLocks/>
          </p:cNvSpPr>
          <p:nvPr/>
        </p:nvSpPr>
        <p:spPr>
          <a:xfrm>
            <a:off x="3124200" y="5943600"/>
            <a:ext cx="2676372" cy="457200"/>
          </a:xfrm>
          <a:prstGeom prst="rect">
            <a:avLst/>
          </a:prstGeom>
          <a:ln>
            <a:solidFill>
              <a:srgbClr val="7030A0"/>
            </a:solidFill>
          </a:ln>
          <a:effectLst/>
          <a:scene3d>
            <a:camera prst="perspectiveRelaxedModerately"/>
            <a:lightRig rig="threePt" dir="t"/>
          </a:scene3d>
        </p:spPr>
        <p:txBody>
          <a:bodyPr vert="horz" lIns="91440" tIns="45720" rIns="91440" bIns="45720" rtlCol="0" anchor="ctr">
            <a:normAutofit fontScale="47500" lnSpcReduction="20000"/>
            <a:sp3d prstMaterial="powder"/>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CHIPRA Category-D</a:t>
            </a:r>
            <a:endParaRPr kumimoji="0" lang="en-US" sz="44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sp>
        <p:nvSpPr>
          <p:cNvPr id="3" name="Content Placeholder 2"/>
          <p:cNvSpPr>
            <a:spLocks noGrp="1"/>
          </p:cNvSpPr>
          <p:nvPr>
            <p:ph idx="1"/>
          </p:nvPr>
        </p:nvSpPr>
        <p:spPr>
          <a:xfrm>
            <a:off x="514650" y="879064"/>
            <a:ext cx="2522467" cy="1954304"/>
          </a:xfrm>
        </p:spPr>
        <p:txBody>
          <a:bodyPr>
            <a:normAutofit fontScale="92500" lnSpcReduction="10000"/>
          </a:bodyPr>
          <a:lstStyle/>
          <a:p>
            <a:pPr marL="0" indent="0">
              <a:buNone/>
            </a:pPr>
            <a:r>
              <a:rPr lang="en-US" sz="1600" dirty="0" smtClean="0">
                <a:solidFill>
                  <a:schemeClr val="accent5">
                    <a:lumMod val="50000"/>
                  </a:schemeClr>
                </a:solidFill>
              </a:rPr>
              <a:t>Currently we are identifying vendors who wish to incorporate the model in their product offerings and are eager to help their clients/customers improve evidence-based care of children.</a:t>
            </a:r>
            <a:endParaRPr lang="en-US" sz="1600" dirty="0">
              <a:solidFill>
                <a:schemeClr val="accent5">
                  <a:lumMod val="50000"/>
                </a:schemeClr>
              </a:solidFill>
            </a:endParaRPr>
          </a:p>
        </p:txBody>
      </p:sp>
      <p:grpSp>
        <p:nvGrpSpPr>
          <p:cNvPr id="5" name="Group 4" descr="4 vendors"/>
          <p:cNvGrpSpPr/>
          <p:nvPr/>
        </p:nvGrpSpPr>
        <p:grpSpPr>
          <a:xfrm>
            <a:off x="4246986" y="1916614"/>
            <a:ext cx="4383810" cy="3472811"/>
            <a:chOff x="4246986" y="1916614"/>
            <a:chExt cx="4383810" cy="3472811"/>
          </a:xfrm>
        </p:grpSpPr>
        <p:grpSp>
          <p:nvGrpSpPr>
            <p:cNvPr id="4" name="Group 3"/>
            <p:cNvGrpSpPr/>
            <p:nvPr/>
          </p:nvGrpSpPr>
          <p:grpSpPr>
            <a:xfrm>
              <a:off x="4246986" y="1916614"/>
              <a:ext cx="4383810" cy="3286351"/>
              <a:chOff x="4246986" y="1916614"/>
              <a:chExt cx="4383810" cy="3286351"/>
            </a:xfrm>
          </p:grpSpPr>
          <p:pic>
            <p:nvPicPr>
              <p:cNvPr id="15425" name="Picture 65" descr="Businessman at computer avatar"/>
              <p:cNvPicPr>
                <a:picLocks noChangeAspect="1" noChangeArrowheads="1"/>
              </p:cNvPicPr>
              <p:nvPr/>
            </p:nvPicPr>
            <p:blipFill>
              <a:blip r:embed="rId2" cstate="print"/>
              <a:srcRect/>
              <a:stretch>
                <a:fillRect/>
              </a:stretch>
            </p:blipFill>
            <p:spPr bwMode="auto">
              <a:xfrm>
                <a:off x="7218786" y="3763409"/>
                <a:ext cx="1412010" cy="1412010"/>
              </a:xfrm>
              <a:prstGeom prst="rect">
                <a:avLst/>
              </a:prstGeom>
              <a:noFill/>
            </p:spPr>
          </p:pic>
          <p:pic>
            <p:nvPicPr>
              <p:cNvPr id="15427" name="Picture 67" descr="Businessman at computer avatar"/>
              <p:cNvPicPr>
                <a:picLocks noChangeAspect="1" noChangeArrowheads="1"/>
              </p:cNvPicPr>
              <p:nvPr/>
            </p:nvPicPr>
            <p:blipFill>
              <a:blip r:embed="rId3" cstate="print"/>
              <a:srcRect/>
              <a:stretch>
                <a:fillRect/>
              </a:stretch>
            </p:blipFill>
            <p:spPr bwMode="auto">
              <a:xfrm>
                <a:off x="5923386" y="1916614"/>
                <a:ext cx="1412010" cy="1412010"/>
              </a:xfrm>
              <a:prstGeom prst="rect">
                <a:avLst/>
              </a:prstGeom>
              <a:noFill/>
            </p:spPr>
          </p:pic>
          <p:pic>
            <p:nvPicPr>
              <p:cNvPr id="15429" name="Picture 69" descr="Businesswoman at computer avatar"/>
              <p:cNvPicPr>
                <a:picLocks noChangeAspect="1" noChangeArrowheads="1"/>
              </p:cNvPicPr>
              <p:nvPr/>
            </p:nvPicPr>
            <p:blipFill>
              <a:blip r:embed="rId4" cstate="print"/>
              <a:srcRect/>
              <a:stretch>
                <a:fillRect/>
              </a:stretch>
            </p:blipFill>
            <p:spPr bwMode="auto">
              <a:xfrm>
                <a:off x="5520061" y="3794789"/>
                <a:ext cx="1408176" cy="1408176"/>
              </a:xfrm>
              <a:prstGeom prst="rect">
                <a:avLst/>
              </a:prstGeom>
              <a:noFill/>
            </p:spPr>
          </p:pic>
          <p:pic>
            <p:nvPicPr>
              <p:cNvPr id="15433" name="Picture 73" descr="Businesswoman at computer avatar"/>
              <p:cNvPicPr>
                <a:picLocks noChangeAspect="1" noChangeArrowheads="1"/>
              </p:cNvPicPr>
              <p:nvPr/>
            </p:nvPicPr>
            <p:blipFill>
              <a:blip r:embed="rId5" cstate="print"/>
              <a:srcRect/>
              <a:stretch>
                <a:fillRect/>
              </a:stretch>
            </p:blipFill>
            <p:spPr bwMode="auto">
              <a:xfrm>
                <a:off x="4246986" y="1974954"/>
                <a:ext cx="1412010" cy="1412010"/>
              </a:xfrm>
              <a:prstGeom prst="rect">
                <a:avLst/>
              </a:prstGeom>
              <a:noFill/>
            </p:spPr>
          </p:pic>
        </p:grpSp>
        <p:sp>
          <p:nvSpPr>
            <p:cNvPr id="54" name="Rectangle 53"/>
            <p:cNvSpPr/>
            <p:nvPr/>
          </p:nvSpPr>
          <p:spPr>
            <a:xfrm>
              <a:off x="7539707" y="5036893"/>
              <a:ext cx="1087233" cy="307777"/>
            </a:xfrm>
            <a:prstGeom prst="rect">
              <a:avLst/>
            </a:prstGeom>
            <a:noFill/>
          </p:spPr>
          <p:txBody>
            <a:bodyPr wrap="square" lIns="91440" tIns="45720" rIns="91440" bIns="45720">
              <a:spAutoFit/>
            </a:bodyPr>
            <a:lstStyle/>
            <a:p>
              <a:pPr algn="ctr"/>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Vendor #4</a:t>
              </a:r>
            </a:p>
          </p:txBody>
        </p:sp>
        <p:sp>
          <p:nvSpPr>
            <p:cNvPr id="55" name="Rectangle 54"/>
            <p:cNvSpPr/>
            <p:nvPr/>
          </p:nvSpPr>
          <p:spPr>
            <a:xfrm>
              <a:off x="5800572" y="5081648"/>
              <a:ext cx="1087233" cy="307777"/>
            </a:xfrm>
            <a:prstGeom prst="rect">
              <a:avLst/>
            </a:prstGeom>
            <a:noFill/>
          </p:spPr>
          <p:txBody>
            <a:bodyPr wrap="square" lIns="91440" tIns="45720" rIns="91440" bIns="45720">
              <a:spAutoFit/>
            </a:bodyPr>
            <a:lstStyle/>
            <a:p>
              <a:pPr algn="ctr"/>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Vendor #2</a:t>
              </a:r>
            </a:p>
          </p:txBody>
        </p:sp>
        <p:sp>
          <p:nvSpPr>
            <p:cNvPr id="56" name="Rectangle 55"/>
            <p:cNvSpPr/>
            <p:nvPr/>
          </p:nvSpPr>
          <p:spPr>
            <a:xfrm>
              <a:off x="6168107" y="3225958"/>
              <a:ext cx="1087233" cy="307777"/>
            </a:xfrm>
            <a:prstGeom prst="rect">
              <a:avLst/>
            </a:prstGeom>
            <a:noFill/>
          </p:spPr>
          <p:txBody>
            <a:bodyPr wrap="square" lIns="91440" tIns="45720" rIns="91440" bIns="45720">
              <a:spAutoFit/>
            </a:bodyPr>
            <a:lstStyle/>
            <a:p>
              <a:pPr algn="ctr"/>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Vendor #3</a:t>
              </a:r>
            </a:p>
          </p:txBody>
        </p:sp>
        <p:sp>
          <p:nvSpPr>
            <p:cNvPr id="57" name="Rectangle 56"/>
            <p:cNvSpPr/>
            <p:nvPr/>
          </p:nvSpPr>
          <p:spPr>
            <a:xfrm>
              <a:off x="4473777" y="3275333"/>
              <a:ext cx="1087233" cy="307777"/>
            </a:xfrm>
            <a:prstGeom prst="rect">
              <a:avLst/>
            </a:prstGeom>
            <a:noFill/>
          </p:spPr>
          <p:txBody>
            <a:bodyPr wrap="square" lIns="91440" tIns="45720" rIns="91440" bIns="45720">
              <a:spAutoFit/>
            </a:bodyPr>
            <a:lstStyle/>
            <a:p>
              <a:pPr algn="ctr"/>
              <a:r>
                <a:rPr lang="en-US" sz="1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Vendor #1</a:t>
              </a:r>
            </a:p>
          </p:txBody>
        </p:sp>
      </p:grpSp>
    </p:spTree>
    <p:extLst>
      <p:ext uri="{BB962C8B-B14F-4D97-AF65-F5344CB8AC3E}">
        <p14:creationId xmlns:p14="http://schemas.microsoft.com/office/powerpoint/2010/main" val="393334940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pPr algn="ctr"/>
            <a:r>
              <a:rPr lang="en-US" sz="3600" dirty="0" smtClean="0"/>
              <a:t>Current</a:t>
            </a:r>
            <a:endParaRPr lang="en-US" sz="3600" dirty="0"/>
          </a:p>
        </p:txBody>
      </p:sp>
      <p:sp>
        <p:nvSpPr>
          <p:cNvPr id="6" name="Text Placeholder 5"/>
          <p:cNvSpPr>
            <a:spLocks noGrp="1"/>
          </p:cNvSpPr>
          <p:nvPr>
            <p:ph type="body" sz="half" idx="3"/>
          </p:nvPr>
        </p:nvSpPr>
        <p:spPr/>
        <p:txBody>
          <a:bodyPr/>
          <a:lstStyle/>
          <a:p>
            <a:pPr algn="ctr"/>
            <a:r>
              <a:rPr lang="en-US" sz="3200" dirty="0" smtClean="0"/>
              <a:t>Future</a:t>
            </a:r>
            <a:endParaRPr lang="en-US" sz="3200" dirty="0"/>
          </a:p>
        </p:txBody>
      </p:sp>
      <p:sp>
        <p:nvSpPr>
          <p:cNvPr id="3" name="Content Placeholder 2"/>
          <p:cNvSpPr>
            <a:spLocks noGrp="1"/>
          </p:cNvSpPr>
          <p:nvPr>
            <p:ph sz="quarter" idx="2"/>
          </p:nvPr>
        </p:nvSpPr>
        <p:spPr>
          <a:xfrm>
            <a:off x="301752" y="2471383"/>
            <a:ext cx="3736848" cy="3818404"/>
          </a:xfrm>
        </p:spPr>
        <p:txBody>
          <a:bodyPr>
            <a:normAutofit lnSpcReduction="10000"/>
          </a:bodyPr>
          <a:lstStyle/>
          <a:p>
            <a:pPr marL="0" indent="0">
              <a:buNone/>
            </a:pPr>
            <a:r>
              <a:rPr lang="en-US" sz="2400" dirty="0" smtClean="0"/>
              <a:t>Claims  - Population level data but the scope is limited to billable items.     </a:t>
            </a:r>
          </a:p>
          <a:p>
            <a:pPr marL="0" indent="0">
              <a:buNone/>
            </a:pPr>
            <a:endParaRPr lang="en-US" sz="2400" dirty="0"/>
          </a:p>
          <a:p>
            <a:pPr marL="0" indent="0">
              <a:buNone/>
            </a:pPr>
            <a:r>
              <a:rPr lang="en-US" sz="2400" dirty="0" smtClean="0"/>
              <a:t>Chart  Extraction – Is able to gather more robust quality measures but scope is limited because it is only a small sample of the population</a:t>
            </a:r>
            <a:endParaRPr lang="en-US" sz="2400" dirty="0"/>
          </a:p>
        </p:txBody>
      </p:sp>
      <p:sp>
        <p:nvSpPr>
          <p:cNvPr id="4" name="Content Placeholder 3"/>
          <p:cNvSpPr>
            <a:spLocks noGrp="1"/>
          </p:cNvSpPr>
          <p:nvPr>
            <p:ph sz="quarter" idx="4"/>
          </p:nvPr>
        </p:nvSpPr>
        <p:spPr>
          <a:xfrm>
            <a:off x="5257800" y="2471383"/>
            <a:ext cx="3581400" cy="3822192"/>
          </a:xfrm>
        </p:spPr>
        <p:txBody>
          <a:bodyPr>
            <a:normAutofit/>
          </a:bodyPr>
          <a:lstStyle/>
          <a:p>
            <a:pPr marL="0" indent="0">
              <a:buNone/>
            </a:pPr>
            <a:r>
              <a:rPr lang="en-US" dirty="0" smtClean="0"/>
              <a:t>With EHR adoption</a:t>
            </a:r>
          </a:p>
          <a:p>
            <a:pPr marL="0" indent="0">
              <a:buNone/>
            </a:pPr>
            <a:endParaRPr lang="en-US" dirty="0"/>
          </a:p>
          <a:p>
            <a:pPr marL="0" indent="0">
              <a:buNone/>
            </a:pPr>
            <a:r>
              <a:rPr lang="en-US" dirty="0" smtClean="0"/>
              <a:t>Data can be gathered on the broad population  and provide information on how care was delivered.    </a:t>
            </a:r>
            <a:endParaRPr lang="en-US" dirty="0"/>
          </a:p>
        </p:txBody>
      </p:sp>
      <p:sp>
        <p:nvSpPr>
          <p:cNvPr id="2" name="Title 1"/>
          <p:cNvSpPr>
            <a:spLocks noGrp="1"/>
          </p:cNvSpPr>
          <p:nvPr>
            <p:ph type="title"/>
          </p:nvPr>
        </p:nvSpPr>
        <p:spPr/>
        <p:txBody>
          <a:bodyPr>
            <a:normAutofit/>
          </a:bodyPr>
          <a:lstStyle/>
          <a:p>
            <a:r>
              <a:rPr lang="en-US" sz="3600" dirty="0" smtClean="0"/>
              <a:t>Measurement Possibilities  </a:t>
            </a:r>
            <a:endParaRPr lang="en-US" sz="3600" dirty="0"/>
          </a:p>
        </p:txBody>
      </p:sp>
    </p:spTree>
    <p:extLst>
      <p:ext uri="{BB962C8B-B14F-4D97-AF65-F5344CB8AC3E}">
        <p14:creationId xmlns:p14="http://schemas.microsoft.com/office/powerpoint/2010/main" val="412757713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sz="4000" dirty="0" smtClean="0"/>
              <a:t>Breadth and Depth </a:t>
            </a:r>
            <a:endParaRPr lang="en-US" sz="4000" dirty="0"/>
          </a:p>
        </p:txBody>
      </p:sp>
      <p:grpSp>
        <p:nvGrpSpPr>
          <p:cNvPr id="2" name="Group 1" descr="Breadth and Depth diagram"/>
          <p:cNvGrpSpPr/>
          <p:nvPr/>
        </p:nvGrpSpPr>
        <p:grpSpPr>
          <a:xfrm>
            <a:off x="1066800" y="1600200"/>
            <a:ext cx="6019800" cy="4866620"/>
            <a:chOff x="1066800" y="1600200"/>
            <a:chExt cx="6019800" cy="4866620"/>
          </a:xfrm>
        </p:grpSpPr>
        <p:sp>
          <p:nvSpPr>
            <p:cNvPr id="7" name="Oval 6"/>
            <p:cNvSpPr/>
            <p:nvPr/>
          </p:nvSpPr>
          <p:spPr>
            <a:xfrm>
              <a:off x="1828800" y="1723878"/>
              <a:ext cx="4648200" cy="4229100"/>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schemeClr val="tx1">
                      <a:lumMod val="95000"/>
                      <a:lumOff val="5000"/>
                    </a:schemeClr>
                  </a:solidFill>
                </a:rPr>
                <a:t>PEHR</a:t>
              </a:r>
              <a:endParaRPr lang="en-US" sz="4400" dirty="0">
                <a:solidFill>
                  <a:schemeClr val="tx1">
                    <a:lumMod val="95000"/>
                    <a:lumOff val="5000"/>
                  </a:schemeClr>
                </a:solidFill>
              </a:endParaRPr>
            </a:p>
          </p:txBody>
        </p:sp>
        <p:sp>
          <p:nvSpPr>
            <p:cNvPr id="8" name="Oval 7"/>
            <p:cNvSpPr/>
            <p:nvPr/>
          </p:nvSpPr>
          <p:spPr>
            <a:xfrm>
              <a:off x="1828800" y="3657600"/>
              <a:ext cx="301283" cy="2286000"/>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Chart</a:t>
              </a:r>
              <a:r>
                <a:rPr lang="en-US" dirty="0" smtClean="0">
                  <a:solidFill>
                    <a:schemeClr val="tx1"/>
                  </a:solidFill>
                </a:rPr>
                <a:t>  </a:t>
              </a:r>
              <a:endParaRPr lang="en-US" dirty="0">
                <a:solidFill>
                  <a:schemeClr val="tx1"/>
                </a:solidFill>
              </a:endParaRPr>
            </a:p>
          </p:txBody>
        </p:sp>
        <p:sp>
          <p:nvSpPr>
            <p:cNvPr id="9" name="Oval 8"/>
            <p:cNvSpPr/>
            <p:nvPr/>
          </p:nvSpPr>
          <p:spPr>
            <a:xfrm>
              <a:off x="1979441" y="4876800"/>
              <a:ext cx="4267200" cy="106680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95000"/>
                      <a:lumOff val="5000"/>
                    </a:schemeClr>
                  </a:solidFill>
                </a:rPr>
                <a:t>Claims Data</a:t>
              </a:r>
              <a:endParaRPr lang="en-US" dirty="0">
                <a:solidFill>
                  <a:schemeClr val="tx1">
                    <a:lumMod val="95000"/>
                    <a:lumOff val="5000"/>
                  </a:schemeClr>
                </a:solidFill>
              </a:endParaRPr>
            </a:p>
          </p:txBody>
        </p:sp>
        <p:cxnSp>
          <p:nvCxnSpPr>
            <p:cNvPr id="13" name="Straight Connector 12"/>
            <p:cNvCxnSpPr/>
            <p:nvPr/>
          </p:nvCxnSpPr>
          <p:spPr>
            <a:xfrm>
              <a:off x="1748455" y="1600200"/>
              <a:ext cx="4145" cy="43434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52600" y="5943600"/>
              <a:ext cx="53340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557667" y="5943600"/>
              <a:ext cx="1928733" cy="523220"/>
            </a:xfrm>
            <a:prstGeom prst="rect">
              <a:avLst/>
            </a:prstGeom>
            <a:noFill/>
          </p:spPr>
          <p:txBody>
            <a:bodyPr wrap="none" rtlCol="0">
              <a:spAutoFit/>
            </a:bodyPr>
            <a:lstStyle/>
            <a:p>
              <a:r>
                <a:rPr lang="en-US" sz="2800" dirty="0" smtClean="0"/>
                <a:t>Population</a:t>
              </a:r>
              <a:endParaRPr lang="en-US" sz="2800" dirty="0"/>
            </a:p>
          </p:txBody>
        </p:sp>
        <p:sp>
          <p:nvSpPr>
            <p:cNvPr id="20" name="TextBox 19"/>
            <p:cNvSpPr txBox="1"/>
            <p:nvPr/>
          </p:nvSpPr>
          <p:spPr>
            <a:xfrm rot="16200000">
              <a:off x="-264467" y="3236268"/>
              <a:ext cx="3124200" cy="461665"/>
            </a:xfrm>
            <a:prstGeom prst="rect">
              <a:avLst/>
            </a:prstGeom>
            <a:noFill/>
          </p:spPr>
          <p:txBody>
            <a:bodyPr wrap="square" rtlCol="0">
              <a:spAutoFit/>
            </a:bodyPr>
            <a:lstStyle/>
            <a:p>
              <a:r>
                <a:rPr lang="en-US" sz="2400" dirty="0" smtClean="0"/>
                <a:t>Quality Measures</a:t>
              </a:r>
              <a:endParaRPr lang="en-US" sz="2400" dirty="0"/>
            </a:p>
          </p:txBody>
        </p:sp>
      </p:grpSp>
    </p:spTree>
    <p:extLst>
      <p:ext uri="{BB962C8B-B14F-4D97-AF65-F5344CB8AC3E}">
        <p14:creationId xmlns:p14="http://schemas.microsoft.com/office/powerpoint/2010/main" val="390968069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4"/>
          <p:cNvSpPr>
            <a:spLocks noGrp="1"/>
          </p:cNvSpPr>
          <p:nvPr>
            <p:ph type="title" idx="4294967295"/>
          </p:nvPr>
        </p:nvSpPr>
        <p:spPr>
          <a:xfrm>
            <a:off x="457200" y="274638"/>
            <a:ext cx="8229600" cy="825500"/>
          </a:xfrm>
        </p:spPr>
        <p:txBody>
          <a:bodyPr/>
          <a:lstStyle/>
          <a:p>
            <a:pPr eaLnBrk="1" hangingPunct="1"/>
            <a:r>
              <a:rPr lang="en-US" sz="3600" b="0" dirty="0" smtClean="0">
                <a:solidFill>
                  <a:schemeClr val="accent3">
                    <a:lumMod val="75000"/>
                  </a:schemeClr>
                </a:solidFill>
                <a:latin typeface="Myriad Pro Bold" charset="0"/>
              </a:rPr>
              <a:t>Integration of Categories A, C, and D</a:t>
            </a:r>
            <a:endParaRPr lang="en-US" sz="3600" dirty="0" smtClean="0">
              <a:solidFill>
                <a:schemeClr val="accent3">
                  <a:lumMod val="75000"/>
                </a:schemeClr>
              </a:solidFill>
            </a:endParaRPr>
          </a:p>
        </p:txBody>
      </p:sp>
      <p:sp>
        <p:nvSpPr>
          <p:cNvPr id="19459" name="Text Placeholder 5"/>
          <p:cNvSpPr>
            <a:spLocks noGrp="1"/>
          </p:cNvSpPr>
          <p:nvPr>
            <p:ph type="body" sz="half" idx="4294967295"/>
          </p:nvPr>
        </p:nvSpPr>
        <p:spPr>
          <a:xfrm>
            <a:off x="457200" y="1371600"/>
            <a:ext cx="8229600" cy="914400"/>
          </a:xfrm>
        </p:spPr>
        <p:txBody>
          <a:bodyPr/>
          <a:lstStyle/>
          <a:p>
            <a:pPr marL="0" indent="0" algn="ctr" eaLnBrk="1" hangingPunct="1">
              <a:buFont typeface="Arial" pitchFamily="34" charset="0"/>
              <a:buNone/>
            </a:pPr>
            <a:r>
              <a:rPr lang="en-US" sz="2200" smtClean="0">
                <a:solidFill>
                  <a:schemeClr val="tx2"/>
                </a:solidFill>
              </a:rPr>
              <a:t>Each strategy will propel quality improvement both independently and in concert with the other strategies</a:t>
            </a:r>
          </a:p>
        </p:txBody>
      </p:sp>
      <p:grpSp>
        <p:nvGrpSpPr>
          <p:cNvPr id="2" name="Group 1" descr="Finally, this slide shows the relationship between each Category…how the work together and complement each other.  We are out of time, so I won’t go over this.  Now I’m going to introduce James Green again.  He …..he’s worked with NCCCN and the Foundation before.  We are happy to have him work with Category A of CHIPRA as well as the CHIPRA Connect.  &#10;"/>
          <p:cNvGrpSpPr/>
          <p:nvPr/>
        </p:nvGrpSpPr>
        <p:grpSpPr>
          <a:xfrm>
            <a:off x="152400" y="2392363"/>
            <a:ext cx="8729663" cy="4084637"/>
            <a:chOff x="152400" y="2392363"/>
            <a:chExt cx="8729663" cy="4084637"/>
          </a:xfrm>
        </p:grpSpPr>
        <p:grpSp>
          <p:nvGrpSpPr>
            <p:cNvPr id="19460" name="Group 7"/>
            <p:cNvGrpSpPr>
              <a:grpSpLocks/>
            </p:cNvGrpSpPr>
            <p:nvPr/>
          </p:nvGrpSpPr>
          <p:grpSpPr bwMode="auto">
            <a:xfrm>
              <a:off x="152400" y="2392363"/>
              <a:ext cx="8729663" cy="3576637"/>
              <a:chOff x="228600" y="1357496"/>
              <a:chExt cx="8145101" cy="3803284"/>
            </a:xfrm>
          </p:grpSpPr>
          <p:cxnSp>
            <p:nvCxnSpPr>
              <p:cNvPr id="10" name="Straight Arrow Connector 9"/>
              <p:cNvCxnSpPr/>
              <p:nvPr/>
            </p:nvCxnSpPr>
            <p:spPr>
              <a:xfrm rot="10800000" flipV="1">
                <a:off x="5331323" y="2861591"/>
                <a:ext cx="2214389" cy="1445012"/>
              </a:xfrm>
              <a:prstGeom prst="straightConnector1">
                <a:avLst/>
              </a:prstGeom>
              <a:ln>
                <a:headEnd type="arrow"/>
                <a:tailEnd type="arrow"/>
              </a:ln>
            </p:spPr>
            <p:style>
              <a:lnRef idx="3">
                <a:schemeClr val="accent1"/>
              </a:lnRef>
              <a:fillRef idx="0">
                <a:schemeClr val="accent1"/>
              </a:fillRef>
              <a:effectRef idx="2">
                <a:schemeClr val="accent1"/>
              </a:effectRef>
              <a:fontRef idx="minor">
                <a:schemeClr val="tx1"/>
              </a:fontRef>
            </p:style>
          </p:cxnSp>
          <p:grpSp>
            <p:nvGrpSpPr>
              <p:cNvPr id="19465" name="Group 10"/>
              <p:cNvGrpSpPr>
                <a:grpSpLocks/>
              </p:cNvGrpSpPr>
              <p:nvPr/>
            </p:nvGrpSpPr>
            <p:grpSpPr bwMode="auto">
              <a:xfrm>
                <a:off x="228600" y="1357496"/>
                <a:ext cx="8145101" cy="1068232"/>
                <a:chOff x="228600" y="1344330"/>
                <a:chExt cx="8759823" cy="1224017"/>
              </a:xfrm>
            </p:grpSpPr>
            <p:grpSp>
              <p:nvGrpSpPr>
                <p:cNvPr id="19472" name="Group 17"/>
                <p:cNvGrpSpPr>
                  <a:grpSpLocks/>
                </p:cNvGrpSpPr>
                <p:nvPr/>
              </p:nvGrpSpPr>
              <p:grpSpPr bwMode="auto">
                <a:xfrm>
                  <a:off x="228600" y="1448741"/>
                  <a:ext cx="1295613" cy="962855"/>
                  <a:chOff x="609600" y="4268141"/>
                  <a:chExt cx="1295613" cy="962855"/>
                </a:xfrm>
              </p:grpSpPr>
              <p:sp>
                <p:nvSpPr>
                  <p:cNvPr id="26" name="Rectangle 25"/>
                  <p:cNvSpPr/>
                  <p:nvPr/>
                </p:nvSpPr>
                <p:spPr>
                  <a:xfrm>
                    <a:off x="609600" y="4268181"/>
                    <a:ext cx="1295097" cy="926520"/>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dirty="0">
                      <a:solidFill>
                        <a:schemeClr val="tx1"/>
                      </a:solidFill>
                    </a:endParaRPr>
                  </a:p>
                </p:txBody>
              </p:sp>
              <p:sp>
                <p:nvSpPr>
                  <p:cNvPr id="19481" name="TextBox 5"/>
                  <p:cNvSpPr txBox="1">
                    <a:spLocks noChangeArrowheads="1"/>
                  </p:cNvSpPr>
                  <p:nvPr/>
                </p:nvSpPr>
                <p:spPr bwMode="auto">
                  <a:xfrm>
                    <a:off x="681313" y="4302931"/>
                    <a:ext cx="1144219" cy="928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600" b="1"/>
                      <a:t>A</a:t>
                    </a:r>
                  </a:p>
                  <a:p>
                    <a:pPr algn="ctr" eaLnBrk="1" hangingPunct="1"/>
                    <a:r>
                      <a:rPr lang="en-US" sz="1400" b="1"/>
                      <a:t>Quality Measures</a:t>
                    </a:r>
                  </a:p>
                </p:txBody>
              </p:sp>
            </p:grpSp>
            <p:grpSp>
              <p:nvGrpSpPr>
                <p:cNvPr id="19473" name="Group 18"/>
                <p:cNvGrpSpPr>
                  <a:grpSpLocks/>
                </p:cNvGrpSpPr>
                <p:nvPr/>
              </p:nvGrpSpPr>
              <p:grpSpPr bwMode="auto">
                <a:xfrm>
                  <a:off x="7692810" y="1344330"/>
                  <a:ext cx="1295613" cy="1224017"/>
                  <a:chOff x="4035210" y="5535330"/>
                  <a:chExt cx="1295613" cy="1224017"/>
                </a:xfrm>
              </p:grpSpPr>
              <p:sp>
                <p:nvSpPr>
                  <p:cNvPr id="24" name="Rectangle 23"/>
                  <p:cNvSpPr/>
                  <p:nvPr/>
                </p:nvSpPr>
                <p:spPr>
                  <a:xfrm>
                    <a:off x="4035726" y="5535330"/>
                    <a:ext cx="1295097" cy="916849"/>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dirty="0">
                      <a:solidFill>
                        <a:schemeClr val="tx1"/>
                      </a:solidFill>
                    </a:endParaRPr>
                  </a:p>
                </p:txBody>
              </p:sp>
              <p:sp>
                <p:nvSpPr>
                  <p:cNvPr id="19479" name="TextBox 16"/>
                  <p:cNvSpPr txBox="1">
                    <a:spLocks noChangeArrowheads="1"/>
                  </p:cNvSpPr>
                  <p:nvPr/>
                </p:nvSpPr>
                <p:spPr bwMode="auto">
                  <a:xfrm>
                    <a:off x="4272659" y="5535330"/>
                    <a:ext cx="909957" cy="1224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1400" b="1"/>
                      <a:t>C</a:t>
                    </a:r>
                  </a:p>
                  <a:p>
                    <a:pPr algn="ctr" eaLnBrk="1" hangingPunct="1"/>
                    <a:r>
                      <a:rPr lang="en-US" sz="1400" b="1"/>
                      <a:t>Medical Home</a:t>
                    </a:r>
                  </a:p>
                  <a:p>
                    <a:pPr eaLnBrk="1" hangingPunct="1"/>
                    <a:endParaRPr lang="en-US"/>
                  </a:p>
                </p:txBody>
              </p:sp>
            </p:grpSp>
            <p:grpSp>
              <p:nvGrpSpPr>
                <p:cNvPr id="19474" name="Group 19"/>
                <p:cNvGrpSpPr>
                  <a:grpSpLocks/>
                </p:cNvGrpSpPr>
                <p:nvPr/>
              </p:nvGrpSpPr>
              <p:grpSpPr bwMode="auto">
                <a:xfrm>
                  <a:off x="1676400" y="1483261"/>
                  <a:ext cx="5795017" cy="878939"/>
                  <a:chOff x="1600200" y="3845461"/>
                  <a:chExt cx="5795017" cy="878939"/>
                </a:xfrm>
              </p:grpSpPr>
              <p:cxnSp>
                <p:nvCxnSpPr>
                  <p:cNvPr id="21" name="Straight Arrow Connector 20"/>
                  <p:cNvCxnSpPr/>
                  <p:nvPr/>
                </p:nvCxnSpPr>
                <p:spPr>
                  <a:xfrm>
                    <a:off x="2361870" y="4267472"/>
                    <a:ext cx="4496995" cy="1934"/>
                  </a:xfrm>
                  <a:prstGeom prst="straightConnector1">
                    <a:avLst/>
                  </a:prstGeom>
                  <a:ln>
                    <a:headEnd type="arrow"/>
                    <a:tailEnd type="arrow"/>
                  </a:ln>
                </p:spPr>
                <p:style>
                  <a:lnRef idx="3">
                    <a:schemeClr val="accent1"/>
                  </a:lnRef>
                  <a:fillRef idx="0">
                    <a:schemeClr val="accent1"/>
                  </a:fillRef>
                  <a:effectRef idx="2">
                    <a:schemeClr val="accent1"/>
                  </a:effectRef>
                  <a:fontRef idx="minor">
                    <a:schemeClr val="tx1"/>
                  </a:fontRef>
                </p:style>
              </p:cxnSp>
              <p:sp>
                <p:nvSpPr>
                  <p:cNvPr id="22" name="Rectangle 21"/>
                  <p:cNvSpPr/>
                  <p:nvPr/>
                </p:nvSpPr>
                <p:spPr>
                  <a:xfrm>
                    <a:off x="1603610" y="3845799"/>
                    <a:ext cx="5792092" cy="303682"/>
                  </a:xfrm>
                  <a:prstGeom prst="rect">
                    <a:avLst/>
                  </a:prstGeom>
                  <a:solidFill>
                    <a:schemeClr val="accent5">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400" dirty="0" smtClean="0">
                        <a:solidFill>
                          <a:schemeClr val="tx1"/>
                        </a:solidFill>
                      </a:rPr>
                      <a:t>Measures enable ongoing, flexible tracking of Medical Home Impact</a:t>
                    </a:r>
                    <a:endParaRPr lang="en-US" sz="1400" dirty="0">
                      <a:solidFill>
                        <a:schemeClr val="tx1"/>
                      </a:solidFill>
                    </a:endParaRPr>
                  </a:p>
                </p:txBody>
              </p:sp>
              <p:sp>
                <p:nvSpPr>
                  <p:cNvPr id="23" name="Rectangle 22"/>
                  <p:cNvSpPr/>
                  <p:nvPr/>
                </p:nvSpPr>
                <p:spPr>
                  <a:xfrm>
                    <a:off x="1600424" y="4420280"/>
                    <a:ext cx="5792092" cy="303683"/>
                  </a:xfrm>
                  <a:prstGeom prst="rect">
                    <a:avLst/>
                  </a:prstGeom>
                  <a:solidFill>
                    <a:schemeClr val="accent5">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400" dirty="0" smtClean="0">
                        <a:solidFill>
                          <a:schemeClr val="tx1"/>
                        </a:solidFill>
                      </a:rPr>
                      <a:t>Medical Homes provide data on feasibility, cost and value of measures</a:t>
                    </a:r>
                  </a:p>
                </p:txBody>
              </p:sp>
            </p:grpSp>
          </p:grpSp>
          <p:sp>
            <p:nvSpPr>
              <p:cNvPr id="12" name="Rectangle 11"/>
              <p:cNvSpPr/>
              <p:nvPr/>
            </p:nvSpPr>
            <p:spPr>
              <a:xfrm rot="19680000">
                <a:off x="5025104" y="2930806"/>
                <a:ext cx="2393087" cy="567996"/>
              </a:xfrm>
              <a:prstGeom prst="rect">
                <a:avLst/>
              </a:prstGeom>
              <a:solidFill>
                <a:schemeClr val="bg2">
                  <a:lumMod val="20000"/>
                  <a:lumOff val="80000"/>
                </a:schemeClr>
              </a:solidFill>
              <a:ln w="19050">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400" dirty="0" smtClean="0">
                    <a:solidFill>
                      <a:schemeClr val="tx1"/>
                    </a:solidFill>
                  </a:rPr>
                  <a:t>EHR supports Medical Home implement quality care</a:t>
                </a:r>
              </a:p>
            </p:txBody>
          </p:sp>
          <p:grpSp>
            <p:nvGrpSpPr>
              <p:cNvPr id="19467" name="Group 12"/>
              <p:cNvGrpSpPr>
                <a:grpSpLocks/>
              </p:cNvGrpSpPr>
              <p:nvPr/>
            </p:nvGrpSpPr>
            <p:grpSpPr bwMode="auto">
              <a:xfrm>
                <a:off x="337715" y="2877621"/>
                <a:ext cx="3162083" cy="1769869"/>
                <a:chOff x="265651" y="3086134"/>
                <a:chExt cx="3400730" cy="2027973"/>
              </a:xfrm>
            </p:grpSpPr>
            <p:cxnSp>
              <p:nvCxnSpPr>
                <p:cNvPr id="15" name="Straight Arrow Connector 14"/>
                <p:cNvCxnSpPr/>
                <p:nvPr/>
              </p:nvCxnSpPr>
              <p:spPr>
                <a:xfrm>
                  <a:off x="796646" y="3085175"/>
                  <a:ext cx="2217435" cy="1829826"/>
                </a:xfrm>
                <a:prstGeom prst="straightConnector1">
                  <a:avLst/>
                </a:prstGeom>
                <a:ln>
                  <a:headEnd type="arrow"/>
                  <a:tailEnd type="arrow"/>
                </a:ln>
              </p:spPr>
              <p:style>
                <a:lnRef idx="3">
                  <a:schemeClr val="accent1"/>
                </a:lnRef>
                <a:fillRef idx="0">
                  <a:schemeClr val="accent1"/>
                </a:fillRef>
                <a:effectRef idx="2">
                  <a:schemeClr val="accent1"/>
                </a:effectRef>
                <a:fontRef idx="minor">
                  <a:schemeClr val="tx1"/>
                </a:fontRef>
              </p:style>
            </p:cxnSp>
            <p:sp>
              <p:nvSpPr>
                <p:cNvPr id="16" name="Rectangle 15"/>
                <p:cNvSpPr/>
                <p:nvPr/>
              </p:nvSpPr>
              <p:spPr>
                <a:xfrm rot="2220000">
                  <a:off x="265651" y="4111919"/>
                  <a:ext cx="2666996" cy="1002188"/>
                </a:xfrm>
                <a:prstGeom prst="rect">
                  <a:avLst/>
                </a:prstGeom>
                <a:solidFill>
                  <a:schemeClr val="bg2">
                    <a:lumMod val="20000"/>
                    <a:lumOff val="80000"/>
                  </a:schemeClr>
                </a:solidFill>
                <a:ln w="19050">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400" dirty="0" smtClean="0">
                      <a:solidFill>
                        <a:schemeClr val="tx1"/>
                      </a:solidFill>
                    </a:rPr>
                    <a:t>EHR enables will enable efficiencies and timely tracking and meaningful use of quality measures </a:t>
                  </a:r>
                </a:p>
              </p:txBody>
            </p:sp>
            <p:sp>
              <p:nvSpPr>
                <p:cNvPr id="17" name="Rectangle 16"/>
                <p:cNvSpPr/>
                <p:nvPr/>
              </p:nvSpPr>
              <p:spPr>
                <a:xfrm rot="2116041">
                  <a:off x="999386" y="3318180"/>
                  <a:ext cx="2666995" cy="767936"/>
                </a:xfrm>
                <a:prstGeom prst="rect">
                  <a:avLst/>
                </a:prstGeom>
                <a:solidFill>
                  <a:schemeClr val="bg2">
                    <a:lumMod val="20000"/>
                    <a:lumOff val="80000"/>
                  </a:schemeClr>
                </a:solidFill>
                <a:ln w="19050">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400" dirty="0" smtClean="0">
                      <a:solidFill>
                        <a:schemeClr val="tx1"/>
                      </a:solidFill>
                    </a:rPr>
                    <a:t>Measures inform and evaluate impact of EHR </a:t>
                  </a:r>
                </a:p>
              </p:txBody>
            </p:sp>
          </p:grpSp>
          <p:sp>
            <p:nvSpPr>
              <p:cNvPr id="14" name="Rectangle 13"/>
              <p:cNvSpPr/>
              <p:nvPr/>
            </p:nvSpPr>
            <p:spPr>
              <a:xfrm rot="19680000">
                <a:off x="5654212" y="3709680"/>
                <a:ext cx="2393087" cy="820028"/>
              </a:xfrm>
              <a:prstGeom prst="rect">
                <a:avLst/>
              </a:prstGeom>
              <a:solidFill>
                <a:schemeClr val="bg2">
                  <a:lumMod val="20000"/>
                  <a:lumOff val="80000"/>
                </a:schemeClr>
              </a:solidFill>
              <a:ln w="19050">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sz="1400" dirty="0" smtClean="0">
                    <a:solidFill>
                      <a:schemeClr val="tx1"/>
                    </a:solidFill>
                  </a:rPr>
                  <a:t>Medical Homes will drive service-oriented, quality EHR development</a:t>
                </a:r>
              </a:p>
            </p:txBody>
          </p:sp>
        </p:grpSp>
        <p:grpSp>
          <p:nvGrpSpPr>
            <p:cNvPr id="19461" name="Group 30"/>
            <p:cNvGrpSpPr>
              <a:grpSpLocks/>
            </p:cNvGrpSpPr>
            <p:nvPr/>
          </p:nvGrpSpPr>
          <p:grpSpPr bwMode="auto">
            <a:xfrm>
              <a:off x="3898900" y="5029200"/>
              <a:ext cx="1282700" cy="1447800"/>
              <a:chOff x="3886200" y="3505200"/>
              <a:chExt cx="1282700" cy="1447800"/>
            </a:xfrm>
          </p:grpSpPr>
          <p:sp>
            <p:nvSpPr>
              <p:cNvPr id="27" name="Rectangle 26"/>
              <p:cNvSpPr/>
              <p:nvPr/>
            </p:nvSpPr>
            <p:spPr bwMode="auto">
              <a:xfrm>
                <a:off x="3886200" y="3505200"/>
                <a:ext cx="1282700" cy="1447800"/>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en-US" dirty="0">
                  <a:solidFill>
                    <a:schemeClr val="tx1"/>
                  </a:solidFill>
                </a:endParaRPr>
              </a:p>
            </p:txBody>
          </p:sp>
          <p:sp>
            <p:nvSpPr>
              <p:cNvPr id="19463" name="TextBox 29"/>
              <p:cNvSpPr txBox="1">
                <a:spLocks noChangeArrowheads="1"/>
              </p:cNvSpPr>
              <p:nvPr/>
            </p:nvSpPr>
            <p:spPr bwMode="auto">
              <a:xfrm>
                <a:off x="3962400" y="3657600"/>
                <a:ext cx="106680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r>
                  <a:rPr lang="en-US" sz="1400" b="1"/>
                  <a:t>D</a:t>
                </a:r>
              </a:p>
              <a:p>
                <a:pPr algn="ctr"/>
                <a:r>
                  <a:rPr lang="en-US" sz="1400" b="1"/>
                  <a:t>Pediatric</a:t>
                </a:r>
              </a:p>
              <a:p>
                <a:pPr algn="ctr"/>
                <a:r>
                  <a:rPr lang="en-US" sz="1400" b="1"/>
                  <a:t>Electronic</a:t>
                </a:r>
              </a:p>
              <a:p>
                <a:pPr algn="ctr"/>
                <a:r>
                  <a:rPr lang="en-US" sz="1400" b="1"/>
                  <a:t>Health</a:t>
                </a:r>
              </a:p>
              <a:p>
                <a:pPr algn="ctr"/>
                <a:r>
                  <a:rPr lang="en-US" sz="1400" b="1"/>
                  <a:t>Record</a:t>
                </a:r>
              </a:p>
            </p:txBody>
          </p:sp>
        </p:grpSp>
      </p:grpSp>
    </p:spTree>
    <p:extLst>
      <p:ext uri="{BB962C8B-B14F-4D97-AF65-F5344CB8AC3E}">
        <p14:creationId xmlns:p14="http://schemas.microsoft.com/office/powerpoint/2010/main" val="129640804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838200" y="304800"/>
            <a:ext cx="7848600" cy="685800"/>
          </a:xfrm>
        </p:spPr>
        <p:txBody>
          <a:bodyPr>
            <a:normAutofit fontScale="90000"/>
          </a:bodyPr>
          <a:lstStyle/>
          <a:p>
            <a:r>
              <a:rPr lang="en-US" sz="4400" b="1" dirty="0" smtClean="0">
                <a:solidFill>
                  <a:schemeClr val="accent1"/>
                </a:solidFill>
              </a:rPr>
              <a:t>CHIPRA </a:t>
            </a:r>
            <a:r>
              <a:rPr lang="en-US" sz="4400" b="1" dirty="0">
                <a:solidFill>
                  <a:schemeClr val="accent1"/>
                </a:solidFill>
              </a:rPr>
              <a:t>Categories</a:t>
            </a:r>
            <a:endParaRPr lang="en-US" sz="4400" dirty="0" smtClean="0"/>
          </a:p>
        </p:txBody>
      </p:sp>
      <p:sp>
        <p:nvSpPr>
          <p:cNvPr id="13315" name="Rectangle 3"/>
          <p:cNvSpPr>
            <a:spLocks noGrp="1" noChangeArrowheads="1"/>
          </p:cNvSpPr>
          <p:nvPr>
            <p:ph idx="1"/>
          </p:nvPr>
        </p:nvSpPr>
        <p:spPr>
          <a:xfrm>
            <a:off x="457200" y="1600200"/>
            <a:ext cx="8229600" cy="5105400"/>
          </a:xfrm>
        </p:spPr>
        <p:txBody>
          <a:bodyPr/>
          <a:lstStyle/>
          <a:p>
            <a:pPr eaLnBrk="1" hangingPunct="1"/>
            <a:r>
              <a:rPr lang="en-US" sz="2400" b="1" dirty="0" smtClean="0">
                <a:solidFill>
                  <a:schemeClr val="accent1"/>
                </a:solidFill>
              </a:rPr>
              <a:t>A - Experiment with and evaluate the use of new and existing measures of quality for children</a:t>
            </a:r>
          </a:p>
          <a:p>
            <a:pPr eaLnBrk="1" hangingPunct="1"/>
            <a:r>
              <a:rPr lang="en-US" sz="2400" i="1" dirty="0" smtClean="0">
                <a:solidFill>
                  <a:schemeClr val="tx2">
                    <a:lumMod val="20000"/>
                    <a:lumOff val="80000"/>
                  </a:schemeClr>
                </a:solidFill>
              </a:rPr>
              <a:t>B – promote the use of health information technology (HIT) for the delivery of care for children</a:t>
            </a:r>
          </a:p>
          <a:p>
            <a:pPr eaLnBrk="1" hangingPunct="1"/>
            <a:r>
              <a:rPr lang="en-US" sz="2400" b="1" dirty="0" smtClean="0">
                <a:solidFill>
                  <a:schemeClr val="accent1"/>
                </a:solidFill>
              </a:rPr>
              <a:t>C – evaluate provider-based models to improve the delivery of care</a:t>
            </a:r>
          </a:p>
          <a:p>
            <a:pPr eaLnBrk="1" hangingPunct="1"/>
            <a:r>
              <a:rPr lang="en-US" sz="2400" b="1" dirty="0" smtClean="0">
                <a:solidFill>
                  <a:schemeClr val="accent1"/>
                </a:solidFill>
              </a:rPr>
              <a:t>D – demonstrate the impact of model pediatric EHRs (electronic health records)</a:t>
            </a:r>
          </a:p>
          <a:p>
            <a:pPr eaLnBrk="1" hangingPunct="1"/>
            <a:r>
              <a:rPr lang="en-US" sz="2400" i="1" dirty="0" smtClean="0">
                <a:solidFill>
                  <a:schemeClr val="tx2">
                    <a:lumMod val="20000"/>
                    <a:lumOff val="80000"/>
                  </a:schemeClr>
                </a:solidFill>
              </a:rPr>
              <a:t>E – creating targeted models to demonstrate their impact on health, quality and cost.</a:t>
            </a:r>
            <a:r>
              <a:rPr lang="en-US" sz="2800" i="1" dirty="0" smtClean="0">
                <a:solidFill>
                  <a:schemeClr val="tx2">
                    <a:lumMod val="20000"/>
                    <a:lumOff val="80000"/>
                  </a:schemeClr>
                </a:solidFill>
              </a:rPr>
              <a:t> </a:t>
            </a:r>
          </a:p>
        </p:txBody>
      </p:sp>
    </p:spTree>
    <p:extLst>
      <p:ext uri="{BB962C8B-B14F-4D97-AF65-F5344CB8AC3E}">
        <p14:creationId xmlns:p14="http://schemas.microsoft.com/office/powerpoint/2010/main" val="252089350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534400" cy="1371600"/>
          </a:xfrm>
        </p:spPr>
        <p:txBody>
          <a:bodyPr>
            <a:noAutofit/>
          </a:bodyPr>
          <a:lstStyle/>
          <a:p>
            <a:pPr algn="l"/>
            <a:r>
              <a:rPr lang="en-US" sz="3200" b="1" dirty="0" smtClean="0">
                <a:solidFill>
                  <a:schemeClr val="tx1"/>
                </a:solidFill>
                <a:latin typeface="AngsanaUPC" pitchFamily="18" charset="-34"/>
                <a:cs typeface="AngsanaUPC" pitchFamily="18" charset="-34"/>
              </a:rPr>
              <a:t>Community </a:t>
            </a:r>
            <a:r>
              <a:rPr lang="en-US" sz="3200" b="1" dirty="0" smtClean="0">
                <a:solidFill>
                  <a:schemeClr val="tx1"/>
                </a:solidFill>
                <a:latin typeface="AngsanaUPC" pitchFamily="18" charset="-34"/>
                <a:cs typeface="AngsanaUPC" pitchFamily="18" charset="-34"/>
              </a:rPr>
              <a:t>Care of North Carolina (CCNC)</a:t>
            </a:r>
            <a:r>
              <a:rPr lang="en-US" sz="3200" dirty="0" smtClean="0">
                <a:solidFill>
                  <a:schemeClr val="tx1"/>
                </a:solidFill>
                <a:latin typeface="AngsanaUPC" pitchFamily="18" charset="-34"/>
                <a:cs typeface="AngsanaUPC" pitchFamily="18" charset="-34"/>
              </a:rPr>
              <a:t>                                                      </a:t>
            </a:r>
            <a:r>
              <a:rPr lang="en-US" sz="3200" b="1" dirty="0" smtClean="0">
                <a:solidFill>
                  <a:schemeClr val="tx1"/>
                </a:solidFill>
                <a:latin typeface="AngsanaUPC" pitchFamily="18" charset="-34"/>
                <a:cs typeface="AngsanaUPC" pitchFamily="18" charset="-34"/>
              </a:rPr>
              <a:t>Why is it Unique?   </a:t>
            </a:r>
            <a:endParaRPr lang="en-US" sz="3200" b="1" dirty="0">
              <a:solidFill>
                <a:schemeClr val="tx1"/>
              </a:solidFill>
              <a:latin typeface="AngsanaUPC" pitchFamily="18" charset="-34"/>
              <a:cs typeface="AngsanaUPC" pitchFamily="18" charset="-34"/>
            </a:endParaRPr>
          </a:p>
        </p:txBody>
      </p:sp>
      <p:sp>
        <p:nvSpPr>
          <p:cNvPr id="4" name="Content Placeholder 3"/>
          <p:cNvSpPr>
            <a:spLocks noGrp="1"/>
          </p:cNvSpPr>
          <p:nvPr>
            <p:ph sz="quarter" idx="1"/>
          </p:nvPr>
        </p:nvSpPr>
        <p:spPr>
          <a:xfrm>
            <a:off x="304800" y="1524000"/>
            <a:ext cx="8610600" cy="1524000"/>
          </a:xfrm>
        </p:spPr>
        <p:txBody>
          <a:bodyPr>
            <a:normAutofit fontScale="92500" lnSpcReduction="10000"/>
          </a:bodyPr>
          <a:lstStyle/>
          <a:p>
            <a:pPr marL="493776" indent="-457200"/>
            <a:r>
              <a:rPr lang="en-US" sz="1800" dirty="0" smtClean="0"/>
              <a:t>CCNC is made up of 14 Networks which represent all 100 NC counties.</a:t>
            </a:r>
          </a:p>
          <a:p>
            <a:pPr marL="493776" indent="-457200"/>
            <a:r>
              <a:rPr lang="en-US" sz="1800" dirty="0" smtClean="0"/>
              <a:t>CCNC has created an infrastructure that is data driven.</a:t>
            </a:r>
          </a:p>
          <a:p>
            <a:pPr marL="493776" indent="-457200"/>
            <a:r>
              <a:rPr lang="en-US" sz="1800" dirty="0" smtClean="0"/>
              <a:t>Over 90% of NC’s primary care providers belong to a CCNC network. </a:t>
            </a:r>
          </a:p>
          <a:p>
            <a:pPr marL="493776" indent="-457200"/>
            <a:r>
              <a:rPr lang="en-US" sz="1800" dirty="0" smtClean="0"/>
              <a:t>CCNC </a:t>
            </a:r>
            <a:r>
              <a:rPr lang="en-US" sz="1800" dirty="0"/>
              <a:t>believes in doctors working with other doctors to </a:t>
            </a:r>
            <a:r>
              <a:rPr lang="en-US" sz="1800" b="1" i="1" dirty="0"/>
              <a:t>improve quality and decrease costs</a:t>
            </a:r>
            <a:r>
              <a:rPr lang="en-US" sz="1800" dirty="0"/>
              <a:t> of </a:t>
            </a:r>
            <a:r>
              <a:rPr lang="en-US" sz="1800" dirty="0" smtClean="0"/>
              <a:t>healthcare.</a:t>
            </a:r>
            <a:endParaRPr lang="en-US" sz="1800" dirty="0"/>
          </a:p>
          <a:p>
            <a:pPr marL="493776" indent="-457200"/>
            <a:endParaRPr lang="en-US" dirty="0"/>
          </a:p>
        </p:txBody>
      </p:sp>
      <p:grpSp>
        <p:nvGrpSpPr>
          <p:cNvPr id="6" name="Group 5" descr="CCNC Network map"/>
          <p:cNvGrpSpPr/>
          <p:nvPr/>
        </p:nvGrpSpPr>
        <p:grpSpPr>
          <a:xfrm>
            <a:off x="473869" y="3092450"/>
            <a:ext cx="8196263" cy="3155950"/>
            <a:chOff x="479425" y="1450975"/>
            <a:chExt cx="8196263" cy="3155950"/>
          </a:xfrm>
          <a:effectLst>
            <a:glow rad="38100">
              <a:schemeClr val="accent1">
                <a:lumMod val="75000"/>
                <a:alpha val="75000"/>
              </a:schemeClr>
            </a:glow>
          </a:effectLst>
        </p:grpSpPr>
        <p:sp>
          <p:nvSpPr>
            <p:cNvPr id="7" name="Freeform 6"/>
            <p:cNvSpPr>
              <a:spLocks/>
            </p:cNvSpPr>
            <p:nvPr/>
          </p:nvSpPr>
          <p:spPr bwMode="auto">
            <a:xfrm>
              <a:off x="6365875" y="4560888"/>
              <a:ext cx="68263" cy="46037"/>
            </a:xfrm>
            <a:custGeom>
              <a:avLst/>
              <a:gdLst>
                <a:gd name="T0" fmla="*/ 73085860 w 43"/>
                <a:gd name="T1" fmla="*/ 55442835 h 29"/>
                <a:gd name="T2" fmla="*/ 108368306 w 43"/>
                <a:gd name="T3" fmla="*/ 73082944 h 29"/>
                <a:gd name="T4" fmla="*/ 73085860 w 43"/>
                <a:gd name="T5" fmla="*/ 73082944 h 29"/>
                <a:gd name="T6" fmla="*/ 55443844 w 43"/>
                <a:gd name="T7" fmla="*/ 73082944 h 29"/>
                <a:gd name="T8" fmla="*/ 17642017 w 43"/>
                <a:gd name="T9" fmla="*/ 55442835 h 29"/>
                <a:gd name="T10" fmla="*/ 0 w 43"/>
                <a:gd name="T11" fmla="*/ 17640108 h 29"/>
                <a:gd name="T12" fmla="*/ 0 w 43"/>
                <a:gd name="T13" fmla="*/ 0 h 29"/>
                <a:gd name="T14" fmla="*/ 17642017 w 43"/>
                <a:gd name="T15" fmla="*/ 17640108 h 29"/>
                <a:gd name="T16" fmla="*/ 55443844 w 43"/>
                <a:gd name="T17" fmla="*/ 55442835 h 29"/>
                <a:gd name="T18" fmla="*/ 55443844 w 43"/>
                <a:gd name="T19" fmla="*/ 55442835 h 29"/>
                <a:gd name="T20" fmla="*/ 73085860 w 43"/>
                <a:gd name="T21" fmla="*/ 55442835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3"/>
                <a:gd name="T34" fmla="*/ 0 h 29"/>
                <a:gd name="T35" fmla="*/ 43 w 43"/>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3" h="29">
                  <a:moveTo>
                    <a:pt x="29" y="22"/>
                  </a:moveTo>
                  <a:lnTo>
                    <a:pt x="43" y="29"/>
                  </a:lnTo>
                  <a:lnTo>
                    <a:pt x="29" y="29"/>
                  </a:lnTo>
                  <a:lnTo>
                    <a:pt x="22" y="29"/>
                  </a:lnTo>
                  <a:lnTo>
                    <a:pt x="7" y="22"/>
                  </a:lnTo>
                  <a:lnTo>
                    <a:pt x="0" y="7"/>
                  </a:lnTo>
                  <a:lnTo>
                    <a:pt x="0" y="0"/>
                  </a:lnTo>
                  <a:lnTo>
                    <a:pt x="7" y="7"/>
                  </a:lnTo>
                  <a:lnTo>
                    <a:pt x="22" y="22"/>
                  </a:lnTo>
                  <a:lnTo>
                    <a:pt x="29" y="22"/>
                  </a:lnTo>
                  <a:close/>
                </a:path>
              </a:pathLst>
            </a:custGeom>
            <a:solidFill>
              <a:srgbClr val="FFFFFF"/>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8" name="Freeform 7"/>
            <p:cNvSpPr>
              <a:spLocks/>
            </p:cNvSpPr>
            <p:nvPr/>
          </p:nvSpPr>
          <p:spPr bwMode="auto">
            <a:xfrm>
              <a:off x="6365875" y="4560888"/>
              <a:ext cx="68263" cy="46037"/>
            </a:xfrm>
            <a:custGeom>
              <a:avLst/>
              <a:gdLst>
                <a:gd name="T0" fmla="*/ 73085860 w 43"/>
                <a:gd name="T1" fmla="*/ 55442835 h 29"/>
                <a:gd name="T2" fmla="*/ 108368306 w 43"/>
                <a:gd name="T3" fmla="*/ 73082944 h 29"/>
                <a:gd name="T4" fmla="*/ 73085860 w 43"/>
                <a:gd name="T5" fmla="*/ 73082944 h 29"/>
                <a:gd name="T6" fmla="*/ 55443844 w 43"/>
                <a:gd name="T7" fmla="*/ 73082944 h 29"/>
                <a:gd name="T8" fmla="*/ 17642017 w 43"/>
                <a:gd name="T9" fmla="*/ 55442835 h 29"/>
                <a:gd name="T10" fmla="*/ 0 w 43"/>
                <a:gd name="T11" fmla="*/ 17640108 h 29"/>
                <a:gd name="T12" fmla="*/ 0 w 43"/>
                <a:gd name="T13" fmla="*/ 0 h 29"/>
                <a:gd name="T14" fmla="*/ 17642017 w 43"/>
                <a:gd name="T15" fmla="*/ 17640108 h 29"/>
                <a:gd name="T16" fmla="*/ 55443844 w 43"/>
                <a:gd name="T17" fmla="*/ 55442835 h 29"/>
                <a:gd name="T18" fmla="*/ 55443844 w 43"/>
                <a:gd name="T19" fmla="*/ 55442835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
                <a:gd name="T31" fmla="*/ 0 h 29"/>
                <a:gd name="T32" fmla="*/ 43 w 43"/>
                <a:gd name="T33" fmla="*/ 29 h 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 h="29">
                  <a:moveTo>
                    <a:pt x="29" y="22"/>
                  </a:moveTo>
                  <a:lnTo>
                    <a:pt x="43" y="29"/>
                  </a:lnTo>
                  <a:lnTo>
                    <a:pt x="29" y="29"/>
                  </a:lnTo>
                  <a:lnTo>
                    <a:pt x="22" y="29"/>
                  </a:lnTo>
                  <a:lnTo>
                    <a:pt x="7" y="22"/>
                  </a:lnTo>
                  <a:lnTo>
                    <a:pt x="0" y="7"/>
                  </a:lnTo>
                  <a:lnTo>
                    <a:pt x="0" y="0"/>
                  </a:lnTo>
                  <a:lnTo>
                    <a:pt x="7" y="7"/>
                  </a:lnTo>
                  <a:lnTo>
                    <a:pt x="22" y="22"/>
                  </a:lnTo>
                </a:path>
              </a:pathLst>
            </a:custGeom>
            <a:solidFill>
              <a:schemeClr val="accent3">
                <a:lumMod val="50000"/>
              </a:schemeClr>
            </a:solid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9" name="Freeform 8"/>
            <p:cNvSpPr>
              <a:spLocks/>
            </p:cNvSpPr>
            <p:nvPr/>
          </p:nvSpPr>
          <p:spPr bwMode="auto">
            <a:xfrm>
              <a:off x="6988175" y="3779838"/>
              <a:ext cx="57150" cy="22225"/>
            </a:xfrm>
            <a:custGeom>
              <a:avLst/>
              <a:gdLst>
                <a:gd name="T0" fmla="*/ 37803138 w 36"/>
                <a:gd name="T1" fmla="*/ 17641888 h 14"/>
                <a:gd name="T2" fmla="*/ 55443438 w 36"/>
                <a:gd name="T3" fmla="*/ 0 h 14"/>
                <a:gd name="T4" fmla="*/ 73085325 w 36"/>
                <a:gd name="T5" fmla="*/ 0 h 14"/>
                <a:gd name="T6" fmla="*/ 90725625 w 36"/>
                <a:gd name="T7" fmla="*/ 0 h 14"/>
                <a:gd name="T8" fmla="*/ 73085325 w 36"/>
                <a:gd name="T9" fmla="*/ 17641888 h 14"/>
                <a:gd name="T10" fmla="*/ 55443438 w 36"/>
                <a:gd name="T11" fmla="*/ 17641888 h 14"/>
                <a:gd name="T12" fmla="*/ 37803138 w 36"/>
                <a:gd name="T13" fmla="*/ 35282188 h 14"/>
                <a:gd name="T14" fmla="*/ 0 w 36"/>
                <a:gd name="T15" fmla="*/ 35282188 h 14"/>
                <a:gd name="T16" fmla="*/ 20161250 w 36"/>
                <a:gd name="T17" fmla="*/ 17641888 h 14"/>
                <a:gd name="T18" fmla="*/ 37803138 w 36"/>
                <a:gd name="T19" fmla="*/ 17641888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
                <a:gd name="T31" fmla="*/ 0 h 14"/>
                <a:gd name="T32" fmla="*/ 36 w 36"/>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 h="14">
                  <a:moveTo>
                    <a:pt x="15" y="7"/>
                  </a:moveTo>
                  <a:lnTo>
                    <a:pt x="22" y="0"/>
                  </a:lnTo>
                  <a:lnTo>
                    <a:pt x="29" y="0"/>
                  </a:lnTo>
                  <a:lnTo>
                    <a:pt x="36" y="0"/>
                  </a:lnTo>
                  <a:lnTo>
                    <a:pt x="29" y="7"/>
                  </a:lnTo>
                  <a:lnTo>
                    <a:pt x="22" y="7"/>
                  </a:lnTo>
                  <a:lnTo>
                    <a:pt x="15" y="14"/>
                  </a:lnTo>
                  <a:lnTo>
                    <a:pt x="0" y="14"/>
                  </a:lnTo>
                  <a:lnTo>
                    <a:pt x="8" y="7"/>
                  </a:lnTo>
                  <a:lnTo>
                    <a:pt x="15" y="7"/>
                  </a:lnTo>
                  <a:close/>
                </a:path>
              </a:pathLst>
            </a:custGeom>
            <a:solidFill>
              <a:srgbClr val="FFFFFF"/>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0" name="Freeform 9"/>
            <p:cNvSpPr>
              <a:spLocks/>
            </p:cNvSpPr>
            <p:nvPr/>
          </p:nvSpPr>
          <p:spPr bwMode="auto">
            <a:xfrm>
              <a:off x="6988175" y="3779838"/>
              <a:ext cx="57150" cy="22225"/>
            </a:xfrm>
            <a:custGeom>
              <a:avLst/>
              <a:gdLst>
                <a:gd name="T0" fmla="*/ 37803138 w 36"/>
                <a:gd name="T1" fmla="*/ 17641888 h 14"/>
                <a:gd name="T2" fmla="*/ 55443438 w 36"/>
                <a:gd name="T3" fmla="*/ 0 h 14"/>
                <a:gd name="T4" fmla="*/ 73085325 w 36"/>
                <a:gd name="T5" fmla="*/ 0 h 14"/>
                <a:gd name="T6" fmla="*/ 90725625 w 36"/>
                <a:gd name="T7" fmla="*/ 0 h 14"/>
                <a:gd name="T8" fmla="*/ 73085325 w 36"/>
                <a:gd name="T9" fmla="*/ 17641888 h 14"/>
                <a:gd name="T10" fmla="*/ 55443438 w 36"/>
                <a:gd name="T11" fmla="*/ 17641888 h 14"/>
                <a:gd name="T12" fmla="*/ 37803138 w 36"/>
                <a:gd name="T13" fmla="*/ 35282188 h 14"/>
                <a:gd name="T14" fmla="*/ 0 w 36"/>
                <a:gd name="T15" fmla="*/ 35282188 h 14"/>
                <a:gd name="T16" fmla="*/ 20161250 w 36"/>
                <a:gd name="T17" fmla="*/ 176418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14"/>
                <a:gd name="T29" fmla="*/ 36 w 36"/>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14">
                  <a:moveTo>
                    <a:pt x="15" y="7"/>
                  </a:moveTo>
                  <a:lnTo>
                    <a:pt x="22" y="0"/>
                  </a:lnTo>
                  <a:lnTo>
                    <a:pt x="29" y="0"/>
                  </a:lnTo>
                  <a:lnTo>
                    <a:pt x="36" y="0"/>
                  </a:lnTo>
                  <a:lnTo>
                    <a:pt x="29" y="7"/>
                  </a:lnTo>
                  <a:lnTo>
                    <a:pt x="22" y="7"/>
                  </a:lnTo>
                  <a:lnTo>
                    <a:pt x="15" y="14"/>
                  </a:lnTo>
                  <a:lnTo>
                    <a:pt x="0" y="14"/>
                  </a:lnTo>
                  <a:lnTo>
                    <a:pt x="8" y="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1" name="Freeform 10"/>
            <p:cNvSpPr>
              <a:spLocks/>
            </p:cNvSpPr>
            <p:nvPr/>
          </p:nvSpPr>
          <p:spPr bwMode="auto">
            <a:xfrm>
              <a:off x="6535738" y="1924050"/>
              <a:ext cx="34925" cy="77788"/>
            </a:xfrm>
            <a:custGeom>
              <a:avLst/>
              <a:gdLst>
                <a:gd name="T0" fmla="*/ 0 w 22"/>
                <a:gd name="T1" fmla="*/ 17642001 h 49"/>
                <a:gd name="T2" fmla="*/ 35282188 w 22"/>
                <a:gd name="T3" fmla="*/ 0 h 49"/>
                <a:gd name="T4" fmla="*/ 35282188 w 22"/>
                <a:gd name="T5" fmla="*/ 105847243 h 49"/>
                <a:gd name="T6" fmla="*/ 35282188 w 22"/>
                <a:gd name="T7" fmla="*/ 123489244 h 49"/>
                <a:gd name="T8" fmla="*/ 55443438 w 22"/>
                <a:gd name="T9" fmla="*/ 123489244 h 49"/>
                <a:gd name="T10" fmla="*/ 0 w 22"/>
                <a:gd name="T11" fmla="*/ 123489244 h 49"/>
                <a:gd name="T12" fmla="*/ 17641888 w 22"/>
                <a:gd name="T13" fmla="*/ 123489244 h 49"/>
                <a:gd name="T14" fmla="*/ 17641888 w 22"/>
                <a:gd name="T15" fmla="*/ 105847243 h 49"/>
                <a:gd name="T16" fmla="*/ 17641888 w 22"/>
                <a:gd name="T17" fmla="*/ 35282414 h 49"/>
                <a:gd name="T18" fmla="*/ 17641888 w 22"/>
                <a:gd name="T19" fmla="*/ 17642001 h 49"/>
                <a:gd name="T20" fmla="*/ 17641888 w 22"/>
                <a:gd name="T21" fmla="*/ 17642001 h 49"/>
                <a:gd name="T22" fmla="*/ 0 w 22"/>
                <a:gd name="T23" fmla="*/ 17642001 h 4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49"/>
                <a:gd name="T38" fmla="*/ 22 w 22"/>
                <a:gd name="T39" fmla="*/ 49 h 4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49">
                  <a:moveTo>
                    <a:pt x="0" y="7"/>
                  </a:moveTo>
                  <a:lnTo>
                    <a:pt x="14" y="0"/>
                  </a:lnTo>
                  <a:lnTo>
                    <a:pt x="14" y="42"/>
                  </a:lnTo>
                  <a:lnTo>
                    <a:pt x="14" y="49"/>
                  </a:lnTo>
                  <a:lnTo>
                    <a:pt x="22" y="49"/>
                  </a:lnTo>
                  <a:lnTo>
                    <a:pt x="0" y="49"/>
                  </a:lnTo>
                  <a:lnTo>
                    <a:pt x="7" y="49"/>
                  </a:lnTo>
                  <a:lnTo>
                    <a:pt x="7" y="42"/>
                  </a:lnTo>
                  <a:lnTo>
                    <a:pt x="7" y="14"/>
                  </a:lnTo>
                  <a:lnTo>
                    <a:pt x="7" y="7"/>
                  </a:lnTo>
                  <a:lnTo>
                    <a:pt x="0" y="7"/>
                  </a:lnTo>
                  <a:close/>
                </a:path>
              </a:pathLst>
            </a:custGeom>
            <a:solidFill>
              <a:srgbClr val="FFFFFF"/>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2" name="Freeform 11"/>
            <p:cNvSpPr>
              <a:spLocks/>
            </p:cNvSpPr>
            <p:nvPr/>
          </p:nvSpPr>
          <p:spPr bwMode="auto">
            <a:xfrm>
              <a:off x="6535738" y="1924050"/>
              <a:ext cx="34925" cy="77788"/>
            </a:xfrm>
            <a:custGeom>
              <a:avLst/>
              <a:gdLst>
                <a:gd name="T0" fmla="*/ 0 w 22"/>
                <a:gd name="T1" fmla="*/ 17642001 h 49"/>
                <a:gd name="T2" fmla="*/ 35282188 w 22"/>
                <a:gd name="T3" fmla="*/ 0 h 49"/>
                <a:gd name="T4" fmla="*/ 35282188 w 22"/>
                <a:gd name="T5" fmla="*/ 105847243 h 49"/>
                <a:gd name="T6" fmla="*/ 35282188 w 22"/>
                <a:gd name="T7" fmla="*/ 123489244 h 49"/>
                <a:gd name="T8" fmla="*/ 55443438 w 22"/>
                <a:gd name="T9" fmla="*/ 123489244 h 49"/>
                <a:gd name="T10" fmla="*/ 0 w 22"/>
                <a:gd name="T11" fmla="*/ 123489244 h 49"/>
                <a:gd name="T12" fmla="*/ 17641888 w 22"/>
                <a:gd name="T13" fmla="*/ 123489244 h 49"/>
                <a:gd name="T14" fmla="*/ 17641888 w 22"/>
                <a:gd name="T15" fmla="*/ 105847243 h 49"/>
                <a:gd name="T16" fmla="*/ 17641888 w 22"/>
                <a:gd name="T17" fmla="*/ 35282414 h 49"/>
                <a:gd name="T18" fmla="*/ 17641888 w 22"/>
                <a:gd name="T19" fmla="*/ 17642001 h 49"/>
                <a:gd name="T20" fmla="*/ 17641888 w 22"/>
                <a:gd name="T21" fmla="*/ 17642001 h 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49"/>
                <a:gd name="T35" fmla="*/ 22 w 22"/>
                <a:gd name="T36" fmla="*/ 49 h 4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49">
                  <a:moveTo>
                    <a:pt x="0" y="7"/>
                  </a:moveTo>
                  <a:lnTo>
                    <a:pt x="14" y="0"/>
                  </a:lnTo>
                  <a:lnTo>
                    <a:pt x="14" y="42"/>
                  </a:lnTo>
                  <a:lnTo>
                    <a:pt x="14" y="49"/>
                  </a:lnTo>
                  <a:lnTo>
                    <a:pt x="22" y="49"/>
                  </a:lnTo>
                  <a:lnTo>
                    <a:pt x="0" y="49"/>
                  </a:lnTo>
                  <a:lnTo>
                    <a:pt x="7" y="49"/>
                  </a:lnTo>
                  <a:lnTo>
                    <a:pt x="7" y="42"/>
                  </a:lnTo>
                  <a:lnTo>
                    <a:pt x="7" y="14"/>
                  </a:lnTo>
                  <a:lnTo>
                    <a:pt x="7" y="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3" name="Freeform 12"/>
            <p:cNvSpPr>
              <a:spLocks/>
            </p:cNvSpPr>
            <p:nvPr/>
          </p:nvSpPr>
          <p:spPr bwMode="auto">
            <a:xfrm>
              <a:off x="479425" y="2874963"/>
              <a:ext cx="600075" cy="350837"/>
            </a:xfrm>
            <a:custGeom>
              <a:avLst/>
              <a:gdLst>
                <a:gd name="T0" fmla="*/ 360383138 w 378"/>
                <a:gd name="T1" fmla="*/ 70564274 h 221"/>
                <a:gd name="T2" fmla="*/ 395665325 w 378"/>
                <a:gd name="T3" fmla="*/ 52922412 h 221"/>
                <a:gd name="T4" fmla="*/ 413305625 w 378"/>
                <a:gd name="T5" fmla="*/ 35282137 h 221"/>
                <a:gd name="T6" fmla="*/ 430947513 w 378"/>
                <a:gd name="T7" fmla="*/ 17640275 h 221"/>
                <a:gd name="T8" fmla="*/ 451108763 w 378"/>
                <a:gd name="T9" fmla="*/ 0 h 221"/>
                <a:gd name="T10" fmla="*/ 468749063 w 378"/>
                <a:gd name="T11" fmla="*/ 52922412 h 221"/>
                <a:gd name="T12" fmla="*/ 486390950 w 378"/>
                <a:gd name="T13" fmla="*/ 70564274 h 221"/>
                <a:gd name="T14" fmla="*/ 504031250 w 378"/>
                <a:gd name="T15" fmla="*/ 105846412 h 221"/>
                <a:gd name="T16" fmla="*/ 521673138 w 378"/>
                <a:gd name="T17" fmla="*/ 143647908 h 221"/>
                <a:gd name="T18" fmla="*/ 556955325 w 378"/>
                <a:gd name="T19" fmla="*/ 143647908 h 221"/>
                <a:gd name="T20" fmla="*/ 630039063 w 378"/>
                <a:gd name="T21" fmla="*/ 143647908 h 221"/>
                <a:gd name="T22" fmla="*/ 630039063 w 378"/>
                <a:gd name="T23" fmla="*/ 105846412 h 221"/>
                <a:gd name="T24" fmla="*/ 665321250 w 378"/>
                <a:gd name="T25" fmla="*/ 143647908 h 221"/>
                <a:gd name="T26" fmla="*/ 682963138 w 378"/>
                <a:gd name="T27" fmla="*/ 105846412 h 221"/>
                <a:gd name="T28" fmla="*/ 718245325 w 378"/>
                <a:gd name="T29" fmla="*/ 105846412 h 221"/>
                <a:gd name="T30" fmla="*/ 738406575 w 378"/>
                <a:gd name="T31" fmla="*/ 70564274 h 221"/>
                <a:gd name="T32" fmla="*/ 773688763 w 378"/>
                <a:gd name="T33" fmla="*/ 105846412 h 221"/>
                <a:gd name="T34" fmla="*/ 791329063 w 378"/>
                <a:gd name="T35" fmla="*/ 88204549 h 221"/>
                <a:gd name="T36" fmla="*/ 808970950 w 378"/>
                <a:gd name="T37" fmla="*/ 88204549 h 221"/>
                <a:gd name="T38" fmla="*/ 826611250 w 378"/>
                <a:gd name="T39" fmla="*/ 105846412 h 221"/>
                <a:gd name="T40" fmla="*/ 844253138 w 378"/>
                <a:gd name="T41" fmla="*/ 126007633 h 221"/>
                <a:gd name="T42" fmla="*/ 864414388 w 378"/>
                <a:gd name="T43" fmla="*/ 126007633 h 221"/>
                <a:gd name="T44" fmla="*/ 899696575 w 378"/>
                <a:gd name="T45" fmla="*/ 105846412 h 221"/>
                <a:gd name="T46" fmla="*/ 952619063 w 378"/>
                <a:gd name="T47" fmla="*/ 126007633 h 221"/>
                <a:gd name="T48" fmla="*/ 934978763 w 378"/>
                <a:gd name="T49" fmla="*/ 143647908 h 221"/>
                <a:gd name="T50" fmla="*/ 917336875 w 378"/>
                <a:gd name="T51" fmla="*/ 161289770 h 221"/>
                <a:gd name="T52" fmla="*/ 899696575 w 378"/>
                <a:gd name="T53" fmla="*/ 178930045 h 221"/>
                <a:gd name="T54" fmla="*/ 917336875 w 378"/>
                <a:gd name="T55" fmla="*/ 196571907 h 221"/>
                <a:gd name="T56" fmla="*/ 899696575 w 378"/>
                <a:gd name="T57" fmla="*/ 231854045 h 221"/>
                <a:gd name="T58" fmla="*/ 899696575 w 378"/>
                <a:gd name="T59" fmla="*/ 269655541 h 221"/>
                <a:gd name="T60" fmla="*/ 844253138 w 378"/>
                <a:gd name="T61" fmla="*/ 269655541 h 221"/>
                <a:gd name="T62" fmla="*/ 808970950 w 378"/>
                <a:gd name="T63" fmla="*/ 287297403 h 221"/>
                <a:gd name="T64" fmla="*/ 773688763 w 378"/>
                <a:gd name="T65" fmla="*/ 287297403 h 221"/>
                <a:gd name="T66" fmla="*/ 773688763 w 378"/>
                <a:gd name="T67" fmla="*/ 322579540 h 221"/>
                <a:gd name="T68" fmla="*/ 738406575 w 378"/>
                <a:gd name="T69" fmla="*/ 287297403 h 221"/>
                <a:gd name="T70" fmla="*/ 700603438 w 378"/>
                <a:gd name="T71" fmla="*/ 304937678 h 221"/>
                <a:gd name="T72" fmla="*/ 682963138 w 378"/>
                <a:gd name="T73" fmla="*/ 340219815 h 221"/>
                <a:gd name="T74" fmla="*/ 665321250 w 378"/>
                <a:gd name="T75" fmla="*/ 357861677 h 221"/>
                <a:gd name="T76" fmla="*/ 630039063 w 378"/>
                <a:gd name="T77" fmla="*/ 357861677 h 221"/>
                <a:gd name="T78" fmla="*/ 612398763 w 378"/>
                <a:gd name="T79" fmla="*/ 375501952 h 221"/>
                <a:gd name="T80" fmla="*/ 594756875 w 378"/>
                <a:gd name="T81" fmla="*/ 393143815 h 221"/>
                <a:gd name="T82" fmla="*/ 574595625 w 378"/>
                <a:gd name="T83" fmla="*/ 413305036 h 221"/>
                <a:gd name="T84" fmla="*/ 574595625 w 378"/>
                <a:gd name="T85" fmla="*/ 448587173 h 221"/>
                <a:gd name="T86" fmla="*/ 539313438 w 378"/>
                <a:gd name="T87" fmla="*/ 448587173 h 221"/>
                <a:gd name="T88" fmla="*/ 539313438 w 378"/>
                <a:gd name="T89" fmla="*/ 501509585 h 221"/>
                <a:gd name="T90" fmla="*/ 468749063 w 378"/>
                <a:gd name="T91" fmla="*/ 556952944 h 221"/>
                <a:gd name="T92" fmla="*/ 108367513 w 378"/>
                <a:gd name="T93" fmla="*/ 556952944 h 221"/>
                <a:gd name="T94" fmla="*/ 90725625 w 378"/>
                <a:gd name="T95" fmla="*/ 519151448 h 221"/>
                <a:gd name="T96" fmla="*/ 0 w 378"/>
                <a:gd name="T97" fmla="*/ 519151448 h 221"/>
                <a:gd name="T98" fmla="*/ 0 w 378"/>
                <a:gd name="T99" fmla="*/ 413305036 h 221"/>
                <a:gd name="T100" fmla="*/ 37803138 w 378"/>
                <a:gd name="T101" fmla="*/ 340219815 h 221"/>
                <a:gd name="T102" fmla="*/ 55443438 w 378"/>
                <a:gd name="T103" fmla="*/ 196571907 h 221"/>
                <a:gd name="T104" fmla="*/ 55443438 w 378"/>
                <a:gd name="T105" fmla="*/ 105846412 h 221"/>
                <a:gd name="T106" fmla="*/ 90725625 w 378"/>
                <a:gd name="T107" fmla="*/ 105846412 h 221"/>
                <a:gd name="T108" fmla="*/ 90725625 w 378"/>
                <a:gd name="T109" fmla="*/ 70564274 h 221"/>
                <a:gd name="T110" fmla="*/ 143649700 w 378"/>
                <a:gd name="T111" fmla="*/ 52922412 h 221"/>
                <a:gd name="T112" fmla="*/ 181451250 w 378"/>
                <a:gd name="T113" fmla="*/ 17640275 h 221"/>
                <a:gd name="T114" fmla="*/ 181451250 w 378"/>
                <a:gd name="T115" fmla="*/ 70564274 h 221"/>
                <a:gd name="T116" fmla="*/ 325100950 w 378"/>
                <a:gd name="T117" fmla="*/ 70564274 h 221"/>
                <a:gd name="T118" fmla="*/ 342741250 w 378"/>
                <a:gd name="T119" fmla="*/ 70564274 h 22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78"/>
                <a:gd name="T181" fmla="*/ 0 h 221"/>
                <a:gd name="T182" fmla="*/ 378 w 378"/>
                <a:gd name="T183" fmla="*/ 221 h 22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78" h="221">
                  <a:moveTo>
                    <a:pt x="136" y="28"/>
                  </a:moveTo>
                  <a:lnTo>
                    <a:pt x="143" y="28"/>
                  </a:lnTo>
                  <a:lnTo>
                    <a:pt x="143" y="21"/>
                  </a:lnTo>
                  <a:lnTo>
                    <a:pt x="157" y="21"/>
                  </a:lnTo>
                  <a:lnTo>
                    <a:pt x="164" y="21"/>
                  </a:lnTo>
                  <a:lnTo>
                    <a:pt x="164" y="14"/>
                  </a:lnTo>
                  <a:lnTo>
                    <a:pt x="164" y="7"/>
                  </a:lnTo>
                  <a:lnTo>
                    <a:pt x="171" y="7"/>
                  </a:lnTo>
                  <a:lnTo>
                    <a:pt x="179" y="7"/>
                  </a:lnTo>
                  <a:lnTo>
                    <a:pt x="179" y="0"/>
                  </a:lnTo>
                  <a:lnTo>
                    <a:pt x="186" y="7"/>
                  </a:lnTo>
                  <a:lnTo>
                    <a:pt x="186" y="21"/>
                  </a:lnTo>
                  <a:lnTo>
                    <a:pt x="186" y="28"/>
                  </a:lnTo>
                  <a:lnTo>
                    <a:pt x="193" y="28"/>
                  </a:lnTo>
                  <a:lnTo>
                    <a:pt x="200" y="28"/>
                  </a:lnTo>
                  <a:lnTo>
                    <a:pt x="200" y="42"/>
                  </a:lnTo>
                  <a:lnTo>
                    <a:pt x="200" y="57"/>
                  </a:lnTo>
                  <a:lnTo>
                    <a:pt x="207" y="57"/>
                  </a:lnTo>
                  <a:lnTo>
                    <a:pt x="214" y="57"/>
                  </a:lnTo>
                  <a:lnTo>
                    <a:pt x="221" y="57"/>
                  </a:lnTo>
                  <a:lnTo>
                    <a:pt x="236" y="57"/>
                  </a:lnTo>
                  <a:lnTo>
                    <a:pt x="250" y="57"/>
                  </a:lnTo>
                  <a:lnTo>
                    <a:pt x="250" y="50"/>
                  </a:lnTo>
                  <a:lnTo>
                    <a:pt x="250" y="42"/>
                  </a:lnTo>
                  <a:lnTo>
                    <a:pt x="257" y="50"/>
                  </a:lnTo>
                  <a:lnTo>
                    <a:pt x="264" y="57"/>
                  </a:lnTo>
                  <a:lnTo>
                    <a:pt x="264" y="50"/>
                  </a:lnTo>
                  <a:lnTo>
                    <a:pt x="271" y="42"/>
                  </a:lnTo>
                  <a:lnTo>
                    <a:pt x="278" y="42"/>
                  </a:lnTo>
                  <a:lnTo>
                    <a:pt x="285" y="42"/>
                  </a:lnTo>
                  <a:lnTo>
                    <a:pt x="285" y="35"/>
                  </a:lnTo>
                  <a:lnTo>
                    <a:pt x="293" y="28"/>
                  </a:lnTo>
                  <a:lnTo>
                    <a:pt x="300" y="35"/>
                  </a:lnTo>
                  <a:lnTo>
                    <a:pt x="307" y="42"/>
                  </a:lnTo>
                  <a:lnTo>
                    <a:pt x="314" y="42"/>
                  </a:lnTo>
                  <a:lnTo>
                    <a:pt x="314" y="35"/>
                  </a:lnTo>
                  <a:lnTo>
                    <a:pt x="314" y="28"/>
                  </a:lnTo>
                  <a:lnTo>
                    <a:pt x="321" y="35"/>
                  </a:lnTo>
                  <a:lnTo>
                    <a:pt x="321" y="42"/>
                  </a:lnTo>
                  <a:lnTo>
                    <a:pt x="328" y="42"/>
                  </a:lnTo>
                  <a:lnTo>
                    <a:pt x="335" y="42"/>
                  </a:lnTo>
                  <a:lnTo>
                    <a:pt x="335" y="50"/>
                  </a:lnTo>
                  <a:lnTo>
                    <a:pt x="343" y="57"/>
                  </a:lnTo>
                  <a:lnTo>
                    <a:pt x="343" y="50"/>
                  </a:lnTo>
                  <a:lnTo>
                    <a:pt x="343" y="42"/>
                  </a:lnTo>
                  <a:lnTo>
                    <a:pt x="357" y="42"/>
                  </a:lnTo>
                  <a:lnTo>
                    <a:pt x="378" y="42"/>
                  </a:lnTo>
                  <a:lnTo>
                    <a:pt x="378" y="50"/>
                  </a:lnTo>
                  <a:lnTo>
                    <a:pt x="378" y="57"/>
                  </a:lnTo>
                  <a:lnTo>
                    <a:pt x="371" y="57"/>
                  </a:lnTo>
                  <a:lnTo>
                    <a:pt x="364" y="57"/>
                  </a:lnTo>
                  <a:lnTo>
                    <a:pt x="364" y="64"/>
                  </a:lnTo>
                  <a:lnTo>
                    <a:pt x="364" y="71"/>
                  </a:lnTo>
                  <a:lnTo>
                    <a:pt x="357" y="71"/>
                  </a:lnTo>
                  <a:lnTo>
                    <a:pt x="357" y="78"/>
                  </a:lnTo>
                  <a:lnTo>
                    <a:pt x="364" y="78"/>
                  </a:lnTo>
                  <a:lnTo>
                    <a:pt x="357" y="85"/>
                  </a:lnTo>
                  <a:lnTo>
                    <a:pt x="357" y="92"/>
                  </a:lnTo>
                  <a:lnTo>
                    <a:pt x="357" y="99"/>
                  </a:lnTo>
                  <a:lnTo>
                    <a:pt x="357" y="107"/>
                  </a:lnTo>
                  <a:lnTo>
                    <a:pt x="343" y="107"/>
                  </a:lnTo>
                  <a:lnTo>
                    <a:pt x="335" y="107"/>
                  </a:lnTo>
                  <a:lnTo>
                    <a:pt x="328" y="107"/>
                  </a:lnTo>
                  <a:lnTo>
                    <a:pt x="321" y="114"/>
                  </a:lnTo>
                  <a:lnTo>
                    <a:pt x="314" y="114"/>
                  </a:lnTo>
                  <a:lnTo>
                    <a:pt x="307" y="114"/>
                  </a:lnTo>
                  <a:lnTo>
                    <a:pt x="307" y="121"/>
                  </a:lnTo>
                  <a:lnTo>
                    <a:pt x="307" y="128"/>
                  </a:lnTo>
                  <a:lnTo>
                    <a:pt x="300" y="121"/>
                  </a:lnTo>
                  <a:lnTo>
                    <a:pt x="293" y="114"/>
                  </a:lnTo>
                  <a:lnTo>
                    <a:pt x="285" y="114"/>
                  </a:lnTo>
                  <a:lnTo>
                    <a:pt x="278" y="121"/>
                  </a:lnTo>
                  <a:lnTo>
                    <a:pt x="271" y="128"/>
                  </a:lnTo>
                  <a:lnTo>
                    <a:pt x="271" y="135"/>
                  </a:lnTo>
                  <a:lnTo>
                    <a:pt x="264" y="135"/>
                  </a:lnTo>
                  <a:lnTo>
                    <a:pt x="264" y="142"/>
                  </a:lnTo>
                  <a:lnTo>
                    <a:pt x="257" y="142"/>
                  </a:lnTo>
                  <a:lnTo>
                    <a:pt x="250" y="142"/>
                  </a:lnTo>
                  <a:lnTo>
                    <a:pt x="250" y="149"/>
                  </a:lnTo>
                  <a:lnTo>
                    <a:pt x="243" y="149"/>
                  </a:lnTo>
                  <a:lnTo>
                    <a:pt x="236" y="149"/>
                  </a:lnTo>
                  <a:lnTo>
                    <a:pt x="236" y="156"/>
                  </a:lnTo>
                  <a:lnTo>
                    <a:pt x="236" y="164"/>
                  </a:lnTo>
                  <a:lnTo>
                    <a:pt x="228" y="164"/>
                  </a:lnTo>
                  <a:lnTo>
                    <a:pt x="228" y="171"/>
                  </a:lnTo>
                  <a:lnTo>
                    <a:pt x="228" y="178"/>
                  </a:lnTo>
                  <a:lnTo>
                    <a:pt x="221" y="178"/>
                  </a:lnTo>
                  <a:lnTo>
                    <a:pt x="214" y="178"/>
                  </a:lnTo>
                  <a:lnTo>
                    <a:pt x="214" y="185"/>
                  </a:lnTo>
                  <a:lnTo>
                    <a:pt x="214" y="199"/>
                  </a:lnTo>
                  <a:lnTo>
                    <a:pt x="200" y="206"/>
                  </a:lnTo>
                  <a:lnTo>
                    <a:pt x="186" y="221"/>
                  </a:lnTo>
                  <a:lnTo>
                    <a:pt x="114" y="221"/>
                  </a:lnTo>
                  <a:lnTo>
                    <a:pt x="43" y="221"/>
                  </a:lnTo>
                  <a:lnTo>
                    <a:pt x="43" y="214"/>
                  </a:lnTo>
                  <a:lnTo>
                    <a:pt x="36" y="206"/>
                  </a:lnTo>
                  <a:lnTo>
                    <a:pt x="22" y="206"/>
                  </a:lnTo>
                  <a:lnTo>
                    <a:pt x="0" y="206"/>
                  </a:lnTo>
                  <a:lnTo>
                    <a:pt x="0" y="185"/>
                  </a:lnTo>
                  <a:lnTo>
                    <a:pt x="0" y="164"/>
                  </a:lnTo>
                  <a:lnTo>
                    <a:pt x="7" y="149"/>
                  </a:lnTo>
                  <a:lnTo>
                    <a:pt x="15" y="135"/>
                  </a:lnTo>
                  <a:lnTo>
                    <a:pt x="22" y="107"/>
                  </a:lnTo>
                  <a:lnTo>
                    <a:pt x="22" y="78"/>
                  </a:lnTo>
                  <a:lnTo>
                    <a:pt x="22" y="64"/>
                  </a:lnTo>
                  <a:lnTo>
                    <a:pt x="22" y="42"/>
                  </a:lnTo>
                  <a:lnTo>
                    <a:pt x="29" y="42"/>
                  </a:lnTo>
                  <a:lnTo>
                    <a:pt x="36" y="42"/>
                  </a:lnTo>
                  <a:lnTo>
                    <a:pt x="36" y="35"/>
                  </a:lnTo>
                  <a:lnTo>
                    <a:pt x="36" y="28"/>
                  </a:lnTo>
                  <a:lnTo>
                    <a:pt x="43" y="28"/>
                  </a:lnTo>
                  <a:lnTo>
                    <a:pt x="57" y="21"/>
                  </a:lnTo>
                  <a:lnTo>
                    <a:pt x="64" y="7"/>
                  </a:lnTo>
                  <a:lnTo>
                    <a:pt x="72" y="7"/>
                  </a:lnTo>
                  <a:lnTo>
                    <a:pt x="72" y="21"/>
                  </a:lnTo>
                  <a:lnTo>
                    <a:pt x="72" y="28"/>
                  </a:lnTo>
                  <a:lnTo>
                    <a:pt x="100" y="28"/>
                  </a:lnTo>
                  <a:lnTo>
                    <a:pt x="129" y="28"/>
                  </a:lnTo>
                  <a:lnTo>
                    <a:pt x="136" y="28"/>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4" name="Freeform 13"/>
            <p:cNvSpPr>
              <a:spLocks/>
            </p:cNvSpPr>
            <p:nvPr/>
          </p:nvSpPr>
          <p:spPr bwMode="auto">
            <a:xfrm>
              <a:off x="479425" y="2874963"/>
              <a:ext cx="600075" cy="350837"/>
            </a:xfrm>
            <a:custGeom>
              <a:avLst/>
              <a:gdLst>
                <a:gd name="T0" fmla="*/ 360383138 w 378"/>
                <a:gd name="T1" fmla="*/ 70564274 h 221"/>
                <a:gd name="T2" fmla="*/ 395665325 w 378"/>
                <a:gd name="T3" fmla="*/ 52922412 h 221"/>
                <a:gd name="T4" fmla="*/ 413305625 w 378"/>
                <a:gd name="T5" fmla="*/ 35282137 h 221"/>
                <a:gd name="T6" fmla="*/ 430947513 w 378"/>
                <a:gd name="T7" fmla="*/ 17640275 h 221"/>
                <a:gd name="T8" fmla="*/ 451108763 w 378"/>
                <a:gd name="T9" fmla="*/ 0 h 221"/>
                <a:gd name="T10" fmla="*/ 468749063 w 378"/>
                <a:gd name="T11" fmla="*/ 52922412 h 221"/>
                <a:gd name="T12" fmla="*/ 486390950 w 378"/>
                <a:gd name="T13" fmla="*/ 70564274 h 221"/>
                <a:gd name="T14" fmla="*/ 504031250 w 378"/>
                <a:gd name="T15" fmla="*/ 105846412 h 221"/>
                <a:gd name="T16" fmla="*/ 521673138 w 378"/>
                <a:gd name="T17" fmla="*/ 143647908 h 221"/>
                <a:gd name="T18" fmla="*/ 556955325 w 378"/>
                <a:gd name="T19" fmla="*/ 143647908 h 221"/>
                <a:gd name="T20" fmla="*/ 630039063 w 378"/>
                <a:gd name="T21" fmla="*/ 143647908 h 221"/>
                <a:gd name="T22" fmla="*/ 630039063 w 378"/>
                <a:gd name="T23" fmla="*/ 105846412 h 221"/>
                <a:gd name="T24" fmla="*/ 665321250 w 378"/>
                <a:gd name="T25" fmla="*/ 143647908 h 221"/>
                <a:gd name="T26" fmla="*/ 682963138 w 378"/>
                <a:gd name="T27" fmla="*/ 105846412 h 221"/>
                <a:gd name="T28" fmla="*/ 718245325 w 378"/>
                <a:gd name="T29" fmla="*/ 105846412 h 221"/>
                <a:gd name="T30" fmla="*/ 738406575 w 378"/>
                <a:gd name="T31" fmla="*/ 70564274 h 221"/>
                <a:gd name="T32" fmla="*/ 773688763 w 378"/>
                <a:gd name="T33" fmla="*/ 105846412 h 221"/>
                <a:gd name="T34" fmla="*/ 791329063 w 378"/>
                <a:gd name="T35" fmla="*/ 88204549 h 221"/>
                <a:gd name="T36" fmla="*/ 808970950 w 378"/>
                <a:gd name="T37" fmla="*/ 88204549 h 221"/>
                <a:gd name="T38" fmla="*/ 826611250 w 378"/>
                <a:gd name="T39" fmla="*/ 105846412 h 221"/>
                <a:gd name="T40" fmla="*/ 844253138 w 378"/>
                <a:gd name="T41" fmla="*/ 126007633 h 221"/>
                <a:gd name="T42" fmla="*/ 864414388 w 378"/>
                <a:gd name="T43" fmla="*/ 126007633 h 221"/>
                <a:gd name="T44" fmla="*/ 899696575 w 378"/>
                <a:gd name="T45" fmla="*/ 105846412 h 221"/>
                <a:gd name="T46" fmla="*/ 952619063 w 378"/>
                <a:gd name="T47" fmla="*/ 126007633 h 221"/>
                <a:gd name="T48" fmla="*/ 934978763 w 378"/>
                <a:gd name="T49" fmla="*/ 143647908 h 221"/>
                <a:gd name="T50" fmla="*/ 917336875 w 378"/>
                <a:gd name="T51" fmla="*/ 161289770 h 221"/>
                <a:gd name="T52" fmla="*/ 899696575 w 378"/>
                <a:gd name="T53" fmla="*/ 178930045 h 221"/>
                <a:gd name="T54" fmla="*/ 917336875 w 378"/>
                <a:gd name="T55" fmla="*/ 196571907 h 221"/>
                <a:gd name="T56" fmla="*/ 899696575 w 378"/>
                <a:gd name="T57" fmla="*/ 231854045 h 221"/>
                <a:gd name="T58" fmla="*/ 899696575 w 378"/>
                <a:gd name="T59" fmla="*/ 269655541 h 221"/>
                <a:gd name="T60" fmla="*/ 844253138 w 378"/>
                <a:gd name="T61" fmla="*/ 269655541 h 221"/>
                <a:gd name="T62" fmla="*/ 808970950 w 378"/>
                <a:gd name="T63" fmla="*/ 287297403 h 221"/>
                <a:gd name="T64" fmla="*/ 773688763 w 378"/>
                <a:gd name="T65" fmla="*/ 287297403 h 221"/>
                <a:gd name="T66" fmla="*/ 773688763 w 378"/>
                <a:gd name="T67" fmla="*/ 322579540 h 221"/>
                <a:gd name="T68" fmla="*/ 738406575 w 378"/>
                <a:gd name="T69" fmla="*/ 287297403 h 221"/>
                <a:gd name="T70" fmla="*/ 700603438 w 378"/>
                <a:gd name="T71" fmla="*/ 304937678 h 221"/>
                <a:gd name="T72" fmla="*/ 682963138 w 378"/>
                <a:gd name="T73" fmla="*/ 340219815 h 221"/>
                <a:gd name="T74" fmla="*/ 665321250 w 378"/>
                <a:gd name="T75" fmla="*/ 357861677 h 221"/>
                <a:gd name="T76" fmla="*/ 630039063 w 378"/>
                <a:gd name="T77" fmla="*/ 357861677 h 221"/>
                <a:gd name="T78" fmla="*/ 612398763 w 378"/>
                <a:gd name="T79" fmla="*/ 375501952 h 221"/>
                <a:gd name="T80" fmla="*/ 594756875 w 378"/>
                <a:gd name="T81" fmla="*/ 393143815 h 221"/>
                <a:gd name="T82" fmla="*/ 574595625 w 378"/>
                <a:gd name="T83" fmla="*/ 413305036 h 221"/>
                <a:gd name="T84" fmla="*/ 574595625 w 378"/>
                <a:gd name="T85" fmla="*/ 448587173 h 221"/>
                <a:gd name="T86" fmla="*/ 539313438 w 378"/>
                <a:gd name="T87" fmla="*/ 448587173 h 221"/>
                <a:gd name="T88" fmla="*/ 539313438 w 378"/>
                <a:gd name="T89" fmla="*/ 501509585 h 221"/>
                <a:gd name="T90" fmla="*/ 468749063 w 378"/>
                <a:gd name="T91" fmla="*/ 556952944 h 221"/>
                <a:gd name="T92" fmla="*/ 108367513 w 378"/>
                <a:gd name="T93" fmla="*/ 556952944 h 221"/>
                <a:gd name="T94" fmla="*/ 90725625 w 378"/>
                <a:gd name="T95" fmla="*/ 519151448 h 221"/>
                <a:gd name="T96" fmla="*/ 0 w 378"/>
                <a:gd name="T97" fmla="*/ 519151448 h 221"/>
                <a:gd name="T98" fmla="*/ 0 w 378"/>
                <a:gd name="T99" fmla="*/ 413305036 h 221"/>
                <a:gd name="T100" fmla="*/ 37803138 w 378"/>
                <a:gd name="T101" fmla="*/ 340219815 h 221"/>
                <a:gd name="T102" fmla="*/ 55443438 w 378"/>
                <a:gd name="T103" fmla="*/ 196571907 h 221"/>
                <a:gd name="T104" fmla="*/ 55443438 w 378"/>
                <a:gd name="T105" fmla="*/ 105846412 h 221"/>
                <a:gd name="T106" fmla="*/ 90725625 w 378"/>
                <a:gd name="T107" fmla="*/ 105846412 h 221"/>
                <a:gd name="T108" fmla="*/ 90725625 w 378"/>
                <a:gd name="T109" fmla="*/ 70564274 h 221"/>
                <a:gd name="T110" fmla="*/ 143649700 w 378"/>
                <a:gd name="T111" fmla="*/ 52922412 h 221"/>
                <a:gd name="T112" fmla="*/ 181451250 w 378"/>
                <a:gd name="T113" fmla="*/ 17640275 h 221"/>
                <a:gd name="T114" fmla="*/ 181451250 w 378"/>
                <a:gd name="T115" fmla="*/ 70564274 h 221"/>
                <a:gd name="T116" fmla="*/ 325100950 w 378"/>
                <a:gd name="T117" fmla="*/ 70564274 h 22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78"/>
                <a:gd name="T178" fmla="*/ 0 h 221"/>
                <a:gd name="T179" fmla="*/ 378 w 378"/>
                <a:gd name="T180" fmla="*/ 221 h 22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78" h="221">
                  <a:moveTo>
                    <a:pt x="136" y="28"/>
                  </a:moveTo>
                  <a:lnTo>
                    <a:pt x="143" y="28"/>
                  </a:lnTo>
                  <a:lnTo>
                    <a:pt x="143" y="21"/>
                  </a:lnTo>
                  <a:lnTo>
                    <a:pt x="157" y="21"/>
                  </a:lnTo>
                  <a:lnTo>
                    <a:pt x="164" y="21"/>
                  </a:lnTo>
                  <a:lnTo>
                    <a:pt x="164" y="14"/>
                  </a:lnTo>
                  <a:lnTo>
                    <a:pt x="164" y="7"/>
                  </a:lnTo>
                  <a:lnTo>
                    <a:pt x="171" y="7"/>
                  </a:lnTo>
                  <a:lnTo>
                    <a:pt x="179" y="7"/>
                  </a:lnTo>
                  <a:lnTo>
                    <a:pt x="179" y="0"/>
                  </a:lnTo>
                  <a:lnTo>
                    <a:pt x="186" y="7"/>
                  </a:lnTo>
                  <a:lnTo>
                    <a:pt x="186" y="21"/>
                  </a:lnTo>
                  <a:lnTo>
                    <a:pt x="186" y="28"/>
                  </a:lnTo>
                  <a:lnTo>
                    <a:pt x="193" y="28"/>
                  </a:lnTo>
                  <a:lnTo>
                    <a:pt x="200" y="28"/>
                  </a:lnTo>
                  <a:lnTo>
                    <a:pt x="200" y="42"/>
                  </a:lnTo>
                  <a:lnTo>
                    <a:pt x="200" y="57"/>
                  </a:lnTo>
                  <a:lnTo>
                    <a:pt x="207" y="57"/>
                  </a:lnTo>
                  <a:lnTo>
                    <a:pt x="214" y="57"/>
                  </a:lnTo>
                  <a:lnTo>
                    <a:pt x="221" y="57"/>
                  </a:lnTo>
                  <a:lnTo>
                    <a:pt x="236" y="57"/>
                  </a:lnTo>
                  <a:lnTo>
                    <a:pt x="250" y="57"/>
                  </a:lnTo>
                  <a:lnTo>
                    <a:pt x="250" y="50"/>
                  </a:lnTo>
                  <a:lnTo>
                    <a:pt x="250" y="42"/>
                  </a:lnTo>
                  <a:lnTo>
                    <a:pt x="257" y="50"/>
                  </a:lnTo>
                  <a:lnTo>
                    <a:pt x="264" y="57"/>
                  </a:lnTo>
                  <a:lnTo>
                    <a:pt x="264" y="50"/>
                  </a:lnTo>
                  <a:lnTo>
                    <a:pt x="271" y="42"/>
                  </a:lnTo>
                  <a:lnTo>
                    <a:pt x="278" y="42"/>
                  </a:lnTo>
                  <a:lnTo>
                    <a:pt x="285" y="42"/>
                  </a:lnTo>
                  <a:lnTo>
                    <a:pt x="285" y="35"/>
                  </a:lnTo>
                  <a:lnTo>
                    <a:pt x="293" y="28"/>
                  </a:lnTo>
                  <a:lnTo>
                    <a:pt x="300" y="35"/>
                  </a:lnTo>
                  <a:lnTo>
                    <a:pt x="307" y="42"/>
                  </a:lnTo>
                  <a:lnTo>
                    <a:pt x="314" y="42"/>
                  </a:lnTo>
                  <a:lnTo>
                    <a:pt x="314" y="35"/>
                  </a:lnTo>
                  <a:lnTo>
                    <a:pt x="314" y="28"/>
                  </a:lnTo>
                  <a:lnTo>
                    <a:pt x="321" y="35"/>
                  </a:lnTo>
                  <a:lnTo>
                    <a:pt x="321" y="42"/>
                  </a:lnTo>
                  <a:lnTo>
                    <a:pt x="328" y="42"/>
                  </a:lnTo>
                  <a:lnTo>
                    <a:pt x="335" y="42"/>
                  </a:lnTo>
                  <a:lnTo>
                    <a:pt x="335" y="50"/>
                  </a:lnTo>
                  <a:lnTo>
                    <a:pt x="343" y="57"/>
                  </a:lnTo>
                  <a:lnTo>
                    <a:pt x="343" y="50"/>
                  </a:lnTo>
                  <a:lnTo>
                    <a:pt x="343" y="42"/>
                  </a:lnTo>
                  <a:lnTo>
                    <a:pt x="357" y="42"/>
                  </a:lnTo>
                  <a:lnTo>
                    <a:pt x="378" y="42"/>
                  </a:lnTo>
                  <a:lnTo>
                    <a:pt x="378" y="50"/>
                  </a:lnTo>
                  <a:lnTo>
                    <a:pt x="378" y="57"/>
                  </a:lnTo>
                  <a:lnTo>
                    <a:pt x="371" y="57"/>
                  </a:lnTo>
                  <a:lnTo>
                    <a:pt x="364" y="57"/>
                  </a:lnTo>
                  <a:lnTo>
                    <a:pt x="364" y="64"/>
                  </a:lnTo>
                  <a:lnTo>
                    <a:pt x="364" y="71"/>
                  </a:lnTo>
                  <a:lnTo>
                    <a:pt x="357" y="71"/>
                  </a:lnTo>
                  <a:lnTo>
                    <a:pt x="357" y="78"/>
                  </a:lnTo>
                  <a:lnTo>
                    <a:pt x="364" y="78"/>
                  </a:lnTo>
                  <a:lnTo>
                    <a:pt x="357" y="85"/>
                  </a:lnTo>
                  <a:lnTo>
                    <a:pt x="357" y="92"/>
                  </a:lnTo>
                  <a:lnTo>
                    <a:pt x="357" y="99"/>
                  </a:lnTo>
                  <a:lnTo>
                    <a:pt x="357" y="107"/>
                  </a:lnTo>
                  <a:lnTo>
                    <a:pt x="343" y="107"/>
                  </a:lnTo>
                  <a:lnTo>
                    <a:pt x="335" y="107"/>
                  </a:lnTo>
                  <a:lnTo>
                    <a:pt x="328" y="107"/>
                  </a:lnTo>
                  <a:lnTo>
                    <a:pt x="321" y="114"/>
                  </a:lnTo>
                  <a:lnTo>
                    <a:pt x="314" y="114"/>
                  </a:lnTo>
                  <a:lnTo>
                    <a:pt x="307" y="114"/>
                  </a:lnTo>
                  <a:lnTo>
                    <a:pt x="307" y="121"/>
                  </a:lnTo>
                  <a:lnTo>
                    <a:pt x="307" y="128"/>
                  </a:lnTo>
                  <a:lnTo>
                    <a:pt x="300" y="121"/>
                  </a:lnTo>
                  <a:lnTo>
                    <a:pt x="293" y="114"/>
                  </a:lnTo>
                  <a:lnTo>
                    <a:pt x="285" y="114"/>
                  </a:lnTo>
                  <a:lnTo>
                    <a:pt x="278" y="121"/>
                  </a:lnTo>
                  <a:lnTo>
                    <a:pt x="271" y="128"/>
                  </a:lnTo>
                  <a:lnTo>
                    <a:pt x="271" y="135"/>
                  </a:lnTo>
                  <a:lnTo>
                    <a:pt x="264" y="135"/>
                  </a:lnTo>
                  <a:lnTo>
                    <a:pt x="264" y="142"/>
                  </a:lnTo>
                  <a:lnTo>
                    <a:pt x="257" y="142"/>
                  </a:lnTo>
                  <a:lnTo>
                    <a:pt x="250" y="142"/>
                  </a:lnTo>
                  <a:lnTo>
                    <a:pt x="250" y="149"/>
                  </a:lnTo>
                  <a:lnTo>
                    <a:pt x="243" y="149"/>
                  </a:lnTo>
                  <a:lnTo>
                    <a:pt x="236" y="149"/>
                  </a:lnTo>
                  <a:lnTo>
                    <a:pt x="236" y="156"/>
                  </a:lnTo>
                  <a:lnTo>
                    <a:pt x="236" y="164"/>
                  </a:lnTo>
                  <a:lnTo>
                    <a:pt x="228" y="164"/>
                  </a:lnTo>
                  <a:lnTo>
                    <a:pt x="228" y="171"/>
                  </a:lnTo>
                  <a:lnTo>
                    <a:pt x="228" y="178"/>
                  </a:lnTo>
                  <a:lnTo>
                    <a:pt x="221" y="178"/>
                  </a:lnTo>
                  <a:lnTo>
                    <a:pt x="214" y="178"/>
                  </a:lnTo>
                  <a:lnTo>
                    <a:pt x="214" y="185"/>
                  </a:lnTo>
                  <a:lnTo>
                    <a:pt x="214" y="199"/>
                  </a:lnTo>
                  <a:lnTo>
                    <a:pt x="200" y="206"/>
                  </a:lnTo>
                  <a:lnTo>
                    <a:pt x="186" y="221"/>
                  </a:lnTo>
                  <a:lnTo>
                    <a:pt x="114" y="221"/>
                  </a:lnTo>
                  <a:lnTo>
                    <a:pt x="43" y="221"/>
                  </a:lnTo>
                  <a:lnTo>
                    <a:pt x="43" y="214"/>
                  </a:lnTo>
                  <a:lnTo>
                    <a:pt x="36" y="206"/>
                  </a:lnTo>
                  <a:lnTo>
                    <a:pt x="22" y="206"/>
                  </a:lnTo>
                  <a:lnTo>
                    <a:pt x="0" y="206"/>
                  </a:lnTo>
                  <a:lnTo>
                    <a:pt x="0" y="185"/>
                  </a:lnTo>
                  <a:lnTo>
                    <a:pt x="0" y="164"/>
                  </a:lnTo>
                  <a:lnTo>
                    <a:pt x="7" y="149"/>
                  </a:lnTo>
                  <a:lnTo>
                    <a:pt x="15" y="135"/>
                  </a:lnTo>
                  <a:lnTo>
                    <a:pt x="22" y="107"/>
                  </a:lnTo>
                  <a:lnTo>
                    <a:pt x="22" y="78"/>
                  </a:lnTo>
                  <a:lnTo>
                    <a:pt x="22" y="64"/>
                  </a:lnTo>
                  <a:lnTo>
                    <a:pt x="22" y="42"/>
                  </a:lnTo>
                  <a:lnTo>
                    <a:pt x="29" y="42"/>
                  </a:lnTo>
                  <a:lnTo>
                    <a:pt x="36" y="42"/>
                  </a:lnTo>
                  <a:lnTo>
                    <a:pt x="36" y="35"/>
                  </a:lnTo>
                  <a:lnTo>
                    <a:pt x="36" y="28"/>
                  </a:lnTo>
                  <a:lnTo>
                    <a:pt x="43" y="28"/>
                  </a:lnTo>
                  <a:lnTo>
                    <a:pt x="57" y="21"/>
                  </a:lnTo>
                  <a:lnTo>
                    <a:pt x="64" y="7"/>
                  </a:lnTo>
                  <a:lnTo>
                    <a:pt x="72" y="7"/>
                  </a:lnTo>
                  <a:lnTo>
                    <a:pt x="72" y="21"/>
                  </a:lnTo>
                  <a:lnTo>
                    <a:pt x="72" y="28"/>
                  </a:lnTo>
                  <a:lnTo>
                    <a:pt x="100" y="28"/>
                  </a:lnTo>
                  <a:lnTo>
                    <a:pt x="129" y="28"/>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5" name="Freeform 14"/>
            <p:cNvSpPr>
              <a:spLocks/>
            </p:cNvSpPr>
            <p:nvPr/>
          </p:nvSpPr>
          <p:spPr bwMode="auto">
            <a:xfrm>
              <a:off x="739775" y="2681288"/>
              <a:ext cx="407988" cy="284162"/>
            </a:xfrm>
            <a:custGeom>
              <a:avLst/>
              <a:gdLst>
                <a:gd name="T0" fmla="*/ 17641909 w 257"/>
                <a:gd name="T1" fmla="*/ 287297307 h 179"/>
                <a:gd name="T2" fmla="*/ 55443505 w 257"/>
                <a:gd name="T3" fmla="*/ 287297307 h 179"/>
                <a:gd name="T4" fmla="*/ 17641909 w 257"/>
                <a:gd name="T5" fmla="*/ 269655451 h 179"/>
                <a:gd name="T6" fmla="*/ 0 w 257"/>
                <a:gd name="T7" fmla="*/ 234373325 h 179"/>
                <a:gd name="T8" fmla="*/ 17641909 w 257"/>
                <a:gd name="T9" fmla="*/ 199091200 h 179"/>
                <a:gd name="T10" fmla="*/ 17641909 w 257"/>
                <a:gd name="T11" fmla="*/ 163809074 h 179"/>
                <a:gd name="T12" fmla="*/ 55443505 w 257"/>
                <a:gd name="T13" fmla="*/ 163809074 h 179"/>
                <a:gd name="T14" fmla="*/ 55443505 w 257"/>
                <a:gd name="T15" fmla="*/ 108365734 h 179"/>
                <a:gd name="T16" fmla="*/ 17641909 w 257"/>
                <a:gd name="T17" fmla="*/ 108365734 h 179"/>
                <a:gd name="T18" fmla="*/ 37803184 w 257"/>
                <a:gd name="T19" fmla="*/ 90725465 h 179"/>
                <a:gd name="T20" fmla="*/ 55443505 w 257"/>
                <a:gd name="T21" fmla="*/ 73083609 h 179"/>
                <a:gd name="T22" fmla="*/ 73085415 w 257"/>
                <a:gd name="T23" fmla="*/ 55443340 h 179"/>
                <a:gd name="T24" fmla="*/ 90725736 w 257"/>
                <a:gd name="T25" fmla="*/ 37801483 h 179"/>
                <a:gd name="T26" fmla="*/ 108367645 w 257"/>
                <a:gd name="T27" fmla="*/ 17640269 h 179"/>
                <a:gd name="T28" fmla="*/ 126007967 w 257"/>
                <a:gd name="T29" fmla="*/ 0 h 179"/>
                <a:gd name="T30" fmla="*/ 143649876 w 257"/>
                <a:gd name="T31" fmla="*/ 17640269 h 179"/>
                <a:gd name="T32" fmla="*/ 161290198 w 257"/>
                <a:gd name="T33" fmla="*/ 37801483 h 179"/>
                <a:gd name="T34" fmla="*/ 181451472 w 257"/>
                <a:gd name="T35" fmla="*/ 17640269 h 179"/>
                <a:gd name="T36" fmla="*/ 216733703 w 257"/>
                <a:gd name="T37" fmla="*/ 0 h 179"/>
                <a:gd name="T38" fmla="*/ 269657843 w 257"/>
                <a:gd name="T39" fmla="*/ 17640269 h 179"/>
                <a:gd name="T40" fmla="*/ 325101348 w 257"/>
                <a:gd name="T41" fmla="*/ 37801483 h 179"/>
                <a:gd name="T42" fmla="*/ 395665810 w 257"/>
                <a:gd name="T43" fmla="*/ 55443340 h 179"/>
                <a:gd name="T44" fmla="*/ 556956008 w 257"/>
                <a:gd name="T45" fmla="*/ 55443340 h 179"/>
                <a:gd name="T46" fmla="*/ 556956008 w 257"/>
                <a:gd name="T47" fmla="*/ 90725465 h 179"/>
                <a:gd name="T48" fmla="*/ 556956008 w 257"/>
                <a:gd name="T49" fmla="*/ 55443340 h 179"/>
                <a:gd name="T50" fmla="*/ 594757604 w 257"/>
                <a:gd name="T51" fmla="*/ 90725465 h 179"/>
                <a:gd name="T52" fmla="*/ 647681744 w 257"/>
                <a:gd name="T53" fmla="*/ 90725465 h 179"/>
                <a:gd name="T54" fmla="*/ 647681744 w 257"/>
                <a:gd name="T55" fmla="*/ 143647860 h 179"/>
                <a:gd name="T56" fmla="*/ 612399513 w 257"/>
                <a:gd name="T57" fmla="*/ 163809074 h 179"/>
                <a:gd name="T58" fmla="*/ 612399513 w 257"/>
                <a:gd name="T59" fmla="*/ 199091200 h 179"/>
                <a:gd name="T60" fmla="*/ 594757604 w 257"/>
                <a:gd name="T61" fmla="*/ 216733056 h 179"/>
                <a:gd name="T62" fmla="*/ 556956008 w 257"/>
                <a:gd name="T63" fmla="*/ 234373325 h 179"/>
                <a:gd name="T64" fmla="*/ 556956008 w 257"/>
                <a:gd name="T65" fmla="*/ 269655451 h 179"/>
                <a:gd name="T66" fmla="*/ 521673777 w 257"/>
                <a:gd name="T67" fmla="*/ 269655451 h 179"/>
                <a:gd name="T68" fmla="*/ 521673777 w 257"/>
                <a:gd name="T69" fmla="*/ 325098790 h 179"/>
                <a:gd name="T70" fmla="*/ 556956008 w 257"/>
                <a:gd name="T71" fmla="*/ 342740647 h 179"/>
                <a:gd name="T72" fmla="*/ 521673777 w 257"/>
                <a:gd name="T73" fmla="*/ 378022772 h 179"/>
                <a:gd name="T74" fmla="*/ 521673777 w 257"/>
                <a:gd name="T75" fmla="*/ 413304898 h 179"/>
                <a:gd name="T76" fmla="*/ 451109315 w 257"/>
                <a:gd name="T77" fmla="*/ 413304898 h 179"/>
                <a:gd name="T78" fmla="*/ 430948041 w 257"/>
                <a:gd name="T79" fmla="*/ 413304898 h 179"/>
                <a:gd name="T80" fmla="*/ 395665810 w 257"/>
                <a:gd name="T81" fmla="*/ 413304898 h 179"/>
                <a:gd name="T82" fmla="*/ 378023901 w 257"/>
                <a:gd name="T83" fmla="*/ 378022772 h 179"/>
                <a:gd name="T84" fmla="*/ 378023901 w 257"/>
                <a:gd name="T85" fmla="*/ 413304898 h 179"/>
                <a:gd name="T86" fmla="*/ 342741670 w 257"/>
                <a:gd name="T87" fmla="*/ 413304898 h 179"/>
                <a:gd name="T88" fmla="*/ 325101348 w 257"/>
                <a:gd name="T89" fmla="*/ 378022772 h 179"/>
                <a:gd name="T90" fmla="*/ 287298165 w 257"/>
                <a:gd name="T91" fmla="*/ 413304898 h 179"/>
                <a:gd name="T92" fmla="*/ 252015934 w 257"/>
                <a:gd name="T93" fmla="*/ 413304898 h 179"/>
                <a:gd name="T94" fmla="*/ 216733703 w 257"/>
                <a:gd name="T95" fmla="*/ 413304898 h 179"/>
                <a:gd name="T96" fmla="*/ 199093381 w 257"/>
                <a:gd name="T97" fmla="*/ 433466112 h 179"/>
                <a:gd name="T98" fmla="*/ 143649876 w 257"/>
                <a:gd name="T99" fmla="*/ 433466112 h 179"/>
                <a:gd name="T100" fmla="*/ 126007967 w 257"/>
                <a:gd name="T101" fmla="*/ 433466112 h 179"/>
                <a:gd name="T102" fmla="*/ 90725736 w 257"/>
                <a:gd name="T103" fmla="*/ 433466112 h 179"/>
                <a:gd name="T104" fmla="*/ 90725736 w 257"/>
                <a:gd name="T105" fmla="*/ 378022772 h 179"/>
                <a:gd name="T106" fmla="*/ 55443505 w 257"/>
                <a:gd name="T107" fmla="*/ 378022772 h 179"/>
                <a:gd name="T108" fmla="*/ 55443505 w 257"/>
                <a:gd name="T109" fmla="*/ 325098790 h 179"/>
                <a:gd name="T110" fmla="*/ 37803184 w 257"/>
                <a:gd name="T111" fmla="*/ 307458522 h 1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57"/>
                <a:gd name="T169" fmla="*/ 0 h 179"/>
                <a:gd name="T170" fmla="*/ 257 w 257"/>
                <a:gd name="T171" fmla="*/ 179 h 17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57" h="179">
                  <a:moveTo>
                    <a:pt x="15" y="122"/>
                  </a:moveTo>
                  <a:lnTo>
                    <a:pt x="7" y="114"/>
                  </a:lnTo>
                  <a:lnTo>
                    <a:pt x="15" y="114"/>
                  </a:lnTo>
                  <a:lnTo>
                    <a:pt x="22" y="114"/>
                  </a:lnTo>
                  <a:lnTo>
                    <a:pt x="15" y="114"/>
                  </a:lnTo>
                  <a:lnTo>
                    <a:pt x="7" y="107"/>
                  </a:lnTo>
                  <a:lnTo>
                    <a:pt x="0" y="107"/>
                  </a:lnTo>
                  <a:lnTo>
                    <a:pt x="0" y="93"/>
                  </a:lnTo>
                  <a:lnTo>
                    <a:pt x="0" y="79"/>
                  </a:lnTo>
                  <a:lnTo>
                    <a:pt x="7" y="79"/>
                  </a:lnTo>
                  <a:lnTo>
                    <a:pt x="7" y="72"/>
                  </a:lnTo>
                  <a:lnTo>
                    <a:pt x="7" y="65"/>
                  </a:lnTo>
                  <a:lnTo>
                    <a:pt x="15" y="65"/>
                  </a:lnTo>
                  <a:lnTo>
                    <a:pt x="22" y="65"/>
                  </a:lnTo>
                  <a:lnTo>
                    <a:pt x="22" y="57"/>
                  </a:lnTo>
                  <a:lnTo>
                    <a:pt x="22" y="43"/>
                  </a:lnTo>
                  <a:lnTo>
                    <a:pt x="15" y="43"/>
                  </a:lnTo>
                  <a:lnTo>
                    <a:pt x="7" y="43"/>
                  </a:lnTo>
                  <a:lnTo>
                    <a:pt x="7" y="36"/>
                  </a:lnTo>
                  <a:lnTo>
                    <a:pt x="15" y="36"/>
                  </a:lnTo>
                  <a:lnTo>
                    <a:pt x="22" y="36"/>
                  </a:lnTo>
                  <a:lnTo>
                    <a:pt x="22" y="29"/>
                  </a:lnTo>
                  <a:lnTo>
                    <a:pt x="22" y="22"/>
                  </a:lnTo>
                  <a:lnTo>
                    <a:pt x="29" y="22"/>
                  </a:lnTo>
                  <a:lnTo>
                    <a:pt x="36" y="22"/>
                  </a:lnTo>
                  <a:lnTo>
                    <a:pt x="36" y="15"/>
                  </a:lnTo>
                  <a:lnTo>
                    <a:pt x="43" y="15"/>
                  </a:lnTo>
                  <a:lnTo>
                    <a:pt x="43" y="7"/>
                  </a:lnTo>
                  <a:lnTo>
                    <a:pt x="43" y="0"/>
                  </a:lnTo>
                  <a:lnTo>
                    <a:pt x="50" y="0"/>
                  </a:lnTo>
                  <a:lnTo>
                    <a:pt x="57" y="0"/>
                  </a:lnTo>
                  <a:lnTo>
                    <a:pt x="57" y="7"/>
                  </a:lnTo>
                  <a:lnTo>
                    <a:pt x="57" y="15"/>
                  </a:lnTo>
                  <a:lnTo>
                    <a:pt x="64" y="15"/>
                  </a:lnTo>
                  <a:lnTo>
                    <a:pt x="72" y="15"/>
                  </a:lnTo>
                  <a:lnTo>
                    <a:pt x="72" y="7"/>
                  </a:lnTo>
                  <a:lnTo>
                    <a:pt x="72" y="0"/>
                  </a:lnTo>
                  <a:lnTo>
                    <a:pt x="86" y="0"/>
                  </a:lnTo>
                  <a:lnTo>
                    <a:pt x="107" y="0"/>
                  </a:lnTo>
                  <a:lnTo>
                    <a:pt x="107" y="7"/>
                  </a:lnTo>
                  <a:lnTo>
                    <a:pt x="107" y="15"/>
                  </a:lnTo>
                  <a:lnTo>
                    <a:pt x="129" y="15"/>
                  </a:lnTo>
                  <a:lnTo>
                    <a:pt x="150" y="15"/>
                  </a:lnTo>
                  <a:lnTo>
                    <a:pt x="157" y="22"/>
                  </a:lnTo>
                  <a:lnTo>
                    <a:pt x="186" y="22"/>
                  </a:lnTo>
                  <a:lnTo>
                    <a:pt x="221" y="22"/>
                  </a:lnTo>
                  <a:lnTo>
                    <a:pt x="221" y="29"/>
                  </a:lnTo>
                  <a:lnTo>
                    <a:pt x="221" y="36"/>
                  </a:lnTo>
                  <a:lnTo>
                    <a:pt x="221" y="29"/>
                  </a:lnTo>
                  <a:lnTo>
                    <a:pt x="221" y="22"/>
                  </a:lnTo>
                  <a:lnTo>
                    <a:pt x="228" y="29"/>
                  </a:lnTo>
                  <a:lnTo>
                    <a:pt x="236" y="36"/>
                  </a:lnTo>
                  <a:lnTo>
                    <a:pt x="243" y="36"/>
                  </a:lnTo>
                  <a:lnTo>
                    <a:pt x="257" y="36"/>
                  </a:lnTo>
                  <a:lnTo>
                    <a:pt x="257" y="43"/>
                  </a:lnTo>
                  <a:lnTo>
                    <a:pt x="257" y="57"/>
                  </a:lnTo>
                  <a:lnTo>
                    <a:pt x="250" y="65"/>
                  </a:lnTo>
                  <a:lnTo>
                    <a:pt x="243" y="65"/>
                  </a:lnTo>
                  <a:lnTo>
                    <a:pt x="243" y="72"/>
                  </a:lnTo>
                  <a:lnTo>
                    <a:pt x="243" y="79"/>
                  </a:lnTo>
                  <a:lnTo>
                    <a:pt x="236" y="79"/>
                  </a:lnTo>
                  <a:lnTo>
                    <a:pt x="236" y="86"/>
                  </a:lnTo>
                  <a:lnTo>
                    <a:pt x="236" y="93"/>
                  </a:lnTo>
                  <a:lnTo>
                    <a:pt x="221" y="93"/>
                  </a:lnTo>
                  <a:lnTo>
                    <a:pt x="221" y="100"/>
                  </a:lnTo>
                  <a:lnTo>
                    <a:pt x="221" y="107"/>
                  </a:lnTo>
                  <a:lnTo>
                    <a:pt x="214" y="107"/>
                  </a:lnTo>
                  <a:lnTo>
                    <a:pt x="207" y="107"/>
                  </a:lnTo>
                  <a:lnTo>
                    <a:pt x="207" y="114"/>
                  </a:lnTo>
                  <a:lnTo>
                    <a:pt x="207" y="129"/>
                  </a:lnTo>
                  <a:lnTo>
                    <a:pt x="214" y="136"/>
                  </a:lnTo>
                  <a:lnTo>
                    <a:pt x="221" y="136"/>
                  </a:lnTo>
                  <a:lnTo>
                    <a:pt x="214" y="143"/>
                  </a:lnTo>
                  <a:lnTo>
                    <a:pt x="207" y="150"/>
                  </a:lnTo>
                  <a:lnTo>
                    <a:pt x="207" y="157"/>
                  </a:lnTo>
                  <a:lnTo>
                    <a:pt x="207" y="164"/>
                  </a:lnTo>
                  <a:lnTo>
                    <a:pt x="193" y="164"/>
                  </a:lnTo>
                  <a:lnTo>
                    <a:pt x="179" y="164"/>
                  </a:lnTo>
                  <a:lnTo>
                    <a:pt x="179" y="172"/>
                  </a:lnTo>
                  <a:lnTo>
                    <a:pt x="171" y="164"/>
                  </a:lnTo>
                  <a:lnTo>
                    <a:pt x="164" y="164"/>
                  </a:lnTo>
                  <a:lnTo>
                    <a:pt x="157" y="164"/>
                  </a:lnTo>
                  <a:lnTo>
                    <a:pt x="150" y="157"/>
                  </a:lnTo>
                  <a:lnTo>
                    <a:pt x="150" y="150"/>
                  </a:lnTo>
                  <a:lnTo>
                    <a:pt x="150" y="157"/>
                  </a:lnTo>
                  <a:lnTo>
                    <a:pt x="150" y="164"/>
                  </a:lnTo>
                  <a:lnTo>
                    <a:pt x="143" y="164"/>
                  </a:lnTo>
                  <a:lnTo>
                    <a:pt x="136" y="164"/>
                  </a:lnTo>
                  <a:lnTo>
                    <a:pt x="129" y="157"/>
                  </a:lnTo>
                  <a:lnTo>
                    <a:pt x="129" y="150"/>
                  </a:lnTo>
                  <a:lnTo>
                    <a:pt x="121" y="157"/>
                  </a:lnTo>
                  <a:lnTo>
                    <a:pt x="114" y="164"/>
                  </a:lnTo>
                  <a:lnTo>
                    <a:pt x="107" y="164"/>
                  </a:lnTo>
                  <a:lnTo>
                    <a:pt x="100" y="164"/>
                  </a:lnTo>
                  <a:lnTo>
                    <a:pt x="93" y="172"/>
                  </a:lnTo>
                  <a:lnTo>
                    <a:pt x="86" y="164"/>
                  </a:lnTo>
                  <a:lnTo>
                    <a:pt x="79" y="164"/>
                  </a:lnTo>
                  <a:lnTo>
                    <a:pt x="79" y="172"/>
                  </a:lnTo>
                  <a:lnTo>
                    <a:pt x="72" y="172"/>
                  </a:lnTo>
                  <a:lnTo>
                    <a:pt x="57" y="172"/>
                  </a:lnTo>
                  <a:lnTo>
                    <a:pt x="57" y="179"/>
                  </a:lnTo>
                  <a:lnTo>
                    <a:pt x="50" y="172"/>
                  </a:lnTo>
                  <a:lnTo>
                    <a:pt x="43" y="172"/>
                  </a:lnTo>
                  <a:lnTo>
                    <a:pt x="36" y="172"/>
                  </a:lnTo>
                  <a:lnTo>
                    <a:pt x="36" y="164"/>
                  </a:lnTo>
                  <a:lnTo>
                    <a:pt x="36" y="150"/>
                  </a:lnTo>
                  <a:lnTo>
                    <a:pt x="29" y="150"/>
                  </a:lnTo>
                  <a:lnTo>
                    <a:pt x="22" y="150"/>
                  </a:lnTo>
                  <a:lnTo>
                    <a:pt x="22" y="136"/>
                  </a:lnTo>
                  <a:lnTo>
                    <a:pt x="22" y="129"/>
                  </a:lnTo>
                  <a:lnTo>
                    <a:pt x="22" y="122"/>
                  </a:lnTo>
                  <a:lnTo>
                    <a:pt x="15" y="122"/>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6" name="Freeform 15"/>
            <p:cNvSpPr>
              <a:spLocks/>
            </p:cNvSpPr>
            <p:nvPr/>
          </p:nvSpPr>
          <p:spPr bwMode="auto">
            <a:xfrm>
              <a:off x="739775" y="2681288"/>
              <a:ext cx="407988" cy="284162"/>
            </a:xfrm>
            <a:custGeom>
              <a:avLst/>
              <a:gdLst>
                <a:gd name="T0" fmla="*/ 17641909 w 257"/>
                <a:gd name="T1" fmla="*/ 287297307 h 179"/>
                <a:gd name="T2" fmla="*/ 55443505 w 257"/>
                <a:gd name="T3" fmla="*/ 287297307 h 179"/>
                <a:gd name="T4" fmla="*/ 17641909 w 257"/>
                <a:gd name="T5" fmla="*/ 269655451 h 179"/>
                <a:gd name="T6" fmla="*/ 0 w 257"/>
                <a:gd name="T7" fmla="*/ 234373325 h 179"/>
                <a:gd name="T8" fmla="*/ 17641909 w 257"/>
                <a:gd name="T9" fmla="*/ 199091200 h 179"/>
                <a:gd name="T10" fmla="*/ 17641909 w 257"/>
                <a:gd name="T11" fmla="*/ 163809074 h 179"/>
                <a:gd name="T12" fmla="*/ 55443505 w 257"/>
                <a:gd name="T13" fmla="*/ 163809074 h 179"/>
                <a:gd name="T14" fmla="*/ 55443505 w 257"/>
                <a:gd name="T15" fmla="*/ 108365734 h 179"/>
                <a:gd name="T16" fmla="*/ 17641909 w 257"/>
                <a:gd name="T17" fmla="*/ 108365734 h 179"/>
                <a:gd name="T18" fmla="*/ 37803184 w 257"/>
                <a:gd name="T19" fmla="*/ 90725465 h 179"/>
                <a:gd name="T20" fmla="*/ 55443505 w 257"/>
                <a:gd name="T21" fmla="*/ 73083609 h 179"/>
                <a:gd name="T22" fmla="*/ 73085415 w 257"/>
                <a:gd name="T23" fmla="*/ 55443340 h 179"/>
                <a:gd name="T24" fmla="*/ 90725736 w 257"/>
                <a:gd name="T25" fmla="*/ 37801483 h 179"/>
                <a:gd name="T26" fmla="*/ 108367645 w 257"/>
                <a:gd name="T27" fmla="*/ 17640269 h 179"/>
                <a:gd name="T28" fmla="*/ 126007967 w 257"/>
                <a:gd name="T29" fmla="*/ 0 h 179"/>
                <a:gd name="T30" fmla="*/ 143649876 w 257"/>
                <a:gd name="T31" fmla="*/ 17640269 h 179"/>
                <a:gd name="T32" fmla="*/ 161290198 w 257"/>
                <a:gd name="T33" fmla="*/ 37801483 h 179"/>
                <a:gd name="T34" fmla="*/ 181451472 w 257"/>
                <a:gd name="T35" fmla="*/ 17640269 h 179"/>
                <a:gd name="T36" fmla="*/ 216733703 w 257"/>
                <a:gd name="T37" fmla="*/ 0 h 179"/>
                <a:gd name="T38" fmla="*/ 269657843 w 257"/>
                <a:gd name="T39" fmla="*/ 17640269 h 179"/>
                <a:gd name="T40" fmla="*/ 325101348 w 257"/>
                <a:gd name="T41" fmla="*/ 37801483 h 179"/>
                <a:gd name="T42" fmla="*/ 395665810 w 257"/>
                <a:gd name="T43" fmla="*/ 55443340 h 179"/>
                <a:gd name="T44" fmla="*/ 556956008 w 257"/>
                <a:gd name="T45" fmla="*/ 55443340 h 179"/>
                <a:gd name="T46" fmla="*/ 556956008 w 257"/>
                <a:gd name="T47" fmla="*/ 90725465 h 179"/>
                <a:gd name="T48" fmla="*/ 556956008 w 257"/>
                <a:gd name="T49" fmla="*/ 55443340 h 179"/>
                <a:gd name="T50" fmla="*/ 594757604 w 257"/>
                <a:gd name="T51" fmla="*/ 90725465 h 179"/>
                <a:gd name="T52" fmla="*/ 647681744 w 257"/>
                <a:gd name="T53" fmla="*/ 90725465 h 179"/>
                <a:gd name="T54" fmla="*/ 647681744 w 257"/>
                <a:gd name="T55" fmla="*/ 143647860 h 179"/>
                <a:gd name="T56" fmla="*/ 612399513 w 257"/>
                <a:gd name="T57" fmla="*/ 163809074 h 179"/>
                <a:gd name="T58" fmla="*/ 612399513 w 257"/>
                <a:gd name="T59" fmla="*/ 199091200 h 179"/>
                <a:gd name="T60" fmla="*/ 594757604 w 257"/>
                <a:gd name="T61" fmla="*/ 216733056 h 179"/>
                <a:gd name="T62" fmla="*/ 556956008 w 257"/>
                <a:gd name="T63" fmla="*/ 234373325 h 179"/>
                <a:gd name="T64" fmla="*/ 556956008 w 257"/>
                <a:gd name="T65" fmla="*/ 269655451 h 179"/>
                <a:gd name="T66" fmla="*/ 521673777 w 257"/>
                <a:gd name="T67" fmla="*/ 269655451 h 179"/>
                <a:gd name="T68" fmla="*/ 521673777 w 257"/>
                <a:gd name="T69" fmla="*/ 325098790 h 179"/>
                <a:gd name="T70" fmla="*/ 556956008 w 257"/>
                <a:gd name="T71" fmla="*/ 342740647 h 179"/>
                <a:gd name="T72" fmla="*/ 521673777 w 257"/>
                <a:gd name="T73" fmla="*/ 378022772 h 179"/>
                <a:gd name="T74" fmla="*/ 521673777 w 257"/>
                <a:gd name="T75" fmla="*/ 413304898 h 179"/>
                <a:gd name="T76" fmla="*/ 451109315 w 257"/>
                <a:gd name="T77" fmla="*/ 413304898 h 179"/>
                <a:gd name="T78" fmla="*/ 430948041 w 257"/>
                <a:gd name="T79" fmla="*/ 413304898 h 179"/>
                <a:gd name="T80" fmla="*/ 395665810 w 257"/>
                <a:gd name="T81" fmla="*/ 413304898 h 179"/>
                <a:gd name="T82" fmla="*/ 378023901 w 257"/>
                <a:gd name="T83" fmla="*/ 378022772 h 179"/>
                <a:gd name="T84" fmla="*/ 378023901 w 257"/>
                <a:gd name="T85" fmla="*/ 413304898 h 179"/>
                <a:gd name="T86" fmla="*/ 342741670 w 257"/>
                <a:gd name="T87" fmla="*/ 413304898 h 179"/>
                <a:gd name="T88" fmla="*/ 325101348 w 257"/>
                <a:gd name="T89" fmla="*/ 378022772 h 179"/>
                <a:gd name="T90" fmla="*/ 287298165 w 257"/>
                <a:gd name="T91" fmla="*/ 413304898 h 179"/>
                <a:gd name="T92" fmla="*/ 252015934 w 257"/>
                <a:gd name="T93" fmla="*/ 413304898 h 179"/>
                <a:gd name="T94" fmla="*/ 216733703 w 257"/>
                <a:gd name="T95" fmla="*/ 413304898 h 179"/>
                <a:gd name="T96" fmla="*/ 199093381 w 257"/>
                <a:gd name="T97" fmla="*/ 433466112 h 179"/>
                <a:gd name="T98" fmla="*/ 143649876 w 257"/>
                <a:gd name="T99" fmla="*/ 433466112 h 179"/>
                <a:gd name="T100" fmla="*/ 126007967 w 257"/>
                <a:gd name="T101" fmla="*/ 433466112 h 179"/>
                <a:gd name="T102" fmla="*/ 90725736 w 257"/>
                <a:gd name="T103" fmla="*/ 433466112 h 179"/>
                <a:gd name="T104" fmla="*/ 90725736 w 257"/>
                <a:gd name="T105" fmla="*/ 378022772 h 179"/>
                <a:gd name="T106" fmla="*/ 55443505 w 257"/>
                <a:gd name="T107" fmla="*/ 378022772 h 179"/>
                <a:gd name="T108" fmla="*/ 55443505 w 257"/>
                <a:gd name="T109" fmla="*/ 325098790 h 1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57"/>
                <a:gd name="T166" fmla="*/ 0 h 179"/>
                <a:gd name="T167" fmla="*/ 257 w 257"/>
                <a:gd name="T168" fmla="*/ 179 h 17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57" h="179">
                  <a:moveTo>
                    <a:pt x="15" y="122"/>
                  </a:moveTo>
                  <a:lnTo>
                    <a:pt x="7" y="114"/>
                  </a:lnTo>
                  <a:lnTo>
                    <a:pt x="15" y="114"/>
                  </a:lnTo>
                  <a:lnTo>
                    <a:pt x="22" y="114"/>
                  </a:lnTo>
                  <a:lnTo>
                    <a:pt x="15" y="114"/>
                  </a:lnTo>
                  <a:lnTo>
                    <a:pt x="7" y="107"/>
                  </a:lnTo>
                  <a:lnTo>
                    <a:pt x="0" y="107"/>
                  </a:lnTo>
                  <a:lnTo>
                    <a:pt x="0" y="93"/>
                  </a:lnTo>
                  <a:lnTo>
                    <a:pt x="0" y="79"/>
                  </a:lnTo>
                  <a:lnTo>
                    <a:pt x="7" y="79"/>
                  </a:lnTo>
                  <a:lnTo>
                    <a:pt x="7" y="72"/>
                  </a:lnTo>
                  <a:lnTo>
                    <a:pt x="7" y="65"/>
                  </a:lnTo>
                  <a:lnTo>
                    <a:pt x="15" y="65"/>
                  </a:lnTo>
                  <a:lnTo>
                    <a:pt x="22" y="65"/>
                  </a:lnTo>
                  <a:lnTo>
                    <a:pt x="22" y="57"/>
                  </a:lnTo>
                  <a:lnTo>
                    <a:pt x="22" y="43"/>
                  </a:lnTo>
                  <a:lnTo>
                    <a:pt x="15" y="43"/>
                  </a:lnTo>
                  <a:lnTo>
                    <a:pt x="7" y="43"/>
                  </a:lnTo>
                  <a:lnTo>
                    <a:pt x="7" y="36"/>
                  </a:lnTo>
                  <a:lnTo>
                    <a:pt x="15" y="36"/>
                  </a:lnTo>
                  <a:lnTo>
                    <a:pt x="22" y="36"/>
                  </a:lnTo>
                  <a:lnTo>
                    <a:pt x="22" y="29"/>
                  </a:lnTo>
                  <a:lnTo>
                    <a:pt x="22" y="22"/>
                  </a:lnTo>
                  <a:lnTo>
                    <a:pt x="29" y="22"/>
                  </a:lnTo>
                  <a:lnTo>
                    <a:pt x="36" y="22"/>
                  </a:lnTo>
                  <a:lnTo>
                    <a:pt x="36" y="15"/>
                  </a:lnTo>
                  <a:lnTo>
                    <a:pt x="43" y="15"/>
                  </a:lnTo>
                  <a:lnTo>
                    <a:pt x="43" y="7"/>
                  </a:lnTo>
                  <a:lnTo>
                    <a:pt x="43" y="0"/>
                  </a:lnTo>
                  <a:lnTo>
                    <a:pt x="50" y="0"/>
                  </a:lnTo>
                  <a:lnTo>
                    <a:pt x="57" y="0"/>
                  </a:lnTo>
                  <a:lnTo>
                    <a:pt x="57" y="7"/>
                  </a:lnTo>
                  <a:lnTo>
                    <a:pt x="57" y="15"/>
                  </a:lnTo>
                  <a:lnTo>
                    <a:pt x="64" y="15"/>
                  </a:lnTo>
                  <a:lnTo>
                    <a:pt x="72" y="15"/>
                  </a:lnTo>
                  <a:lnTo>
                    <a:pt x="72" y="7"/>
                  </a:lnTo>
                  <a:lnTo>
                    <a:pt x="72" y="0"/>
                  </a:lnTo>
                  <a:lnTo>
                    <a:pt x="86" y="0"/>
                  </a:lnTo>
                  <a:lnTo>
                    <a:pt x="107" y="0"/>
                  </a:lnTo>
                  <a:lnTo>
                    <a:pt x="107" y="7"/>
                  </a:lnTo>
                  <a:lnTo>
                    <a:pt x="107" y="15"/>
                  </a:lnTo>
                  <a:lnTo>
                    <a:pt x="129" y="15"/>
                  </a:lnTo>
                  <a:lnTo>
                    <a:pt x="150" y="15"/>
                  </a:lnTo>
                  <a:lnTo>
                    <a:pt x="157" y="22"/>
                  </a:lnTo>
                  <a:lnTo>
                    <a:pt x="186" y="22"/>
                  </a:lnTo>
                  <a:lnTo>
                    <a:pt x="221" y="22"/>
                  </a:lnTo>
                  <a:lnTo>
                    <a:pt x="221" y="29"/>
                  </a:lnTo>
                  <a:lnTo>
                    <a:pt x="221" y="36"/>
                  </a:lnTo>
                  <a:lnTo>
                    <a:pt x="221" y="29"/>
                  </a:lnTo>
                  <a:lnTo>
                    <a:pt x="221" y="22"/>
                  </a:lnTo>
                  <a:lnTo>
                    <a:pt x="228" y="29"/>
                  </a:lnTo>
                  <a:lnTo>
                    <a:pt x="236" y="36"/>
                  </a:lnTo>
                  <a:lnTo>
                    <a:pt x="243" y="36"/>
                  </a:lnTo>
                  <a:lnTo>
                    <a:pt x="257" y="36"/>
                  </a:lnTo>
                  <a:lnTo>
                    <a:pt x="257" y="43"/>
                  </a:lnTo>
                  <a:lnTo>
                    <a:pt x="257" y="57"/>
                  </a:lnTo>
                  <a:lnTo>
                    <a:pt x="250" y="65"/>
                  </a:lnTo>
                  <a:lnTo>
                    <a:pt x="243" y="65"/>
                  </a:lnTo>
                  <a:lnTo>
                    <a:pt x="243" y="72"/>
                  </a:lnTo>
                  <a:lnTo>
                    <a:pt x="243" y="79"/>
                  </a:lnTo>
                  <a:lnTo>
                    <a:pt x="236" y="79"/>
                  </a:lnTo>
                  <a:lnTo>
                    <a:pt x="236" y="86"/>
                  </a:lnTo>
                  <a:lnTo>
                    <a:pt x="236" y="93"/>
                  </a:lnTo>
                  <a:lnTo>
                    <a:pt x="221" y="93"/>
                  </a:lnTo>
                  <a:lnTo>
                    <a:pt x="221" y="100"/>
                  </a:lnTo>
                  <a:lnTo>
                    <a:pt x="221" y="107"/>
                  </a:lnTo>
                  <a:lnTo>
                    <a:pt x="214" y="107"/>
                  </a:lnTo>
                  <a:lnTo>
                    <a:pt x="207" y="107"/>
                  </a:lnTo>
                  <a:lnTo>
                    <a:pt x="207" y="114"/>
                  </a:lnTo>
                  <a:lnTo>
                    <a:pt x="207" y="129"/>
                  </a:lnTo>
                  <a:lnTo>
                    <a:pt x="214" y="136"/>
                  </a:lnTo>
                  <a:lnTo>
                    <a:pt x="221" y="136"/>
                  </a:lnTo>
                  <a:lnTo>
                    <a:pt x="214" y="143"/>
                  </a:lnTo>
                  <a:lnTo>
                    <a:pt x="207" y="150"/>
                  </a:lnTo>
                  <a:lnTo>
                    <a:pt x="207" y="157"/>
                  </a:lnTo>
                  <a:lnTo>
                    <a:pt x="207" y="164"/>
                  </a:lnTo>
                  <a:lnTo>
                    <a:pt x="193" y="164"/>
                  </a:lnTo>
                  <a:lnTo>
                    <a:pt x="179" y="164"/>
                  </a:lnTo>
                  <a:lnTo>
                    <a:pt x="179" y="172"/>
                  </a:lnTo>
                  <a:lnTo>
                    <a:pt x="171" y="164"/>
                  </a:lnTo>
                  <a:lnTo>
                    <a:pt x="164" y="164"/>
                  </a:lnTo>
                  <a:lnTo>
                    <a:pt x="157" y="164"/>
                  </a:lnTo>
                  <a:lnTo>
                    <a:pt x="150" y="157"/>
                  </a:lnTo>
                  <a:lnTo>
                    <a:pt x="150" y="150"/>
                  </a:lnTo>
                  <a:lnTo>
                    <a:pt x="150" y="157"/>
                  </a:lnTo>
                  <a:lnTo>
                    <a:pt x="150" y="164"/>
                  </a:lnTo>
                  <a:lnTo>
                    <a:pt x="143" y="164"/>
                  </a:lnTo>
                  <a:lnTo>
                    <a:pt x="136" y="164"/>
                  </a:lnTo>
                  <a:lnTo>
                    <a:pt x="129" y="157"/>
                  </a:lnTo>
                  <a:lnTo>
                    <a:pt x="129" y="150"/>
                  </a:lnTo>
                  <a:lnTo>
                    <a:pt x="121" y="157"/>
                  </a:lnTo>
                  <a:lnTo>
                    <a:pt x="114" y="164"/>
                  </a:lnTo>
                  <a:lnTo>
                    <a:pt x="107" y="164"/>
                  </a:lnTo>
                  <a:lnTo>
                    <a:pt x="100" y="164"/>
                  </a:lnTo>
                  <a:lnTo>
                    <a:pt x="93" y="172"/>
                  </a:lnTo>
                  <a:lnTo>
                    <a:pt x="86" y="164"/>
                  </a:lnTo>
                  <a:lnTo>
                    <a:pt x="79" y="164"/>
                  </a:lnTo>
                  <a:lnTo>
                    <a:pt x="79" y="172"/>
                  </a:lnTo>
                  <a:lnTo>
                    <a:pt x="72" y="172"/>
                  </a:lnTo>
                  <a:lnTo>
                    <a:pt x="57" y="172"/>
                  </a:lnTo>
                  <a:lnTo>
                    <a:pt x="57" y="179"/>
                  </a:lnTo>
                  <a:lnTo>
                    <a:pt x="50" y="172"/>
                  </a:lnTo>
                  <a:lnTo>
                    <a:pt x="43" y="172"/>
                  </a:lnTo>
                  <a:lnTo>
                    <a:pt x="36" y="172"/>
                  </a:lnTo>
                  <a:lnTo>
                    <a:pt x="36" y="164"/>
                  </a:lnTo>
                  <a:lnTo>
                    <a:pt x="36" y="150"/>
                  </a:lnTo>
                  <a:lnTo>
                    <a:pt x="29" y="150"/>
                  </a:lnTo>
                  <a:lnTo>
                    <a:pt x="22" y="150"/>
                  </a:lnTo>
                  <a:lnTo>
                    <a:pt x="22" y="136"/>
                  </a:lnTo>
                  <a:lnTo>
                    <a:pt x="22" y="129"/>
                  </a:lnTo>
                  <a:lnTo>
                    <a:pt x="22" y="122"/>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7" name="Freeform 16"/>
            <p:cNvSpPr>
              <a:spLocks/>
            </p:cNvSpPr>
            <p:nvPr/>
          </p:nvSpPr>
          <p:spPr bwMode="auto">
            <a:xfrm>
              <a:off x="830263" y="2432050"/>
              <a:ext cx="714375" cy="465138"/>
            </a:xfrm>
            <a:custGeom>
              <a:avLst/>
              <a:gdLst>
                <a:gd name="T0" fmla="*/ 665321250 w 450"/>
                <a:gd name="T1" fmla="*/ 216733670 h 293"/>
                <a:gd name="T2" fmla="*/ 682963138 w 450"/>
                <a:gd name="T3" fmla="*/ 181451445 h 293"/>
                <a:gd name="T4" fmla="*/ 756046875 w 450"/>
                <a:gd name="T5" fmla="*/ 163811126 h 293"/>
                <a:gd name="T6" fmla="*/ 808970950 w 450"/>
                <a:gd name="T7" fmla="*/ 146169220 h 293"/>
                <a:gd name="T8" fmla="*/ 844253138 w 450"/>
                <a:gd name="T9" fmla="*/ 126007948 h 293"/>
                <a:gd name="T10" fmla="*/ 899696575 w 450"/>
                <a:gd name="T11" fmla="*/ 73085404 h 293"/>
                <a:gd name="T12" fmla="*/ 952619063 w 450"/>
                <a:gd name="T13" fmla="*/ 37803178 h 293"/>
                <a:gd name="T14" fmla="*/ 970260950 w 450"/>
                <a:gd name="T15" fmla="*/ 0 h 293"/>
                <a:gd name="T16" fmla="*/ 1078626875 w 450"/>
                <a:gd name="T17" fmla="*/ 20161272 h 293"/>
                <a:gd name="T18" fmla="*/ 1096268763 w 450"/>
                <a:gd name="T19" fmla="*/ 55443497 h 293"/>
                <a:gd name="T20" fmla="*/ 1078626875 w 450"/>
                <a:gd name="T21" fmla="*/ 108367629 h 293"/>
                <a:gd name="T22" fmla="*/ 1096268763 w 450"/>
                <a:gd name="T23" fmla="*/ 163811126 h 293"/>
                <a:gd name="T24" fmla="*/ 1134070313 w 450"/>
                <a:gd name="T25" fmla="*/ 216733670 h 293"/>
                <a:gd name="T26" fmla="*/ 1113909063 w 450"/>
                <a:gd name="T27" fmla="*/ 307459393 h 293"/>
                <a:gd name="T28" fmla="*/ 970260950 w 450"/>
                <a:gd name="T29" fmla="*/ 325101299 h 293"/>
                <a:gd name="T30" fmla="*/ 952619063 w 450"/>
                <a:gd name="T31" fmla="*/ 360383525 h 293"/>
                <a:gd name="T32" fmla="*/ 917336875 w 450"/>
                <a:gd name="T33" fmla="*/ 395665750 h 293"/>
                <a:gd name="T34" fmla="*/ 882054688 w 450"/>
                <a:gd name="T35" fmla="*/ 433467341 h 293"/>
                <a:gd name="T36" fmla="*/ 844253138 w 450"/>
                <a:gd name="T37" fmla="*/ 486391473 h 293"/>
                <a:gd name="T38" fmla="*/ 826611250 w 450"/>
                <a:gd name="T39" fmla="*/ 521673698 h 293"/>
                <a:gd name="T40" fmla="*/ 844253138 w 450"/>
                <a:gd name="T41" fmla="*/ 559475289 h 293"/>
                <a:gd name="T42" fmla="*/ 844253138 w 450"/>
                <a:gd name="T43" fmla="*/ 612399421 h 293"/>
                <a:gd name="T44" fmla="*/ 864414388 w 450"/>
                <a:gd name="T45" fmla="*/ 647681646 h 293"/>
                <a:gd name="T46" fmla="*/ 756046875 w 450"/>
                <a:gd name="T47" fmla="*/ 682963872 h 293"/>
                <a:gd name="T48" fmla="*/ 700603438 w 450"/>
                <a:gd name="T49" fmla="*/ 720765462 h 293"/>
                <a:gd name="T50" fmla="*/ 665321250 w 450"/>
                <a:gd name="T51" fmla="*/ 738407369 h 293"/>
                <a:gd name="T52" fmla="*/ 556955325 w 450"/>
                <a:gd name="T53" fmla="*/ 738407369 h 293"/>
                <a:gd name="T54" fmla="*/ 395665325 w 450"/>
                <a:gd name="T55" fmla="*/ 738407369 h 293"/>
                <a:gd name="T56" fmla="*/ 378023438 w 450"/>
                <a:gd name="T57" fmla="*/ 665321965 h 293"/>
                <a:gd name="T58" fmla="*/ 413305625 w 450"/>
                <a:gd name="T59" fmla="*/ 647681646 h 293"/>
                <a:gd name="T60" fmla="*/ 451108763 w 450"/>
                <a:gd name="T61" fmla="*/ 612399421 h 293"/>
                <a:gd name="T62" fmla="*/ 468749063 w 450"/>
                <a:gd name="T63" fmla="*/ 577117195 h 293"/>
                <a:gd name="T64" fmla="*/ 504031250 w 450"/>
                <a:gd name="T65" fmla="*/ 539314017 h 293"/>
                <a:gd name="T66" fmla="*/ 468749063 w 450"/>
                <a:gd name="T67" fmla="*/ 486391473 h 293"/>
                <a:gd name="T68" fmla="*/ 413305625 w 450"/>
                <a:gd name="T69" fmla="*/ 451109247 h 293"/>
                <a:gd name="T70" fmla="*/ 413305625 w 450"/>
                <a:gd name="T71" fmla="*/ 468749566 h 293"/>
                <a:gd name="T72" fmla="*/ 252015625 w 450"/>
                <a:gd name="T73" fmla="*/ 451109247 h 293"/>
                <a:gd name="T74" fmla="*/ 126007813 w 450"/>
                <a:gd name="T75" fmla="*/ 433467341 h 293"/>
                <a:gd name="T76" fmla="*/ 73085325 w 450"/>
                <a:gd name="T77" fmla="*/ 395665750 h 293"/>
                <a:gd name="T78" fmla="*/ 37803138 w 450"/>
                <a:gd name="T79" fmla="*/ 433467341 h 293"/>
                <a:gd name="T80" fmla="*/ 0 w 450"/>
                <a:gd name="T81" fmla="*/ 413306069 h 293"/>
                <a:gd name="T82" fmla="*/ 37803138 w 450"/>
                <a:gd name="T83" fmla="*/ 378023844 h 293"/>
                <a:gd name="T84" fmla="*/ 73085325 w 450"/>
                <a:gd name="T85" fmla="*/ 342741618 h 293"/>
                <a:gd name="T86" fmla="*/ 143649700 w 450"/>
                <a:gd name="T87" fmla="*/ 307459393 h 293"/>
                <a:gd name="T88" fmla="*/ 252015625 w 450"/>
                <a:gd name="T89" fmla="*/ 252015896 h 293"/>
                <a:gd name="T90" fmla="*/ 269657513 w 450"/>
                <a:gd name="T91" fmla="*/ 216733670 h 293"/>
                <a:gd name="T92" fmla="*/ 307459063 w 450"/>
                <a:gd name="T93" fmla="*/ 234375577 h 293"/>
                <a:gd name="T94" fmla="*/ 325100950 w 450"/>
                <a:gd name="T95" fmla="*/ 216733670 h 293"/>
                <a:gd name="T96" fmla="*/ 360383138 w 450"/>
                <a:gd name="T97" fmla="*/ 234375577 h 293"/>
                <a:gd name="T98" fmla="*/ 413305625 w 450"/>
                <a:gd name="T99" fmla="*/ 216733670 h 293"/>
                <a:gd name="T100" fmla="*/ 430947513 w 450"/>
                <a:gd name="T101" fmla="*/ 234375577 h 293"/>
                <a:gd name="T102" fmla="*/ 504031250 w 450"/>
                <a:gd name="T103" fmla="*/ 216733670 h 293"/>
                <a:gd name="T104" fmla="*/ 574595625 w 450"/>
                <a:gd name="T105" fmla="*/ 252015896 h 293"/>
                <a:gd name="T106" fmla="*/ 647680950 w 450"/>
                <a:gd name="T107" fmla="*/ 234375577 h 29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50"/>
                <a:gd name="T163" fmla="*/ 0 h 293"/>
                <a:gd name="T164" fmla="*/ 450 w 450"/>
                <a:gd name="T165" fmla="*/ 293 h 29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50" h="293">
                  <a:moveTo>
                    <a:pt x="257" y="93"/>
                  </a:moveTo>
                  <a:lnTo>
                    <a:pt x="257" y="86"/>
                  </a:lnTo>
                  <a:lnTo>
                    <a:pt x="264" y="86"/>
                  </a:lnTo>
                  <a:lnTo>
                    <a:pt x="271" y="86"/>
                  </a:lnTo>
                  <a:lnTo>
                    <a:pt x="271" y="79"/>
                  </a:lnTo>
                  <a:lnTo>
                    <a:pt x="271" y="72"/>
                  </a:lnTo>
                  <a:lnTo>
                    <a:pt x="278" y="72"/>
                  </a:lnTo>
                  <a:lnTo>
                    <a:pt x="278" y="65"/>
                  </a:lnTo>
                  <a:lnTo>
                    <a:pt x="300" y="65"/>
                  </a:lnTo>
                  <a:lnTo>
                    <a:pt x="314" y="65"/>
                  </a:lnTo>
                  <a:lnTo>
                    <a:pt x="314" y="58"/>
                  </a:lnTo>
                  <a:lnTo>
                    <a:pt x="321" y="58"/>
                  </a:lnTo>
                  <a:lnTo>
                    <a:pt x="328" y="58"/>
                  </a:lnTo>
                  <a:lnTo>
                    <a:pt x="328" y="50"/>
                  </a:lnTo>
                  <a:lnTo>
                    <a:pt x="335" y="50"/>
                  </a:lnTo>
                  <a:lnTo>
                    <a:pt x="343" y="43"/>
                  </a:lnTo>
                  <a:lnTo>
                    <a:pt x="343" y="36"/>
                  </a:lnTo>
                  <a:lnTo>
                    <a:pt x="357" y="29"/>
                  </a:lnTo>
                  <a:lnTo>
                    <a:pt x="378" y="29"/>
                  </a:lnTo>
                  <a:lnTo>
                    <a:pt x="378" y="22"/>
                  </a:lnTo>
                  <a:lnTo>
                    <a:pt x="378" y="15"/>
                  </a:lnTo>
                  <a:lnTo>
                    <a:pt x="385" y="15"/>
                  </a:lnTo>
                  <a:lnTo>
                    <a:pt x="385" y="8"/>
                  </a:lnTo>
                  <a:lnTo>
                    <a:pt x="385" y="0"/>
                  </a:lnTo>
                  <a:lnTo>
                    <a:pt x="407" y="0"/>
                  </a:lnTo>
                  <a:lnTo>
                    <a:pt x="428" y="0"/>
                  </a:lnTo>
                  <a:lnTo>
                    <a:pt x="428" y="8"/>
                  </a:lnTo>
                  <a:lnTo>
                    <a:pt x="428" y="15"/>
                  </a:lnTo>
                  <a:lnTo>
                    <a:pt x="435" y="15"/>
                  </a:lnTo>
                  <a:lnTo>
                    <a:pt x="435" y="22"/>
                  </a:lnTo>
                  <a:lnTo>
                    <a:pt x="435" y="29"/>
                  </a:lnTo>
                  <a:lnTo>
                    <a:pt x="428" y="36"/>
                  </a:lnTo>
                  <a:lnTo>
                    <a:pt x="428" y="43"/>
                  </a:lnTo>
                  <a:lnTo>
                    <a:pt x="428" y="50"/>
                  </a:lnTo>
                  <a:lnTo>
                    <a:pt x="435" y="50"/>
                  </a:lnTo>
                  <a:lnTo>
                    <a:pt x="435" y="65"/>
                  </a:lnTo>
                  <a:lnTo>
                    <a:pt x="435" y="86"/>
                  </a:lnTo>
                  <a:lnTo>
                    <a:pt x="442" y="86"/>
                  </a:lnTo>
                  <a:lnTo>
                    <a:pt x="450" y="86"/>
                  </a:lnTo>
                  <a:lnTo>
                    <a:pt x="450" y="100"/>
                  </a:lnTo>
                  <a:lnTo>
                    <a:pt x="450" y="122"/>
                  </a:lnTo>
                  <a:lnTo>
                    <a:pt x="442" y="122"/>
                  </a:lnTo>
                  <a:lnTo>
                    <a:pt x="435" y="129"/>
                  </a:lnTo>
                  <a:lnTo>
                    <a:pt x="414" y="129"/>
                  </a:lnTo>
                  <a:lnTo>
                    <a:pt x="385" y="129"/>
                  </a:lnTo>
                  <a:lnTo>
                    <a:pt x="385" y="136"/>
                  </a:lnTo>
                  <a:lnTo>
                    <a:pt x="385" y="143"/>
                  </a:lnTo>
                  <a:lnTo>
                    <a:pt x="378" y="143"/>
                  </a:lnTo>
                  <a:lnTo>
                    <a:pt x="378" y="150"/>
                  </a:lnTo>
                  <a:lnTo>
                    <a:pt x="371" y="157"/>
                  </a:lnTo>
                  <a:lnTo>
                    <a:pt x="364" y="157"/>
                  </a:lnTo>
                  <a:lnTo>
                    <a:pt x="364" y="164"/>
                  </a:lnTo>
                  <a:lnTo>
                    <a:pt x="364" y="172"/>
                  </a:lnTo>
                  <a:lnTo>
                    <a:pt x="350" y="172"/>
                  </a:lnTo>
                  <a:lnTo>
                    <a:pt x="335" y="172"/>
                  </a:lnTo>
                  <a:lnTo>
                    <a:pt x="335" y="179"/>
                  </a:lnTo>
                  <a:lnTo>
                    <a:pt x="335" y="193"/>
                  </a:lnTo>
                  <a:lnTo>
                    <a:pt x="328" y="193"/>
                  </a:lnTo>
                  <a:lnTo>
                    <a:pt x="328" y="200"/>
                  </a:lnTo>
                  <a:lnTo>
                    <a:pt x="328" y="207"/>
                  </a:lnTo>
                  <a:lnTo>
                    <a:pt x="328" y="214"/>
                  </a:lnTo>
                  <a:lnTo>
                    <a:pt x="335" y="214"/>
                  </a:lnTo>
                  <a:lnTo>
                    <a:pt x="335" y="222"/>
                  </a:lnTo>
                  <a:lnTo>
                    <a:pt x="335" y="236"/>
                  </a:lnTo>
                  <a:lnTo>
                    <a:pt x="343" y="236"/>
                  </a:lnTo>
                  <a:lnTo>
                    <a:pt x="335" y="243"/>
                  </a:lnTo>
                  <a:lnTo>
                    <a:pt x="343" y="243"/>
                  </a:lnTo>
                  <a:lnTo>
                    <a:pt x="343" y="250"/>
                  </a:lnTo>
                  <a:lnTo>
                    <a:pt x="343" y="257"/>
                  </a:lnTo>
                  <a:lnTo>
                    <a:pt x="335" y="264"/>
                  </a:lnTo>
                  <a:lnTo>
                    <a:pt x="335" y="271"/>
                  </a:lnTo>
                  <a:lnTo>
                    <a:pt x="300" y="271"/>
                  </a:lnTo>
                  <a:lnTo>
                    <a:pt x="271" y="271"/>
                  </a:lnTo>
                  <a:lnTo>
                    <a:pt x="278" y="279"/>
                  </a:lnTo>
                  <a:lnTo>
                    <a:pt x="278" y="286"/>
                  </a:lnTo>
                  <a:lnTo>
                    <a:pt x="271" y="286"/>
                  </a:lnTo>
                  <a:lnTo>
                    <a:pt x="271" y="293"/>
                  </a:lnTo>
                  <a:lnTo>
                    <a:pt x="264" y="293"/>
                  </a:lnTo>
                  <a:lnTo>
                    <a:pt x="257" y="286"/>
                  </a:lnTo>
                  <a:lnTo>
                    <a:pt x="236" y="293"/>
                  </a:lnTo>
                  <a:lnTo>
                    <a:pt x="221" y="293"/>
                  </a:lnTo>
                  <a:lnTo>
                    <a:pt x="186" y="293"/>
                  </a:lnTo>
                  <a:lnTo>
                    <a:pt x="164" y="293"/>
                  </a:lnTo>
                  <a:lnTo>
                    <a:pt x="157" y="293"/>
                  </a:lnTo>
                  <a:lnTo>
                    <a:pt x="150" y="286"/>
                  </a:lnTo>
                  <a:lnTo>
                    <a:pt x="150" y="271"/>
                  </a:lnTo>
                  <a:lnTo>
                    <a:pt x="150" y="264"/>
                  </a:lnTo>
                  <a:lnTo>
                    <a:pt x="157" y="264"/>
                  </a:lnTo>
                  <a:lnTo>
                    <a:pt x="164" y="264"/>
                  </a:lnTo>
                  <a:lnTo>
                    <a:pt x="164" y="257"/>
                  </a:lnTo>
                  <a:lnTo>
                    <a:pt x="164" y="250"/>
                  </a:lnTo>
                  <a:lnTo>
                    <a:pt x="179" y="250"/>
                  </a:lnTo>
                  <a:lnTo>
                    <a:pt x="179" y="243"/>
                  </a:lnTo>
                  <a:lnTo>
                    <a:pt x="179" y="236"/>
                  </a:lnTo>
                  <a:lnTo>
                    <a:pt x="186" y="236"/>
                  </a:lnTo>
                  <a:lnTo>
                    <a:pt x="186" y="229"/>
                  </a:lnTo>
                  <a:lnTo>
                    <a:pt x="186" y="222"/>
                  </a:lnTo>
                  <a:lnTo>
                    <a:pt x="193" y="222"/>
                  </a:lnTo>
                  <a:lnTo>
                    <a:pt x="200" y="214"/>
                  </a:lnTo>
                  <a:lnTo>
                    <a:pt x="200" y="200"/>
                  </a:lnTo>
                  <a:lnTo>
                    <a:pt x="200" y="193"/>
                  </a:lnTo>
                  <a:lnTo>
                    <a:pt x="186" y="193"/>
                  </a:lnTo>
                  <a:lnTo>
                    <a:pt x="179" y="193"/>
                  </a:lnTo>
                  <a:lnTo>
                    <a:pt x="171" y="186"/>
                  </a:lnTo>
                  <a:lnTo>
                    <a:pt x="164" y="179"/>
                  </a:lnTo>
                  <a:lnTo>
                    <a:pt x="164" y="186"/>
                  </a:lnTo>
                  <a:lnTo>
                    <a:pt x="164" y="193"/>
                  </a:lnTo>
                  <a:lnTo>
                    <a:pt x="164" y="186"/>
                  </a:lnTo>
                  <a:lnTo>
                    <a:pt x="164" y="179"/>
                  </a:lnTo>
                  <a:lnTo>
                    <a:pt x="129" y="179"/>
                  </a:lnTo>
                  <a:lnTo>
                    <a:pt x="100" y="179"/>
                  </a:lnTo>
                  <a:lnTo>
                    <a:pt x="93" y="172"/>
                  </a:lnTo>
                  <a:lnTo>
                    <a:pt x="72" y="172"/>
                  </a:lnTo>
                  <a:lnTo>
                    <a:pt x="50" y="172"/>
                  </a:lnTo>
                  <a:lnTo>
                    <a:pt x="50" y="164"/>
                  </a:lnTo>
                  <a:lnTo>
                    <a:pt x="50" y="157"/>
                  </a:lnTo>
                  <a:lnTo>
                    <a:pt x="29" y="157"/>
                  </a:lnTo>
                  <a:lnTo>
                    <a:pt x="15" y="157"/>
                  </a:lnTo>
                  <a:lnTo>
                    <a:pt x="15" y="164"/>
                  </a:lnTo>
                  <a:lnTo>
                    <a:pt x="15" y="172"/>
                  </a:lnTo>
                  <a:lnTo>
                    <a:pt x="7" y="172"/>
                  </a:lnTo>
                  <a:lnTo>
                    <a:pt x="0" y="172"/>
                  </a:lnTo>
                  <a:lnTo>
                    <a:pt x="0" y="164"/>
                  </a:lnTo>
                  <a:lnTo>
                    <a:pt x="0" y="157"/>
                  </a:lnTo>
                  <a:lnTo>
                    <a:pt x="0" y="150"/>
                  </a:lnTo>
                  <a:lnTo>
                    <a:pt x="15" y="150"/>
                  </a:lnTo>
                  <a:lnTo>
                    <a:pt x="22" y="150"/>
                  </a:lnTo>
                  <a:lnTo>
                    <a:pt x="22" y="143"/>
                  </a:lnTo>
                  <a:lnTo>
                    <a:pt x="29" y="136"/>
                  </a:lnTo>
                  <a:lnTo>
                    <a:pt x="36" y="129"/>
                  </a:lnTo>
                  <a:lnTo>
                    <a:pt x="36" y="122"/>
                  </a:lnTo>
                  <a:lnTo>
                    <a:pt x="57" y="122"/>
                  </a:lnTo>
                  <a:lnTo>
                    <a:pt x="79" y="122"/>
                  </a:lnTo>
                  <a:lnTo>
                    <a:pt x="86" y="107"/>
                  </a:lnTo>
                  <a:lnTo>
                    <a:pt x="100" y="100"/>
                  </a:lnTo>
                  <a:lnTo>
                    <a:pt x="107" y="100"/>
                  </a:lnTo>
                  <a:lnTo>
                    <a:pt x="107" y="93"/>
                  </a:lnTo>
                  <a:lnTo>
                    <a:pt x="107" y="86"/>
                  </a:lnTo>
                  <a:lnTo>
                    <a:pt x="114" y="86"/>
                  </a:lnTo>
                  <a:lnTo>
                    <a:pt x="122" y="86"/>
                  </a:lnTo>
                  <a:lnTo>
                    <a:pt x="122" y="93"/>
                  </a:lnTo>
                  <a:lnTo>
                    <a:pt x="122" y="100"/>
                  </a:lnTo>
                  <a:lnTo>
                    <a:pt x="122" y="93"/>
                  </a:lnTo>
                  <a:lnTo>
                    <a:pt x="129" y="86"/>
                  </a:lnTo>
                  <a:lnTo>
                    <a:pt x="136" y="93"/>
                  </a:lnTo>
                  <a:lnTo>
                    <a:pt x="143" y="100"/>
                  </a:lnTo>
                  <a:lnTo>
                    <a:pt x="143" y="93"/>
                  </a:lnTo>
                  <a:lnTo>
                    <a:pt x="143" y="86"/>
                  </a:lnTo>
                  <a:lnTo>
                    <a:pt x="157" y="86"/>
                  </a:lnTo>
                  <a:lnTo>
                    <a:pt x="164" y="86"/>
                  </a:lnTo>
                  <a:lnTo>
                    <a:pt x="164" y="93"/>
                  </a:lnTo>
                  <a:lnTo>
                    <a:pt x="164" y="100"/>
                  </a:lnTo>
                  <a:lnTo>
                    <a:pt x="171" y="93"/>
                  </a:lnTo>
                  <a:lnTo>
                    <a:pt x="179" y="86"/>
                  </a:lnTo>
                  <a:lnTo>
                    <a:pt x="186" y="86"/>
                  </a:lnTo>
                  <a:lnTo>
                    <a:pt x="200" y="86"/>
                  </a:lnTo>
                  <a:lnTo>
                    <a:pt x="200" y="93"/>
                  </a:lnTo>
                  <a:lnTo>
                    <a:pt x="200" y="100"/>
                  </a:lnTo>
                  <a:lnTo>
                    <a:pt x="228" y="100"/>
                  </a:lnTo>
                  <a:lnTo>
                    <a:pt x="257" y="100"/>
                  </a:lnTo>
                  <a:lnTo>
                    <a:pt x="257" y="93"/>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8" name="Freeform 17"/>
            <p:cNvSpPr>
              <a:spLocks/>
            </p:cNvSpPr>
            <p:nvPr/>
          </p:nvSpPr>
          <p:spPr bwMode="auto">
            <a:xfrm>
              <a:off x="830263" y="2432050"/>
              <a:ext cx="714375" cy="465138"/>
            </a:xfrm>
            <a:custGeom>
              <a:avLst/>
              <a:gdLst>
                <a:gd name="T0" fmla="*/ 665321250 w 450"/>
                <a:gd name="T1" fmla="*/ 216733670 h 293"/>
                <a:gd name="T2" fmla="*/ 682963138 w 450"/>
                <a:gd name="T3" fmla="*/ 181451445 h 293"/>
                <a:gd name="T4" fmla="*/ 756046875 w 450"/>
                <a:gd name="T5" fmla="*/ 163811126 h 293"/>
                <a:gd name="T6" fmla="*/ 808970950 w 450"/>
                <a:gd name="T7" fmla="*/ 146169220 h 293"/>
                <a:gd name="T8" fmla="*/ 844253138 w 450"/>
                <a:gd name="T9" fmla="*/ 126007948 h 293"/>
                <a:gd name="T10" fmla="*/ 899696575 w 450"/>
                <a:gd name="T11" fmla="*/ 73085404 h 293"/>
                <a:gd name="T12" fmla="*/ 952619063 w 450"/>
                <a:gd name="T13" fmla="*/ 37803178 h 293"/>
                <a:gd name="T14" fmla="*/ 970260950 w 450"/>
                <a:gd name="T15" fmla="*/ 0 h 293"/>
                <a:gd name="T16" fmla="*/ 1078626875 w 450"/>
                <a:gd name="T17" fmla="*/ 20161272 h 293"/>
                <a:gd name="T18" fmla="*/ 1096268763 w 450"/>
                <a:gd name="T19" fmla="*/ 55443497 h 293"/>
                <a:gd name="T20" fmla="*/ 1078626875 w 450"/>
                <a:gd name="T21" fmla="*/ 108367629 h 293"/>
                <a:gd name="T22" fmla="*/ 1096268763 w 450"/>
                <a:gd name="T23" fmla="*/ 163811126 h 293"/>
                <a:gd name="T24" fmla="*/ 1134070313 w 450"/>
                <a:gd name="T25" fmla="*/ 216733670 h 293"/>
                <a:gd name="T26" fmla="*/ 1113909063 w 450"/>
                <a:gd name="T27" fmla="*/ 307459393 h 293"/>
                <a:gd name="T28" fmla="*/ 970260950 w 450"/>
                <a:gd name="T29" fmla="*/ 325101299 h 293"/>
                <a:gd name="T30" fmla="*/ 952619063 w 450"/>
                <a:gd name="T31" fmla="*/ 360383525 h 293"/>
                <a:gd name="T32" fmla="*/ 917336875 w 450"/>
                <a:gd name="T33" fmla="*/ 395665750 h 293"/>
                <a:gd name="T34" fmla="*/ 882054688 w 450"/>
                <a:gd name="T35" fmla="*/ 433467341 h 293"/>
                <a:gd name="T36" fmla="*/ 844253138 w 450"/>
                <a:gd name="T37" fmla="*/ 486391473 h 293"/>
                <a:gd name="T38" fmla="*/ 826611250 w 450"/>
                <a:gd name="T39" fmla="*/ 521673698 h 293"/>
                <a:gd name="T40" fmla="*/ 844253138 w 450"/>
                <a:gd name="T41" fmla="*/ 559475289 h 293"/>
                <a:gd name="T42" fmla="*/ 844253138 w 450"/>
                <a:gd name="T43" fmla="*/ 612399421 h 293"/>
                <a:gd name="T44" fmla="*/ 864414388 w 450"/>
                <a:gd name="T45" fmla="*/ 647681646 h 293"/>
                <a:gd name="T46" fmla="*/ 756046875 w 450"/>
                <a:gd name="T47" fmla="*/ 682963872 h 293"/>
                <a:gd name="T48" fmla="*/ 700603438 w 450"/>
                <a:gd name="T49" fmla="*/ 720765462 h 293"/>
                <a:gd name="T50" fmla="*/ 665321250 w 450"/>
                <a:gd name="T51" fmla="*/ 738407369 h 293"/>
                <a:gd name="T52" fmla="*/ 556955325 w 450"/>
                <a:gd name="T53" fmla="*/ 738407369 h 293"/>
                <a:gd name="T54" fmla="*/ 395665325 w 450"/>
                <a:gd name="T55" fmla="*/ 738407369 h 293"/>
                <a:gd name="T56" fmla="*/ 378023438 w 450"/>
                <a:gd name="T57" fmla="*/ 665321965 h 293"/>
                <a:gd name="T58" fmla="*/ 413305625 w 450"/>
                <a:gd name="T59" fmla="*/ 647681646 h 293"/>
                <a:gd name="T60" fmla="*/ 451108763 w 450"/>
                <a:gd name="T61" fmla="*/ 612399421 h 293"/>
                <a:gd name="T62" fmla="*/ 468749063 w 450"/>
                <a:gd name="T63" fmla="*/ 577117195 h 293"/>
                <a:gd name="T64" fmla="*/ 504031250 w 450"/>
                <a:gd name="T65" fmla="*/ 539314017 h 293"/>
                <a:gd name="T66" fmla="*/ 468749063 w 450"/>
                <a:gd name="T67" fmla="*/ 486391473 h 293"/>
                <a:gd name="T68" fmla="*/ 413305625 w 450"/>
                <a:gd name="T69" fmla="*/ 451109247 h 293"/>
                <a:gd name="T70" fmla="*/ 413305625 w 450"/>
                <a:gd name="T71" fmla="*/ 468749566 h 293"/>
                <a:gd name="T72" fmla="*/ 252015625 w 450"/>
                <a:gd name="T73" fmla="*/ 451109247 h 293"/>
                <a:gd name="T74" fmla="*/ 126007813 w 450"/>
                <a:gd name="T75" fmla="*/ 433467341 h 293"/>
                <a:gd name="T76" fmla="*/ 73085325 w 450"/>
                <a:gd name="T77" fmla="*/ 395665750 h 293"/>
                <a:gd name="T78" fmla="*/ 37803138 w 450"/>
                <a:gd name="T79" fmla="*/ 433467341 h 293"/>
                <a:gd name="T80" fmla="*/ 0 w 450"/>
                <a:gd name="T81" fmla="*/ 413306069 h 293"/>
                <a:gd name="T82" fmla="*/ 37803138 w 450"/>
                <a:gd name="T83" fmla="*/ 378023844 h 293"/>
                <a:gd name="T84" fmla="*/ 73085325 w 450"/>
                <a:gd name="T85" fmla="*/ 342741618 h 293"/>
                <a:gd name="T86" fmla="*/ 143649700 w 450"/>
                <a:gd name="T87" fmla="*/ 307459393 h 293"/>
                <a:gd name="T88" fmla="*/ 252015625 w 450"/>
                <a:gd name="T89" fmla="*/ 252015896 h 293"/>
                <a:gd name="T90" fmla="*/ 269657513 w 450"/>
                <a:gd name="T91" fmla="*/ 216733670 h 293"/>
                <a:gd name="T92" fmla="*/ 307459063 w 450"/>
                <a:gd name="T93" fmla="*/ 234375577 h 293"/>
                <a:gd name="T94" fmla="*/ 325100950 w 450"/>
                <a:gd name="T95" fmla="*/ 216733670 h 293"/>
                <a:gd name="T96" fmla="*/ 360383138 w 450"/>
                <a:gd name="T97" fmla="*/ 234375577 h 293"/>
                <a:gd name="T98" fmla="*/ 413305625 w 450"/>
                <a:gd name="T99" fmla="*/ 216733670 h 293"/>
                <a:gd name="T100" fmla="*/ 430947513 w 450"/>
                <a:gd name="T101" fmla="*/ 234375577 h 293"/>
                <a:gd name="T102" fmla="*/ 504031250 w 450"/>
                <a:gd name="T103" fmla="*/ 216733670 h 293"/>
                <a:gd name="T104" fmla="*/ 574595625 w 450"/>
                <a:gd name="T105" fmla="*/ 252015896 h 29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50"/>
                <a:gd name="T160" fmla="*/ 0 h 293"/>
                <a:gd name="T161" fmla="*/ 450 w 450"/>
                <a:gd name="T162" fmla="*/ 293 h 29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50" h="293">
                  <a:moveTo>
                    <a:pt x="257" y="93"/>
                  </a:moveTo>
                  <a:lnTo>
                    <a:pt x="257" y="86"/>
                  </a:lnTo>
                  <a:lnTo>
                    <a:pt x="264" y="86"/>
                  </a:lnTo>
                  <a:lnTo>
                    <a:pt x="271" y="86"/>
                  </a:lnTo>
                  <a:lnTo>
                    <a:pt x="271" y="79"/>
                  </a:lnTo>
                  <a:lnTo>
                    <a:pt x="271" y="72"/>
                  </a:lnTo>
                  <a:lnTo>
                    <a:pt x="278" y="72"/>
                  </a:lnTo>
                  <a:lnTo>
                    <a:pt x="278" y="65"/>
                  </a:lnTo>
                  <a:lnTo>
                    <a:pt x="300" y="65"/>
                  </a:lnTo>
                  <a:lnTo>
                    <a:pt x="314" y="65"/>
                  </a:lnTo>
                  <a:lnTo>
                    <a:pt x="314" y="58"/>
                  </a:lnTo>
                  <a:lnTo>
                    <a:pt x="321" y="58"/>
                  </a:lnTo>
                  <a:lnTo>
                    <a:pt x="328" y="58"/>
                  </a:lnTo>
                  <a:lnTo>
                    <a:pt x="328" y="50"/>
                  </a:lnTo>
                  <a:lnTo>
                    <a:pt x="335" y="50"/>
                  </a:lnTo>
                  <a:lnTo>
                    <a:pt x="343" y="43"/>
                  </a:lnTo>
                  <a:lnTo>
                    <a:pt x="343" y="36"/>
                  </a:lnTo>
                  <a:lnTo>
                    <a:pt x="357" y="29"/>
                  </a:lnTo>
                  <a:lnTo>
                    <a:pt x="378" y="29"/>
                  </a:lnTo>
                  <a:lnTo>
                    <a:pt x="378" y="22"/>
                  </a:lnTo>
                  <a:lnTo>
                    <a:pt x="378" y="15"/>
                  </a:lnTo>
                  <a:lnTo>
                    <a:pt x="385" y="15"/>
                  </a:lnTo>
                  <a:lnTo>
                    <a:pt x="385" y="8"/>
                  </a:lnTo>
                  <a:lnTo>
                    <a:pt x="385" y="0"/>
                  </a:lnTo>
                  <a:lnTo>
                    <a:pt x="407" y="0"/>
                  </a:lnTo>
                  <a:lnTo>
                    <a:pt x="428" y="0"/>
                  </a:lnTo>
                  <a:lnTo>
                    <a:pt x="428" y="8"/>
                  </a:lnTo>
                  <a:lnTo>
                    <a:pt x="428" y="15"/>
                  </a:lnTo>
                  <a:lnTo>
                    <a:pt x="435" y="15"/>
                  </a:lnTo>
                  <a:lnTo>
                    <a:pt x="435" y="22"/>
                  </a:lnTo>
                  <a:lnTo>
                    <a:pt x="435" y="29"/>
                  </a:lnTo>
                  <a:lnTo>
                    <a:pt x="428" y="36"/>
                  </a:lnTo>
                  <a:lnTo>
                    <a:pt x="428" y="43"/>
                  </a:lnTo>
                  <a:lnTo>
                    <a:pt x="428" y="50"/>
                  </a:lnTo>
                  <a:lnTo>
                    <a:pt x="435" y="50"/>
                  </a:lnTo>
                  <a:lnTo>
                    <a:pt x="435" y="65"/>
                  </a:lnTo>
                  <a:lnTo>
                    <a:pt x="435" y="86"/>
                  </a:lnTo>
                  <a:lnTo>
                    <a:pt x="442" y="86"/>
                  </a:lnTo>
                  <a:lnTo>
                    <a:pt x="450" y="86"/>
                  </a:lnTo>
                  <a:lnTo>
                    <a:pt x="450" y="100"/>
                  </a:lnTo>
                  <a:lnTo>
                    <a:pt x="450" y="122"/>
                  </a:lnTo>
                  <a:lnTo>
                    <a:pt x="442" y="122"/>
                  </a:lnTo>
                  <a:lnTo>
                    <a:pt x="435" y="129"/>
                  </a:lnTo>
                  <a:lnTo>
                    <a:pt x="414" y="129"/>
                  </a:lnTo>
                  <a:lnTo>
                    <a:pt x="385" y="129"/>
                  </a:lnTo>
                  <a:lnTo>
                    <a:pt x="385" y="136"/>
                  </a:lnTo>
                  <a:lnTo>
                    <a:pt x="385" y="143"/>
                  </a:lnTo>
                  <a:lnTo>
                    <a:pt x="378" y="143"/>
                  </a:lnTo>
                  <a:lnTo>
                    <a:pt x="378" y="150"/>
                  </a:lnTo>
                  <a:lnTo>
                    <a:pt x="371" y="157"/>
                  </a:lnTo>
                  <a:lnTo>
                    <a:pt x="364" y="157"/>
                  </a:lnTo>
                  <a:lnTo>
                    <a:pt x="364" y="164"/>
                  </a:lnTo>
                  <a:lnTo>
                    <a:pt x="364" y="172"/>
                  </a:lnTo>
                  <a:lnTo>
                    <a:pt x="350" y="172"/>
                  </a:lnTo>
                  <a:lnTo>
                    <a:pt x="335" y="172"/>
                  </a:lnTo>
                  <a:lnTo>
                    <a:pt x="335" y="179"/>
                  </a:lnTo>
                  <a:lnTo>
                    <a:pt x="335" y="193"/>
                  </a:lnTo>
                  <a:lnTo>
                    <a:pt x="328" y="193"/>
                  </a:lnTo>
                  <a:lnTo>
                    <a:pt x="328" y="200"/>
                  </a:lnTo>
                  <a:lnTo>
                    <a:pt x="328" y="207"/>
                  </a:lnTo>
                  <a:lnTo>
                    <a:pt x="328" y="214"/>
                  </a:lnTo>
                  <a:lnTo>
                    <a:pt x="335" y="214"/>
                  </a:lnTo>
                  <a:lnTo>
                    <a:pt x="335" y="222"/>
                  </a:lnTo>
                  <a:lnTo>
                    <a:pt x="335" y="236"/>
                  </a:lnTo>
                  <a:lnTo>
                    <a:pt x="343" y="236"/>
                  </a:lnTo>
                  <a:lnTo>
                    <a:pt x="335" y="243"/>
                  </a:lnTo>
                  <a:lnTo>
                    <a:pt x="343" y="243"/>
                  </a:lnTo>
                  <a:lnTo>
                    <a:pt x="343" y="250"/>
                  </a:lnTo>
                  <a:lnTo>
                    <a:pt x="343" y="257"/>
                  </a:lnTo>
                  <a:lnTo>
                    <a:pt x="335" y="264"/>
                  </a:lnTo>
                  <a:lnTo>
                    <a:pt x="335" y="271"/>
                  </a:lnTo>
                  <a:lnTo>
                    <a:pt x="300" y="271"/>
                  </a:lnTo>
                  <a:lnTo>
                    <a:pt x="271" y="271"/>
                  </a:lnTo>
                  <a:lnTo>
                    <a:pt x="278" y="279"/>
                  </a:lnTo>
                  <a:lnTo>
                    <a:pt x="278" y="286"/>
                  </a:lnTo>
                  <a:lnTo>
                    <a:pt x="271" y="286"/>
                  </a:lnTo>
                  <a:lnTo>
                    <a:pt x="271" y="293"/>
                  </a:lnTo>
                  <a:lnTo>
                    <a:pt x="264" y="293"/>
                  </a:lnTo>
                  <a:lnTo>
                    <a:pt x="257" y="286"/>
                  </a:lnTo>
                  <a:lnTo>
                    <a:pt x="236" y="293"/>
                  </a:lnTo>
                  <a:lnTo>
                    <a:pt x="221" y="293"/>
                  </a:lnTo>
                  <a:lnTo>
                    <a:pt x="186" y="293"/>
                  </a:lnTo>
                  <a:lnTo>
                    <a:pt x="164" y="293"/>
                  </a:lnTo>
                  <a:lnTo>
                    <a:pt x="157" y="293"/>
                  </a:lnTo>
                  <a:lnTo>
                    <a:pt x="150" y="286"/>
                  </a:lnTo>
                  <a:lnTo>
                    <a:pt x="150" y="271"/>
                  </a:lnTo>
                  <a:lnTo>
                    <a:pt x="150" y="264"/>
                  </a:lnTo>
                  <a:lnTo>
                    <a:pt x="157" y="264"/>
                  </a:lnTo>
                  <a:lnTo>
                    <a:pt x="164" y="264"/>
                  </a:lnTo>
                  <a:lnTo>
                    <a:pt x="164" y="257"/>
                  </a:lnTo>
                  <a:lnTo>
                    <a:pt x="164" y="250"/>
                  </a:lnTo>
                  <a:lnTo>
                    <a:pt x="179" y="250"/>
                  </a:lnTo>
                  <a:lnTo>
                    <a:pt x="179" y="243"/>
                  </a:lnTo>
                  <a:lnTo>
                    <a:pt x="179" y="236"/>
                  </a:lnTo>
                  <a:lnTo>
                    <a:pt x="186" y="236"/>
                  </a:lnTo>
                  <a:lnTo>
                    <a:pt x="186" y="229"/>
                  </a:lnTo>
                  <a:lnTo>
                    <a:pt x="186" y="222"/>
                  </a:lnTo>
                  <a:lnTo>
                    <a:pt x="193" y="222"/>
                  </a:lnTo>
                  <a:lnTo>
                    <a:pt x="200" y="214"/>
                  </a:lnTo>
                  <a:lnTo>
                    <a:pt x="200" y="200"/>
                  </a:lnTo>
                  <a:lnTo>
                    <a:pt x="200" y="193"/>
                  </a:lnTo>
                  <a:lnTo>
                    <a:pt x="186" y="193"/>
                  </a:lnTo>
                  <a:lnTo>
                    <a:pt x="179" y="193"/>
                  </a:lnTo>
                  <a:lnTo>
                    <a:pt x="171" y="186"/>
                  </a:lnTo>
                  <a:lnTo>
                    <a:pt x="164" y="179"/>
                  </a:lnTo>
                  <a:lnTo>
                    <a:pt x="164" y="186"/>
                  </a:lnTo>
                  <a:lnTo>
                    <a:pt x="164" y="193"/>
                  </a:lnTo>
                  <a:lnTo>
                    <a:pt x="164" y="186"/>
                  </a:lnTo>
                  <a:lnTo>
                    <a:pt x="164" y="179"/>
                  </a:lnTo>
                  <a:lnTo>
                    <a:pt x="129" y="179"/>
                  </a:lnTo>
                  <a:lnTo>
                    <a:pt x="100" y="179"/>
                  </a:lnTo>
                  <a:lnTo>
                    <a:pt x="93" y="172"/>
                  </a:lnTo>
                  <a:lnTo>
                    <a:pt x="72" y="172"/>
                  </a:lnTo>
                  <a:lnTo>
                    <a:pt x="50" y="172"/>
                  </a:lnTo>
                  <a:lnTo>
                    <a:pt x="50" y="164"/>
                  </a:lnTo>
                  <a:lnTo>
                    <a:pt x="50" y="157"/>
                  </a:lnTo>
                  <a:lnTo>
                    <a:pt x="29" y="157"/>
                  </a:lnTo>
                  <a:lnTo>
                    <a:pt x="15" y="157"/>
                  </a:lnTo>
                  <a:lnTo>
                    <a:pt x="15" y="164"/>
                  </a:lnTo>
                  <a:lnTo>
                    <a:pt x="15" y="172"/>
                  </a:lnTo>
                  <a:lnTo>
                    <a:pt x="7" y="172"/>
                  </a:lnTo>
                  <a:lnTo>
                    <a:pt x="0" y="172"/>
                  </a:lnTo>
                  <a:lnTo>
                    <a:pt x="0" y="164"/>
                  </a:lnTo>
                  <a:lnTo>
                    <a:pt x="0" y="157"/>
                  </a:lnTo>
                  <a:lnTo>
                    <a:pt x="0" y="150"/>
                  </a:lnTo>
                  <a:lnTo>
                    <a:pt x="15" y="150"/>
                  </a:lnTo>
                  <a:lnTo>
                    <a:pt x="22" y="150"/>
                  </a:lnTo>
                  <a:lnTo>
                    <a:pt x="22" y="143"/>
                  </a:lnTo>
                  <a:lnTo>
                    <a:pt x="29" y="136"/>
                  </a:lnTo>
                  <a:lnTo>
                    <a:pt x="36" y="129"/>
                  </a:lnTo>
                  <a:lnTo>
                    <a:pt x="36" y="122"/>
                  </a:lnTo>
                  <a:lnTo>
                    <a:pt x="57" y="122"/>
                  </a:lnTo>
                  <a:lnTo>
                    <a:pt x="79" y="122"/>
                  </a:lnTo>
                  <a:lnTo>
                    <a:pt x="86" y="107"/>
                  </a:lnTo>
                  <a:lnTo>
                    <a:pt x="100" y="100"/>
                  </a:lnTo>
                  <a:lnTo>
                    <a:pt x="107" y="100"/>
                  </a:lnTo>
                  <a:lnTo>
                    <a:pt x="107" y="93"/>
                  </a:lnTo>
                  <a:lnTo>
                    <a:pt x="107" y="86"/>
                  </a:lnTo>
                  <a:lnTo>
                    <a:pt x="114" y="86"/>
                  </a:lnTo>
                  <a:lnTo>
                    <a:pt x="122" y="86"/>
                  </a:lnTo>
                  <a:lnTo>
                    <a:pt x="122" y="93"/>
                  </a:lnTo>
                  <a:lnTo>
                    <a:pt x="122" y="100"/>
                  </a:lnTo>
                  <a:lnTo>
                    <a:pt x="122" y="93"/>
                  </a:lnTo>
                  <a:lnTo>
                    <a:pt x="129" y="86"/>
                  </a:lnTo>
                  <a:lnTo>
                    <a:pt x="136" y="93"/>
                  </a:lnTo>
                  <a:lnTo>
                    <a:pt x="143" y="100"/>
                  </a:lnTo>
                  <a:lnTo>
                    <a:pt x="143" y="93"/>
                  </a:lnTo>
                  <a:lnTo>
                    <a:pt x="143" y="86"/>
                  </a:lnTo>
                  <a:lnTo>
                    <a:pt x="157" y="86"/>
                  </a:lnTo>
                  <a:lnTo>
                    <a:pt x="164" y="86"/>
                  </a:lnTo>
                  <a:lnTo>
                    <a:pt x="164" y="93"/>
                  </a:lnTo>
                  <a:lnTo>
                    <a:pt x="164" y="100"/>
                  </a:lnTo>
                  <a:lnTo>
                    <a:pt x="171" y="93"/>
                  </a:lnTo>
                  <a:lnTo>
                    <a:pt x="179" y="86"/>
                  </a:lnTo>
                  <a:lnTo>
                    <a:pt x="186" y="86"/>
                  </a:lnTo>
                  <a:lnTo>
                    <a:pt x="200" y="86"/>
                  </a:lnTo>
                  <a:lnTo>
                    <a:pt x="200" y="93"/>
                  </a:lnTo>
                  <a:lnTo>
                    <a:pt x="200" y="100"/>
                  </a:lnTo>
                  <a:lnTo>
                    <a:pt x="228" y="100"/>
                  </a:lnTo>
                  <a:lnTo>
                    <a:pt x="257" y="10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9" name="Freeform 18"/>
            <p:cNvSpPr>
              <a:spLocks/>
            </p:cNvSpPr>
            <p:nvPr/>
          </p:nvSpPr>
          <p:spPr bwMode="auto">
            <a:xfrm>
              <a:off x="750888" y="3032125"/>
              <a:ext cx="487362" cy="215900"/>
            </a:xfrm>
            <a:custGeom>
              <a:avLst/>
              <a:gdLst>
                <a:gd name="T0" fmla="*/ 126007683 w 307"/>
                <a:gd name="T1" fmla="*/ 325100950 h 136"/>
                <a:gd name="T2" fmla="*/ 0 w 307"/>
                <a:gd name="T3" fmla="*/ 289818763 h 136"/>
                <a:gd name="T4" fmla="*/ 37801511 w 307"/>
                <a:gd name="T5" fmla="*/ 289818763 h 136"/>
                <a:gd name="T6" fmla="*/ 90725532 w 307"/>
                <a:gd name="T7" fmla="*/ 234375325 h 136"/>
                <a:gd name="T8" fmla="*/ 90725532 w 307"/>
                <a:gd name="T9" fmla="*/ 181451250 h 136"/>
                <a:gd name="T10" fmla="*/ 126007683 w 307"/>
                <a:gd name="T11" fmla="*/ 181451250 h 136"/>
                <a:gd name="T12" fmla="*/ 143647965 w 307"/>
                <a:gd name="T13" fmla="*/ 163810950 h 136"/>
                <a:gd name="T14" fmla="*/ 163809194 w 307"/>
                <a:gd name="T15" fmla="*/ 143649700 h 136"/>
                <a:gd name="T16" fmla="*/ 181451064 w 307"/>
                <a:gd name="T17" fmla="*/ 126007813 h 136"/>
                <a:gd name="T18" fmla="*/ 181451064 w 307"/>
                <a:gd name="T19" fmla="*/ 90725625 h 136"/>
                <a:gd name="T20" fmla="*/ 216733215 w 307"/>
                <a:gd name="T21" fmla="*/ 90725625 h 136"/>
                <a:gd name="T22" fmla="*/ 252015366 w 307"/>
                <a:gd name="T23" fmla="*/ 90725625 h 136"/>
                <a:gd name="T24" fmla="*/ 252015366 w 307"/>
                <a:gd name="T25" fmla="*/ 55443438 h 136"/>
                <a:gd name="T26" fmla="*/ 269655648 w 307"/>
                <a:gd name="T27" fmla="*/ 37803138 h 136"/>
                <a:gd name="T28" fmla="*/ 307458747 w 307"/>
                <a:gd name="T29" fmla="*/ 37803138 h 136"/>
                <a:gd name="T30" fmla="*/ 325099029 w 307"/>
                <a:gd name="T31" fmla="*/ 37803138 h 136"/>
                <a:gd name="T32" fmla="*/ 378023050 w 307"/>
                <a:gd name="T33" fmla="*/ 37803138 h 136"/>
                <a:gd name="T34" fmla="*/ 395663332 w 307"/>
                <a:gd name="T35" fmla="*/ 0 h 136"/>
                <a:gd name="T36" fmla="*/ 433466430 w 307"/>
                <a:gd name="T37" fmla="*/ 0 h 136"/>
                <a:gd name="T38" fmla="*/ 433466430 w 307"/>
                <a:gd name="T39" fmla="*/ 37803138 h 136"/>
                <a:gd name="T40" fmla="*/ 539312884 w 307"/>
                <a:gd name="T41" fmla="*/ 37803138 h 136"/>
                <a:gd name="T42" fmla="*/ 539312884 w 307"/>
                <a:gd name="T43" fmla="*/ 73085325 h 136"/>
                <a:gd name="T44" fmla="*/ 556953166 w 307"/>
                <a:gd name="T45" fmla="*/ 90725625 h 136"/>
                <a:gd name="T46" fmla="*/ 577114395 w 307"/>
                <a:gd name="T47" fmla="*/ 108367513 h 136"/>
                <a:gd name="T48" fmla="*/ 594756265 w 307"/>
                <a:gd name="T49" fmla="*/ 126007813 h 136"/>
                <a:gd name="T50" fmla="*/ 630038416 w 307"/>
                <a:gd name="T51" fmla="*/ 163810950 h 136"/>
                <a:gd name="T52" fmla="*/ 647678698 w 307"/>
                <a:gd name="T53" fmla="*/ 199093138 h 136"/>
                <a:gd name="T54" fmla="*/ 630038416 w 307"/>
                <a:gd name="T55" fmla="*/ 216733438 h 136"/>
                <a:gd name="T56" fmla="*/ 647678698 w 307"/>
                <a:gd name="T57" fmla="*/ 234375325 h 136"/>
                <a:gd name="T58" fmla="*/ 682960849 w 307"/>
                <a:gd name="T59" fmla="*/ 234375325 h 136"/>
                <a:gd name="T60" fmla="*/ 682960849 w 307"/>
                <a:gd name="T61" fmla="*/ 269657513 h 136"/>
                <a:gd name="T62" fmla="*/ 700602719 w 307"/>
                <a:gd name="T63" fmla="*/ 289818763 h 136"/>
                <a:gd name="T64" fmla="*/ 700602719 w 307"/>
                <a:gd name="T65" fmla="*/ 325100950 h 136"/>
                <a:gd name="T66" fmla="*/ 773686381 w 307"/>
                <a:gd name="T67" fmla="*/ 325100950 h 136"/>
                <a:gd name="T68" fmla="*/ 700602719 w 307"/>
                <a:gd name="T69" fmla="*/ 325100950 h 136"/>
                <a:gd name="T70" fmla="*/ 521671015 w 307"/>
                <a:gd name="T71" fmla="*/ 325100950 h 136"/>
                <a:gd name="T72" fmla="*/ 252015366 w 307"/>
                <a:gd name="T73" fmla="*/ 325100950 h 1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07"/>
                <a:gd name="T112" fmla="*/ 0 h 136"/>
                <a:gd name="T113" fmla="*/ 307 w 307"/>
                <a:gd name="T114" fmla="*/ 136 h 1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07" h="136">
                  <a:moveTo>
                    <a:pt x="93" y="129"/>
                  </a:moveTo>
                  <a:lnTo>
                    <a:pt x="50" y="129"/>
                  </a:lnTo>
                  <a:lnTo>
                    <a:pt x="29" y="122"/>
                  </a:lnTo>
                  <a:lnTo>
                    <a:pt x="0" y="115"/>
                  </a:lnTo>
                  <a:lnTo>
                    <a:pt x="8" y="115"/>
                  </a:lnTo>
                  <a:lnTo>
                    <a:pt x="15" y="115"/>
                  </a:lnTo>
                  <a:lnTo>
                    <a:pt x="29" y="107"/>
                  </a:lnTo>
                  <a:lnTo>
                    <a:pt x="36" y="93"/>
                  </a:lnTo>
                  <a:lnTo>
                    <a:pt x="36" y="86"/>
                  </a:lnTo>
                  <a:lnTo>
                    <a:pt x="36" y="72"/>
                  </a:lnTo>
                  <a:lnTo>
                    <a:pt x="43" y="72"/>
                  </a:lnTo>
                  <a:lnTo>
                    <a:pt x="50" y="72"/>
                  </a:lnTo>
                  <a:lnTo>
                    <a:pt x="50" y="65"/>
                  </a:lnTo>
                  <a:lnTo>
                    <a:pt x="57" y="65"/>
                  </a:lnTo>
                  <a:lnTo>
                    <a:pt x="65" y="65"/>
                  </a:lnTo>
                  <a:lnTo>
                    <a:pt x="65" y="57"/>
                  </a:lnTo>
                  <a:lnTo>
                    <a:pt x="65" y="50"/>
                  </a:lnTo>
                  <a:lnTo>
                    <a:pt x="72" y="50"/>
                  </a:lnTo>
                  <a:lnTo>
                    <a:pt x="72" y="43"/>
                  </a:lnTo>
                  <a:lnTo>
                    <a:pt x="72" y="36"/>
                  </a:lnTo>
                  <a:lnTo>
                    <a:pt x="79" y="36"/>
                  </a:lnTo>
                  <a:lnTo>
                    <a:pt x="86" y="36"/>
                  </a:lnTo>
                  <a:lnTo>
                    <a:pt x="93" y="36"/>
                  </a:lnTo>
                  <a:lnTo>
                    <a:pt x="100" y="36"/>
                  </a:lnTo>
                  <a:lnTo>
                    <a:pt x="100" y="29"/>
                  </a:lnTo>
                  <a:lnTo>
                    <a:pt x="100" y="22"/>
                  </a:lnTo>
                  <a:lnTo>
                    <a:pt x="100" y="15"/>
                  </a:lnTo>
                  <a:lnTo>
                    <a:pt x="107" y="15"/>
                  </a:lnTo>
                  <a:lnTo>
                    <a:pt x="114" y="15"/>
                  </a:lnTo>
                  <a:lnTo>
                    <a:pt x="122" y="15"/>
                  </a:lnTo>
                  <a:lnTo>
                    <a:pt x="129" y="22"/>
                  </a:lnTo>
                  <a:lnTo>
                    <a:pt x="129" y="15"/>
                  </a:lnTo>
                  <a:lnTo>
                    <a:pt x="136" y="15"/>
                  </a:lnTo>
                  <a:lnTo>
                    <a:pt x="150" y="15"/>
                  </a:lnTo>
                  <a:lnTo>
                    <a:pt x="150" y="8"/>
                  </a:lnTo>
                  <a:lnTo>
                    <a:pt x="157" y="0"/>
                  </a:lnTo>
                  <a:lnTo>
                    <a:pt x="164" y="0"/>
                  </a:lnTo>
                  <a:lnTo>
                    <a:pt x="172" y="0"/>
                  </a:lnTo>
                  <a:lnTo>
                    <a:pt x="172" y="8"/>
                  </a:lnTo>
                  <a:lnTo>
                    <a:pt x="172" y="15"/>
                  </a:lnTo>
                  <a:lnTo>
                    <a:pt x="193" y="15"/>
                  </a:lnTo>
                  <a:lnTo>
                    <a:pt x="214" y="15"/>
                  </a:lnTo>
                  <a:lnTo>
                    <a:pt x="214" y="22"/>
                  </a:lnTo>
                  <a:lnTo>
                    <a:pt x="214" y="29"/>
                  </a:lnTo>
                  <a:lnTo>
                    <a:pt x="214" y="36"/>
                  </a:lnTo>
                  <a:lnTo>
                    <a:pt x="221" y="36"/>
                  </a:lnTo>
                  <a:lnTo>
                    <a:pt x="229" y="36"/>
                  </a:lnTo>
                  <a:lnTo>
                    <a:pt x="229" y="43"/>
                  </a:lnTo>
                  <a:lnTo>
                    <a:pt x="229" y="50"/>
                  </a:lnTo>
                  <a:lnTo>
                    <a:pt x="236" y="50"/>
                  </a:lnTo>
                  <a:lnTo>
                    <a:pt x="243" y="57"/>
                  </a:lnTo>
                  <a:lnTo>
                    <a:pt x="250" y="65"/>
                  </a:lnTo>
                  <a:lnTo>
                    <a:pt x="250" y="72"/>
                  </a:lnTo>
                  <a:lnTo>
                    <a:pt x="257" y="79"/>
                  </a:lnTo>
                  <a:lnTo>
                    <a:pt x="257" y="86"/>
                  </a:lnTo>
                  <a:lnTo>
                    <a:pt x="250" y="86"/>
                  </a:lnTo>
                  <a:lnTo>
                    <a:pt x="257" y="86"/>
                  </a:lnTo>
                  <a:lnTo>
                    <a:pt x="257" y="93"/>
                  </a:lnTo>
                  <a:lnTo>
                    <a:pt x="264" y="93"/>
                  </a:lnTo>
                  <a:lnTo>
                    <a:pt x="271" y="93"/>
                  </a:lnTo>
                  <a:lnTo>
                    <a:pt x="271" y="100"/>
                  </a:lnTo>
                  <a:lnTo>
                    <a:pt x="271" y="107"/>
                  </a:lnTo>
                  <a:lnTo>
                    <a:pt x="278" y="107"/>
                  </a:lnTo>
                  <a:lnTo>
                    <a:pt x="278" y="115"/>
                  </a:lnTo>
                  <a:lnTo>
                    <a:pt x="278" y="122"/>
                  </a:lnTo>
                  <a:lnTo>
                    <a:pt x="278" y="129"/>
                  </a:lnTo>
                  <a:lnTo>
                    <a:pt x="293" y="129"/>
                  </a:lnTo>
                  <a:lnTo>
                    <a:pt x="307" y="129"/>
                  </a:lnTo>
                  <a:lnTo>
                    <a:pt x="307" y="136"/>
                  </a:lnTo>
                  <a:lnTo>
                    <a:pt x="278" y="129"/>
                  </a:lnTo>
                  <a:lnTo>
                    <a:pt x="257" y="129"/>
                  </a:lnTo>
                  <a:lnTo>
                    <a:pt x="207" y="129"/>
                  </a:lnTo>
                  <a:lnTo>
                    <a:pt x="143" y="129"/>
                  </a:lnTo>
                  <a:lnTo>
                    <a:pt x="100" y="129"/>
                  </a:lnTo>
                  <a:lnTo>
                    <a:pt x="93" y="129"/>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0" name="Freeform 19"/>
            <p:cNvSpPr>
              <a:spLocks/>
            </p:cNvSpPr>
            <p:nvPr/>
          </p:nvSpPr>
          <p:spPr bwMode="auto">
            <a:xfrm>
              <a:off x="750888" y="3032125"/>
              <a:ext cx="487362" cy="215900"/>
            </a:xfrm>
            <a:custGeom>
              <a:avLst/>
              <a:gdLst>
                <a:gd name="T0" fmla="*/ 126007683 w 307"/>
                <a:gd name="T1" fmla="*/ 325100950 h 136"/>
                <a:gd name="T2" fmla="*/ 0 w 307"/>
                <a:gd name="T3" fmla="*/ 289818763 h 136"/>
                <a:gd name="T4" fmla="*/ 37801511 w 307"/>
                <a:gd name="T5" fmla="*/ 289818763 h 136"/>
                <a:gd name="T6" fmla="*/ 90725532 w 307"/>
                <a:gd name="T7" fmla="*/ 234375325 h 136"/>
                <a:gd name="T8" fmla="*/ 90725532 w 307"/>
                <a:gd name="T9" fmla="*/ 181451250 h 136"/>
                <a:gd name="T10" fmla="*/ 126007683 w 307"/>
                <a:gd name="T11" fmla="*/ 181451250 h 136"/>
                <a:gd name="T12" fmla="*/ 143647965 w 307"/>
                <a:gd name="T13" fmla="*/ 163810950 h 136"/>
                <a:gd name="T14" fmla="*/ 163809194 w 307"/>
                <a:gd name="T15" fmla="*/ 143649700 h 136"/>
                <a:gd name="T16" fmla="*/ 181451064 w 307"/>
                <a:gd name="T17" fmla="*/ 126007813 h 136"/>
                <a:gd name="T18" fmla="*/ 181451064 w 307"/>
                <a:gd name="T19" fmla="*/ 90725625 h 136"/>
                <a:gd name="T20" fmla="*/ 216733215 w 307"/>
                <a:gd name="T21" fmla="*/ 90725625 h 136"/>
                <a:gd name="T22" fmla="*/ 252015366 w 307"/>
                <a:gd name="T23" fmla="*/ 90725625 h 136"/>
                <a:gd name="T24" fmla="*/ 252015366 w 307"/>
                <a:gd name="T25" fmla="*/ 55443438 h 136"/>
                <a:gd name="T26" fmla="*/ 269655648 w 307"/>
                <a:gd name="T27" fmla="*/ 37803138 h 136"/>
                <a:gd name="T28" fmla="*/ 307458747 w 307"/>
                <a:gd name="T29" fmla="*/ 37803138 h 136"/>
                <a:gd name="T30" fmla="*/ 325099029 w 307"/>
                <a:gd name="T31" fmla="*/ 37803138 h 136"/>
                <a:gd name="T32" fmla="*/ 378023050 w 307"/>
                <a:gd name="T33" fmla="*/ 37803138 h 136"/>
                <a:gd name="T34" fmla="*/ 395663332 w 307"/>
                <a:gd name="T35" fmla="*/ 0 h 136"/>
                <a:gd name="T36" fmla="*/ 433466430 w 307"/>
                <a:gd name="T37" fmla="*/ 0 h 136"/>
                <a:gd name="T38" fmla="*/ 433466430 w 307"/>
                <a:gd name="T39" fmla="*/ 37803138 h 136"/>
                <a:gd name="T40" fmla="*/ 539312884 w 307"/>
                <a:gd name="T41" fmla="*/ 37803138 h 136"/>
                <a:gd name="T42" fmla="*/ 539312884 w 307"/>
                <a:gd name="T43" fmla="*/ 73085325 h 136"/>
                <a:gd name="T44" fmla="*/ 556953166 w 307"/>
                <a:gd name="T45" fmla="*/ 90725625 h 136"/>
                <a:gd name="T46" fmla="*/ 577114395 w 307"/>
                <a:gd name="T47" fmla="*/ 108367513 h 136"/>
                <a:gd name="T48" fmla="*/ 594756265 w 307"/>
                <a:gd name="T49" fmla="*/ 126007813 h 136"/>
                <a:gd name="T50" fmla="*/ 630038416 w 307"/>
                <a:gd name="T51" fmla="*/ 163810950 h 136"/>
                <a:gd name="T52" fmla="*/ 647678698 w 307"/>
                <a:gd name="T53" fmla="*/ 199093138 h 136"/>
                <a:gd name="T54" fmla="*/ 630038416 w 307"/>
                <a:gd name="T55" fmla="*/ 216733438 h 136"/>
                <a:gd name="T56" fmla="*/ 647678698 w 307"/>
                <a:gd name="T57" fmla="*/ 234375325 h 136"/>
                <a:gd name="T58" fmla="*/ 682960849 w 307"/>
                <a:gd name="T59" fmla="*/ 234375325 h 136"/>
                <a:gd name="T60" fmla="*/ 682960849 w 307"/>
                <a:gd name="T61" fmla="*/ 269657513 h 136"/>
                <a:gd name="T62" fmla="*/ 700602719 w 307"/>
                <a:gd name="T63" fmla="*/ 289818763 h 136"/>
                <a:gd name="T64" fmla="*/ 700602719 w 307"/>
                <a:gd name="T65" fmla="*/ 325100950 h 136"/>
                <a:gd name="T66" fmla="*/ 773686381 w 307"/>
                <a:gd name="T67" fmla="*/ 325100950 h 136"/>
                <a:gd name="T68" fmla="*/ 700602719 w 307"/>
                <a:gd name="T69" fmla="*/ 325100950 h 136"/>
                <a:gd name="T70" fmla="*/ 521671015 w 307"/>
                <a:gd name="T71" fmla="*/ 325100950 h 136"/>
                <a:gd name="T72" fmla="*/ 252015366 w 307"/>
                <a:gd name="T73" fmla="*/ 325100950 h 1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07"/>
                <a:gd name="T112" fmla="*/ 0 h 136"/>
                <a:gd name="T113" fmla="*/ 307 w 307"/>
                <a:gd name="T114" fmla="*/ 136 h 1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07" h="136">
                  <a:moveTo>
                    <a:pt x="93" y="129"/>
                  </a:moveTo>
                  <a:lnTo>
                    <a:pt x="50" y="129"/>
                  </a:lnTo>
                  <a:lnTo>
                    <a:pt x="29" y="122"/>
                  </a:lnTo>
                  <a:lnTo>
                    <a:pt x="0" y="115"/>
                  </a:lnTo>
                  <a:lnTo>
                    <a:pt x="8" y="115"/>
                  </a:lnTo>
                  <a:lnTo>
                    <a:pt x="15" y="115"/>
                  </a:lnTo>
                  <a:lnTo>
                    <a:pt x="29" y="107"/>
                  </a:lnTo>
                  <a:lnTo>
                    <a:pt x="36" y="93"/>
                  </a:lnTo>
                  <a:lnTo>
                    <a:pt x="36" y="86"/>
                  </a:lnTo>
                  <a:lnTo>
                    <a:pt x="36" y="72"/>
                  </a:lnTo>
                  <a:lnTo>
                    <a:pt x="43" y="72"/>
                  </a:lnTo>
                  <a:lnTo>
                    <a:pt x="50" y="72"/>
                  </a:lnTo>
                  <a:lnTo>
                    <a:pt x="50" y="65"/>
                  </a:lnTo>
                  <a:lnTo>
                    <a:pt x="57" y="65"/>
                  </a:lnTo>
                  <a:lnTo>
                    <a:pt x="65" y="65"/>
                  </a:lnTo>
                  <a:lnTo>
                    <a:pt x="65" y="57"/>
                  </a:lnTo>
                  <a:lnTo>
                    <a:pt x="65" y="50"/>
                  </a:lnTo>
                  <a:lnTo>
                    <a:pt x="72" y="50"/>
                  </a:lnTo>
                  <a:lnTo>
                    <a:pt x="72" y="43"/>
                  </a:lnTo>
                  <a:lnTo>
                    <a:pt x="72" y="36"/>
                  </a:lnTo>
                  <a:lnTo>
                    <a:pt x="79" y="36"/>
                  </a:lnTo>
                  <a:lnTo>
                    <a:pt x="86" y="36"/>
                  </a:lnTo>
                  <a:lnTo>
                    <a:pt x="93" y="36"/>
                  </a:lnTo>
                  <a:lnTo>
                    <a:pt x="100" y="36"/>
                  </a:lnTo>
                  <a:lnTo>
                    <a:pt x="100" y="29"/>
                  </a:lnTo>
                  <a:lnTo>
                    <a:pt x="100" y="22"/>
                  </a:lnTo>
                  <a:lnTo>
                    <a:pt x="100" y="15"/>
                  </a:lnTo>
                  <a:lnTo>
                    <a:pt x="107" y="15"/>
                  </a:lnTo>
                  <a:lnTo>
                    <a:pt x="114" y="15"/>
                  </a:lnTo>
                  <a:lnTo>
                    <a:pt x="122" y="15"/>
                  </a:lnTo>
                  <a:lnTo>
                    <a:pt x="129" y="22"/>
                  </a:lnTo>
                  <a:lnTo>
                    <a:pt x="129" y="15"/>
                  </a:lnTo>
                  <a:lnTo>
                    <a:pt x="136" y="15"/>
                  </a:lnTo>
                  <a:lnTo>
                    <a:pt x="150" y="15"/>
                  </a:lnTo>
                  <a:lnTo>
                    <a:pt x="150" y="8"/>
                  </a:lnTo>
                  <a:lnTo>
                    <a:pt x="157" y="0"/>
                  </a:lnTo>
                  <a:lnTo>
                    <a:pt x="164" y="0"/>
                  </a:lnTo>
                  <a:lnTo>
                    <a:pt x="172" y="0"/>
                  </a:lnTo>
                  <a:lnTo>
                    <a:pt x="172" y="8"/>
                  </a:lnTo>
                  <a:lnTo>
                    <a:pt x="172" y="15"/>
                  </a:lnTo>
                  <a:lnTo>
                    <a:pt x="193" y="15"/>
                  </a:lnTo>
                  <a:lnTo>
                    <a:pt x="214" y="15"/>
                  </a:lnTo>
                  <a:lnTo>
                    <a:pt x="214" y="22"/>
                  </a:lnTo>
                  <a:lnTo>
                    <a:pt x="214" y="29"/>
                  </a:lnTo>
                  <a:lnTo>
                    <a:pt x="214" y="36"/>
                  </a:lnTo>
                  <a:lnTo>
                    <a:pt x="221" y="36"/>
                  </a:lnTo>
                  <a:lnTo>
                    <a:pt x="229" y="36"/>
                  </a:lnTo>
                  <a:lnTo>
                    <a:pt x="229" y="43"/>
                  </a:lnTo>
                  <a:lnTo>
                    <a:pt x="229" y="50"/>
                  </a:lnTo>
                  <a:lnTo>
                    <a:pt x="236" y="50"/>
                  </a:lnTo>
                  <a:lnTo>
                    <a:pt x="243" y="57"/>
                  </a:lnTo>
                  <a:lnTo>
                    <a:pt x="250" y="65"/>
                  </a:lnTo>
                  <a:lnTo>
                    <a:pt x="250" y="72"/>
                  </a:lnTo>
                  <a:lnTo>
                    <a:pt x="257" y="79"/>
                  </a:lnTo>
                  <a:lnTo>
                    <a:pt x="257" y="86"/>
                  </a:lnTo>
                  <a:lnTo>
                    <a:pt x="250" y="86"/>
                  </a:lnTo>
                  <a:lnTo>
                    <a:pt x="257" y="86"/>
                  </a:lnTo>
                  <a:lnTo>
                    <a:pt x="257" y="93"/>
                  </a:lnTo>
                  <a:lnTo>
                    <a:pt x="264" y="93"/>
                  </a:lnTo>
                  <a:lnTo>
                    <a:pt x="271" y="93"/>
                  </a:lnTo>
                  <a:lnTo>
                    <a:pt x="271" y="100"/>
                  </a:lnTo>
                  <a:lnTo>
                    <a:pt x="271" y="107"/>
                  </a:lnTo>
                  <a:lnTo>
                    <a:pt x="278" y="107"/>
                  </a:lnTo>
                  <a:lnTo>
                    <a:pt x="278" y="115"/>
                  </a:lnTo>
                  <a:lnTo>
                    <a:pt x="278" y="122"/>
                  </a:lnTo>
                  <a:lnTo>
                    <a:pt x="278" y="129"/>
                  </a:lnTo>
                  <a:lnTo>
                    <a:pt x="293" y="129"/>
                  </a:lnTo>
                  <a:lnTo>
                    <a:pt x="307" y="129"/>
                  </a:lnTo>
                  <a:lnTo>
                    <a:pt x="307" y="136"/>
                  </a:lnTo>
                  <a:lnTo>
                    <a:pt x="278" y="129"/>
                  </a:lnTo>
                  <a:lnTo>
                    <a:pt x="257" y="129"/>
                  </a:lnTo>
                  <a:lnTo>
                    <a:pt x="207" y="129"/>
                  </a:lnTo>
                  <a:lnTo>
                    <a:pt x="143" y="129"/>
                  </a:lnTo>
                  <a:lnTo>
                    <a:pt x="100" y="129"/>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1" name="Freeform 20"/>
            <p:cNvSpPr>
              <a:spLocks/>
            </p:cNvSpPr>
            <p:nvPr/>
          </p:nvSpPr>
          <p:spPr bwMode="auto">
            <a:xfrm>
              <a:off x="1023938" y="2862263"/>
              <a:ext cx="554037" cy="385762"/>
            </a:xfrm>
            <a:custGeom>
              <a:avLst/>
              <a:gdLst>
                <a:gd name="T0" fmla="*/ 574595106 w 349"/>
                <a:gd name="T1" fmla="*/ 37801501 h 243"/>
                <a:gd name="T2" fmla="*/ 574595106 w 349"/>
                <a:gd name="T3" fmla="*/ 90725507 h 243"/>
                <a:gd name="T4" fmla="*/ 609877262 w 349"/>
                <a:gd name="T5" fmla="*/ 90725507 h 243"/>
                <a:gd name="T6" fmla="*/ 574595106 w 349"/>
                <a:gd name="T7" fmla="*/ 126007649 h 243"/>
                <a:gd name="T8" fmla="*/ 609877262 w 349"/>
                <a:gd name="T9" fmla="*/ 126007649 h 243"/>
                <a:gd name="T10" fmla="*/ 609877262 w 349"/>
                <a:gd name="T11" fmla="*/ 163809150 h 243"/>
                <a:gd name="T12" fmla="*/ 645159418 w 349"/>
                <a:gd name="T13" fmla="*/ 163809150 h 243"/>
                <a:gd name="T14" fmla="*/ 662799702 w 349"/>
                <a:gd name="T15" fmla="*/ 181451015 h 243"/>
                <a:gd name="T16" fmla="*/ 700602805 w 349"/>
                <a:gd name="T17" fmla="*/ 146168873 h 243"/>
                <a:gd name="T18" fmla="*/ 735884961 w 349"/>
                <a:gd name="T19" fmla="*/ 146168873 h 243"/>
                <a:gd name="T20" fmla="*/ 753525245 w 349"/>
                <a:gd name="T21" fmla="*/ 181451015 h 243"/>
                <a:gd name="T22" fmla="*/ 735884961 w 349"/>
                <a:gd name="T23" fmla="*/ 234373434 h 243"/>
                <a:gd name="T24" fmla="*/ 718243089 w 349"/>
                <a:gd name="T25" fmla="*/ 269655575 h 243"/>
                <a:gd name="T26" fmla="*/ 735884961 w 349"/>
                <a:gd name="T27" fmla="*/ 307458664 h 243"/>
                <a:gd name="T28" fmla="*/ 753525245 w 349"/>
                <a:gd name="T29" fmla="*/ 325098941 h 243"/>
                <a:gd name="T30" fmla="*/ 771167117 w 349"/>
                <a:gd name="T31" fmla="*/ 342740806 h 243"/>
                <a:gd name="T32" fmla="*/ 788807401 w 349"/>
                <a:gd name="T33" fmla="*/ 360381083 h 243"/>
                <a:gd name="T34" fmla="*/ 788807401 w 349"/>
                <a:gd name="T35" fmla="*/ 395663225 h 243"/>
                <a:gd name="T36" fmla="*/ 826610504 w 349"/>
                <a:gd name="T37" fmla="*/ 395663225 h 243"/>
                <a:gd name="T38" fmla="*/ 826610504 w 349"/>
                <a:gd name="T39" fmla="*/ 451106590 h 243"/>
                <a:gd name="T40" fmla="*/ 788807401 w 349"/>
                <a:gd name="T41" fmla="*/ 451106590 h 243"/>
                <a:gd name="T42" fmla="*/ 788807401 w 349"/>
                <a:gd name="T43" fmla="*/ 486388732 h 243"/>
                <a:gd name="T44" fmla="*/ 826610504 w 349"/>
                <a:gd name="T45" fmla="*/ 486388732 h 243"/>
                <a:gd name="T46" fmla="*/ 844250788 w 349"/>
                <a:gd name="T47" fmla="*/ 539312738 h 243"/>
                <a:gd name="T48" fmla="*/ 861892660 w 349"/>
                <a:gd name="T49" fmla="*/ 559473962 h 243"/>
                <a:gd name="T50" fmla="*/ 879532944 w 349"/>
                <a:gd name="T51" fmla="*/ 577114239 h 243"/>
                <a:gd name="T52" fmla="*/ 609877262 w 349"/>
                <a:gd name="T53" fmla="*/ 594756104 h 243"/>
                <a:gd name="T54" fmla="*/ 340219993 w 349"/>
                <a:gd name="T55" fmla="*/ 594756104 h 243"/>
                <a:gd name="T56" fmla="*/ 267136321 w 349"/>
                <a:gd name="T57" fmla="*/ 594756104 h 243"/>
                <a:gd name="T58" fmla="*/ 267136321 w 349"/>
                <a:gd name="T59" fmla="*/ 559473962 h 243"/>
                <a:gd name="T60" fmla="*/ 249494450 w 349"/>
                <a:gd name="T61" fmla="*/ 539312738 h 243"/>
                <a:gd name="T62" fmla="*/ 249494450 w 349"/>
                <a:gd name="T63" fmla="*/ 504030597 h 243"/>
                <a:gd name="T64" fmla="*/ 214212294 w 349"/>
                <a:gd name="T65" fmla="*/ 504030597 h 243"/>
                <a:gd name="T66" fmla="*/ 196572010 w 349"/>
                <a:gd name="T67" fmla="*/ 486388732 h 243"/>
                <a:gd name="T68" fmla="*/ 214212294 w 349"/>
                <a:gd name="T69" fmla="*/ 468748455 h 243"/>
                <a:gd name="T70" fmla="*/ 196572010 w 349"/>
                <a:gd name="T71" fmla="*/ 433466313 h 243"/>
                <a:gd name="T72" fmla="*/ 161289854 w 349"/>
                <a:gd name="T73" fmla="*/ 395663225 h 243"/>
                <a:gd name="T74" fmla="*/ 143647983 w 349"/>
                <a:gd name="T75" fmla="*/ 378022948 h 243"/>
                <a:gd name="T76" fmla="*/ 123486751 w 349"/>
                <a:gd name="T77" fmla="*/ 360381083 h 243"/>
                <a:gd name="T78" fmla="*/ 105846467 w 349"/>
                <a:gd name="T79" fmla="*/ 342740806 h 243"/>
                <a:gd name="T80" fmla="*/ 105846467 w 349"/>
                <a:gd name="T81" fmla="*/ 307458664 h 243"/>
                <a:gd name="T82" fmla="*/ 0 w 349"/>
                <a:gd name="T83" fmla="*/ 307458664 h 243"/>
                <a:gd name="T84" fmla="*/ 0 w 349"/>
                <a:gd name="T85" fmla="*/ 269655575 h 243"/>
                <a:gd name="T86" fmla="*/ 17640284 w 349"/>
                <a:gd name="T87" fmla="*/ 252015298 h 243"/>
                <a:gd name="T88" fmla="*/ 35282156 w 349"/>
                <a:gd name="T89" fmla="*/ 234373434 h 243"/>
                <a:gd name="T90" fmla="*/ 35282156 w 349"/>
                <a:gd name="T91" fmla="*/ 216733157 h 243"/>
                <a:gd name="T92" fmla="*/ 17640284 w 349"/>
                <a:gd name="T93" fmla="*/ 199091292 h 243"/>
                <a:gd name="T94" fmla="*/ 35282156 w 349"/>
                <a:gd name="T95" fmla="*/ 181451015 h 243"/>
                <a:gd name="T96" fmla="*/ 52922440 w 349"/>
                <a:gd name="T97" fmla="*/ 163809150 h 243"/>
                <a:gd name="T98" fmla="*/ 70564311 w 349"/>
                <a:gd name="T99" fmla="*/ 126007649 h 243"/>
                <a:gd name="T100" fmla="*/ 88204595 w 349"/>
                <a:gd name="T101" fmla="*/ 73083643 h 243"/>
                <a:gd name="T102" fmla="*/ 161289854 w 349"/>
                <a:gd name="T103" fmla="*/ 55443366 h 243"/>
                <a:gd name="T104" fmla="*/ 287297553 w 349"/>
                <a:gd name="T105" fmla="*/ 55443366 h 243"/>
                <a:gd name="T106" fmla="*/ 357861865 w 349"/>
                <a:gd name="T107" fmla="*/ 55443366 h 243"/>
                <a:gd name="T108" fmla="*/ 375502149 w 349"/>
                <a:gd name="T109" fmla="*/ 37801501 h 243"/>
                <a:gd name="T110" fmla="*/ 393144020 w 349"/>
                <a:gd name="T111" fmla="*/ 20161224 h 243"/>
                <a:gd name="T112" fmla="*/ 448587408 w 349"/>
                <a:gd name="T113" fmla="*/ 0 h 243"/>
                <a:gd name="T114" fmla="*/ 536792003 w 349"/>
                <a:gd name="T115" fmla="*/ 20161224 h 24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49"/>
                <a:gd name="T175" fmla="*/ 0 h 243"/>
                <a:gd name="T176" fmla="*/ 349 w 349"/>
                <a:gd name="T177" fmla="*/ 243 h 24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49" h="243">
                  <a:moveTo>
                    <a:pt x="221" y="8"/>
                  </a:moveTo>
                  <a:lnTo>
                    <a:pt x="228" y="15"/>
                  </a:lnTo>
                  <a:lnTo>
                    <a:pt x="228" y="22"/>
                  </a:lnTo>
                  <a:lnTo>
                    <a:pt x="228" y="36"/>
                  </a:lnTo>
                  <a:lnTo>
                    <a:pt x="235" y="36"/>
                  </a:lnTo>
                  <a:lnTo>
                    <a:pt x="242" y="36"/>
                  </a:lnTo>
                  <a:lnTo>
                    <a:pt x="235" y="43"/>
                  </a:lnTo>
                  <a:lnTo>
                    <a:pt x="228" y="50"/>
                  </a:lnTo>
                  <a:lnTo>
                    <a:pt x="235" y="50"/>
                  </a:lnTo>
                  <a:lnTo>
                    <a:pt x="242" y="50"/>
                  </a:lnTo>
                  <a:lnTo>
                    <a:pt x="242" y="58"/>
                  </a:lnTo>
                  <a:lnTo>
                    <a:pt x="242" y="65"/>
                  </a:lnTo>
                  <a:lnTo>
                    <a:pt x="249" y="65"/>
                  </a:lnTo>
                  <a:lnTo>
                    <a:pt x="256" y="65"/>
                  </a:lnTo>
                  <a:lnTo>
                    <a:pt x="256" y="72"/>
                  </a:lnTo>
                  <a:lnTo>
                    <a:pt x="263" y="72"/>
                  </a:lnTo>
                  <a:lnTo>
                    <a:pt x="278" y="65"/>
                  </a:lnTo>
                  <a:lnTo>
                    <a:pt x="278" y="58"/>
                  </a:lnTo>
                  <a:lnTo>
                    <a:pt x="285" y="58"/>
                  </a:lnTo>
                  <a:lnTo>
                    <a:pt x="292" y="58"/>
                  </a:lnTo>
                  <a:lnTo>
                    <a:pt x="299" y="65"/>
                  </a:lnTo>
                  <a:lnTo>
                    <a:pt x="299" y="72"/>
                  </a:lnTo>
                  <a:lnTo>
                    <a:pt x="299" y="86"/>
                  </a:lnTo>
                  <a:lnTo>
                    <a:pt x="292" y="93"/>
                  </a:lnTo>
                  <a:lnTo>
                    <a:pt x="285" y="93"/>
                  </a:lnTo>
                  <a:lnTo>
                    <a:pt x="285" y="107"/>
                  </a:lnTo>
                  <a:lnTo>
                    <a:pt x="285" y="122"/>
                  </a:lnTo>
                  <a:lnTo>
                    <a:pt x="292" y="122"/>
                  </a:lnTo>
                  <a:lnTo>
                    <a:pt x="299" y="122"/>
                  </a:lnTo>
                  <a:lnTo>
                    <a:pt x="299" y="129"/>
                  </a:lnTo>
                  <a:lnTo>
                    <a:pt x="306" y="129"/>
                  </a:lnTo>
                  <a:lnTo>
                    <a:pt x="306" y="136"/>
                  </a:lnTo>
                  <a:lnTo>
                    <a:pt x="306" y="143"/>
                  </a:lnTo>
                  <a:lnTo>
                    <a:pt x="313" y="143"/>
                  </a:lnTo>
                  <a:lnTo>
                    <a:pt x="313" y="150"/>
                  </a:lnTo>
                  <a:lnTo>
                    <a:pt x="313" y="157"/>
                  </a:lnTo>
                  <a:lnTo>
                    <a:pt x="320" y="157"/>
                  </a:lnTo>
                  <a:lnTo>
                    <a:pt x="328" y="157"/>
                  </a:lnTo>
                  <a:lnTo>
                    <a:pt x="328" y="172"/>
                  </a:lnTo>
                  <a:lnTo>
                    <a:pt x="328" y="179"/>
                  </a:lnTo>
                  <a:lnTo>
                    <a:pt x="320" y="179"/>
                  </a:lnTo>
                  <a:lnTo>
                    <a:pt x="313" y="179"/>
                  </a:lnTo>
                  <a:lnTo>
                    <a:pt x="313" y="186"/>
                  </a:lnTo>
                  <a:lnTo>
                    <a:pt x="313" y="193"/>
                  </a:lnTo>
                  <a:lnTo>
                    <a:pt x="320" y="193"/>
                  </a:lnTo>
                  <a:lnTo>
                    <a:pt x="328" y="193"/>
                  </a:lnTo>
                  <a:lnTo>
                    <a:pt x="335" y="200"/>
                  </a:lnTo>
                  <a:lnTo>
                    <a:pt x="335" y="214"/>
                  </a:lnTo>
                  <a:lnTo>
                    <a:pt x="335" y="222"/>
                  </a:lnTo>
                  <a:lnTo>
                    <a:pt x="342" y="222"/>
                  </a:lnTo>
                  <a:lnTo>
                    <a:pt x="349" y="222"/>
                  </a:lnTo>
                  <a:lnTo>
                    <a:pt x="349" y="229"/>
                  </a:lnTo>
                  <a:lnTo>
                    <a:pt x="349" y="236"/>
                  </a:lnTo>
                  <a:lnTo>
                    <a:pt x="242" y="236"/>
                  </a:lnTo>
                  <a:lnTo>
                    <a:pt x="135" y="243"/>
                  </a:lnTo>
                  <a:lnTo>
                    <a:pt x="135" y="236"/>
                  </a:lnTo>
                  <a:lnTo>
                    <a:pt x="121" y="236"/>
                  </a:lnTo>
                  <a:lnTo>
                    <a:pt x="106" y="236"/>
                  </a:lnTo>
                  <a:lnTo>
                    <a:pt x="106" y="229"/>
                  </a:lnTo>
                  <a:lnTo>
                    <a:pt x="106" y="222"/>
                  </a:lnTo>
                  <a:lnTo>
                    <a:pt x="106" y="214"/>
                  </a:lnTo>
                  <a:lnTo>
                    <a:pt x="99" y="214"/>
                  </a:lnTo>
                  <a:lnTo>
                    <a:pt x="99" y="207"/>
                  </a:lnTo>
                  <a:lnTo>
                    <a:pt x="99" y="200"/>
                  </a:lnTo>
                  <a:lnTo>
                    <a:pt x="92" y="200"/>
                  </a:lnTo>
                  <a:lnTo>
                    <a:pt x="85" y="200"/>
                  </a:lnTo>
                  <a:lnTo>
                    <a:pt x="85" y="193"/>
                  </a:lnTo>
                  <a:lnTo>
                    <a:pt x="78" y="193"/>
                  </a:lnTo>
                  <a:lnTo>
                    <a:pt x="85" y="193"/>
                  </a:lnTo>
                  <a:lnTo>
                    <a:pt x="85" y="186"/>
                  </a:lnTo>
                  <a:lnTo>
                    <a:pt x="78" y="179"/>
                  </a:lnTo>
                  <a:lnTo>
                    <a:pt x="78" y="172"/>
                  </a:lnTo>
                  <a:lnTo>
                    <a:pt x="71" y="164"/>
                  </a:lnTo>
                  <a:lnTo>
                    <a:pt x="64" y="157"/>
                  </a:lnTo>
                  <a:lnTo>
                    <a:pt x="57" y="157"/>
                  </a:lnTo>
                  <a:lnTo>
                    <a:pt x="57" y="150"/>
                  </a:lnTo>
                  <a:lnTo>
                    <a:pt x="57" y="143"/>
                  </a:lnTo>
                  <a:lnTo>
                    <a:pt x="49" y="143"/>
                  </a:lnTo>
                  <a:lnTo>
                    <a:pt x="42" y="143"/>
                  </a:lnTo>
                  <a:lnTo>
                    <a:pt x="42" y="136"/>
                  </a:lnTo>
                  <a:lnTo>
                    <a:pt x="42" y="129"/>
                  </a:lnTo>
                  <a:lnTo>
                    <a:pt x="42" y="122"/>
                  </a:lnTo>
                  <a:lnTo>
                    <a:pt x="21" y="122"/>
                  </a:lnTo>
                  <a:lnTo>
                    <a:pt x="0" y="122"/>
                  </a:lnTo>
                  <a:lnTo>
                    <a:pt x="0" y="115"/>
                  </a:lnTo>
                  <a:lnTo>
                    <a:pt x="0" y="107"/>
                  </a:lnTo>
                  <a:lnTo>
                    <a:pt x="7" y="107"/>
                  </a:lnTo>
                  <a:lnTo>
                    <a:pt x="7" y="100"/>
                  </a:lnTo>
                  <a:lnTo>
                    <a:pt x="7" y="93"/>
                  </a:lnTo>
                  <a:lnTo>
                    <a:pt x="14" y="93"/>
                  </a:lnTo>
                  <a:lnTo>
                    <a:pt x="21" y="86"/>
                  </a:lnTo>
                  <a:lnTo>
                    <a:pt x="14" y="86"/>
                  </a:lnTo>
                  <a:lnTo>
                    <a:pt x="7" y="86"/>
                  </a:lnTo>
                  <a:lnTo>
                    <a:pt x="7" y="79"/>
                  </a:lnTo>
                  <a:lnTo>
                    <a:pt x="7" y="72"/>
                  </a:lnTo>
                  <a:lnTo>
                    <a:pt x="14" y="72"/>
                  </a:lnTo>
                  <a:lnTo>
                    <a:pt x="21" y="72"/>
                  </a:lnTo>
                  <a:lnTo>
                    <a:pt x="21" y="65"/>
                  </a:lnTo>
                  <a:lnTo>
                    <a:pt x="28" y="65"/>
                  </a:lnTo>
                  <a:lnTo>
                    <a:pt x="28" y="50"/>
                  </a:lnTo>
                  <a:lnTo>
                    <a:pt x="28" y="36"/>
                  </a:lnTo>
                  <a:lnTo>
                    <a:pt x="35" y="29"/>
                  </a:lnTo>
                  <a:lnTo>
                    <a:pt x="42" y="22"/>
                  </a:lnTo>
                  <a:lnTo>
                    <a:pt x="64" y="22"/>
                  </a:lnTo>
                  <a:lnTo>
                    <a:pt x="99" y="22"/>
                  </a:lnTo>
                  <a:lnTo>
                    <a:pt x="114" y="22"/>
                  </a:lnTo>
                  <a:lnTo>
                    <a:pt x="135" y="15"/>
                  </a:lnTo>
                  <a:lnTo>
                    <a:pt x="142" y="22"/>
                  </a:lnTo>
                  <a:lnTo>
                    <a:pt x="149" y="22"/>
                  </a:lnTo>
                  <a:lnTo>
                    <a:pt x="149" y="15"/>
                  </a:lnTo>
                  <a:lnTo>
                    <a:pt x="156" y="15"/>
                  </a:lnTo>
                  <a:lnTo>
                    <a:pt x="156" y="8"/>
                  </a:lnTo>
                  <a:lnTo>
                    <a:pt x="149" y="0"/>
                  </a:lnTo>
                  <a:lnTo>
                    <a:pt x="178" y="0"/>
                  </a:lnTo>
                  <a:lnTo>
                    <a:pt x="213" y="0"/>
                  </a:lnTo>
                  <a:lnTo>
                    <a:pt x="213" y="8"/>
                  </a:lnTo>
                  <a:lnTo>
                    <a:pt x="221" y="8"/>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2" name="Freeform 21"/>
            <p:cNvSpPr>
              <a:spLocks/>
            </p:cNvSpPr>
            <p:nvPr/>
          </p:nvSpPr>
          <p:spPr bwMode="auto">
            <a:xfrm>
              <a:off x="1023938" y="2862263"/>
              <a:ext cx="554037" cy="385762"/>
            </a:xfrm>
            <a:custGeom>
              <a:avLst/>
              <a:gdLst>
                <a:gd name="T0" fmla="*/ 574595106 w 349"/>
                <a:gd name="T1" fmla="*/ 37801501 h 243"/>
                <a:gd name="T2" fmla="*/ 574595106 w 349"/>
                <a:gd name="T3" fmla="*/ 90725507 h 243"/>
                <a:gd name="T4" fmla="*/ 609877262 w 349"/>
                <a:gd name="T5" fmla="*/ 90725507 h 243"/>
                <a:gd name="T6" fmla="*/ 574595106 w 349"/>
                <a:gd name="T7" fmla="*/ 126007649 h 243"/>
                <a:gd name="T8" fmla="*/ 609877262 w 349"/>
                <a:gd name="T9" fmla="*/ 126007649 h 243"/>
                <a:gd name="T10" fmla="*/ 609877262 w 349"/>
                <a:gd name="T11" fmla="*/ 163809150 h 243"/>
                <a:gd name="T12" fmla="*/ 645159418 w 349"/>
                <a:gd name="T13" fmla="*/ 163809150 h 243"/>
                <a:gd name="T14" fmla="*/ 662799702 w 349"/>
                <a:gd name="T15" fmla="*/ 181451015 h 243"/>
                <a:gd name="T16" fmla="*/ 700602805 w 349"/>
                <a:gd name="T17" fmla="*/ 146168873 h 243"/>
                <a:gd name="T18" fmla="*/ 735884961 w 349"/>
                <a:gd name="T19" fmla="*/ 146168873 h 243"/>
                <a:gd name="T20" fmla="*/ 753525245 w 349"/>
                <a:gd name="T21" fmla="*/ 181451015 h 243"/>
                <a:gd name="T22" fmla="*/ 735884961 w 349"/>
                <a:gd name="T23" fmla="*/ 234373434 h 243"/>
                <a:gd name="T24" fmla="*/ 718243089 w 349"/>
                <a:gd name="T25" fmla="*/ 269655575 h 243"/>
                <a:gd name="T26" fmla="*/ 735884961 w 349"/>
                <a:gd name="T27" fmla="*/ 307458664 h 243"/>
                <a:gd name="T28" fmla="*/ 753525245 w 349"/>
                <a:gd name="T29" fmla="*/ 325098941 h 243"/>
                <a:gd name="T30" fmla="*/ 771167117 w 349"/>
                <a:gd name="T31" fmla="*/ 342740806 h 243"/>
                <a:gd name="T32" fmla="*/ 788807401 w 349"/>
                <a:gd name="T33" fmla="*/ 360381083 h 243"/>
                <a:gd name="T34" fmla="*/ 788807401 w 349"/>
                <a:gd name="T35" fmla="*/ 395663225 h 243"/>
                <a:gd name="T36" fmla="*/ 826610504 w 349"/>
                <a:gd name="T37" fmla="*/ 395663225 h 243"/>
                <a:gd name="T38" fmla="*/ 826610504 w 349"/>
                <a:gd name="T39" fmla="*/ 451106590 h 243"/>
                <a:gd name="T40" fmla="*/ 788807401 w 349"/>
                <a:gd name="T41" fmla="*/ 451106590 h 243"/>
                <a:gd name="T42" fmla="*/ 788807401 w 349"/>
                <a:gd name="T43" fmla="*/ 486388732 h 243"/>
                <a:gd name="T44" fmla="*/ 826610504 w 349"/>
                <a:gd name="T45" fmla="*/ 486388732 h 243"/>
                <a:gd name="T46" fmla="*/ 844250788 w 349"/>
                <a:gd name="T47" fmla="*/ 539312738 h 243"/>
                <a:gd name="T48" fmla="*/ 861892660 w 349"/>
                <a:gd name="T49" fmla="*/ 559473962 h 243"/>
                <a:gd name="T50" fmla="*/ 879532944 w 349"/>
                <a:gd name="T51" fmla="*/ 577114239 h 243"/>
                <a:gd name="T52" fmla="*/ 609877262 w 349"/>
                <a:gd name="T53" fmla="*/ 594756104 h 243"/>
                <a:gd name="T54" fmla="*/ 340219993 w 349"/>
                <a:gd name="T55" fmla="*/ 594756104 h 243"/>
                <a:gd name="T56" fmla="*/ 267136321 w 349"/>
                <a:gd name="T57" fmla="*/ 594756104 h 243"/>
                <a:gd name="T58" fmla="*/ 267136321 w 349"/>
                <a:gd name="T59" fmla="*/ 559473962 h 243"/>
                <a:gd name="T60" fmla="*/ 249494450 w 349"/>
                <a:gd name="T61" fmla="*/ 539312738 h 243"/>
                <a:gd name="T62" fmla="*/ 249494450 w 349"/>
                <a:gd name="T63" fmla="*/ 504030597 h 243"/>
                <a:gd name="T64" fmla="*/ 214212294 w 349"/>
                <a:gd name="T65" fmla="*/ 504030597 h 243"/>
                <a:gd name="T66" fmla="*/ 196572010 w 349"/>
                <a:gd name="T67" fmla="*/ 486388732 h 243"/>
                <a:gd name="T68" fmla="*/ 214212294 w 349"/>
                <a:gd name="T69" fmla="*/ 468748455 h 243"/>
                <a:gd name="T70" fmla="*/ 196572010 w 349"/>
                <a:gd name="T71" fmla="*/ 433466313 h 243"/>
                <a:gd name="T72" fmla="*/ 161289854 w 349"/>
                <a:gd name="T73" fmla="*/ 395663225 h 243"/>
                <a:gd name="T74" fmla="*/ 143647983 w 349"/>
                <a:gd name="T75" fmla="*/ 378022948 h 243"/>
                <a:gd name="T76" fmla="*/ 123486751 w 349"/>
                <a:gd name="T77" fmla="*/ 360381083 h 243"/>
                <a:gd name="T78" fmla="*/ 105846467 w 349"/>
                <a:gd name="T79" fmla="*/ 342740806 h 243"/>
                <a:gd name="T80" fmla="*/ 105846467 w 349"/>
                <a:gd name="T81" fmla="*/ 307458664 h 243"/>
                <a:gd name="T82" fmla="*/ 0 w 349"/>
                <a:gd name="T83" fmla="*/ 307458664 h 243"/>
                <a:gd name="T84" fmla="*/ 0 w 349"/>
                <a:gd name="T85" fmla="*/ 269655575 h 243"/>
                <a:gd name="T86" fmla="*/ 17640284 w 349"/>
                <a:gd name="T87" fmla="*/ 252015298 h 243"/>
                <a:gd name="T88" fmla="*/ 35282156 w 349"/>
                <a:gd name="T89" fmla="*/ 234373434 h 243"/>
                <a:gd name="T90" fmla="*/ 35282156 w 349"/>
                <a:gd name="T91" fmla="*/ 216733157 h 243"/>
                <a:gd name="T92" fmla="*/ 17640284 w 349"/>
                <a:gd name="T93" fmla="*/ 199091292 h 243"/>
                <a:gd name="T94" fmla="*/ 35282156 w 349"/>
                <a:gd name="T95" fmla="*/ 181451015 h 243"/>
                <a:gd name="T96" fmla="*/ 52922440 w 349"/>
                <a:gd name="T97" fmla="*/ 163809150 h 243"/>
                <a:gd name="T98" fmla="*/ 70564311 w 349"/>
                <a:gd name="T99" fmla="*/ 126007649 h 243"/>
                <a:gd name="T100" fmla="*/ 88204595 w 349"/>
                <a:gd name="T101" fmla="*/ 73083643 h 243"/>
                <a:gd name="T102" fmla="*/ 161289854 w 349"/>
                <a:gd name="T103" fmla="*/ 55443366 h 243"/>
                <a:gd name="T104" fmla="*/ 287297553 w 349"/>
                <a:gd name="T105" fmla="*/ 55443366 h 243"/>
                <a:gd name="T106" fmla="*/ 357861865 w 349"/>
                <a:gd name="T107" fmla="*/ 55443366 h 243"/>
                <a:gd name="T108" fmla="*/ 375502149 w 349"/>
                <a:gd name="T109" fmla="*/ 37801501 h 243"/>
                <a:gd name="T110" fmla="*/ 393144020 w 349"/>
                <a:gd name="T111" fmla="*/ 20161224 h 243"/>
                <a:gd name="T112" fmla="*/ 448587408 w 349"/>
                <a:gd name="T113" fmla="*/ 0 h 243"/>
                <a:gd name="T114" fmla="*/ 536792003 w 349"/>
                <a:gd name="T115" fmla="*/ 20161224 h 24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49"/>
                <a:gd name="T175" fmla="*/ 0 h 243"/>
                <a:gd name="T176" fmla="*/ 349 w 349"/>
                <a:gd name="T177" fmla="*/ 243 h 24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49" h="243">
                  <a:moveTo>
                    <a:pt x="221" y="8"/>
                  </a:moveTo>
                  <a:lnTo>
                    <a:pt x="228" y="15"/>
                  </a:lnTo>
                  <a:lnTo>
                    <a:pt x="228" y="22"/>
                  </a:lnTo>
                  <a:lnTo>
                    <a:pt x="228" y="36"/>
                  </a:lnTo>
                  <a:lnTo>
                    <a:pt x="235" y="36"/>
                  </a:lnTo>
                  <a:lnTo>
                    <a:pt x="242" y="36"/>
                  </a:lnTo>
                  <a:lnTo>
                    <a:pt x="235" y="43"/>
                  </a:lnTo>
                  <a:lnTo>
                    <a:pt x="228" y="50"/>
                  </a:lnTo>
                  <a:lnTo>
                    <a:pt x="235" y="50"/>
                  </a:lnTo>
                  <a:lnTo>
                    <a:pt x="242" y="50"/>
                  </a:lnTo>
                  <a:lnTo>
                    <a:pt x="242" y="58"/>
                  </a:lnTo>
                  <a:lnTo>
                    <a:pt x="242" y="65"/>
                  </a:lnTo>
                  <a:lnTo>
                    <a:pt x="249" y="65"/>
                  </a:lnTo>
                  <a:lnTo>
                    <a:pt x="256" y="65"/>
                  </a:lnTo>
                  <a:lnTo>
                    <a:pt x="256" y="72"/>
                  </a:lnTo>
                  <a:lnTo>
                    <a:pt x="263" y="72"/>
                  </a:lnTo>
                  <a:lnTo>
                    <a:pt x="278" y="65"/>
                  </a:lnTo>
                  <a:lnTo>
                    <a:pt x="278" y="58"/>
                  </a:lnTo>
                  <a:lnTo>
                    <a:pt x="285" y="58"/>
                  </a:lnTo>
                  <a:lnTo>
                    <a:pt x="292" y="58"/>
                  </a:lnTo>
                  <a:lnTo>
                    <a:pt x="299" y="65"/>
                  </a:lnTo>
                  <a:lnTo>
                    <a:pt x="299" y="72"/>
                  </a:lnTo>
                  <a:lnTo>
                    <a:pt x="299" y="86"/>
                  </a:lnTo>
                  <a:lnTo>
                    <a:pt x="292" y="93"/>
                  </a:lnTo>
                  <a:lnTo>
                    <a:pt x="285" y="93"/>
                  </a:lnTo>
                  <a:lnTo>
                    <a:pt x="285" y="107"/>
                  </a:lnTo>
                  <a:lnTo>
                    <a:pt x="285" y="122"/>
                  </a:lnTo>
                  <a:lnTo>
                    <a:pt x="292" y="122"/>
                  </a:lnTo>
                  <a:lnTo>
                    <a:pt x="299" y="122"/>
                  </a:lnTo>
                  <a:lnTo>
                    <a:pt x="299" y="129"/>
                  </a:lnTo>
                  <a:lnTo>
                    <a:pt x="306" y="129"/>
                  </a:lnTo>
                  <a:lnTo>
                    <a:pt x="306" y="136"/>
                  </a:lnTo>
                  <a:lnTo>
                    <a:pt x="306" y="143"/>
                  </a:lnTo>
                  <a:lnTo>
                    <a:pt x="313" y="143"/>
                  </a:lnTo>
                  <a:lnTo>
                    <a:pt x="313" y="150"/>
                  </a:lnTo>
                  <a:lnTo>
                    <a:pt x="313" y="157"/>
                  </a:lnTo>
                  <a:lnTo>
                    <a:pt x="320" y="157"/>
                  </a:lnTo>
                  <a:lnTo>
                    <a:pt x="328" y="157"/>
                  </a:lnTo>
                  <a:lnTo>
                    <a:pt x="328" y="172"/>
                  </a:lnTo>
                  <a:lnTo>
                    <a:pt x="328" y="179"/>
                  </a:lnTo>
                  <a:lnTo>
                    <a:pt x="320" y="179"/>
                  </a:lnTo>
                  <a:lnTo>
                    <a:pt x="313" y="179"/>
                  </a:lnTo>
                  <a:lnTo>
                    <a:pt x="313" y="186"/>
                  </a:lnTo>
                  <a:lnTo>
                    <a:pt x="313" y="193"/>
                  </a:lnTo>
                  <a:lnTo>
                    <a:pt x="320" y="193"/>
                  </a:lnTo>
                  <a:lnTo>
                    <a:pt x="328" y="193"/>
                  </a:lnTo>
                  <a:lnTo>
                    <a:pt x="335" y="200"/>
                  </a:lnTo>
                  <a:lnTo>
                    <a:pt x="335" y="214"/>
                  </a:lnTo>
                  <a:lnTo>
                    <a:pt x="335" y="222"/>
                  </a:lnTo>
                  <a:lnTo>
                    <a:pt x="342" y="222"/>
                  </a:lnTo>
                  <a:lnTo>
                    <a:pt x="349" y="222"/>
                  </a:lnTo>
                  <a:lnTo>
                    <a:pt x="349" y="229"/>
                  </a:lnTo>
                  <a:lnTo>
                    <a:pt x="349" y="236"/>
                  </a:lnTo>
                  <a:lnTo>
                    <a:pt x="242" y="236"/>
                  </a:lnTo>
                  <a:lnTo>
                    <a:pt x="135" y="243"/>
                  </a:lnTo>
                  <a:lnTo>
                    <a:pt x="135" y="236"/>
                  </a:lnTo>
                  <a:lnTo>
                    <a:pt x="121" y="236"/>
                  </a:lnTo>
                  <a:lnTo>
                    <a:pt x="106" y="236"/>
                  </a:lnTo>
                  <a:lnTo>
                    <a:pt x="106" y="229"/>
                  </a:lnTo>
                  <a:lnTo>
                    <a:pt x="106" y="222"/>
                  </a:lnTo>
                  <a:lnTo>
                    <a:pt x="106" y="214"/>
                  </a:lnTo>
                  <a:lnTo>
                    <a:pt x="99" y="214"/>
                  </a:lnTo>
                  <a:lnTo>
                    <a:pt x="99" y="207"/>
                  </a:lnTo>
                  <a:lnTo>
                    <a:pt x="99" y="200"/>
                  </a:lnTo>
                  <a:lnTo>
                    <a:pt x="92" y="200"/>
                  </a:lnTo>
                  <a:lnTo>
                    <a:pt x="85" y="200"/>
                  </a:lnTo>
                  <a:lnTo>
                    <a:pt x="85" y="193"/>
                  </a:lnTo>
                  <a:lnTo>
                    <a:pt x="78" y="193"/>
                  </a:lnTo>
                  <a:lnTo>
                    <a:pt x="85" y="193"/>
                  </a:lnTo>
                  <a:lnTo>
                    <a:pt x="85" y="186"/>
                  </a:lnTo>
                  <a:lnTo>
                    <a:pt x="78" y="179"/>
                  </a:lnTo>
                  <a:lnTo>
                    <a:pt x="78" y="172"/>
                  </a:lnTo>
                  <a:lnTo>
                    <a:pt x="71" y="164"/>
                  </a:lnTo>
                  <a:lnTo>
                    <a:pt x="64" y="157"/>
                  </a:lnTo>
                  <a:lnTo>
                    <a:pt x="57" y="157"/>
                  </a:lnTo>
                  <a:lnTo>
                    <a:pt x="57" y="150"/>
                  </a:lnTo>
                  <a:lnTo>
                    <a:pt x="57" y="143"/>
                  </a:lnTo>
                  <a:lnTo>
                    <a:pt x="49" y="143"/>
                  </a:lnTo>
                  <a:lnTo>
                    <a:pt x="42" y="143"/>
                  </a:lnTo>
                  <a:lnTo>
                    <a:pt x="42" y="136"/>
                  </a:lnTo>
                  <a:lnTo>
                    <a:pt x="42" y="129"/>
                  </a:lnTo>
                  <a:lnTo>
                    <a:pt x="42" y="122"/>
                  </a:lnTo>
                  <a:lnTo>
                    <a:pt x="21" y="122"/>
                  </a:lnTo>
                  <a:lnTo>
                    <a:pt x="0" y="122"/>
                  </a:lnTo>
                  <a:lnTo>
                    <a:pt x="0" y="115"/>
                  </a:lnTo>
                  <a:lnTo>
                    <a:pt x="0" y="107"/>
                  </a:lnTo>
                  <a:lnTo>
                    <a:pt x="7" y="107"/>
                  </a:lnTo>
                  <a:lnTo>
                    <a:pt x="7" y="100"/>
                  </a:lnTo>
                  <a:lnTo>
                    <a:pt x="7" y="93"/>
                  </a:lnTo>
                  <a:lnTo>
                    <a:pt x="14" y="93"/>
                  </a:lnTo>
                  <a:lnTo>
                    <a:pt x="21" y="86"/>
                  </a:lnTo>
                  <a:lnTo>
                    <a:pt x="14" y="86"/>
                  </a:lnTo>
                  <a:lnTo>
                    <a:pt x="7" y="86"/>
                  </a:lnTo>
                  <a:lnTo>
                    <a:pt x="7" y="79"/>
                  </a:lnTo>
                  <a:lnTo>
                    <a:pt x="7" y="72"/>
                  </a:lnTo>
                  <a:lnTo>
                    <a:pt x="14" y="72"/>
                  </a:lnTo>
                  <a:lnTo>
                    <a:pt x="21" y="72"/>
                  </a:lnTo>
                  <a:lnTo>
                    <a:pt x="21" y="65"/>
                  </a:lnTo>
                  <a:lnTo>
                    <a:pt x="28" y="65"/>
                  </a:lnTo>
                  <a:lnTo>
                    <a:pt x="28" y="50"/>
                  </a:lnTo>
                  <a:lnTo>
                    <a:pt x="28" y="36"/>
                  </a:lnTo>
                  <a:lnTo>
                    <a:pt x="35" y="29"/>
                  </a:lnTo>
                  <a:lnTo>
                    <a:pt x="42" y="22"/>
                  </a:lnTo>
                  <a:lnTo>
                    <a:pt x="64" y="22"/>
                  </a:lnTo>
                  <a:lnTo>
                    <a:pt x="99" y="22"/>
                  </a:lnTo>
                  <a:lnTo>
                    <a:pt x="114" y="22"/>
                  </a:lnTo>
                  <a:lnTo>
                    <a:pt x="135" y="15"/>
                  </a:lnTo>
                  <a:lnTo>
                    <a:pt x="142" y="22"/>
                  </a:lnTo>
                  <a:lnTo>
                    <a:pt x="149" y="22"/>
                  </a:lnTo>
                  <a:lnTo>
                    <a:pt x="149" y="15"/>
                  </a:lnTo>
                  <a:lnTo>
                    <a:pt x="156" y="15"/>
                  </a:lnTo>
                  <a:lnTo>
                    <a:pt x="156" y="8"/>
                  </a:lnTo>
                  <a:lnTo>
                    <a:pt x="149" y="0"/>
                  </a:lnTo>
                  <a:lnTo>
                    <a:pt x="178" y="0"/>
                  </a:lnTo>
                  <a:lnTo>
                    <a:pt x="213" y="0"/>
                  </a:lnTo>
                  <a:lnTo>
                    <a:pt x="213" y="8"/>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3" name="Freeform 22"/>
            <p:cNvSpPr>
              <a:spLocks/>
            </p:cNvSpPr>
            <p:nvPr/>
          </p:nvSpPr>
          <p:spPr bwMode="auto">
            <a:xfrm>
              <a:off x="1350963" y="2636838"/>
              <a:ext cx="419100" cy="600075"/>
            </a:xfrm>
            <a:custGeom>
              <a:avLst/>
              <a:gdLst>
                <a:gd name="T0" fmla="*/ 360383138 w 264"/>
                <a:gd name="T1" fmla="*/ 108367513 h 378"/>
                <a:gd name="T2" fmla="*/ 395665325 w 264"/>
                <a:gd name="T3" fmla="*/ 126007813 h 378"/>
                <a:gd name="T4" fmla="*/ 413305625 w 264"/>
                <a:gd name="T5" fmla="*/ 161290000 h 378"/>
                <a:gd name="T6" fmla="*/ 451108763 w 264"/>
                <a:gd name="T7" fmla="*/ 178931888 h 378"/>
                <a:gd name="T8" fmla="*/ 468749063 w 264"/>
                <a:gd name="T9" fmla="*/ 234375325 h 378"/>
                <a:gd name="T10" fmla="*/ 504031250 w 264"/>
                <a:gd name="T11" fmla="*/ 269657513 h 378"/>
                <a:gd name="T12" fmla="*/ 539313438 w 264"/>
                <a:gd name="T13" fmla="*/ 287297813 h 378"/>
                <a:gd name="T14" fmla="*/ 577116575 w 264"/>
                <a:gd name="T15" fmla="*/ 357862188 h 378"/>
                <a:gd name="T16" fmla="*/ 647680950 w 264"/>
                <a:gd name="T17" fmla="*/ 395665325 h 378"/>
                <a:gd name="T18" fmla="*/ 665321250 w 264"/>
                <a:gd name="T19" fmla="*/ 466229700 h 378"/>
                <a:gd name="T20" fmla="*/ 647680950 w 264"/>
                <a:gd name="T21" fmla="*/ 521673138 h 378"/>
                <a:gd name="T22" fmla="*/ 612398763 w 264"/>
                <a:gd name="T23" fmla="*/ 539313438 h 378"/>
                <a:gd name="T24" fmla="*/ 594756875 w 264"/>
                <a:gd name="T25" fmla="*/ 574595625 h 378"/>
                <a:gd name="T26" fmla="*/ 556955325 w 264"/>
                <a:gd name="T27" fmla="*/ 592237513 h 378"/>
                <a:gd name="T28" fmla="*/ 539313438 w 264"/>
                <a:gd name="T29" fmla="*/ 665321250 h 378"/>
                <a:gd name="T30" fmla="*/ 556955325 w 264"/>
                <a:gd name="T31" fmla="*/ 700603438 h 378"/>
                <a:gd name="T32" fmla="*/ 468749063 w 264"/>
                <a:gd name="T33" fmla="*/ 808970950 h 378"/>
                <a:gd name="T34" fmla="*/ 451108763 w 264"/>
                <a:gd name="T35" fmla="*/ 844253138 h 378"/>
                <a:gd name="T36" fmla="*/ 486390950 w 264"/>
                <a:gd name="T37" fmla="*/ 897175625 h 378"/>
                <a:gd name="T38" fmla="*/ 430947513 w 264"/>
                <a:gd name="T39" fmla="*/ 934978763 h 378"/>
                <a:gd name="T40" fmla="*/ 360383138 w 264"/>
                <a:gd name="T41" fmla="*/ 917336875 h 378"/>
                <a:gd name="T42" fmla="*/ 325100950 w 264"/>
                <a:gd name="T43" fmla="*/ 897175625 h 378"/>
                <a:gd name="T44" fmla="*/ 287297813 w 264"/>
                <a:gd name="T45" fmla="*/ 844253138 h 378"/>
                <a:gd name="T46" fmla="*/ 269657513 w 264"/>
                <a:gd name="T47" fmla="*/ 808970950 h 378"/>
                <a:gd name="T48" fmla="*/ 307459063 w 264"/>
                <a:gd name="T49" fmla="*/ 791329063 h 378"/>
                <a:gd name="T50" fmla="*/ 269657513 w 264"/>
                <a:gd name="T51" fmla="*/ 753527513 h 378"/>
                <a:gd name="T52" fmla="*/ 252015625 w 264"/>
                <a:gd name="T53" fmla="*/ 718245325 h 378"/>
                <a:gd name="T54" fmla="*/ 234375325 w 264"/>
                <a:gd name="T55" fmla="*/ 682963138 h 378"/>
                <a:gd name="T56" fmla="*/ 199093138 w 264"/>
                <a:gd name="T57" fmla="*/ 665321250 h 378"/>
                <a:gd name="T58" fmla="*/ 216733438 w 264"/>
                <a:gd name="T59" fmla="*/ 592237513 h 378"/>
                <a:gd name="T60" fmla="*/ 234375325 w 264"/>
                <a:gd name="T61" fmla="*/ 521673138 h 378"/>
                <a:gd name="T62" fmla="*/ 181451250 w 264"/>
                <a:gd name="T63" fmla="*/ 504031250 h 378"/>
                <a:gd name="T64" fmla="*/ 126007813 w 264"/>
                <a:gd name="T65" fmla="*/ 539313438 h 378"/>
                <a:gd name="T66" fmla="*/ 90725625 w 264"/>
                <a:gd name="T67" fmla="*/ 521673138 h 378"/>
                <a:gd name="T68" fmla="*/ 73085325 w 264"/>
                <a:gd name="T69" fmla="*/ 483870000 h 378"/>
                <a:gd name="T70" fmla="*/ 90725625 w 264"/>
                <a:gd name="T71" fmla="*/ 448587813 h 378"/>
                <a:gd name="T72" fmla="*/ 55443438 w 264"/>
                <a:gd name="T73" fmla="*/ 413305625 h 378"/>
                <a:gd name="T74" fmla="*/ 17641888 w 264"/>
                <a:gd name="T75" fmla="*/ 357862188 h 378"/>
                <a:gd name="T76" fmla="*/ 37803138 w 264"/>
                <a:gd name="T77" fmla="*/ 304939700 h 378"/>
                <a:gd name="T78" fmla="*/ 37803138 w 264"/>
                <a:gd name="T79" fmla="*/ 269657513 h 378"/>
                <a:gd name="T80" fmla="*/ 17641888 w 264"/>
                <a:gd name="T81" fmla="*/ 214214075 h 378"/>
                <a:gd name="T82" fmla="*/ 0 w 264"/>
                <a:gd name="T83" fmla="*/ 178931888 h 378"/>
                <a:gd name="T84" fmla="*/ 17641888 w 264"/>
                <a:gd name="T85" fmla="*/ 126007813 h 378"/>
                <a:gd name="T86" fmla="*/ 90725625 w 264"/>
                <a:gd name="T87" fmla="*/ 108367513 h 378"/>
                <a:gd name="T88" fmla="*/ 108367513 w 264"/>
                <a:gd name="T89" fmla="*/ 70564375 h 378"/>
                <a:gd name="T90" fmla="*/ 143649700 w 264"/>
                <a:gd name="T91" fmla="*/ 35282188 h 378"/>
                <a:gd name="T92" fmla="*/ 199093138 w 264"/>
                <a:gd name="T93" fmla="*/ 0 h 378"/>
                <a:gd name="T94" fmla="*/ 269657513 w 264"/>
                <a:gd name="T95" fmla="*/ 35282188 h 378"/>
                <a:gd name="T96" fmla="*/ 307459063 w 264"/>
                <a:gd name="T97" fmla="*/ 52924075 h 378"/>
                <a:gd name="T98" fmla="*/ 325100950 w 264"/>
                <a:gd name="T99" fmla="*/ 70564375 h 37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64"/>
                <a:gd name="T151" fmla="*/ 0 h 378"/>
                <a:gd name="T152" fmla="*/ 264 w 264"/>
                <a:gd name="T153" fmla="*/ 378 h 37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64" h="378">
                  <a:moveTo>
                    <a:pt x="129" y="28"/>
                  </a:moveTo>
                  <a:lnTo>
                    <a:pt x="129" y="43"/>
                  </a:lnTo>
                  <a:lnTo>
                    <a:pt x="143" y="43"/>
                  </a:lnTo>
                  <a:lnTo>
                    <a:pt x="150" y="43"/>
                  </a:lnTo>
                  <a:lnTo>
                    <a:pt x="150" y="50"/>
                  </a:lnTo>
                  <a:lnTo>
                    <a:pt x="157" y="50"/>
                  </a:lnTo>
                  <a:lnTo>
                    <a:pt x="164" y="50"/>
                  </a:lnTo>
                  <a:lnTo>
                    <a:pt x="164" y="57"/>
                  </a:lnTo>
                  <a:lnTo>
                    <a:pt x="164" y="64"/>
                  </a:lnTo>
                  <a:lnTo>
                    <a:pt x="171" y="64"/>
                  </a:lnTo>
                  <a:lnTo>
                    <a:pt x="171" y="71"/>
                  </a:lnTo>
                  <a:lnTo>
                    <a:pt x="179" y="71"/>
                  </a:lnTo>
                  <a:lnTo>
                    <a:pt x="186" y="71"/>
                  </a:lnTo>
                  <a:lnTo>
                    <a:pt x="186" y="85"/>
                  </a:lnTo>
                  <a:lnTo>
                    <a:pt x="186" y="93"/>
                  </a:lnTo>
                  <a:lnTo>
                    <a:pt x="193" y="100"/>
                  </a:lnTo>
                  <a:lnTo>
                    <a:pt x="193" y="107"/>
                  </a:lnTo>
                  <a:lnTo>
                    <a:pt x="200" y="107"/>
                  </a:lnTo>
                  <a:lnTo>
                    <a:pt x="200" y="114"/>
                  </a:lnTo>
                  <a:lnTo>
                    <a:pt x="207" y="114"/>
                  </a:lnTo>
                  <a:lnTo>
                    <a:pt x="214" y="114"/>
                  </a:lnTo>
                  <a:lnTo>
                    <a:pt x="214" y="121"/>
                  </a:lnTo>
                  <a:lnTo>
                    <a:pt x="221" y="121"/>
                  </a:lnTo>
                  <a:lnTo>
                    <a:pt x="229" y="142"/>
                  </a:lnTo>
                  <a:lnTo>
                    <a:pt x="236" y="157"/>
                  </a:lnTo>
                  <a:lnTo>
                    <a:pt x="243" y="157"/>
                  </a:lnTo>
                  <a:lnTo>
                    <a:pt x="257" y="157"/>
                  </a:lnTo>
                  <a:lnTo>
                    <a:pt x="257" y="164"/>
                  </a:lnTo>
                  <a:lnTo>
                    <a:pt x="264" y="164"/>
                  </a:lnTo>
                  <a:lnTo>
                    <a:pt x="264" y="185"/>
                  </a:lnTo>
                  <a:lnTo>
                    <a:pt x="264" y="200"/>
                  </a:lnTo>
                  <a:lnTo>
                    <a:pt x="257" y="200"/>
                  </a:lnTo>
                  <a:lnTo>
                    <a:pt x="257" y="207"/>
                  </a:lnTo>
                  <a:lnTo>
                    <a:pt x="257" y="214"/>
                  </a:lnTo>
                  <a:lnTo>
                    <a:pt x="250" y="214"/>
                  </a:lnTo>
                  <a:lnTo>
                    <a:pt x="243" y="214"/>
                  </a:lnTo>
                  <a:lnTo>
                    <a:pt x="243" y="221"/>
                  </a:lnTo>
                  <a:lnTo>
                    <a:pt x="243" y="228"/>
                  </a:lnTo>
                  <a:lnTo>
                    <a:pt x="236" y="228"/>
                  </a:lnTo>
                  <a:lnTo>
                    <a:pt x="236" y="235"/>
                  </a:lnTo>
                  <a:lnTo>
                    <a:pt x="229" y="235"/>
                  </a:lnTo>
                  <a:lnTo>
                    <a:pt x="221" y="235"/>
                  </a:lnTo>
                  <a:lnTo>
                    <a:pt x="221" y="249"/>
                  </a:lnTo>
                  <a:lnTo>
                    <a:pt x="221" y="264"/>
                  </a:lnTo>
                  <a:lnTo>
                    <a:pt x="214" y="264"/>
                  </a:lnTo>
                  <a:lnTo>
                    <a:pt x="214" y="271"/>
                  </a:lnTo>
                  <a:lnTo>
                    <a:pt x="221" y="271"/>
                  </a:lnTo>
                  <a:lnTo>
                    <a:pt x="221" y="278"/>
                  </a:lnTo>
                  <a:lnTo>
                    <a:pt x="221" y="285"/>
                  </a:lnTo>
                  <a:lnTo>
                    <a:pt x="207" y="299"/>
                  </a:lnTo>
                  <a:lnTo>
                    <a:pt x="186" y="321"/>
                  </a:lnTo>
                  <a:lnTo>
                    <a:pt x="186" y="328"/>
                  </a:lnTo>
                  <a:lnTo>
                    <a:pt x="186" y="335"/>
                  </a:lnTo>
                  <a:lnTo>
                    <a:pt x="179" y="335"/>
                  </a:lnTo>
                  <a:lnTo>
                    <a:pt x="171" y="335"/>
                  </a:lnTo>
                  <a:lnTo>
                    <a:pt x="186" y="342"/>
                  </a:lnTo>
                  <a:lnTo>
                    <a:pt x="193" y="356"/>
                  </a:lnTo>
                  <a:lnTo>
                    <a:pt x="200" y="356"/>
                  </a:lnTo>
                  <a:lnTo>
                    <a:pt x="193" y="364"/>
                  </a:lnTo>
                  <a:lnTo>
                    <a:pt x="171" y="371"/>
                  </a:lnTo>
                  <a:lnTo>
                    <a:pt x="143" y="378"/>
                  </a:lnTo>
                  <a:lnTo>
                    <a:pt x="143" y="371"/>
                  </a:lnTo>
                  <a:lnTo>
                    <a:pt x="143" y="364"/>
                  </a:lnTo>
                  <a:lnTo>
                    <a:pt x="136" y="364"/>
                  </a:lnTo>
                  <a:lnTo>
                    <a:pt x="129" y="364"/>
                  </a:lnTo>
                  <a:lnTo>
                    <a:pt x="129" y="356"/>
                  </a:lnTo>
                  <a:lnTo>
                    <a:pt x="129" y="342"/>
                  </a:lnTo>
                  <a:lnTo>
                    <a:pt x="122" y="335"/>
                  </a:lnTo>
                  <a:lnTo>
                    <a:pt x="114" y="335"/>
                  </a:lnTo>
                  <a:lnTo>
                    <a:pt x="107" y="335"/>
                  </a:lnTo>
                  <a:lnTo>
                    <a:pt x="107" y="328"/>
                  </a:lnTo>
                  <a:lnTo>
                    <a:pt x="107" y="321"/>
                  </a:lnTo>
                  <a:lnTo>
                    <a:pt x="114" y="321"/>
                  </a:lnTo>
                  <a:lnTo>
                    <a:pt x="122" y="321"/>
                  </a:lnTo>
                  <a:lnTo>
                    <a:pt x="122" y="314"/>
                  </a:lnTo>
                  <a:lnTo>
                    <a:pt x="122" y="299"/>
                  </a:lnTo>
                  <a:lnTo>
                    <a:pt x="114" y="299"/>
                  </a:lnTo>
                  <a:lnTo>
                    <a:pt x="107" y="299"/>
                  </a:lnTo>
                  <a:lnTo>
                    <a:pt x="107" y="292"/>
                  </a:lnTo>
                  <a:lnTo>
                    <a:pt x="107" y="285"/>
                  </a:lnTo>
                  <a:lnTo>
                    <a:pt x="100" y="285"/>
                  </a:lnTo>
                  <a:lnTo>
                    <a:pt x="100" y="278"/>
                  </a:lnTo>
                  <a:lnTo>
                    <a:pt x="100" y="271"/>
                  </a:lnTo>
                  <a:lnTo>
                    <a:pt x="93" y="271"/>
                  </a:lnTo>
                  <a:lnTo>
                    <a:pt x="93" y="264"/>
                  </a:lnTo>
                  <a:lnTo>
                    <a:pt x="86" y="264"/>
                  </a:lnTo>
                  <a:lnTo>
                    <a:pt x="79" y="264"/>
                  </a:lnTo>
                  <a:lnTo>
                    <a:pt x="79" y="249"/>
                  </a:lnTo>
                  <a:lnTo>
                    <a:pt x="79" y="235"/>
                  </a:lnTo>
                  <a:lnTo>
                    <a:pt x="86" y="235"/>
                  </a:lnTo>
                  <a:lnTo>
                    <a:pt x="93" y="228"/>
                  </a:lnTo>
                  <a:lnTo>
                    <a:pt x="93" y="214"/>
                  </a:lnTo>
                  <a:lnTo>
                    <a:pt x="93" y="207"/>
                  </a:lnTo>
                  <a:lnTo>
                    <a:pt x="86" y="200"/>
                  </a:lnTo>
                  <a:lnTo>
                    <a:pt x="79" y="200"/>
                  </a:lnTo>
                  <a:lnTo>
                    <a:pt x="72" y="200"/>
                  </a:lnTo>
                  <a:lnTo>
                    <a:pt x="72" y="207"/>
                  </a:lnTo>
                  <a:lnTo>
                    <a:pt x="57" y="214"/>
                  </a:lnTo>
                  <a:lnTo>
                    <a:pt x="50" y="214"/>
                  </a:lnTo>
                  <a:lnTo>
                    <a:pt x="50" y="207"/>
                  </a:lnTo>
                  <a:lnTo>
                    <a:pt x="43" y="207"/>
                  </a:lnTo>
                  <a:lnTo>
                    <a:pt x="36" y="207"/>
                  </a:lnTo>
                  <a:lnTo>
                    <a:pt x="36" y="200"/>
                  </a:lnTo>
                  <a:lnTo>
                    <a:pt x="36" y="192"/>
                  </a:lnTo>
                  <a:lnTo>
                    <a:pt x="29" y="192"/>
                  </a:lnTo>
                  <a:lnTo>
                    <a:pt x="22" y="192"/>
                  </a:lnTo>
                  <a:lnTo>
                    <a:pt x="29" y="185"/>
                  </a:lnTo>
                  <a:lnTo>
                    <a:pt x="36" y="178"/>
                  </a:lnTo>
                  <a:lnTo>
                    <a:pt x="29" y="178"/>
                  </a:lnTo>
                  <a:lnTo>
                    <a:pt x="22" y="178"/>
                  </a:lnTo>
                  <a:lnTo>
                    <a:pt x="22" y="164"/>
                  </a:lnTo>
                  <a:lnTo>
                    <a:pt x="22" y="157"/>
                  </a:lnTo>
                  <a:lnTo>
                    <a:pt x="15" y="150"/>
                  </a:lnTo>
                  <a:lnTo>
                    <a:pt x="7" y="142"/>
                  </a:lnTo>
                  <a:lnTo>
                    <a:pt x="7" y="135"/>
                  </a:lnTo>
                  <a:lnTo>
                    <a:pt x="15" y="128"/>
                  </a:lnTo>
                  <a:lnTo>
                    <a:pt x="15" y="121"/>
                  </a:lnTo>
                  <a:lnTo>
                    <a:pt x="15" y="114"/>
                  </a:lnTo>
                  <a:lnTo>
                    <a:pt x="7" y="114"/>
                  </a:lnTo>
                  <a:lnTo>
                    <a:pt x="15" y="107"/>
                  </a:lnTo>
                  <a:lnTo>
                    <a:pt x="7" y="107"/>
                  </a:lnTo>
                  <a:lnTo>
                    <a:pt x="7" y="93"/>
                  </a:lnTo>
                  <a:lnTo>
                    <a:pt x="7" y="85"/>
                  </a:lnTo>
                  <a:lnTo>
                    <a:pt x="0" y="85"/>
                  </a:lnTo>
                  <a:lnTo>
                    <a:pt x="0" y="78"/>
                  </a:lnTo>
                  <a:lnTo>
                    <a:pt x="0" y="71"/>
                  </a:lnTo>
                  <a:lnTo>
                    <a:pt x="0" y="64"/>
                  </a:lnTo>
                  <a:lnTo>
                    <a:pt x="7" y="64"/>
                  </a:lnTo>
                  <a:lnTo>
                    <a:pt x="7" y="50"/>
                  </a:lnTo>
                  <a:lnTo>
                    <a:pt x="7" y="43"/>
                  </a:lnTo>
                  <a:lnTo>
                    <a:pt x="22" y="43"/>
                  </a:lnTo>
                  <a:lnTo>
                    <a:pt x="36" y="43"/>
                  </a:lnTo>
                  <a:lnTo>
                    <a:pt x="36" y="35"/>
                  </a:lnTo>
                  <a:lnTo>
                    <a:pt x="36" y="28"/>
                  </a:lnTo>
                  <a:lnTo>
                    <a:pt x="43" y="28"/>
                  </a:lnTo>
                  <a:lnTo>
                    <a:pt x="50" y="21"/>
                  </a:lnTo>
                  <a:lnTo>
                    <a:pt x="50" y="14"/>
                  </a:lnTo>
                  <a:lnTo>
                    <a:pt x="57" y="14"/>
                  </a:lnTo>
                  <a:lnTo>
                    <a:pt x="57" y="7"/>
                  </a:lnTo>
                  <a:lnTo>
                    <a:pt x="57" y="0"/>
                  </a:lnTo>
                  <a:lnTo>
                    <a:pt x="79" y="0"/>
                  </a:lnTo>
                  <a:lnTo>
                    <a:pt x="100" y="0"/>
                  </a:lnTo>
                  <a:lnTo>
                    <a:pt x="107" y="7"/>
                  </a:lnTo>
                  <a:lnTo>
                    <a:pt x="107" y="14"/>
                  </a:lnTo>
                  <a:lnTo>
                    <a:pt x="114" y="14"/>
                  </a:lnTo>
                  <a:lnTo>
                    <a:pt x="122" y="14"/>
                  </a:lnTo>
                  <a:lnTo>
                    <a:pt x="122" y="21"/>
                  </a:lnTo>
                  <a:lnTo>
                    <a:pt x="129" y="21"/>
                  </a:lnTo>
                  <a:lnTo>
                    <a:pt x="129" y="28"/>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4" name="Freeform 23"/>
            <p:cNvSpPr>
              <a:spLocks/>
            </p:cNvSpPr>
            <p:nvPr/>
          </p:nvSpPr>
          <p:spPr bwMode="auto">
            <a:xfrm>
              <a:off x="1350963" y="2636838"/>
              <a:ext cx="419100" cy="600075"/>
            </a:xfrm>
            <a:custGeom>
              <a:avLst/>
              <a:gdLst>
                <a:gd name="T0" fmla="*/ 360383138 w 264"/>
                <a:gd name="T1" fmla="*/ 108367513 h 378"/>
                <a:gd name="T2" fmla="*/ 395665325 w 264"/>
                <a:gd name="T3" fmla="*/ 126007813 h 378"/>
                <a:gd name="T4" fmla="*/ 413305625 w 264"/>
                <a:gd name="T5" fmla="*/ 161290000 h 378"/>
                <a:gd name="T6" fmla="*/ 451108763 w 264"/>
                <a:gd name="T7" fmla="*/ 178931888 h 378"/>
                <a:gd name="T8" fmla="*/ 468749063 w 264"/>
                <a:gd name="T9" fmla="*/ 234375325 h 378"/>
                <a:gd name="T10" fmla="*/ 504031250 w 264"/>
                <a:gd name="T11" fmla="*/ 269657513 h 378"/>
                <a:gd name="T12" fmla="*/ 539313438 w 264"/>
                <a:gd name="T13" fmla="*/ 287297813 h 378"/>
                <a:gd name="T14" fmla="*/ 577116575 w 264"/>
                <a:gd name="T15" fmla="*/ 357862188 h 378"/>
                <a:gd name="T16" fmla="*/ 647680950 w 264"/>
                <a:gd name="T17" fmla="*/ 395665325 h 378"/>
                <a:gd name="T18" fmla="*/ 665321250 w 264"/>
                <a:gd name="T19" fmla="*/ 466229700 h 378"/>
                <a:gd name="T20" fmla="*/ 647680950 w 264"/>
                <a:gd name="T21" fmla="*/ 521673138 h 378"/>
                <a:gd name="T22" fmla="*/ 612398763 w 264"/>
                <a:gd name="T23" fmla="*/ 539313438 h 378"/>
                <a:gd name="T24" fmla="*/ 594756875 w 264"/>
                <a:gd name="T25" fmla="*/ 574595625 h 378"/>
                <a:gd name="T26" fmla="*/ 556955325 w 264"/>
                <a:gd name="T27" fmla="*/ 592237513 h 378"/>
                <a:gd name="T28" fmla="*/ 539313438 w 264"/>
                <a:gd name="T29" fmla="*/ 665321250 h 378"/>
                <a:gd name="T30" fmla="*/ 556955325 w 264"/>
                <a:gd name="T31" fmla="*/ 700603438 h 378"/>
                <a:gd name="T32" fmla="*/ 468749063 w 264"/>
                <a:gd name="T33" fmla="*/ 808970950 h 378"/>
                <a:gd name="T34" fmla="*/ 451108763 w 264"/>
                <a:gd name="T35" fmla="*/ 844253138 h 378"/>
                <a:gd name="T36" fmla="*/ 486390950 w 264"/>
                <a:gd name="T37" fmla="*/ 897175625 h 378"/>
                <a:gd name="T38" fmla="*/ 430947513 w 264"/>
                <a:gd name="T39" fmla="*/ 934978763 h 378"/>
                <a:gd name="T40" fmla="*/ 360383138 w 264"/>
                <a:gd name="T41" fmla="*/ 917336875 h 378"/>
                <a:gd name="T42" fmla="*/ 325100950 w 264"/>
                <a:gd name="T43" fmla="*/ 897175625 h 378"/>
                <a:gd name="T44" fmla="*/ 287297813 w 264"/>
                <a:gd name="T45" fmla="*/ 844253138 h 378"/>
                <a:gd name="T46" fmla="*/ 269657513 w 264"/>
                <a:gd name="T47" fmla="*/ 808970950 h 378"/>
                <a:gd name="T48" fmla="*/ 307459063 w 264"/>
                <a:gd name="T49" fmla="*/ 791329063 h 378"/>
                <a:gd name="T50" fmla="*/ 269657513 w 264"/>
                <a:gd name="T51" fmla="*/ 753527513 h 378"/>
                <a:gd name="T52" fmla="*/ 252015625 w 264"/>
                <a:gd name="T53" fmla="*/ 718245325 h 378"/>
                <a:gd name="T54" fmla="*/ 234375325 w 264"/>
                <a:gd name="T55" fmla="*/ 682963138 h 378"/>
                <a:gd name="T56" fmla="*/ 199093138 w 264"/>
                <a:gd name="T57" fmla="*/ 665321250 h 378"/>
                <a:gd name="T58" fmla="*/ 216733438 w 264"/>
                <a:gd name="T59" fmla="*/ 592237513 h 378"/>
                <a:gd name="T60" fmla="*/ 234375325 w 264"/>
                <a:gd name="T61" fmla="*/ 521673138 h 378"/>
                <a:gd name="T62" fmla="*/ 181451250 w 264"/>
                <a:gd name="T63" fmla="*/ 504031250 h 378"/>
                <a:gd name="T64" fmla="*/ 126007813 w 264"/>
                <a:gd name="T65" fmla="*/ 539313438 h 378"/>
                <a:gd name="T66" fmla="*/ 90725625 w 264"/>
                <a:gd name="T67" fmla="*/ 521673138 h 378"/>
                <a:gd name="T68" fmla="*/ 73085325 w 264"/>
                <a:gd name="T69" fmla="*/ 483870000 h 378"/>
                <a:gd name="T70" fmla="*/ 90725625 w 264"/>
                <a:gd name="T71" fmla="*/ 448587813 h 378"/>
                <a:gd name="T72" fmla="*/ 55443438 w 264"/>
                <a:gd name="T73" fmla="*/ 413305625 h 378"/>
                <a:gd name="T74" fmla="*/ 17641888 w 264"/>
                <a:gd name="T75" fmla="*/ 357862188 h 378"/>
                <a:gd name="T76" fmla="*/ 37803138 w 264"/>
                <a:gd name="T77" fmla="*/ 304939700 h 378"/>
                <a:gd name="T78" fmla="*/ 37803138 w 264"/>
                <a:gd name="T79" fmla="*/ 269657513 h 378"/>
                <a:gd name="T80" fmla="*/ 17641888 w 264"/>
                <a:gd name="T81" fmla="*/ 214214075 h 378"/>
                <a:gd name="T82" fmla="*/ 0 w 264"/>
                <a:gd name="T83" fmla="*/ 178931888 h 378"/>
                <a:gd name="T84" fmla="*/ 17641888 w 264"/>
                <a:gd name="T85" fmla="*/ 126007813 h 378"/>
                <a:gd name="T86" fmla="*/ 90725625 w 264"/>
                <a:gd name="T87" fmla="*/ 108367513 h 378"/>
                <a:gd name="T88" fmla="*/ 108367513 w 264"/>
                <a:gd name="T89" fmla="*/ 70564375 h 378"/>
                <a:gd name="T90" fmla="*/ 143649700 w 264"/>
                <a:gd name="T91" fmla="*/ 35282188 h 378"/>
                <a:gd name="T92" fmla="*/ 199093138 w 264"/>
                <a:gd name="T93" fmla="*/ 0 h 378"/>
                <a:gd name="T94" fmla="*/ 269657513 w 264"/>
                <a:gd name="T95" fmla="*/ 35282188 h 378"/>
                <a:gd name="T96" fmla="*/ 307459063 w 264"/>
                <a:gd name="T97" fmla="*/ 52924075 h 37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4"/>
                <a:gd name="T148" fmla="*/ 0 h 378"/>
                <a:gd name="T149" fmla="*/ 264 w 264"/>
                <a:gd name="T150" fmla="*/ 378 h 37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4" h="378">
                  <a:moveTo>
                    <a:pt x="129" y="28"/>
                  </a:moveTo>
                  <a:lnTo>
                    <a:pt x="129" y="43"/>
                  </a:lnTo>
                  <a:lnTo>
                    <a:pt x="143" y="43"/>
                  </a:lnTo>
                  <a:lnTo>
                    <a:pt x="150" y="43"/>
                  </a:lnTo>
                  <a:lnTo>
                    <a:pt x="150" y="50"/>
                  </a:lnTo>
                  <a:lnTo>
                    <a:pt x="157" y="50"/>
                  </a:lnTo>
                  <a:lnTo>
                    <a:pt x="164" y="50"/>
                  </a:lnTo>
                  <a:lnTo>
                    <a:pt x="164" y="57"/>
                  </a:lnTo>
                  <a:lnTo>
                    <a:pt x="164" y="64"/>
                  </a:lnTo>
                  <a:lnTo>
                    <a:pt x="171" y="64"/>
                  </a:lnTo>
                  <a:lnTo>
                    <a:pt x="171" y="71"/>
                  </a:lnTo>
                  <a:lnTo>
                    <a:pt x="179" y="71"/>
                  </a:lnTo>
                  <a:lnTo>
                    <a:pt x="186" y="71"/>
                  </a:lnTo>
                  <a:lnTo>
                    <a:pt x="186" y="85"/>
                  </a:lnTo>
                  <a:lnTo>
                    <a:pt x="186" y="93"/>
                  </a:lnTo>
                  <a:lnTo>
                    <a:pt x="193" y="100"/>
                  </a:lnTo>
                  <a:lnTo>
                    <a:pt x="193" y="107"/>
                  </a:lnTo>
                  <a:lnTo>
                    <a:pt x="200" y="107"/>
                  </a:lnTo>
                  <a:lnTo>
                    <a:pt x="200" y="114"/>
                  </a:lnTo>
                  <a:lnTo>
                    <a:pt x="207" y="114"/>
                  </a:lnTo>
                  <a:lnTo>
                    <a:pt x="214" y="114"/>
                  </a:lnTo>
                  <a:lnTo>
                    <a:pt x="214" y="121"/>
                  </a:lnTo>
                  <a:lnTo>
                    <a:pt x="221" y="121"/>
                  </a:lnTo>
                  <a:lnTo>
                    <a:pt x="229" y="142"/>
                  </a:lnTo>
                  <a:lnTo>
                    <a:pt x="236" y="157"/>
                  </a:lnTo>
                  <a:lnTo>
                    <a:pt x="243" y="157"/>
                  </a:lnTo>
                  <a:lnTo>
                    <a:pt x="257" y="157"/>
                  </a:lnTo>
                  <a:lnTo>
                    <a:pt x="257" y="164"/>
                  </a:lnTo>
                  <a:lnTo>
                    <a:pt x="264" y="164"/>
                  </a:lnTo>
                  <a:lnTo>
                    <a:pt x="264" y="185"/>
                  </a:lnTo>
                  <a:lnTo>
                    <a:pt x="264" y="200"/>
                  </a:lnTo>
                  <a:lnTo>
                    <a:pt x="257" y="200"/>
                  </a:lnTo>
                  <a:lnTo>
                    <a:pt x="257" y="207"/>
                  </a:lnTo>
                  <a:lnTo>
                    <a:pt x="257" y="214"/>
                  </a:lnTo>
                  <a:lnTo>
                    <a:pt x="250" y="214"/>
                  </a:lnTo>
                  <a:lnTo>
                    <a:pt x="243" y="214"/>
                  </a:lnTo>
                  <a:lnTo>
                    <a:pt x="243" y="221"/>
                  </a:lnTo>
                  <a:lnTo>
                    <a:pt x="243" y="228"/>
                  </a:lnTo>
                  <a:lnTo>
                    <a:pt x="236" y="228"/>
                  </a:lnTo>
                  <a:lnTo>
                    <a:pt x="236" y="235"/>
                  </a:lnTo>
                  <a:lnTo>
                    <a:pt x="229" y="235"/>
                  </a:lnTo>
                  <a:lnTo>
                    <a:pt x="221" y="235"/>
                  </a:lnTo>
                  <a:lnTo>
                    <a:pt x="221" y="249"/>
                  </a:lnTo>
                  <a:lnTo>
                    <a:pt x="221" y="264"/>
                  </a:lnTo>
                  <a:lnTo>
                    <a:pt x="214" y="264"/>
                  </a:lnTo>
                  <a:lnTo>
                    <a:pt x="214" y="271"/>
                  </a:lnTo>
                  <a:lnTo>
                    <a:pt x="221" y="271"/>
                  </a:lnTo>
                  <a:lnTo>
                    <a:pt x="221" y="278"/>
                  </a:lnTo>
                  <a:lnTo>
                    <a:pt x="221" y="285"/>
                  </a:lnTo>
                  <a:lnTo>
                    <a:pt x="207" y="299"/>
                  </a:lnTo>
                  <a:lnTo>
                    <a:pt x="186" y="321"/>
                  </a:lnTo>
                  <a:lnTo>
                    <a:pt x="186" y="328"/>
                  </a:lnTo>
                  <a:lnTo>
                    <a:pt x="186" y="335"/>
                  </a:lnTo>
                  <a:lnTo>
                    <a:pt x="179" y="335"/>
                  </a:lnTo>
                  <a:lnTo>
                    <a:pt x="171" y="335"/>
                  </a:lnTo>
                  <a:lnTo>
                    <a:pt x="186" y="342"/>
                  </a:lnTo>
                  <a:lnTo>
                    <a:pt x="193" y="356"/>
                  </a:lnTo>
                  <a:lnTo>
                    <a:pt x="200" y="356"/>
                  </a:lnTo>
                  <a:lnTo>
                    <a:pt x="193" y="364"/>
                  </a:lnTo>
                  <a:lnTo>
                    <a:pt x="171" y="371"/>
                  </a:lnTo>
                  <a:lnTo>
                    <a:pt x="143" y="378"/>
                  </a:lnTo>
                  <a:lnTo>
                    <a:pt x="143" y="371"/>
                  </a:lnTo>
                  <a:lnTo>
                    <a:pt x="143" y="364"/>
                  </a:lnTo>
                  <a:lnTo>
                    <a:pt x="136" y="364"/>
                  </a:lnTo>
                  <a:lnTo>
                    <a:pt x="129" y="364"/>
                  </a:lnTo>
                  <a:lnTo>
                    <a:pt x="129" y="356"/>
                  </a:lnTo>
                  <a:lnTo>
                    <a:pt x="129" y="342"/>
                  </a:lnTo>
                  <a:lnTo>
                    <a:pt x="122" y="335"/>
                  </a:lnTo>
                  <a:lnTo>
                    <a:pt x="114" y="335"/>
                  </a:lnTo>
                  <a:lnTo>
                    <a:pt x="107" y="335"/>
                  </a:lnTo>
                  <a:lnTo>
                    <a:pt x="107" y="328"/>
                  </a:lnTo>
                  <a:lnTo>
                    <a:pt x="107" y="321"/>
                  </a:lnTo>
                  <a:lnTo>
                    <a:pt x="114" y="321"/>
                  </a:lnTo>
                  <a:lnTo>
                    <a:pt x="122" y="321"/>
                  </a:lnTo>
                  <a:lnTo>
                    <a:pt x="122" y="314"/>
                  </a:lnTo>
                  <a:lnTo>
                    <a:pt x="122" y="299"/>
                  </a:lnTo>
                  <a:lnTo>
                    <a:pt x="114" y="299"/>
                  </a:lnTo>
                  <a:lnTo>
                    <a:pt x="107" y="299"/>
                  </a:lnTo>
                  <a:lnTo>
                    <a:pt x="107" y="292"/>
                  </a:lnTo>
                  <a:lnTo>
                    <a:pt x="107" y="285"/>
                  </a:lnTo>
                  <a:lnTo>
                    <a:pt x="100" y="285"/>
                  </a:lnTo>
                  <a:lnTo>
                    <a:pt x="100" y="278"/>
                  </a:lnTo>
                  <a:lnTo>
                    <a:pt x="100" y="271"/>
                  </a:lnTo>
                  <a:lnTo>
                    <a:pt x="93" y="271"/>
                  </a:lnTo>
                  <a:lnTo>
                    <a:pt x="93" y="264"/>
                  </a:lnTo>
                  <a:lnTo>
                    <a:pt x="86" y="264"/>
                  </a:lnTo>
                  <a:lnTo>
                    <a:pt x="79" y="264"/>
                  </a:lnTo>
                  <a:lnTo>
                    <a:pt x="79" y="249"/>
                  </a:lnTo>
                  <a:lnTo>
                    <a:pt x="79" y="235"/>
                  </a:lnTo>
                  <a:lnTo>
                    <a:pt x="86" y="235"/>
                  </a:lnTo>
                  <a:lnTo>
                    <a:pt x="93" y="228"/>
                  </a:lnTo>
                  <a:lnTo>
                    <a:pt x="93" y="214"/>
                  </a:lnTo>
                  <a:lnTo>
                    <a:pt x="93" y="207"/>
                  </a:lnTo>
                  <a:lnTo>
                    <a:pt x="86" y="200"/>
                  </a:lnTo>
                  <a:lnTo>
                    <a:pt x="79" y="200"/>
                  </a:lnTo>
                  <a:lnTo>
                    <a:pt x="72" y="200"/>
                  </a:lnTo>
                  <a:lnTo>
                    <a:pt x="72" y="207"/>
                  </a:lnTo>
                  <a:lnTo>
                    <a:pt x="57" y="214"/>
                  </a:lnTo>
                  <a:lnTo>
                    <a:pt x="50" y="214"/>
                  </a:lnTo>
                  <a:lnTo>
                    <a:pt x="50" y="207"/>
                  </a:lnTo>
                  <a:lnTo>
                    <a:pt x="43" y="207"/>
                  </a:lnTo>
                  <a:lnTo>
                    <a:pt x="36" y="207"/>
                  </a:lnTo>
                  <a:lnTo>
                    <a:pt x="36" y="200"/>
                  </a:lnTo>
                  <a:lnTo>
                    <a:pt x="36" y="192"/>
                  </a:lnTo>
                  <a:lnTo>
                    <a:pt x="29" y="192"/>
                  </a:lnTo>
                  <a:lnTo>
                    <a:pt x="22" y="192"/>
                  </a:lnTo>
                  <a:lnTo>
                    <a:pt x="29" y="185"/>
                  </a:lnTo>
                  <a:lnTo>
                    <a:pt x="36" y="178"/>
                  </a:lnTo>
                  <a:lnTo>
                    <a:pt x="29" y="178"/>
                  </a:lnTo>
                  <a:lnTo>
                    <a:pt x="22" y="178"/>
                  </a:lnTo>
                  <a:lnTo>
                    <a:pt x="22" y="164"/>
                  </a:lnTo>
                  <a:lnTo>
                    <a:pt x="22" y="157"/>
                  </a:lnTo>
                  <a:lnTo>
                    <a:pt x="15" y="150"/>
                  </a:lnTo>
                  <a:lnTo>
                    <a:pt x="7" y="142"/>
                  </a:lnTo>
                  <a:lnTo>
                    <a:pt x="7" y="135"/>
                  </a:lnTo>
                  <a:lnTo>
                    <a:pt x="15" y="128"/>
                  </a:lnTo>
                  <a:lnTo>
                    <a:pt x="15" y="121"/>
                  </a:lnTo>
                  <a:lnTo>
                    <a:pt x="15" y="114"/>
                  </a:lnTo>
                  <a:lnTo>
                    <a:pt x="7" y="114"/>
                  </a:lnTo>
                  <a:lnTo>
                    <a:pt x="15" y="107"/>
                  </a:lnTo>
                  <a:lnTo>
                    <a:pt x="7" y="107"/>
                  </a:lnTo>
                  <a:lnTo>
                    <a:pt x="7" y="93"/>
                  </a:lnTo>
                  <a:lnTo>
                    <a:pt x="7" y="85"/>
                  </a:lnTo>
                  <a:lnTo>
                    <a:pt x="0" y="85"/>
                  </a:lnTo>
                  <a:lnTo>
                    <a:pt x="0" y="78"/>
                  </a:lnTo>
                  <a:lnTo>
                    <a:pt x="0" y="71"/>
                  </a:lnTo>
                  <a:lnTo>
                    <a:pt x="0" y="64"/>
                  </a:lnTo>
                  <a:lnTo>
                    <a:pt x="7" y="64"/>
                  </a:lnTo>
                  <a:lnTo>
                    <a:pt x="7" y="50"/>
                  </a:lnTo>
                  <a:lnTo>
                    <a:pt x="7" y="43"/>
                  </a:lnTo>
                  <a:lnTo>
                    <a:pt x="22" y="43"/>
                  </a:lnTo>
                  <a:lnTo>
                    <a:pt x="36" y="43"/>
                  </a:lnTo>
                  <a:lnTo>
                    <a:pt x="36" y="35"/>
                  </a:lnTo>
                  <a:lnTo>
                    <a:pt x="36" y="28"/>
                  </a:lnTo>
                  <a:lnTo>
                    <a:pt x="43" y="28"/>
                  </a:lnTo>
                  <a:lnTo>
                    <a:pt x="50" y="21"/>
                  </a:lnTo>
                  <a:lnTo>
                    <a:pt x="50" y="14"/>
                  </a:lnTo>
                  <a:lnTo>
                    <a:pt x="57" y="14"/>
                  </a:lnTo>
                  <a:lnTo>
                    <a:pt x="57" y="7"/>
                  </a:lnTo>
                  <a:lnTo>
                    <a:pt x="57" y="0"/>
                  </a:lnTo>
                  <a:lnTo>
                    <a:pt x="79" y="0"/>
                  </a:lnTo>
                  <a:lnTo>
                    <a:pt x="100" y="0"/>
                  </a:lnTo>
                  <a:lnTo>
                    <a:pt x="107" y="7"/>
                  </a:lnTo>
                  <a:lnTo>
                    <a:pt x="107" y="14"/>
                  </a:lnTo>
                  <a:lnTo>
                    <a:pt x="114" y="14"/>
                  </a:lnTo>
                  <a:lnTo>
                    <a:pt x="122" y="14"/>
                  </a:lnTo>
                  <a:lnTo>
                    <a:pt x="122" y="21"/>
                  </a:lnTo>
                  <a:lnTo>
                    <a:pt x="129" y="21"/>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5" name="Freeform 24"/>
            <p:cNvSpPr>
              <a:spLocks/>
            </p:cNvSpPr>
            <p:nvPr/>
          </p:nvSpPr>
          <p:spPr bwMode="auto">
            <a:xfrm>
              <a:off x="1465263" y="2341563"/>
              <a:ext cx="463550" cy="555625"/>
            </a:xfrm>
            <a:custGeom>
              <a:avLst/>
              <a:gdLst>
                <a:gd name="T0" fmla="*/ 556955325 w 292"/>
                <a:gd name="T1" fmla="*/ 252015625 h 350"/>
                <a:gd name="T2" fmla="*/ 574595625 w 292"/>
                <a:gd name="T3" fmla="*/ 289818763 h 350"/>
                <a:gd name="T4" fmla="*/ 609877813 w 292"/>
                <a:gd name="T5" fmla="*/ 307459063 h 350"/>
                <a:gd name="T6" fmla="*/ 682963138 w 292"/>
                <a:gd name="T7" fmla="*/ 360383138 h 350"/>
                <a:gd name="T8" fmla="*/ 700603438 w 292"/>
                <a:gd name="T9" fmla="*/ 468749063 h 350"/>
                <a:gd name="T10" fmla="*/ 682963138 w 292"/>
                <a:gd name="T11" fmla="*/ 521673138 h 350"/>
                <a:gd name="T12" fmla="*/ 645160000 w 292"/>
                <a:gd name="T13" fmla="*/ 577116575 h 350"/>
                <a:gd name="T14" fmla="*/ 682963138 w 292"/>
                <a:gd name="T15" fmla="*/ 594756875 h 350"/>
                <a:gd name="T16" fmla="*/ 700603438 w 292"/>
                <a:gd name="T17" fmla="*/ 647680950 h 350"/>
                <a:gd name="T18" fmla="*/ 718245325 w 292"/>
                <a:gd name="T19" fmla="*/ 682963138 h 350"/>
                <a:gd name="T20" fmla="*/ 718245325 w 292"/>
                <a:gd name="T21" fmla="*/ 703124388 h 350"/>
                <a:gd name="T22" fmla="*/ 700603438 w 292"/>
                <a:gd name="T23" fmla="*/ 738406575 h 350"/>
                <a:gd name="T24" fmla="*/ 645160000 w 292"/>
                <a:gd name="T25" fmla="*/ 756046875 h 350"/>
                <a:gd name="T26" fmla="*/ 609877813 w 292"/>
                <a:gd name="T27" fmla="*/ 808970950 h 350"/>
                <a:gd name="T28" fmla="*/ 592237513 w 292"/>
                <a:gd name="T29" fmla="*/ 846772500 h 350"/>
                <a:gd name="T30" fmla="*/ 539313438 w 292"/>
                <a:gd name="T31" fmla="*/ 864414388 h 350"/>
                <a:gd name="T32" fmla="*/ 466229700 w 292"/>
                <a:gd name="T33" fmla="*/ 882054688 h 350"/>
                <a:gd name="T34" fmla="*/ 413305625 w 292"/>
                <a:gd name="T35" fmla="*/ 864414388 h 350"/>
                <a:gd name="T36" fmla="*/ 357862188 w 292"/>
                <a:gd name="T37" fmla="*/ 773688763 h 350"/>
                <a:gd name="T38" fmla="*/ 322580000 w 292"/>
                <a:gd name="T39" fmla="*/ 756046875 h 350"/>
                <a:gd name="T40" fmla="*/ 304939700 w 292"/>
                <a:gd name="T41" fmla="*/ 720764688 h 350"/>
                <a:gd name="T42" fmla="*/ 287297813 w 292"/>
                <a:gd name="T43" fmla="*/ 647680950 h 350"/>
                <a:gd name="T44" fmla="*/ 249496263 w 292"/>
                <a:gd name="T45" fmla="*/ 630039063 h 350"/>
                <a:gd name="T46" fmla="*/ 231854375 w 292"/>
                <a:gd name="T47" fmla="*/ 594756875 h 350"/>
                <a:gd name="T48" fmla="*/ 196572188 w 292"/>
                <a:gd name="T49" fmla="*/ 577116575 h 350"/>
                <a:gd name="T50" fmla="*/ 143649700 w 292"/>
                <a:gd name="T51" fmla="*/ 539313438 h 350"/>
                <a:gd name="T52" fmla="*/ 126007813 w 292"/>
                <a:gd name="T53" fmla="*/ 504031250 h 350"/>
                <a:gd name="T54" fmla="*/ 88206263 w 292"/>
                <a:gd name="T55" fmla="*/ 486390950 h 350"/>
                <a:gd name="T56" fmla="*/ 105846563 w 292"/>
                <a:gd name="T57" fmla="*/ 451108763 h 350"/>
                <a:gd name="T58" fmla="*/ 126007813 w 292"/>
                <a:gd name="T59" fmla="*/ 360383138 h 350"/>
                <a:gd name="T60" fmla="*/ 88206263 w 292"/>
                <a:gd name="T61" fmla="*/ 307459063 h 350"/>
                <a:gd name="T62" fmla="*/ 70564375 w 292"/>
                <a:gd name="T63" fmla="*/ 252015625 h 350"/>
                <a:gd name="T64" fmla="*/ 88206263 w 292"/>
                <a:gd name="T65" fmla="*/ 199093138 h 350"/>
                <a:gd name="T66" fmla="*/ 70564375 w 292"/>
                <a:gd name="T67" fmla="*/ 163810950 h 350"/>
                <a:gd name="T68" fmla="*/ 0 w 292"/>
                <a:gd name="T69" fmla="*/ 143649700 h 350"/>
                <a:gd name="T70" fmla="*/ 35282188 w 292"/>
                <a:gd name="T71" fmla="*/ 90725625 h 350"/>
                <a:gd name="T72" fmla="*/ 105846563 w 292"/>
                <a:gd name="T73" fmla="*/ 73085325 h 350"/>
                <a:gd name="T74" fmla="*/ 126007813 w 292"/>
                <a:gd name="T75" fmla="*/ 37803138 h 350"/>
                <a:gd name="T76" fmla="*/ 231854375 w 292"/>
                <a:gd name="T77" fmla="*/ 20161250 h 350"/>
                <a:gd name="T78" fmla="*/ 287297813 w 292"/>
                <a:gd name="T79" fmla="*/ 0 h 350"/>
                <a:gd name="T80" fmla="*/ 375504075 w 292"/>
                <a:gd name="T81" fmla="*/ 20161250 h 350"/>
                <a:gd name="T82" fmla="*/ 413305625 w 292"/>
                <a:gd name="T83" fmla="*/ 0 h 350"/>
                <a:gd name="T84" fmla="*/ 466229700 w 292"/>
                <a:gd name="T85" fmla="*/ 20161250 h 350"/>
                <a:gd name="T86" fmla="*/ 448587813 w 292"/>
                <a:gd name="T87" fmla="*/ 55443438 h 350"/>
                <a:gd name="T88" fmla="*/ 448587813 w 292"/>
                <a:gd name="T89" fmla="*/ 90725625 h 350"/>
                <a:gd name="T90" fmla="*/ 483870000 w 292"/>
                <a:gd name="T91" fmla="*/ 73085325 h 350"/>
                <a:gd name="T92" fmla="*/ 519152188 w 292"/>
                <a:gd name="T93" fmla="*/ 143649700 h 350"/>
                <a:gd name="T94" fmla="*/ 539313438 w 292"/>
                <a:gd name="T95" fmla="*/ 216733438 h 3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92"/>
                <a:gd name="T145" fmla="*/ 0 h 350"/>
                <a:gd name="T146" fmla="*/ 292 w 292"/>
                <a:gd name="T147" fmla="*/ 350 h 35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92" h="350">
                  <a:moveTo>
                    <a:pt x="214" y="86"/>
                  </a:moveTo>
                  <a:lnTo>
                    <a:pt x="214" y="93"/>
                  </a:lnTo>
                  <a:lnTo>
                    <a:pt x="221" y="100"/>
                  </a:lnTo>
                  <a:lnTo>
                    <a:pt x="221" y="107"/>
                  </a:lnTo>
                  <a:lnTo>
                    <a:pt x="221" y="115"/>
                  </a:lnTo>
                  <a:lnTo>
                    <a:pt x="228" y="115"/>
                  </a:lnTo>
                  <a:lnTo>
                    <a:pt x="235" y="115"/>
                  </a:lnTo>
                  <a:lnTo>
                    <a:pt x="235" y="122"/>
                  </a:lnTo>
                  <a:lnTo>
                    <a:pt x="242" y="122"/>
                  </a:lnTo>
                  <a:lnTo>
                    <a:pt x="256" y="122"/>
                  </a:lnTo>
                  <a:lnTo>
                    <a:pt x="256" y="129"/>
                  </a:lnTo>
                  <a:lnTo>
                    <a:pt x="271" y="143"/>
                  </a:lnTo>
                  <a:lnTo>
                    <a:pt x="278" y="157"/>
                  </a:lnTo>
                  <a:lnTo>
                    <a:pt x="278" y="172"/>
                  </a:lnTo>
                  <a:lnTo>
                    <a:pt x="278" y="186"/>
                  </a:lnTo>
                  <a:lnTo>
                    <a:pt x="271" y="193"/>
                  </a:lnTo>
                  <a:lnTo>
                    <a:pt x="271" y="200"/>
                  </a:lnTo>
                  <a:lnTo>
                    <a:pt x="271" y="207"/>
                  </a:lnTo>
                  <a:lnTo>
                    <a:pt x="271" y="214"/>
                  </a:lnTo>
                  <a:lnTo>
                    <a:pt x="263" y="221"/>
                  </a:lnTo>
                  <a:lnTo>
                    <a:pt x="256" y="229"/>
                  </a:lnTo>
                  <a:lnTo>
                    <a:pt x="256" y="236"/>
                  </a:lnTo>
                  <a:lnTo>
                    <a:pt x="263" y="236"/>
                  </a:lnTo>
                  <a:lnTo>
                    <a:pt x="271" y="236"/>
                  </a:lnTo>
                  <a:lnTo>
                    <a:pt x="271" y="250"/>
                  </a:lnTo>
                  <a:lnTo>
                    <a:pt x="271" y="257"/>
                  </a:lnTo>
                  <a:lnTo>
                    <a:pt x="278" y="257"/>
                  </a:lnTo>
                  <a:lnTo>
                    <a:pt x="278" y="264"/>
                  </a:lnTo>
                  <a:lnTo>
                    <a:pt x="278" y="271"/>
                  </a:lnTo>
                  <a:lnTo>
                    <a:pt x="285" y="271"/>
                  </a:lnTo>
                  <a:lnTo>
                    <a:pt x="292" y="271"/>
                  </a:lnTo>
                  <a:lnTo>
                    <a:pt x="292" y="279"/>
                  </a:lnTo>
                  <a:lnTo>
                    <a:pt x="285" y="279"/>
                  </a:lnTo>
                  <a:lnTo>
                    <a:pt x="278" y="279"/>
                  </a:lnTo>
                  <a:lnTo>
                    <a:pt x="278" y="286"/>
                  </a:lnTo>
                  <a:lnTo>
                    <a:pt x="278" y="293"/>
                  </a:lnTo>
                  <a:lnTo>
                    <a:pt x="271" y="293"/>
                  </a:lnTo>
                  <a:lnTo>
                    <a:pt x="263" y="293"/>
                  </a:lnTo>
                  <a:lnTo>
                    <a:pt x="256" y="300"/>
                  </a:lnTo>
                  <a:lnTo>
                    <a:pt x="256" y="307"/>
                  </a:lnTo>
                  <a:lnTo>
                    <a:pt x="249" y="314"/>
                  </a:lnTo>
                  <a:lnTo>
                    <a:pt x="242" y="321"/>
                  </a:lnTo>
                  <a:lnTo>
                    <a:pt x="242" y="328"/>
                  </a:lnTo>
                  <a:lnTo>
                    <a:pt x="235" y="328"/>
                  </a:lnTo>
                  <a:lnTo>
                    <a:pt x="235" y="336"/>
                  </a:lnTo>
                  <a:lnTo>
                    <a:pt x="235" y="343"/>
                  </a:lnTo>
                  <a:lnTo>
                    <a:pt x="221" y="343"/>
                  </a:lnTo>
                  <a:lnTo>
                    <a:pt x="214" y="343"/>
                  </a:lnTo>
                  <a:lnTo>
                    <a:pt x="214" y="350"/>
                  </a:lnTo>
                  <a:lnTo>
                    <a:pt x="199" y="350"/>
                  </a:lnTo>
                  <a:lnTo>
                    <a:pt x="185" y="350"/>
                  </a:lnTo>
                  <a:lnTo>
                    <a:pt x="185" y="343"/>
                  </a:lnTo>
                  <a:lnTo>
                    <a:pt x="171" y="343"/>
                  </a:lnTo>
                  <a:lnTo>
                    <a:pt x="164" y="343"/>
                  </a:lnTo>
                  <a:lnTo>
                    <a:pt x="157" y="328"/>
                  </a:lnTo>
                  <a:lnTo>
                    <a:pt x="149" y="307"/>
                  </a:lnTo>
                  <a:lnTo>
                    <a:pt x="142" y="307"/>
                  </a:lnTo>
                  <a:lnTo>
                    <a:pt x="142" y="300"/>
                  </a:lnTo>
                  <a:lnTo>
                    <a:pt x="135" y="300"/>
                  </a:lnTo>
                  <a:lnTo>
                    <a:pt x="128" y="300"/>
                  </a:lnTo>
                  <a:lnTo>
                    <a:pt x="128" y="293"/>
                  </a:lnTo>
                  <a:lnTo>
                    <a:pt x="121" y="293"/>
                  </a:lnTo>
                  <a:lnTo>
                    <a:pt x="121" y="286"/>
                  </a:lnTo>
                  <a:lnTo>
                    <a:pt x="114" y="279"/>
                  </a:lnTo>
                  <a:lnTo>
                    <a:pt x="114" y="271"/>
                  </a:lnTo>
                  <a:lnTo>
                    <a:pt x="114" y="257"/>
                  </a:lnTo>
                  <a:lnTo>
                    <a:pt x="107" y="257"/>
                  </a:lnTo>
                  <a:lnTo>
                    <a:pt x="99" y="257"/>
                  </a:lnTo>
                  <a:lnTo>
                    <a:pt x="99" y="250"/>
                  </a:lnTo>
                  <a:lnTo>
                    <a:pt x="92" y="250"/>
                  </a:lnTo>
                  <a:lnTo>
                    <a:pt x="92" y="243"/>
                  </a:lnTo>
                  <a:lnTo>
                    <a:pt x="92" y="236"/>
                  </a:lnTo>
                  <a:lnTo>
                    <a:pt x="85" y="236"/>
                  </a:lnTo>
                  <a:lnTo>
                    <a:pt x="78" y="236"/>
                  </a:lnTo>
                  <a:lnTo>
                    <a:pt x="78" y="229"/>
                  </a:lnTo>
                  <a:lnTo>
                    <a:pt x="71" y="229"/>
                  </a:lnTo>
                  <a:lnTo>
                    <a:pt x="57" y="229"/>
                  </a:lnTo>
                  <a:lnTo>
                    <a:pt x="57" y="214"/>
                  </a:lnTo>
                  <a:lnTo>
                    <a:pt x="57" y="207"/>
                  </a:lnTo>
                  <a:lnTo>
                    <a:pt x="50" y="207"/>
                  </a:lnTo>
                  <a:lnTo>
                    <a:pt x="50" y="200"/>
                  </a:lnTo>
                  <a:lnTo>
                    <a:pt x="42" y="200"/>
                  </a:lnTo>
                  <a:lnTo>
                    <a:pt x="35" y="200"/>
                  </a:lnTo>
                  <a:lnTo>
                    <a:pt x="35" y="193"/>
                  </a:lnTo>
                  <a:lnTo>
                    <a:pt x="28" y="186"/>
                  </a:lnTo>
                  <a:lnTo>
                    <a:pt x="35" y="186"/>
                  </a:lnTo>
                  <a:lnTo>
                    <a:pt x="42" y="179"/>
                  </a:lnTo>
                  <a:lnTo>
                    <a:pt x="50" y="179"/>
                  </a:lnTo>
                  <a:lnTo>
                    <a:pt x="50" y="157"/>
                  </a:lnTo>
                  <a:lnTo>
                    <a:pt x="50" y="143"/>
                  </a:lnTo>
                  <a:lnTo>
                    <a:pt x="42" y="143"/>
                  </a:lnTo>
                  <a:lnTo>
                    <a:pt x="35" y="143"/>
                  </a:lnTo>
                  <a:lnTo>
                    <a:pt x="35" y="122"/>
                  </a:lnTo>
                  <a:lnTo>
                    <a:pt x="35" y="107"/>
                  </a:lnTo>
                  <a:lnTo>
                    <a:pt x="28" y="107"/>
                  </a:lnTo>
                  <a:lnTo>
                    <a:pt x="28" y="100"/>
                  </a:lnTo>
                  <a:lnTo>
                    <a:pt x="28" y="93"/>
                  </a:lnTo>
                  <a:lnTo>
                    <a:pt x="35" y="86"/>
                  </a:lnTo>
                  <a:lnTo>
                    <a:pt x="35" y="79"/>
                  </a:lnTo>
                  <a:lnTo>
                    <a:pt x="35" y="72"/>
                  </a:lnTo>
                  <a:lnTo>
                    <a:pt x="28" y="72"/>
                  </a:lnTo>
                  <a:lnTo>
                    <a:pt x="28" y="65"/>
                  </a:lnTo>
                  <a:lnTo>
                    <a:pt x="28" y="57"/>
                  </a:lnTo>
                  <a:lnTo>
                    <a:pt x="14" y="57"/>
                  </a:lnTo>
                  <a:lnTo>
                    <a:pt x="0" y="57"/>
                  </a:lnTo>
                  <a:lnTo>
                    <a:pt x="0" y="50"/>
                  </a:lnTo>
                  <a:lnTo>
                    <a:pt x="0" y="36"/>
                  </a:lnTo>
                  <a:lnTo>
                    <a:pt x="14" y="36"/>
                  </a:lnTo>
                  <a:lnTo>
                    <a:pt x="35" y="36"/>
                  </a:lnTo>
                  <a:lnTo>
                    <a:pt x="35" y="29"/>
                  </a:lnTo>
                  <a:lnTo>
                    <a:pt x="42" y="29"/>
                  </a:lnTo>
                  <a:lnTo>
                    <a:pt x="50" y="29"/>
                  </a:lnTo>
                  <a:lnTo>
                    <a:pt x="50" y="22"/>
                  </a:lnTo>
                  <a:lnTo>
                    <a:pt x="50" y="15"/>
                  </a:lnTo>
                  <a:lnTo>
                    <a:pt x="57" y="8"/>
                  </a:lnTo>
                  <a:lnTo>
                    <a:pt x="71" y="8"/>
                  </a:lnTo>
                  <a:lnTo>
                    <a:pt x="92" y="8"/>
                  </a:lnTo>
                  <a:lnTo>
                    <a:pt x="99" y="8"/>
                  </a:lnTo>
                  <a:lnTo>
                    <a:pt x="99" y="0"/>
                  </a:lnTo>
                  <a:lnTo>
                    <a:pt x="114" y="0"/>
                  </a:lnTo>
                  <a:lnTo>
                    <a:pt x="128" y="0"/>
                  </a:lnTo>
                  <a:lnTo>
                    <a:pt x="142" y="8"/>
                  </a:lnTo>
                  <a:lnTo>
                    <a:pt x="149" y="8"/>
                  </a:lnTo>
                  <a:lnTo>
                    <a:pt x="157" y="8"/>
                  </a:lnTo>
                  <a:lnTo>
                    <a:pt x="164" y="8"/>
                  </a:lnTo>
                  <a:lnTo>
                    <a:pt x="164" y="0"/>
                  </a:lnTo>
                  <a:lnTo>
                    <a:pt x="171" y="0"/>
                  </a:lnTo>
                  <a:lnTo>
                    <a:pt x="178" y="8"/>
                  </a:lnTo>
                  <a:lnTo>
                    <a:pt x="185" y="8"/>
                  </a:lnTo>
                  <a:lnTo>
                    <a:pt x="185" y="15"/>
                  </a:lnTo>
                  <a:lnTo>
                    <a:pt x="185" y="22"/>
                  </a:lnTo>
                  <a:lnTo>
                    <a:pt x="178" y="22"/>
                  </a:lnTo>
                  <a:lnTo>
                    <a:pt x="171" y="22"/>
                  </a:lnTo>
                  <a:lnTo>
                    <a:pt x="171" y="29"/>
                  </a:lnTo>
                  <a:lnTo>
                    <a:pt x="178" y="36"/>
                  </a:lnTo>
                  <a:lnTo>
                    <a:pt x="185" y="36"/>
                  </a:lnTo>
                  <a:lnTo>
                    <a:pt x="185" y="29"/>
                  </a:lnTo>
                  <a:lnTo>
                    <a:pt x="192" y="29"/>
                  </a:lnTo>
                  <a:lnTo>
                    <a:pt x="199" y="36"/>
                  </a:lnTo>
                  <a:lnTo>
                    <a:pt x="206" y="36"/>
                  </a:lnTo>
                  <a:lnTo>
                    <a:pt x="206" y="57"/>
                  </a:lnTo>
                  <a:lnTo>
                    <a:pt x="206" y="86"/>
                  </a:lnTo>
                  <a:lnTo>
                    <a:pt x="214" y="86"/>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6" name="Freeform 25"/>
            <p:cNvSpPr>
              <a:spLocks/>
            </p:cNvSpPr>
            <p:nvPr/>
          </p:nvSpPr>
          <p:spPr bwMode="auto">
            <a:xfrm>
              <a:off x="1465263" y="2341563"/>
              <a:ext cx="463550" cy="555625"/>
            </a:xfrm>
            <a:custGeom>
              <a:avLst/>
              <a:gdLst>
                <a:gd name="T0" fmla="*/ 556955325 w 292"/>
                <a:gd name="T1" fmla="*/ 252015625 h 350"/>
                <a:gd name="T2" fmla="*/ 574595625 w 292"/>
                <a:gd name="T3" fmla="*/ 289818763 h 350"/>
                <a:gd name="T4" fmla="*/ 609877813 w 292"/>
                <a:gd name="T5" fmla="*/ 307459063 h 350"/>
                <a:gd name="T6" fmla="*/ 682963138 w 292"/>
                <a:gd name="T7" fmla="*/ 360383138 h 350"/>
                <a:gd name="T8" fmla="*/ 700603438 w 292"/>
                <a:gd name="T9" fmla="*/ 468749063 h 350"/>
                <a:gd name="T10" fmla="*/ 682963138 w 292"/>
                <a:gd name="T11" fmla="*/ 521673138 h 350"/>
                <a:gd name="T12" fmla="*/ 645160000 w 292"/>
                <a:gd name="T13" fmla="*/ 577116575 h 350"/>
                <a:gd name="T14" fmla="*/ 682963138 w 292"/>
                <a:gd name="T15" fmla="*/ 594756875 h 350"/>
                <a:gd name="T16" fmla="*/ 700603438 w 292"/>
                <a:gd name="T17" fmla="*/ 647680950 h 350"/>
                <a:gd name="T18" fmla="*/ 718245325 w 292"/>
                <a:gd name="T19" fmla="*/ 682963138 h 350"/>
                <a:gd name="T20" fmla="*/ 718245325 w 292"/>
                <a:gd name="T21" fmla="*/ 703124388 h 350"/>
                <a:gd name="T22" fmla="*/ 700603438 w 292"/>
                <a:gd name="T23" fmla="*/ 738406575 h 350"/>
                <a:gd name="T24" fmla="*/ 645160000 w 292"/>
                <a:gd name="T25" fmla="*/ 756046875 h 350"/>
                <a:gd name="T26" fmla="*/ 609877813 w 292"/>
                <a:gd name="T27" fmla="*/ 808970950 h 350"/>
                <a:gd name="T28" fmla="*/ 592237513 w 292"/>
                <a:gd name="T29" fmla="*/ 846772500 h 350"/>
                <a:gd name="T30" fmla="*/ 539313438 w 292"/>
                <a:gd name="T31" fmla="*/ 864414388 h 350"/>
                <a:gd name="T32" fmla="*/ 466229700 w 292"/>
                <a:gd name="T33" fmla="*/ 882054688 h 350"/>
                <a:gd name="T34" fmla="*/ 413305625 w 292"/>
                <a:gd name="T35" fmla="*/ 864414388 h 350"/>
                <a:gd name="T36" fmla="*/ 357862188 w 292"/>
                <a:gd name="T37" fmla="*/ 773688763 h 350"/>
                <a:gd name="T38" fmla="*/ 322580000 w 292"/>
                <a:gd name="T39" fmla="*/ 756046875 h 350"/>
                <a:gd name="T40" fmla="*/ 304939700 w 292"/>
                <a:gd name="T41" fmla="*/ 720764688 h 350"/>
                <a:gd name="T42" fmla="*/ 287297813 w 292"/>
                <a:gd name="T43" fmla="*/ 647680950 h 350"/>
                <a:gd name="T44" fmla="*/ 249496263 w 292"/>
                <a:gd name="T45" fmla="*/ 630039063 h 350"/>
                <a:gd name="T46" fmla="*/ 231854375 w 292"/>
                <a:gd name="T47" fmla="*/ 594756875 h 350"/>
                <a:gd name="T48" fmla="*/ 196572188 w 292"/>
                <a:gd name="T49" fmla="*/ 577116575 h 350"/>
                <a:gd name="T50" fmla="*/ 143649700 w 292"/>
                <a:gd name="T51" fmla="*/ 539313438 h 350"/>
                <a:gd name="T52" fmla="*/ 126007813 w 292"/>
                <a:gd name="T53" fmla="*/ 504031250 h 350"/>
                <a:gd name="T54" fmla="*/ 88206263 w 292"/>
                <a:gd name="T55" fmla="*/ 486390950 h 350"/>
                <a:gd name="T56" fmla="*/ 105846563 w 292"/>
                <a:gd name="T57" fmla="*/ 451108763 h 350"/>
                <a:gd name="T58" fmla="*/ 126007813 w 292"/>
                <a:gd name="T59" fmla="*/ 360383138 h 350"/>
                <a:gd name="T60" fmla="*/ 88206263 w 292"/>
                <a:gd name="T61" fmla="*/ 307459063 h 350"/>
                <a:gd name="T62" fmla="*/ 70564375 w 292"/>
                <a:gd name="T63" fmla="*/ 252015625 h 350"/>
                <a:gd name="T64" fmla="*/ 88206263 w 292"/>
                <a:gd name="T65" fmla="*/ 199093138 h 350"/>
                <a:gd name="T66" fmla="*/ 70564375 w 292"/>
                <a:gd name="T67" fmla="*/ 163810950 h 350"/>
                <a:gd name="T68" fmla="*/ 0 w 292"/>
                <a:gd name="T69" fmla="*/ 143649700 h 350"/>
                <a:gd name="T70" fmla="*/ 35282188 w 292"/>
                <a:gd name="T71" fmla="*/ 90725625 h 350"/>
                <a:gd name="T72" fmla="*/ 105846563 w 292"/>
                <a:gd name="T73" fmla="*/ 73085325 h 350"/>
                <a:gd name="T74" fmla="*/ 126007813 w 292"/>
                <a:gd name="T75" fmla="*/ 37803138 h 350"/>
                <a:gd name="T76" fmla="*/ 231854375 w 292"/>
                <a:gd name="T77" fmla="*/ 20161250 h 350"/>
                <a:gd name="T78" fmla="*/ 287297813 w 292"/>
                <a:gd name="T79" fmla="*/ 0 h 350"/>
                <a:gd name="T80" fmla="*/ 375504075 w 292"/>
                <a:gd name="T81" fmla="*/ 20161250 h 350"/>
                <a:gd name="T82" fmla="*/ 413305625 w 292"/>
                <a:gd name="T83" fmla="*/ 0 h 350"/>
                <a:gd name="T84" fmla="*/ 466229700 w 292"/>
                <a:gd name="T85" fmla="*/ 20161250 h 350"/>
                <a:gd name="T86" fmla="*/ 448587813 w 292"/>
                <a:gd name="T87" fmla="*/ 55443438 h 350"/>
                <a:gd name="T88" fmla="*/ 448587813 w 292"/>
                <a:gd name="T89" fmla="*/ 90725625 h 350"/>
                <a:gd name="T90" fmla="*/ 483870000 w 292"/>
                <a:gd name="T91" fmla="*/ 73085325 h 350"/>
                <a:gd name="T92" fmla="*/ 519152188 w 292"/>
                <a:gd name="T93" fmla="*/ 143649700 h 35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92"/>
                <a:gd name="T142" fmla="*/ 0 h 350"/>
                <a:gd name="T143" fmla="*/ 292 w 292"/>
                <a:gd name="T144" fmla="*/ 350 h 35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92" h="350">
                  <a:moveTo>
                    <a:pt x="214" y="86"/>
                  </a:moveTo>
                  <a:lnTo>
                    <a:pt x="214" y="93"/>
                  </a:lnTo>
                  <a:lnTo>
                    <a:pt x="221" y="100"/>
                  </a:lnTo>
                  <a:lnTo>
                    <a:pt x="221" y="107"/>
                  </a:lnTo>
                  <a:lnTo>
                    <a:pt x="221" y="115"/>
                  </a:lnTo>
                  <a:lnTo>
                    <a:pt x="228" y="115"/>
                  </a:lnTo>
                  <a:lnTo>
                    <a:pt x="235" y="115"/>
                  </a:lnTo>
                  <a:lnTo>
                    <a:pt x="235" y="122"/>
                  </a:lnTo>
                  <a:lnTo>
                    <a:pt x="242" y="122"/>
                  </a:lnTo>
                  <a:lnTo>
                    <a:pt x="256" y="122"/>
                  </a:lnTo>
                  <a:lnTo>
                    <a:pt x="256" y="129"/>
                  </a:lnTo>
                  <a:lnTo>
                    <a:pt x="271" y="143"/>
                  </a:lnTo>
                  <a:lnTo>
                    <a:pt x="278" y="157"/>
                  </a:lnTo>
                  <a:lnTo>
                    <a:pt x="278" y="172"/>
                  </a:lnTo>
                  <a:lnTo>
                    <a:pt x="278" y="186"/>
                  </a:lnTo>
                  <a:lnTo>
                    <a:pt x="271" y="193"/>
                  </a:lnTo>
                  <a:lnTo>
                    <a:pt x="271" y="200"/>
                  </a:lnTo>
                  <a:lnTo>
                    <a:pt x="271" y="207"/>
                  </a:lnTo>
                  <a:lnTo>
                    <a:pt x="271" y="214"/>
                  </a:lnTo>
                  <a:lnTo>
                    <a:pt x="263" y="221"/>
                  </a:lnTo>
                  <a:lnTo>
                    <a:pt x="256" y="229"/>
                  </a:lnTo>
                  <a:lnTo>
                    <a:pt x="256" y="236"/>
                  </a:lnTo>
                  <a:lnTo>
                    <a:pt x="263" y="236"/>
                  </a:lnTo>
                  <a:lnTo>
                    <a:pt x="271" y="236"/>
                  </a:lnTo>
                  <a:lnTo>
                    <a:pt x="271" y="250"/>
                  </a:lnTo>
                  <a:lnTo>
                    <a:pt x="271" y="257"/>
                  </a:lnTo>
                  <a:lnTo>
                    <a:pt x="278" y="257"/>
                  </a:lnTo>
                  <a:lnTo>
                    <a:pt x="278" y="264"/>
                  </a:lnTo>
                  <a:lnTo>
                    <a:pt x="278" y="271"/>
                  </a:lnTo>
                  <a:lnTo>
                    <a:pt x="285" y="271"/>
                  </a:lnTo>
                  <a:lnTo>
                    <a:pt x="292" y="271"/>
                  </a:lnTo>
                  <a:lnTo>
                    <a:pt x="292" y="279"/>
                  </a:lnTo>
                  <a:lnTo>
                    <a:pt x="285" y="279"/>
                  </a:lnTo>
                  <a:lnTo>
                    <a:pt x="278" y="279"/>
                  </a:lnTo>
                  <a:lnTo>
                    <a:pt x="278" y="286"/>
                  </a:lnTo>
                  <a:lnTo>
                    <a:pt x="278" y="293"/>
                  </a:lnTo>
                  <a:lnTo>
                    <a:pt x="271" y="293"/>
                  </a:lnTo>
                  <a:lnTo>
                    <a:pt x="263" y="293"/>
                  </a:lnTo>
                  <a:lnTo>
                    <a:pt x="256" y="300"/>
                  </a:lnTo>
                  <a:lnTo>
                    <a:pt x="256" y="307"/>
                  </a:lnTo>
                  <a:lnTo>
                    <a:pt x="249" y="314"/>
                  </a:lnTo>
                  <a:lnTo>
                    <a:pt x="242" y="321"/>
                  </a:lnTo>
                  <a:lnTo>
                    <a:pt x="242" y="328"/>
                  </a:lnTo>
                  <a:lnTo>
                    <a:pt x="235" y="328"/>
                  </a:lnTo>
                  <a:lnTo>
                    <a:pt x="235" y="336"/>
                  </a:lnTo>
                  <a:lnTo>
                    <a:pt x="235" y="343"/>
                  </a:lnTo>
                  <a:lnTo>
                    <a:pt x="221" y="343"/>
                  </a:lnTo>
                  <a:lnTo>
                    <a:pt x="214" y="343"/>
                  </a:lnTo>
                  <a:lnTo>
                    <a:pt x="214" y="350"/>
                  </a:lnTo>
                  <a:lnTo>
                    <a:pt x="199" y="350"/>
                  </a:lnTo>
                  <a:lnTo>
                    <a:pt x="185" y="350"/>
                  </a:lnTo>
                  <a:lnTo>
                    <a:pt x="185" y="343"/>
                  </a:lnTo>
                  <a:lnTo>
                    <a:pt x="171" y="343"/>
                  </a:lnTo>
                  <a:lnTo>
                    <a:pt x="164" y="343"/>
                  </a:lnTo>
                  <a:lnTo>
                    <a:pt x="157" y="328"/>
                  </a:lnTo>
                  <a:lnTo>
                    <a:pt x="149" y="307"/>
                  </a:lnTo>
                  <a:lnTo>
                    <a:pt x="142" y="307"/>
                  </a:lnTo>
                  <a:lnTo>
                    <a:pt x="142" y="300"/>
                  </a:lnTo>
                  <a:lnTo>
                    <a:pt x="135" y="300"/>
                  </a:lnTo>
                  <a:lnTo>
                    <a:pt x="128" y="300"/>
                  </a:lnTo>
                  <a:lnTo>
                    <a:pt x="128" y="293"/>
                  </a:lnTo>
                  <a:lnTo>
                    <a:pt x="121" y="293"/>
                  </a:lnTo>
                  <a:lnTo>
                    <a:pt x="121" y="286"/>
                  </a:lnTo>
                  <a:lnTo>
                    <a:pt x="114" y="279"/>
                  </a:lnTo>
                  <a:lnTo>
                    <a:pt x="114" y="271"/>
                  </a:lnTo>
                  <a:lnTo>
                    <a:pt x="114" y="257"/>
                  </a:lnTo>
                  <a:lnTo>
                    <a:pt x="107" y="257"/>
                  </a:lnTo>
                  <a:lnTo>
                    <a:pt x="99" y="257"/>
                  </a:lnTo>
                  <a:lnTo>
                    <a:pt x="99" y="250"/>
                  </a:lnTo>
                  <a:lnTo>
                    <a:pt x="92" y="250"/>
                  </a:lnTo>
                  <a:lnTo>
                    <a:pt x="92" y="243"/>
                  </a:lnTo>
                  <a:lnTo>
                    <a:pt x="92" y="236"/>
                  </a:lnTo>
                  <a:lnTo>
                    <a:pt x="85" y="236"/>
                  </a:lnTo>
                  <a:lnTo>
                    <a:pt x="78" y="236"/>
                  </a:lnTo>
                  <a:lnTo>
                    <a:pt x="78" y="229"/>
                  </a:lnTo>
                  <a:lnTo>
                    <a:pt x="71" y="229"/>
                  </a:lnTo>
                  <a:lnTo>
                    <a:pt x="57" y="229"/>
                  </a:lnTo>
                  <a:lnTo>
                    <a:pt x="57" y="214"/>
                  </a:lnTo>
                  <a:lnTo>
                    <a:pt x="57" y="207"/>
                  </a:lnTo>
                  <a:lnTo>
                    <a:pt x="50" y="207"/>
                  </a:lnTo>
                  <a:lnTo>
                    <a:pt x="50" y="200"/>
                  </a:lnTo>
                  <a:lnTo>
                    <a:pt x="42" y="200"/>
                  </a:lnTo>
                  <a:lnTo>
                    <a:pt x="35" y="200"/>
                  </a:lnTo>
                  <a:lnTo>
                    <a:pt x="35" y="193"/>
                  </a:lnTo>
                  <a:lnTo>
                    <a:pt x="28" y="186"/>
                  </a:lnTo>
                  <a:lnTo>
                    <a:pt x="35" y="186"/>
                  </a:lnTo>
                  <a:lnTo>
                    <a:pt x="42" y="179"/>
                  </a:lnTo>
                  <a:lnTo>
                    <a:pt x="50" y="179"/>
                  </a:lnTo>
                  <a:lnTo>
                    <a:pt x="50" y="157"/>
                  </a:lnTo>
                  <a:lnTo>
                    <a:pt x="50" y="143"/>
                  </a:lnTo>
                  <a:lnTo>
                    <a:pt x="42" y="143"/>
                  </a:lnTo>
                  <a:lnTo>
                    <a:pt x="35" y="143"/>
                  </a:lnTo>
                  <a:lnTo>
                    <a:pt x="35" y="122"/>
                  </a:lnTo>
                  <a:lnTo>
                    <a:pt x="35" y="107"/>
                  </a:lnTo>
                  <a:lnTo>
                    <a:pt x="28" y="107"/>
                  </a:lnTo>
                  <a:lnTo>
                    <a:pt x="28" y="100"/>
                  </a:lnTo>
                  <a:lnTo>
                    <a:pt x="28" y="93"/>
                  </a:lnTo>
                  <a:lnTo>
                    <a:pt x="35" y="86"/>
                  </a:lnTo>
                  <a:lnTo>
                    <a:pt x="35" y="79"/>
                  </a:lnTo>
                  <a:lnTo>
                    <a:pt x="35" y="72"/>
                  </a:lnTo>
                  <a:lnTo>
                    <a:pt x="28" y="72"/>
                  </a:lnTo>
                  <a:lnTo>
                    <a:pt x="28" y="65"/>
                  </a:lnTo>
                  <a:lnTo>
                    <a:pt x="28" y="57"/>
                  </a:lnTo>
                  <a:lnTo>
                    <a:pt x="14" y="57"/>
                  </a:lnTo>
                  <a:lnTo>
                    <a:pt x="0" y="57"/>
                  </a:lnTo>
                  <a:lnTo>
                    <a:pt x="0" y="50"/>
                  </a:lnTo>
                  <a:lnTo>
                    <a:pt x="0" y="36"/>
                  </a:lnTo>
                  <a:lnTo>
                    <a:pt x="14" y="36"/>
                  </a:lnTo>
                  <a:lnTo>
                    <a:pt x="35" y="36"/>
                  </a:lnTo>
                  <a:lnTo>
                    <a:pt x="35" y="29"/>
                  </a:lnTo>
                  <a:lnTo>
                    <a:pt x="42" y="29"/>
                  </a:lnTo>
                  <a:lnTo>
                    <a:pt x="50" y="29"/>
                  </a:lnTo>
                  <a:lnTo>
                    <a:pt x="50" y="22"/>
                  </a:lnTo>
                  <a:lnTo>
                    <a:pt x="50" y="15"/>
                  </a:lnTo>
                  <a:lnTo>
                    <a:pt x="57" y="8"/>
                  </a:lnTo>
                  <a:lnTo>
                    <a:pt x="71" y="8"/>
                  </a:lnTo>
                  <a:lnTo>
                    <a:pt x="92" y="8"/>
                  </a:lnTo>
                  <a:lnTo>
                    <a:pt x="99" y="8"/>
                  </a:lnTo>
                  <a:lnTo>
                    <a:pt x="99" y="0"/>
                  </a:lnTo>
                  <a:lnTo>
                    <a:pt x="114" y="0"/>
                  </a:lnTo>
                  <a:lnTo>
                    <a:pt x="128" y="0"/>
                  </a:lnTo>
                  <a:lnTo>
                    <a:pt x="142" y="8"/>
                  </a:lnTo>
                  <a:lnTo>
                    <a:pt x="149" y="8"/>
                  </a:lnTo>
                  <a:lnTo>
                    <a:pt x="157" y="8"/>
                  </a:lnTo>
                  <a:lnTo>
                    <a:pt x="164" y="8"/>
                  </a:lnTo>
                  <a:lnTo>
                    <a:pt x="164" y="0"/>
                  </a:lnTo>
                  <a:lnTo>
                    <a:pt x="171" y="0"/>
                  </a:lnTo>
                  <a:lnTo>
                    <a:pt x="178" y="8"/>
                  </a:lnTo>
                  <a:lnTo>
                    <a:pt x="185" y="8"/>
                  </a:lnTo>
                  <a:lnTo>
                    <a:pt x="185" y="15"/>
                  </a:lnTo>
                  <a:lnTo>
                    <a:pt x="185" y="22"/>
                  </a:lnTo>
                  <a:lnTo>
                    <a:pt x="178" y="22"/>
                  </a:lnTo>
                  <a:lnTo>
                    <a:pt x="171" y="22"/>
                  </a:lnTo>
                  <a:lnTo>
                    <a:pt x="171" y="29"/>
                  </a:lnTo>
                  <a:lnTo>
                    <a:pt x="178" y="36"/>
                  </a:lnTo>
                  <a:lnTo>
                    <a:pt x="185" y="36"/>
                  </a:lnTo>
                  <a:lnTo>
                    <a:pt x="185" y="29"/>
                  </a:lnTo>
                  <a:lnTo>
                    <a:pt x="192" y="29"/>
                  </a:lnTo>
                  <a:lnTo>
                    <a:pt x="199" y="36"/>
                  </a:lnTo>
                  <a:lnTo>
                    <a:pt x="206" y="36"/>
                  </a:lnTo>
                  <a:lnTo>
                    <a:pt x="206" y="57"/>
                  </a:lnTo>
                  <a:lnTo>
                    <a:pt x="206" y="86"/>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7" name="Freeform 26"/>
            <p:cNvSpPr>
              <a:spLocks/>
            </p:cNvSpPr>
            <p:nvPr/>
          </p:nvSpPr>
          <p:spPr bwMode="auto">
            <a:xfrm>
              <a:off x="1622425" y="2771775"/>
              <a:ext cx="465138" cy="430213"/>
            </a:xfrm>
            <a:custGeom>
              <a:avLst/>
              <a:gdLst>
                <a:gd name="T0" fmla="*/ 126007948 w 293"/>
                <a:gd name="T1" fmla="*/ 413306105 h 271"/>
                <a:gd name="T2" fmla="*/ 146169220 w 293"/>
                <a:gd name="T3" fmla="*/ 378023877 h 271"/>
                <a:gd name="T4" fmla="*/ 163811126 w 293"/>
                <a:gd name="T5" fmla="*/ 360383556 h 271"/>
                <a:gd name="T6" fmla="*/ 181451445 w 293"/>
                <a:gd name="T7" fmla="*/ 342741648 h 271"/>
                <a:gd name="T8" fmla="*/ 199093352 w 293"/>
                <a:gd name="T9" fmla="*/ 325101328 h 271"/>
                <a:gd name="T10" fmla="*/ 216733670 w 293"/>
                <a:gd name="T11" fmla="*/ 307459420 h 271"/>
                <a:gd name="T12" fmla="*/ 234375577 w 293"/>
                <a:gd name="T13" fmla="*/ 289819099 h 271"/>
                <a:gd name="T14" fmla="*/ 234375577 w 293"/>
                <a:gd name="T15" fmla="*/ 199093369 h 271"/>
                <a:gd name="T16" fmla="*/ 289819074 w 293"/>
                <a:gd name="T17" fmla="*/ 199093369 h 271"/>
                <a:gd name="T18" fmla="*/ 307459393 w 293"/>
                <a:gd name="T19" fmla="*/ 181451461 h 271"/>
                <a:gd name="T20" fmla="*/ 342741618 w 293"/>
                <a:gd name="T21" fmla="*/ 163811140 h 271"/>
                <a:gd name="T22" fmla="*/ 360383525 w 293"/>
                <a:gd name="T23" fmla="*/ 143649867 h 271"/>
                <a:gd name="T24" fmla="*/ 378023844 w 293"/>
                <a:gd name="T25" fmla="*/ 108367638 h 271"/>
                <a:gd name="T26" fmla="*/ 395665750 w 293"/>
                <a:gd name="T27" fmla="*/ 73085410 h 271"/>
                <a:gd name="T28" fmla="*/ 433467341 w 293"/>
                <a:gd name="T29" fmla="*/ 55443502 h 271"/>
                <a:gd name="T30" fmla="*/ 451109247 w 293"/>
                <a:gd name="T31" fmla="*/ 37803181 h 271"/>
                <a:gd name="T32" fmla="*/ 468749566 w 293"/>
                <a:gd name="T33" fmla="*/ 20161273 h 271"/>
                <a:gd name="T34" fmla="*/ 486391473 w 293"/>
                <a:gd name="T35" fmla="*/ 0 h 271"/>
                <a:gd name="T36" fmla="*/ 682963872 w 293"/>
                <a:gd name="T37" fmla="*/ 199093369 h 271"/>
                <a:gd name="T38" fmla="*/ 665321965 w 293"/>
                <a:gd name="T39" fmla="*/ 234375597 h 271"/>
                <a:gd name="T40" fmla="*/ 682963872 w 293"/>
                <a:gd name="T41" fmla="*/ 289819099 h 271"/>
                <a:gd name="T42" fmla="*/ 703125143 w 293"/>
                <a:gd name="T43" fmla="*/ 413306105 h 271"/>
                <a:gd name="T44" fmla="*/ 720765462 w 293"/>
                <a:gd name="T45" fmla="*/ 486391515 h 271"/>
                <a:gd name="T46" fmla="*/ 738407369 w 293"/>
                <a:gd name="T47" fmla="*/ 504031836 h 271"/>
                <a:gd name="T48" fmla="*/ 665321965 w 293"/>
                <a:gd name="T49" fmla="*/ 504031836 h 271"/>
                <a:gd name="T50" fmla="*/ 665321965 w 293"/>
                <a:gd name="T51" fmla="*/ 539314064 h 271"/>
                <a:gd name="T52" fmla="*/ 630039740 w 293"/>
                <a:gd name="T53" fmla="*/ 539314064 h 271"/>
                <a:gd name="T54" fmla="*/ 630039740 w 293"/>
                <a:gd name="T55" fmla="*/ 504031836 h 271"/>
                <a:gd name="T56" fmla="*/ 612399421 w 293"/>
                <a:gd name="T57" fmla="*/ 539314064 h 271"/>
                <a:gd name="T58" fmla="*/ 539314017 w 293"/>
                <a:gd name="T59" fmla="*/ 539314064 h 271"/>
                <a:gd name="T60" fmla="*/ 539314017 w 293"/>
                <a:gd name="T61" fmla="*/ 577117246 h 271"/>
                <a:gd name="T62" fmla="*/ 521673698 w 293"/>
                <a:gd name="T63" fmla="*/ 594757566 h 271"/>
                <a:gd name="T64" fmla="*/ 486391473 w 293"/>
                <a:gd name="T65" fmla="*/ 594757566 h 271"/>
                <a:gd name="T66" fmla="*/ 486391473 w 293"/>
                <a:gd name="T67" fmla="*/ 630039795 h 271"/>
                <a:gd name="T68" fmla="*/ 433467341 w 293"/>
                <a:gd name="T69" fmla="*/ 630039795 h 271"/>
                <a:gd name="T70" fmla="*/ 433467341 w 293"/>
                <a:gd name="T71" fmla="*/ 594757566 h 271"/>
                <a:gd name="T72" fmla="*/ 269657802 w 293"/>
                <a:gd name="T73" fmla="*/ 647681703 h 271"/>
                <a:gd name="T74" fmla="*/ 234375577 w 293"/>
                <a:gd name="T75" fmla="*/ 647681703 h 271"/>
                <a:gd name="T76" fmla="*/ 73085404 w 293"/>
                <a:gd name="T77" fmla="*/ 682963931 h 271"/>
                <a:gd name="T78" fmla="*/ 37803178 w 293"/>
                <a:gd name="T79" fmla="*/ 647681703 h 271"/>
                <a:gd name="T80" fmla="*/ 20161272 w 293"/>
                <a:gd name="T81" fmla="*/ 630039795 h 271"/>
                <a:gd name="T82" fmla="*/ 37803178 w 293"/>
                <a:gd name="T83" fmla="*/ 612399474 h 271"/>
                <a:gd name="T84" fmla="*/ 90725723 w 293"/>
                <a:gd name="T85" fmla="*/ 539314064 h 271"/>
                <a:gd name="T86" fmla="*/ 126007948 w 293"/>
                <a:gd name="T87" fmla="*/ 486391515 h 271"/>
                <a:gd name="T88" fmla="*/ 108367629 w 293"/>
                <a:gd name="T89" fmla="*/ 468749607 h 271"/>
                <a:gd name="T90" fmla="*/ 108367629 w 293"/>
                <a:gd name="T91" fmla="*/ 451109287 h 27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3"/>
                <a:gd name="T139" fmla="*/ 0 h 271"/>
                <a:gd name="T140" fmla="*/ 293 w 293"/>
                <a:gd name="T141" fmla="*/ 271 h 27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3" h="271">
                  <a:moveTo>
                    <a:pt x="50" y="179"/>
                  </a:moveTo>
                  <a:lnTo>
                    <a:pt x="50" y="164"/>
                  </a:lnTo>
                  <a:lnTo>
                    <a:pt x="50" y="150"/>
                  </a:lnTo>
                  <a:lnTo>
                    <a:pt x="58" y="150"/>
                  </a:lnTo>
                  <a:lnTo>
                    <a:pt x="65" y="150"/>
                  </a:lnTo>
                  <a:lnTo>
                    <a:pt x="65" y="143"/>
                  </a:lnTo>
                  <a:lnTo>
                    <a:pt x="72" y="143"/>
                  </a:lnTo>
                  <a:lnTo>
                    <a:pt x="72" y="136"/>
                  </a:lnTo>
                  <a:lnTo>
                    <a:pt x="72" y="129"/>
                  </a:lnTo>
                  <a:lnTo>
                    <a:pt x="79" y="129"/>
                  </a:lnTo>
                  <a:lnTo>
                    <a:pt x="86" y="129"/>
                  </a:lnTo>
                  <a:lnTo>
                    <a:pt x="86" y="122"/>
                  </a:lnTo>
                  <a:lnTo>
                    <a:pt x="86" y="115"/>
                  </a:lnTo>
                  <a:lnTo>
                    <a:pt x="93" y="115"/>
                  </a:lnTo>
                  <a:lnTo>
                    <a:pt x="93" y="100"/>
                  </a:lnTo>
                  <a:lnTo>
                    <a:pt x="93" y="79"/>
                  </a:lnTo>
                  <a:lnTo>
                    <a:pt x="107" y="79"/>
                  </a:lnTo>
                  <a:lnTo>
                    <a:pt x="115" y="79"/>
                  </a:lnTo>
                  <a:lnTo>
                    <a:pt x="115" y="72"/>
                  </a:lnTo>
                  <a:lnTo>
                    <a:pt x="122" y="72"/>
                  </a:lnTo>
                  <a:lnTo>
                    <a:pt x="136" y="72"/>
                  </a:lnTo>
                  <a:lnTo>
                    <a:pt x="136" y="65"/>
                  </a:lnTo>
                  <a:lnTo>
                    <a:pt x="136" y="57"/>
                  </a:lnTo>
                  <a:lnTo>
                    <a:pt x="143" y="57"/>
                  </a:lnTo>
                  <a:lnTo>
                    <a:pt x="143" y="50"/>
                  </a:lnTo>
                  <a:lnTo>
                    <a:pt x="150" y="43"/>
                  </a:lnTo>
                  <a:lnTo>
                    <a:pt x="157" y="36"/>
                  </a:lnTo>
                  <a:lnTo>
                    <a:pt x="157" y="29"/>
                  </a:lnTo>
                  <a:lnTo>
                    <a:pt x="164" y="22"/>
                  </a:lnTo>
                  <a:lnTo>
                    <a:pt x="172" y="22"/>
                  </a:lnTo>
                  <a:lnTo>
                    <a:pt x="179" y="22"/>
                  </a:lnTo>
                  <a:lnTo>
                    <a:pt x="179" y="15"/>
                  </a:lnTo>
                  <a:lnTo>
                    <a:pt x="179" y="8"/>
                  </a:lnTo>
                  <a:lnTo>
                    <a:pt x="186" y="8"/>
                  </a:lnTo>
                  <a:lnTo>
                    <a:pt x="193" y="8"/>
                  </a:lnTo>
                  <a:lnTo>
                    <a:pt x="193" y="0"/>
                  </a:lnTo>
                  <a:lnTo>
                    <a:pt x="229" y="43"/>
                  </a:lnTo>
                  <a:lnTo>
                    <a:pt x="271" y="79"/>
                  </a:lnTo>
                  <a:lnTo>
                    <a:pt x="264" y="86"/>
                  </a:lnTo>
                  <a:lnTo>
                    <a:pt x="264" y="93"/>
                  </a:lnTo>
                  <a:lnTo>
                    <a:pt x="271" y="93"/>
                  </a:lnTo>
                  <a:lnTo>
                    <a:pt x="271" y="115"/>
                  </a:lnTo>
                  <a:lnTo>
                    <a:pt x="271" y="143"/>
                  </a:lnTo>
                  <a:lnTo>
                    <a:pt x="279" y="164"/>
                  </a:lnTo>
                  <a:lnTo>
                    <a:pt x="286" y="186"/>
                  </a:lnTo>
                  <a:lnTo>
                    <a:pt x="286" y="193"/>
                  </a:lnTo>
                  <a:lnTo>
                    <a:pt x="286" y="200"/>
                  </a:lnTo>
                  <a:lnTo>
                    <a:pt x="293" y="200"/>
                  </a:lnTo>
                  <a:lnTo>
                    <a:pt x="279" y="200"/>
                  </a:lnTo>
                  <a:lnTo>
                    <a:pt x="264" y="200"/>
                  </a:lnTo>
                  <a:lnTo>
                    <a:pt x="264" y="207"/>
                  </a:lnTo>
                  <a:lnTo>
                    <a:pt x="264" y="214"/>
                  </a:lnTo>
                  <a:lnTo>
                    <a:pt x="257" y="214"/>
                  </a:lnTo>
                  <a:lnTo>
                    <a:pt x="250" y="214"/>
                  </a:lnTo>
                  <a:lnTo>
                    <a:pt x="250" y="207"/>
                  </a:lnTo>
                  <a:lnTo>
                    <a:pt x="250" y="200"/>
                  </a:lnTo>
                  <a:lnTo>
                    <a:pt x="243" y="207"/>
                  </a:lnTo>
                  <a:lnTo>
                    <a:pt x="243" y="214"/>
                  </a:lnTo>
                  <a:lnTo>
                    <a:pt x="229" y="214"/>
                  </a:lnTo>
                  <a:lnTo>
                    <a:pt x="214" y="214"/>
                  </a:lnTo>
                  <a:lnTo>
                    <a:pt x="214" y="221"/>
                  </a:lnTo>
                  <a:lnTo>
                    <a:pt x="214" y="229"/>
                  </a:lnTo>
                  <a:lnTo>
                    <a:pt x="207" y="229"/>
                  </a:lnTo>
                  <a:lnTo>
                    <a:pt x="207" y="236"/>
                  </a:lnTo>
                  <a:lnTo>
                    <a:pt x="200" y="236"/>
                  </a:lnTo>
                  <a:lnTo>
                    <a:pt x="193" y="236"/>
                  </a:lnTo>
                  <a:lnTo>
                    <a:pt x="193" y="243"/>
                  </a:lnTo>
                  <a:lnTo>
                    <a:pt x="193" y="250"/>
                  </a:lnTo>
                  <a:lnTo>
                    <a:pt x="179" y="250"/>
                  </a:lnTo>
                  <a:lnTo>
                    <a:pt x="172" y="250"/>
                  </a:lnTo>
                  <a:lnTo>
                    <a:pt x="172" y="243"/>
                  </a:lnTo>
                  <a:lnTo>
                    <a:pt x="172" y="236"/>
                  </a:lnTo>
                  <a:lnTo>
                    <a:pt x="136" y="250"/>
                  </a:lnTo>
                  <a:lnTo>
                    <a:pt x="107" y="257"/>
                  </a:lnTo>
                  <a:lnTo>
                    <a:pt x="100" y="257"/>
                  </a:lnTo>
                  <a:lnTo>
                    <a:pt x="93" y="257"/>
                  </a:lnTo>
                  <a:lnTo>
                    <a:pt x="65" y="264"/>
                  </a:lnTo>
                  <a:lnTo>
                    <a:pt x="29" y="271"/>
                  </a:lnTo>
                  <a:lnTo>
                    <a:pt x="22" y="271"/>
                  </a:lnTo>
                  <a:lnTo>
                    <a:pt x="15" y="257"/>
                  </a:lnTo>
                  <a:lnTo>
                    <a:pt x="0" y="250"/>
                  </a:lnTo>
                  <a:lnTo>
                    <a:pt x="8" y="250"/>
                  </a:lnTo>
                  <a:lnTo>
                    <a:pt x="15" y="250"/>
                  </a:lnTo>
                  <a:lnTo>
                    <a:pt x="15" y="243"/>
                  </a:lnTo>
                  <a:lnTo>
                    <a:pt x="15" y="236"/>
                  </a:lnTo>
                  <a:lnTo>
                    <a:pt x="36" y="214"/>
                  </a:lnTo>
                  <a:lnTo>
                    <a:pt x="50" y="200"/>
                  </a:lnTo>
                  <a:lnTo>
                    <a:pt x="50" y="193"/>
                  </a:lnTo>
                  <a:lnTo>
                    <a:pt x="50" y="186"/>
                  </a:lnTo>
                  <a:lnTo>
                    <a:pt x="43" y="186"/>
                  </a:lnTo>
                  <a:lnTo>
                    <a:pt x="43" y="179"/>
                  </a:lnTo>
                  <a:lnTo>
                    <a:pt x="50" y="179"/>
                  </a:lnTo>
                  <a:close/>
                </a:path>
              </a:pathLst>
            </a:custGeom>
            <a:solidFill>
              <a:schemeClr val="accent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8" name="Freeform 27"/>
            <p:cNvSpPr>
              <a:spLocks/>
            </p:cNvSpPr>
            <p:nvPr/>
          </p:nvSpPr>
          <p:spPr bwMode="auto">
            <a:xfrm>
              <a:off x="1622425" y="2771775"/>
              <a:ext cx="465138" cy="430213"/>
            </a:xfrm>
            <a:custGeom>
              <a:avLst/>
              <a:gdLst>
                <a:gd name="T0" fmla="*/ 126007948 w 293"/>
                <a:gd name="T1" fmla="*/ 413306105 h 271"/>
                <a:gd name="T2" fmla="*/ 146169220 w 293"/>
                <a:gd name="T3" fmla="*/ 378023877 h 271"/>
                <a:gd name="T4" fmla="*/ 163811126 w 293"/>
                <a:gd name="T5" fmla="*/ 360383556 h 271"/>
                <a:gd name="T6" fmla="*/ 181451445 w 293"/>
                <a:gd name="T7" fmla="*/ 342741648 h 271"/>
                <a:gd name="T8" fmla="*/ 199093352 w 293"/>
                <a:gd name="T9" fmla="*/ 325101328 h 271"/>
                <a:gd name="T10" fmla="*/ 216733670 w 293"/>
                <a:gd name="T11" fmla="*/ 307459420 h 271"/>
                <a:gd name="T12" fmla="*/ 234375577 w 293"/>
                <a:gd name="T13" fmla="*/ 289819099 h 271"/>
                <a:gd name="T14" fmla="*/ 234375577 w 293"/>
                <a:gd name="T15" fmla="*/ 199093369 h 271"/>
                <a:gd name="T16" fmla="*/ 289819074 w 293"/>
                <a:gd name="T17" fmla="*/ 199093369 h 271"/>
                <a:gd name="T18" fmla="*/ 307459393 w 293"/>
                <a:gd name="T19" fmla="*/ 181451461 h 271"/>
                <a:gd name="T20" fmla="*/ 342741618 w 293"/>
                <a:gd name="T21" fmla="*/ 163811140 h 271"/>
                <a:gd name="T22" fmla="*/ 360383525 w 293"/>
                <a:gd name="T23" fmla="*/ 143649867 h 271"/>
                <a:gd name="T24" fmla="*/ 378023844 w 293"/>
                <a:gd name="T25" fmla="*/ 108367638 h 271"/>
                <a:gd name="T26" fmla="*/ 395665750 w 293"/>
                <a:gd name="T27" fmla="*/ 73085410 h 271"/>
                <a:gd name="T28" fmla="*/ 433467341 w 293"/>
                <a:gd name="T29" fmla="*/ 55443502 h 271"/>
                <a:gd name="T30" fmla="*/ 451109247 w 293"/>
                <a:gd name="T31" fmla="*/ 37803181 h 271"/>
                <a:gd name="T32" fmla="*/ 468749566 w 293"/>
                <a:gd name="T33" fmla="*/ 20161273 h 271"/>
                <a:gd name="T34" fmla="*/ 486391473 w 293"/>
                <a:gd name="T35" fmla="*/ 0 h 271"/>
                <a:gd name="T36" fmla="*/ 682963872 w 293"/>
                <a:gd name="T37" fmla="*/ 199093369 h 271"/>
                <a:gd name="T38" fmla="*/ 665321965 w 293"/>
                <a:gd name="T39" fmla="*/ 234375597 h 271"/>
                <a:gd name="T40" fmla="*/ 682963872 w 293"/>
                <a:gd name="T41" fmla="*/ 289819099 h 271"/>
                <a:gd name="T42" fmla="*/ 703125143 w 293"/>
                <a:gd name="T43" fmla="*/ 413306105 h 271"/>
                <a:gd name="T44" fmla="*/ 720765462 w 293"/>
                <a:gd name="T45" fmla="*/ 486391515 h 271"/>
                <a:gd name="T46" fmla="*/ 738407369 w 293"/>
                <a:gd name="T47" fmla="*/ 504031836 h 271"/>
                <a:gd name="T48" fmla="*/ 665321965 w 293"/>
                <a:gd name="T49" fmla="*/ 504031836 h 271"/>
                <a:gd name="T50" fmla="*/ 665321965 w 293"/>
                <a:gd name="T51" fmla="*/ 539314064 h 271"/>
                <a:gd name="T52" fmla="*/ 630039740 w 293"/>
                <a:gd name="T53" fmla="*/ 539314064 h 271"/>
                <a:gd name="T54" fmla="*/ 630039740 w 293"/>
                <a:gd name="T55" fmla="*/ 504031836 h 271"/>
                <a:gd name="T56" fmla="*/ 612399421 w 293"/>
                <a:gd name="T57" fmla="*/ 539314064 h 271"/>
                <a:gd name="T58" fmla="*/ 539314017 w 293"/>
                <a:gd name="T59" fmla="*/ 539314064 h 271"/>
                <a:gd name="T60" fmla="*/ 539314017 w 293"/>
                <a:gd name="T61" fmla="*/ 577117246 h 271"/>
                <a:gd name="T62" fmla="*/ 521673698 w 293"/>
                <a:gd name="T63" fmla="*/ 594757566 h 271"/>
                <a:gd name="T64" fmla="*/ 486391473 w 293"/>
                <a:gd name="T65" fmla="*/ 594757566 h 271"/>
                <a:gd name="T66" fmla="*/ 486391473 w 293"/>
                <a:gd name="T67" fmla="*/ 630039795 h 271"/>
                <a:gd name="T68" fmla="*/ 433467341 w 293"/>
                <a:gd name="T69" fmla="*/ 630039795 h 271"/>
                <a:gd name="T70" fmla="*/ 433467341 w 293"/>
                <a:gd name="T71" fmla="*/ 594757566 h 271"/>
                <a:gd name="T72" fmla="*/ 269657802 w 293"/>
                <a:gd name="T73" fmla="*/ 647681703 h 271"/>
                <a:gd name="T74" fmla="*/ 234375577 w 293"/>
                <a:gd name="T75" fmla="*/ 647681703 h 271"/>
                <a:gd name="T76" fmla="*/ 73085404 w 293"/>
                <a:gd name="T77" fmla="*/ 682963931 h 271"/>
                <a:gd name="T78" fmla="*/ 37803178 w 293"/>
                <a:gd name="T79" fmla="*/ 647681703 h 271"/>
                <a:gd name="T80" fmla="*/ 20161272 w 293"/>
                <a:gd name="T81" fmla="*/ 630039795 h 271"/>
                <a:gd name="T82" fmla="*/ 37803178 w 293"/>
                <a:gd name="T83" fmla="*/ 612399474 h 271"/>
                <a:gd name="T84" fmla="*/ 90725723 w 293"/>
                <a:gd name="T85" fmla="*/ 539314064 h 271"/>
                <a:gd name="T86" fmla="*/ 126007948 w 293"/>
                <a:gd name="T87" fmla="*/ 486391515 h 271"/>
                <a:gd name="T88" fmla="*/ 108367629 w 293"/>
                <a:gd name="T89" fmla="*/ 468749607 h 271"/>
                <a:gd name="T90" fmla="*/ 108367629 w 293"/>
                <a:gd name="T91" fmla="*/ 451109287 h 27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3"/>
                <a:gd name="T139" fmla="*/ 0 h 271"/>
                <a:gd name="T140" fmla="*/ 293 w 293"/>
                <a:gd name="T141" fmla="*/ 271 h 27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3" h="271">
                  <a:moveTo>
                    <a:pt x="50" y="179"/>
                  </a:moveTo>
                  <a:lnTo>
                    <a:pt x="50" y="164"/>
                  </a:lnTo>
                  <a:lnTo>
                    <a:pt x="50" y="150"/>
                  </a:lnTo>
                  <a:lnTo>
                    <a:pt x="58" y="150"/>
                  </a:lnTo>
                  <a:lnTo>
                    <a:pt x="65" y="150"/>
                  </a:lnTo>
                  <a:lnTo>
                    <a:pt x="65" y="143"/>
                  </a:lnTo>
                  <a:lnTo>
                    <a:pt x="72" y="143"/>
                  </a:lnTo>
                  <a:lnTo>
                    <a:pt x="72" y="136"/>
                  </a:lnTo>
                  <a:lnTo>
                    <a:pt x="72" y="129"/>
                  </a:lnTo>
                  <a:lnTo>
                    <a:pt x="79" y="129"/>
                  </a:lnTo>
                  <a:lnTo>
                    <a:pt x="86" y="129"/>
                  </a:lnTo>
                  <a:lnTo>
                    <a:pt x="86" y="122"/>
                  </a:lnTo>
                  <a:lnTo>
                    <a:pt x="86" y="115"/>
                  </a:lnTo>
                  <a:lnTo>
                    <a:pt x="93" y="115"/>
                  </a:lnTo>
                  <a:lnTo>
                    <a:pt x="93" y="100"/>
                  </a:lnTo>
                  <a:lnTo>
                    <a:pt x="93" y="79"/>
                  </a:lnTo>
                  <a:lnTo>
                    <a:pt x="107" y="79"/>
                  </a:lnTo>
                  <a:lnTo>
                    <a:pt x="115" y="79"/>
                  </a:lnTo>
                  <a:lnTo>
                    <a:pt x="115" y="72"/>
                  </a:lnTo>
                  <a:lnTo>
                    <a:pt x="122" y="72"/>
                  </a:lnTo>
                  <a:lnTo>
                    <a:pt x="136" y="72"/>
                  </a:lnTo>
                  <a:lnTo>
                    <a:pt x="136" y="65"/>
                  </a:lnTo>
                  <a:lnTo>
                    <a:pt x="136" y="57"/>
                  </a:lnTo>
                  <a:lnTo>
                    <a:pt x="143" y="57"/>
                  </a:lnTo>
                  <a:lnTo>
                    <a:pt x="143" y="50"/>
                  </a:lnTo>
                  <a:lnTo>
                    <a:pt x="150" y="43"/>
                  </a:lnTo>
                  <a:lnTo>
                    <a:pt x="157" y="36"/>
                  </a:lnTo>
                  <a:lnTo>
                    <a:pt x="157" y="29"/>
                  </a:lnTo>
                  <a:lnTo>
                    <a:pt x="164" y="22"/>
                  </a:lnTo>
                  <a:lnTo>
                    <a:pt x="172" y="22"/>
                  </a:lnTo>
                  <a:lnTo>
                    <a:pt x="179" y="22"/>
                  </a:lnTo>
                  <a:lnTo>
                    <a:pt x="179" y="15"/>
                  </a:lnTo>
                  <a:lnTo>
                    <a:pt x="179" y="8"/>
                  </a:lnTo>
                  <a:lnTo>
                    <a:pt x="186" y="8"/>
                  </a:lnTo>
                  <a:lnTo>
                    <a:pt x="193" y="8"/>
                  </a:lnTo>
                  <a:lnTo>
                    <a:pt x="193" y="0"/>
                  </a:lnTo>
                  <a:lnTo>
                    <a:pt x="229" y="43"/>
                  </a:lnTo>
                  <a:lnTo>
                    <a:pt x="271" y="79"/>
                  </a:lnTo>
                  <a:lnTo>
                    <a:pt x="264" y="86"/>
                  </a:lnTo>
                  <a:lnTo>
                    <a:pt x="264" y="93"/>
                  </a:lnTo>
                  <a:lnTo>
                    <a:pt x="271" y="93"/>
                  </a:lnTo>
                  <a:lnTo>
                    <a:pt x="271" y="115"/>
                  </a:lnTo>
                  <a:lnTo>
                    <a:pt x="271" y="143"/>
                  </a:lnTo>
                  <a:lnTo>
                    <a:pt x="279" y="164"/>
                  </a:lnTo>
                  <a:lnTo>
                    <a:pt x="286" y="186"/>
                  </a:lnTo>
                  <a:lnTo>
                    <a:pt x="286" y="193"/>
                  </a:lnTo>
                  <a:lnTo>
                    <a:pt x="286" y="200"/>
                  </a:lnTo>
                  <a:lnTo>
                    <a:pt x="293" y="200"/>
                  </a:lnTo>
                  <a:lnTo>
                    <a:pt x="279" y="200"/>
                  </a:lnTo>
                  <a:lnTo>
                    <a:pt x="264" y="200"/>
                  </a:lnTo>
                  <a:lnTo>
                    <a:pt x="264" y="207"/>
                  </a:lnTo>
                  <a:lnTo>
                    <a:pt x="264" y="214"/>
                  </a:lnTo>
                  <a:lnTo>
                    <a:pt x="257" y="214"/>
                  </a:lnTo>
                  <a:lnTo>
                    <a:pt x="250" y="214"/>
                  </a:lnTo>
                  <a:lnTo>
                    <a:pt x="250" y="207"/>
                  </a:lnTo>
                  <a:lnTo>
                    <a:pt x="250" y="200"/>
                  </a:lnTo>
                  <a:lnTo>
                    <a:pt x="243" y="207"/>
                  </a:lnTo>
                  <a:lnTo>
                    <a:pt x="243" y="214"/>
                  </a:lnTo>
                  <a:lnTo>
                    <a:pt x="229" y="214"/>
                  </a:lnTo>
                  <a:lnTo>
                    <a:pt x="214" y="214"/>
                  </a:lnTo>
                  <a:lnTo>
                    <a:pt x="214" y="221"/>
                  </a:lnTo>
                  <a:lnTo>
                    <a:pt x="214" y="229"/>
                  </a:lnTo>
                  <a:lnTo>
                    <a:pt x="207" y="229"/>
                  </a:lnTo>
                  <a:lnTo>
                    <a:pt x="207" y="236"/>
                  </a:lnTo>
                  <a:lnTo>
                    <a:pt x="200" y="236"/>
                  </a:lnTo>
                  <a:lnTo>
                    <a:pt x="193" y="236"/>
                  </a:lnTo>
                  <a:lnTo>
                    <a:pt x="193" y="243"/>
                  </a:lnTo>
                  <a:lnTo>
                    <a:pt x="193" y="250"/>
                  </a:lnTo>
                  <a:lnTo>
                    <a:pt x="179" y="250"/>
                  </a:lnTo>
                  <a:lnTo>
                    <a:pt x="172" y="250"/>
                  </a:lnTo>
                  <a:lnTo>
                    <a:pt x="172" y="243"/>
                  </a:lnTo>
                  <a:lnTo>
                    <a:pt x="172" y="236"/>
                  </a:lnTo>
                  <a:lnTo>
                    <a:pt x="136" y="250"/>
                  </a:lnTo>
                  <a:lnTo>
                    <a:pt x="107" y="257"/>
                  </a:lnTo>
                  <a:lnTo>
                    <a:pt x="100" y="257"/>
                  </a:lnTo>
                  <a:lnTo>
                    <a:pt x="93" y="257"/>
                  </a:lnTo>
                  <a:lnTo>
                    <a:pt x="65" y="264"/>
                  </a:lnTo>
                  <a:lnTo>
                    <a:pt x="29" y="271"/>
                  </a:lnTo>
                  <a:lnTo>
                    <a:pt x="22" y="271"/>
                  </a:lnTo>
                  <a:lnTo>
                    <a:pt x="15" y="257"/>
                  </a:lnTo>
                  <a:lnTo>
                    <a:pt x="0" y="250"/>
                  </a:lnTo>
                  <a:lnTo>
                    <a:pt x="8" y="250"/>
                  </a:lnTo>
                  <a:lnTo>
                    <a:pt x="15" y="250"/>
                  </a:lnTo>
                  <a:lnTo>
                    <a:pt x="15" y="243"/>
                  </a:lnTo>
                  <a:lnTo>
                    <a:pt x="15" y="236"/>
                  </a:lnTo>
                  <a:lnTo>
                    <a:pt x="36" y="214"/>
                  </a:lnTo>
                  <a:lnTo>
                    <a:pt x="50" y="200"/>
                  </a:lnTo>
                  <a:lnTo>
                    <a:pt x="50" y="193"/>
                  </a:lnTo>
                  <a:lnTo>
                    <a:pt x="50" y="186"/>
                  </a:lnTo>
                  <a:lnTo>
                    <a:pt x="43" y="186"/>
                  </a:lnTo>
                  <a:lnTo>
                    <a:pt x="43" y="179"/>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9" name="Freeform 28"/>
            <p:cNvSpPr>
              <a:spLocks/>
            </p:cNvSpPr>
            <p:nvPr/>
          </p:nvSpPr>
          <p:spPr bwMode="auto">
            <a:xfrm>
              <a:off x="1736725" y="2047875"/>
              <a:ext cx="509588" cy="430213"/>
            </a:xfrm>
            <a:custGeom>
              <a:avLst/>
              <a:gdLst>
                <a:gd name="T0" fmla="*/ 735886347 w 321"/>
                <a:gd name="T1" fmla="*/ 486391515 h 271"/>
                <a:gd name="T2" fmla="*/ 682963808 w 321"/>
                <a:gd name="T3" fmla="*/ 466230242 h 271"/>
                <a:gd name="T4" fmla="*/ 539313967 w 321"/>
                <a:gd name="T5" fmla="*/ 539314064 h 271"/>
                <a:gd name="T6" fmla="*/ 413306031 w 321"/>
                <a:gd name="T7" fmla="*/ 592238201 h 271"/>
                <a:gd name="T8" fmla="*/ 395665713 w 321"/>
                <a:gd name="T9" fmla="*/ 556955972 h 271"/>
                <a:gd name="T10" fmla="*/ 357862539 w 321"/>
                <a:gd name="T11" fmla="*/ 592238201 h 271"/>
                <a:gd name="T12" fmla="*/ 340222221 w 321"/>
                <a:gd name="T13" fmla="*/ 592238201 h 271"/>
                <a:gd name="T14" fmla="*/ 269657777 w 321"/>
                <a:gd name="T15" fmla="*/ 647681703 h 271"/>
                <a:gd name="T16" fmla="*/ 214214285 w 321"/>
                <a:gd name="T17" fmla="*/ 682963931 h 271"/>
                <a:gd name="T18" fmla="*/ 178932063 w 321"/>
                <a:gd name="T19" fmla="*/ 647681703 h 271"/>
                <a:gd name="T20" fmla="*/ 108367619 w 321"/>
                <a:gd name="T21" fmla="*/ 682963931 h 271"/>
                <a:gd name="T22" fmla="*/ 88206349 w 321"/>
                <a:gd name="T23" fmla="*/ 556955972 h 271"/>
                <a:gd name="T24" fmla="*/ 35282222 w 321"/>
                <a:gd name="T25" fmla="*/ 539314064 h 271"/>
                <a:gd name="T26" fmla="*/ 0 w 321"/>
                <a:gd name="T27" fmla="*/ 539314064 h 271"/>
                <a:gd name="T28" fmla="*/ 35282222 w 321"/>
                <a:gd name="T29" fmla="*/ 521673744 h 271"/>
                <a:gd name="T30" fmla="*/ 17641905 w 321"/>
                <a:gd name="T31" fmla="*/ 486391515 h 271"/>
                <a:gd name="T32" fmla="*/ 0 w 321"/>
                <a:gd name="T33" fmla="*/ 413306105 h 271"/>
                <a:gd name="T34" fmla="*/ 52924127 w 321"/>
                <a:gd name="T35" fmla="*/ 378023877 h 271"/>
                <a:gd name="T36" fmla="*/ 52924127 w 321"/>
                <a:gd name="T37" fmla="*/ 360383556 h 271"/>
                <a:gd name="T38" fmla="*/ 88206349 w 321"/>
                <a:gd name="T39" fmla="*/ 304940054 h 271"/>
                <a:gd name="T40" fmla="*/ 88206349 w 321"/>
                <a:gd name="T41" fmla="*/ 252015918 h 271"/>
                <a:gd name="T42" fmla="*/ 108367619 w 321"/>
                <a:gd name="T43" fmla="*/ 196572416 h 271"/>
                <a:gd name="T44" fmla="*/ 178932063 w 321"/>
                <a:gd name="T45" fmla="*/ 178932095 h 271"/>
                <a:gd name="T46" fmla="*/ 214214285 w 321"/>
                <a:gd name="T47" fmla="*/ 196572416 h 271"/>
                <a:gd name="T48" fmla="*/ 231854602 w 321"/>
                <a:gd name="T49" fmla="*/ 234375597 h 271"/>
                <a:gd name="T50" fmla="*/ 252015872 w 321"/>
                <a:gd name="T51" fmla="*/ 196572416 h 271"/>
                <a:gd name="T52" fmla="*/ 269657777 w 321"/>
                <a:gd name="T53" fmla="*/ 143649867 h 271"/>
                <a:gd name="T54" fmla="*/ 287298094 w 321"/>
                <a:gd name="T55" fmla="*/ 126007959 h 271"/>
                <a:gd name="T56" fmla="*/ 304939999 w 321"/>
                <a:gd name="T57" fmla="*/ 126007959 h 271"/>
                <a:gd name="T58" fmla="*/ 322580317 w 321"/>
                <a:gd name="T59" fmla="*/ 90725730 h 271"/>
                <a:gd name="T60" fmla="*/ 357862539 w 321"/>
                <a:gd name="T61" fmla="*/ 73085410 h 271"/>
                <a:gd name="T62" fmla="*/ 430947935 w 321"/>
                <a:gd name="T63" fmla="*/ 52924137 h 271"/>
                <a:gd name="T64" fmla="*/ 448588253 w 321"/>
                <a:gd name="T65" fmla="*/ 17641908 h 271"/>
                <a:gd name="T66" fmla="*/ 501512380 w 321"/>
                <a:gd name="T67" fmla="*/ 0 h 271"/>
                <a:gd name="T68" fmla="*/ 539313967 w 321"/>
                <a:gd name="T69" fmla="*/ 35282229 h 271"/>
                <a:gd name="T70" fmla="*/ 539313967 w 321"/>
                <a:gd name="T71" fmla="*/ 73085410 h 271"/>
                <a:gd name="T72" fmla="*/ 556955871 w 321"/>
                <a:gd name="T73" fmla="*/ 178932095 h 271"/>
                <a:gd name="T74" fmla="*/ 592238094 w 321"/>
                <a:gd name="T75" fmla="*/ 196572416 h 271"/>
                <a:gd name="T76" fmla="*/ 627520316 w 321"/>
                <a:gd name="T77" fmla="*/ 178932095 h 271"/>
                <a:gd name="T78" fmla="*/ 682963808 w 321"/>
                <a:gd name="T79" fmla="*/ 143649867 h 271"/>
                <a:gd name="T80" fmla="*/ 700604125 w 321"/>
                <a:gd name="T81" fmla="*/ 178932095 h 271"/>
                <a:gd name="T82" fmla="*/ 718246030 w 321"/>
                <a:gd name="T83" fmla="*/ 234375597 h 271"/>
                <a:gd name="T84" fmla="*/ 682963808 w 321"/>
                <a:gd name="T85" fmla="*/ 252015918 h 271"/>
                <a:gd name="T86" fmla="*/ 718246030 w 321"/>
                <a:gd name="T87" fmla="*/ 269657826 h 271"/>
                <a:gd name="T88" fmla="*/ 735886347 w 321"/>
                <a:gd name="T89" fmla="*/ 304940054 h 271"/>
                <a:gd name="T90" fmla="*/ 771168569 w 321"/>
                <a:gd name="T91" fmla="*/ 322580375 h 271"/>
                <a:gd name="T92" fmla="*/ 791329839 w 321"/>
                <a:gd name="T93" fmla="*/ 360383556 h 271"/>
                <a:gd name="T94" fmla="*/ 791329839 w 321"/>
                <a:gd name="T95" fmla="*/ 395665785 h 271"/>
                <a:gd name="T96" fmla="*/ 808971744 w 321"/>
                <a:gd name="T97" fmla="*/ 430948013 h 271"/>
                <a:gd name="T98" fmla="*/ 771168569 w 321"/>
                <a:gd name="T99" fmla="*/ 466230242 h 2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1"/>
                <a:gd name="T151" fmla="*/ 0 h 271"/>
                <a:gd name="T152" fmla="*/ 321 w 321"/>
                <a:gd name="T153" fmla="*/ 271 h 2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1" h="271">
                  <a:moveTo>
                    <a:pt x="306" y="185"/>
                  </a:moveTo>
                  <a:lnTo>
                    <a:pt x="292" y="185"/>
                  </a:lnTo>
                  <a:lnTo>
                    <a:pt x="292" y="193"/>
                  </a:lnTo>
                  <a:lnTo>
                    <a:pt x="285" y="193"/>
                  </a:lnTo>
                  <a:lnTo>
                    <a:pt x="285" y="185"/>
                  </a:lnTo>
                  <a:lnTo>
                    <a:pt x="271" y="185"/>
                  </a:lnTo>
                  <a:lnTo>
                    <a:pt x="264" y="185"/>
                  </a:lnTo>
                  <a:lnTo>
                    <a:pt x="235" y="200"/>
                  </a:lnTo>
                  <a:lnTo>
                    <a:pt x="214" y="214"/>
                  </a:lnTo>
                  <a:lnTo>
                    <a:pt x="192" y="221"/>
                  </a:lnTo>
                  <a:lnTo>
                    <a:pt x="171" y="235"/>
                  </a:lnTo>
                  <a:lnTo>
                    <a:pt x="164" y="235"/>
                  </a:lnTo>
                  <a:lnTo>
                    <a:pt x="157" y="235"/>
                  </a:lnTo>
                  <a:lnTo>
                    <a:pt x="157" y="228"/>
                  </a:lnTo>
                  <a:lnTo>
                    <a:pt x="157" y="221"/>
                  </a:lnTo>
                  <a:lnTo>
                    <a:pt x="150" y="221"/>
                  </a:lnTo>
                  <a:lnTo>
                    <a:pt x="142" y="221"/>
                  </a:lnTo>
                  <a:lnTo>
                    <a:pt x="142" y="235"/>
                  </a:lnTo>
                  <a:lnTo>
                    <a:pt x="142" y="242"/>
                  </a:lnTo>
                  <a:lnTo>
                    <a:pt x="135" y="242"/>
                  </a:lnTo>
                  <a:lnTo>
                    <a:pt x="135" y="235"/>
                  </a:lnTo>
                  <a:lnTo>
                    <a:pt x="128" y="242"/>
                  </a:lnTo>
                  <a:lnTo>
                    <a:pt x="121" y="257"/>
                  </a:lnTo>
                  <a:lnTo>
                    <a:pt x="107" y="257"/>
                  </a:lnTo>
                  <a:lnTo>
                    <a:pt x="100" y="257"/>
                  </a:lnTo>
                  <a:lnTo>
                    <a:pt x="92" y="264"/>
                  </a:lnTo>
                  <a:lnTo>
                    <a:pt x="85" y="271"/>
                  </a:lnTo>
                  <a:lnTo>
                    <a:pt x="85" y="264"/>
                  </a:lnTo>
                  <a:lnTo>
                    <a:pt x="85" y="257"/>
                  </a:lnTo>
                  <a:lnTo>
                    <a:pt x="71" y="257"/>
                  </a:lnTo>
                  <a:lnTo>
                    <a:pt x="50" y="257"/>
                  </a:lnTo>
                  <a:lnTo>
                    <a:pt x="50" y="264"/>
                  </a:lnTo>
                  <a:lnTo>
                    <a:pt x="43" y="271"/>
                  </a:lnTo>
                  <a:lnTo>
                    <a:pt x="35" y="271"/>
                  </a:lnTo>
                  <a:lnTo>
                    <a:pt x="35" y="242"/>
                  </a:lnTo>
                  <a:lnTo>
                    <a:pt x="35" y="221"/>
                  </a:lnTo>
                  <a:lnTo>
                    <a:pt x="28" y="221"/>
                  </a:lnTo>
                  <a:lnTo>
                    <a:pt x="21" y="214"/>
                  </a:lnTo>
                  <a:lnTo>
                    <a:pt x="14" y="214"/>
                  </a:lnTo>
                  <a:lnTo>
                    <a:pt x="14" y="221"/>
                  </a:lnTo>
                  <a:lnTo>
                    <a:pt x="7" y="221"/>
                  </a:lnTo>
                  <a:lnTo>
                    <a:pt x="0" y="214"/>
                  </a:lnTo>
                  <a:lnTo>
                    <a:pt x="0" y="207"/>
                  </a:lnTo>
                  <a:lnTo>
                    <a:pt x="7" y="207"/>
                  </a:lnTo>
                  <a:lnTo>
                    <a:pt x="14" y="207"/>
                  </a:lnTo>
                  <a:lnTo>
                    <a:pt x="14" y="200"/>
                  </a:lnTo>
                  <a:lnTo>
                    <a:pt x="14" y="193"/>
                  </a:lnTo>
                  <a:lnTo>
                    <a:pt x="7" y="193"/>
                  </a:lnTo>
                  <a:lnTo>
                    <a:pt x="0" y="185"/>
                  </a:lnTo>
                  <a:lnTo>
                    <a:pt x="0" y="171"/>
                  </a:lnTo>
                  <a:lnTo>
                    <a:pt x="0" y="164"/>
                  </a:lnTo>
                  <a:lnTo>
                    <a:pt x="7" y="164"/>
                  </a:lnTo>
                  <a:lnTo>
                    <a:pt x="14" y="164"/>
                  </a:lnTo>
                  <a:lnTo>
                    <a:pt x="21" y="150"/>
                  </a:lnTo>
                  <a:lnTo>
                    <a:pt x="35" y="143"/>
                  </a:lnTo>
                  <a:lnTo>
                    <a:pt x="28" y="143"/>
                  </a:lnTo>
                  <a:lnTo>
                    <a:pt x="21" y="143"/>
                  </a:lnTo>
                  <a:lnTo>
                    <a:pt x="28" y="135"/>
                  </a:lnTo>
                  <a:lnTo>
                    <a:pt x="35" y="128"/>
                  </a:lnTo>
                  <a:lnTo>
                    <a:pt x="35" y="121"/>
                  </a:lnTo>
                  <a:lnTo>
                    <a:pt x="43" y="114"/>
                  </a:lnTo>
                  <a:lnTo>
                    <a:pt x="35" y="107"/>
                  </a:lnTo>
                  <a:lnTo>
                    <a:pt x="35" y="100"/>
                  </a:lnTo>
                  <a:lnTo>
                    <a:pt x="35" y="93"/>
                  </a:lnTo>
                  <a:lnTo>
                    <a:pt x="43" y="93"/>
                  </a:lnTo>
                  <a:lnTo>
                    <a:pt x="43" y="78"/>
                  </a:lnTo>
                  <a:lnTo>
                    <a:pt x="43" y="71"/>
                  </a:lnTo>
                  <a:lnTo>
                    <a:pt x="57" y="71"/>
                  </a:lnTo>
                  <a:lnTo>
                    <a:pt x="71" y="71"/>
                  </a:lnTo>
                  <a:lnTo>
                    <a:pt x="71" y="78"/>
                  </a:lnTo>
                  <a:lnTo>
                    <a:pt x="78" y="78"/>
                  </a:lnTo>
                  <a:lnTo>
                    <a:pt x="85" y="78"/>
                  </a:lnTo>
                  <a:lnTo>
                    <a:pt x="85" y="86"/>
                  </a:lnTo>
                  <a:lnTo>
                    <a:pt x="85" y="93"/>
                  </a:lnTo>
                  <a:lnTo>
                    <a:pt x="92" y="93"/>
                  </a:lnTo>
                  <a:lnTo>
                    <a:pt x="100" y="93"/>
                  </a:lnTo>
                  <a:lnTo>
                    <a:pt x="100" y="86"/>
                  </a:lnTo>
                  <a:lnTo>
                    <a:pt x="100" y="78"/>
                  </a:lnTo>
                  <a:lnTo>
                    <a:pt x="107" y="78"/>
                  </a:lnTo>
                  <a:lnTo>
                    <a:pt x="107" y="71"/>
                  </a:lnTo>
                  <a:lnTo>
                    <a:pt x="107" y="57"/>
                  </a:lnTo>
                  <a:lnTo>
                    <a:pt x="114" y="57"/>
                  </a:lnTo>
                  <a:lnTo>
                    <a:pt x="121" y="57"/>
                  </a:lnTo>
                  <a:lnTo>
                    <a:pt x="114" y="50"/>
                  </a:lnTo>
                  <a:lnTo>
                    <a:pt x="107" y="50"/>
                  </a:lnTo>
                  <a:lnTo>
                    <a:pt x="114" y="50"/>
                  </a:lnTo>
                  <a:lnTo>
                    <a:pt x="121" y="50"/>
                  </a:lnTo>
                  <a:lnTo>
                    <a:pt x="121" y="43"/>
                  </a:lnTo>
                  <a:lnTo>
                    <a:pt x="121" y="36"/>
                  </a:lnTo>
                  <a:lnTo>
                    <a:pt x="128" y="36"/>
                  </a:lnTo>
                  <a:lnTo>
                    <a:pt x="128" y="29"/>
                  </a:lnTo>
                  <a:lnTo>
                    <a:pt x="135" y="29"/>
                  </a:lnTo>
                  <a:lnTo>
                    <a:pt x="142" y="29"/>
                  </a:lnTo>
                  <a:lnTo>
                    <a:pt x="142" y="21"/>
                  </a:lnTo>
                  <a:lnTo>
                    <a:pt x="157" y="21"/>
                  </a:lnTo>
                  <a:lnTo>
                    <a:pt x="171" y="21"/>
                  </a:lnTo>
                  <a:lnTo>
                    <a:pt x="171" y="14"/>
                  </a:lnTo>
                  <a:lnTo>
                    <a:pt x="171" y="7"/>
                  </a:lnTo>
                  <a:lnTo>
                    <a:pt x="178" y="7"/>
                  </a:lnTo>
                  <a:lnTo>
                    <a:pt x="185" y="0"/>
                  </a:lnTo>
                  <a:lnTo>
                    <a:pt x="192" y="0"/>
                  </a:lnTo>
                  <a:lnTo>
                    <a:pt x="199" y="0"/>
                  </a:lnTo>
                  <a:lnTo>
                    <a:pt x="214" y="0"/>
                  </a:lnTo>
                  <a:lnTo>
                    <a:pt x="214" y="7"/>
                  </a:lnTo>
                  <a:lnTo>
                    <a:pt x="214" y="14"/>
                  </a:lnTo>
                  <a:lnTo>
                    <a:pt x="221" y="21"/>
                  </a:lnTo>
                  <a:lnTo>
                    <a:pt x="221" y="29"/>
                  </a:lnTo>
                  <a:lnTo>
                    <a:pt x="214" y="29"/>
                  </a:lnTo>
                  <a:lnTo>
                    <a:pt x="214" y="50"/>
                  </a:lnTo>
                  <a:lnTo>
                    <a:pt x="214" y="71"/>
                  </a:lnTo>
                  <a:lnTo>
                    <a:pt x="221" y="71"/>
                  </a:lnTo>
                  <a:lnTo>
                    <a:pt x="228" y="71"/>
                  </a:lnTo>
                  <a:lnTo>
                    <a:pt x="228" y="78"/>
                  </a:lnTo>
                  <a:lnTo>
                    <a:pt x="235" y="78"/>
                  </a:lnTo>
                  <a:lnTo>
                    <a:pt x="242" y="78"/>
                  </a:lnTo>
                  <a:lnTo>
                    <a:pt x="242" y="71"/>
                  </a:lnTo>
                  <a:lnTo>
                    <a:pt x="249" y="71"/>
                  </a:lnTo>
                  <a:lnTo>
                    <a:pt x="256" y="64"/>
                  </a:lnTo>
                  <a:lnTo>
                    <a:pt x="264" y="57"/>
                  </a:lnTo>
                  <a:lnTo>
                    <a:pt x="271" y="57"/>
                  </a:lnTo>
                  <a:lnTo>
                    <a:pt x="271" y="64"/>
                  </a:lnTo>
                  <a:lnTo>
                    <a:pt x="271" y="71"/>
                  </a:lnTo>
                  <a:lnTo>
                    <a:pt x="278" y="71"/>
                  </a:lnTo>
                  <a:lnTo>
                    <a:pt x="285" y="78"/>
                  </a:lnTo>
                  <a:lnTo>
                    <a:pt x="285" y="86"/>
                  </a:lnTo>
                  <a:lnTo>
                    <a:pt x="285" y="93"/>
                  </a:lnTo>
                  <a:lnTo>
                    <a:pt x="278" y="93"/>
                  </a:lnTo>
                  <a:lnTo>
                    <a:pt x="271" y="93"/>
                  </a:lnTo>
                  <a:lnTo>
                    <a:pt x="271" y="100"/>
                  </a:lnTo>
                  <a:lnTo>
                    <a:pt x="278" y="100"/>
                  </a:lnTo>
                  <a:lnTo>
                    <a:pt x="285" y="100"/>
                  </a:lnTo>
                  <a:lnTo>
                    <a:pt x="285" y="107"/>
                  </a:lnTo>
                  <a:lnTo>
                    <a:pt x="285" y="114"/>
                  </a:lnTo>
                  <a:lnTo>
                    <a:pt x="292" y="114"/>
                  </a:lnTo>
                  <a:lnTo>
                    <a:pt x="292" y="121"/>
                  </a:lnTo>
                  <a:lnTo>
                    <a:pt x="299" y="121"/>
                  </a:lnTo>
                  <a:lnTo>
                    <a:pt x="306" y="121"/>
                  </a:lnTo>
                  <a:lnTo>
                    <a:pt x="306" y="128"/>
                  </a:lnTo>
                  <a:lnTo>
                    <a:pt x="314" y="128"/>
                  </a:lnTo>
                  <a:lnTo>
                    <a:pt x="314" y="135"/>
                  </a:lnTo>
                  <a:lnTo>
                    <a:pt x="314" y="143"/>
                  </a:lnTo>
                  <a:lnTo>
                    <a:pt x="314" y="150"/>
                  </a:lnTo>
                  <a:lnTo>
                    <a:pt x="321" y="150"/>
                  </a:lnTo>
                  <a:lnTo>
                    <a:pt x="314" y="157"/>
                  </a:lnTo>
                  <a:lnTo>
                    <a:pt x="314" y="164"/>
                  </a:lnTo>
                  <a:lnTo>
                    <a:pt x="321" y="164"/>
                  </a:lnTo>
                  <a:lnTo>
                    <a:pt x="321" y="171"/>
                  </a:lnTo>
                  <a:lnTo>
                    <a:pt x="321" y="185"/>
                  </a:lnTo>
                  <a:lnTo>
                    <a:pt x="314" y="185"/>
                  </a:lnTo>
                  <a:lnTo>
                    <a:pt x="306" y="185"/>
                  </a:lnTo>
                  <a:close/>
                </a:path>
              </a:pathLst>
            </a:custGeom>
            <a:solidFill>
              <a:schemeClr val="accent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30" name="Freeform 29"/>
            <p:cNvSpPr>
              <a:spLocks/>
            </p:cNvSpPr>
            <p:nvPr/>
          </p:nvSpPr>
          <p:spPr bwMode="auto">
            <a:xfrm>
              <a:off x="1736725" y="2047875"/>
              <a:ext cx="509588" cy="430213"/>
            </a:xfrm>
            <a:custGeom>
              <a:avLst/>
              <a:gdLst>
                <a:gd name="T0" fmla="*/ 735886347 w 321"/>
                <a:gd name="T1" fmla="*/ 486391515 h 271"/>
                <a:gd name="T2" fmla="*/ 682963808 w 321"/>
                <a:gd name="T3" fmla="*/ 466230242 h 271"/>
                <a:gd name="T4" fmla="*/ 539313967 w 321"/>
                <a:gd name="T5" fmla="*/ 539314064 h 271"/>
                <a:gd name="T6" fmla="*/ 413306031 w 321"/>
                <a:gd name="T7" fmla="*/ 592238201 h 271"/>
                <a:gd name="T8" fmla="*/ 395665713 w 321"/>
                <a:gd name="T9" fmla="*/ 556955972 h 271"/>
                <a:gd name="T10" fmla="*/ 357862539 w 321"/>
                <a:gd name="T11" fmla="*/ 592238201 h 271"/>
                <a:gd name="T12" fmla="*/ 340222221 w 321"/>
                <a:gd name="T13" fmla="*/ 592238201 h 271"/>
                <a:gd name="T14" fmla="*/ 269657777 w 321"/>
                <a:gd name="T15" fmla="*/ 647681703 h 271"/>
                <a:gd name="T16" fmla="*/ 214214285 w 321"/>
                <a:gd name="T17" fmla="*/ 682963931 h 271"/>
                <a:gd name="T18" fmla="*/ 178932063 w 321"/>
                <a:gd name="T19" fmla="*/ 647681703 h 271"/>
                <a:gd name="T20" fmla="*/ 108367619 w 321"/>
                <a:gd name="T21" fmla="*/ 682963931 h 271"/>
                <a:gd name="T22" fmla="*/ 88206349 w 321"/>
                <a:gd name="T23" fmla="*/ 556955972 h 271"/>
                <a:gd name="T24" fmla="*/ 35282222 w 321"/>
                <a:gd name="T25" fmla="*/ 539314064 h 271"/>
                <a:gd name="T26" fmla="*/ 0 w 321"/>
                <a:gd name="T27" fmla="*/ 539314064 h 271"/>
                <a:gd name="T28" fmla="*/ 35282222 w 321"/>
                <a:gd name="T29" fmla="*/ 521673744 h 271"/>
                <a:gd name="T30" fmla="*/ 17641905 w 321"/>
                <a:gd name="T31" fmla="*/ 486391515 h 271"/>
                <a:gd name="T32" fmla="*/ 0 w 321"/>
                <a:gd name="T33" fmla="*/ 413306105 h 271"/>
                <a:gd name="T34" fmla="*/ 52924127 w 321"/>
                <a:gd name="T35" fmla="*/ 378023877 h 271"/>
                <a:gd name="T36" fmla="*/ 52924127 w 321"/>
                <a:gd name="T37" fmla="*/ 360383556 h 271"/>
                <a:gd name="T38" fmla="*/ 88206349 w 321"/>
                <a:gd name="T39" fmla="*/ 304940054 h 271"/>
                <a:gd name="T40" fmla="*/ 88206349 w 321"/>
                <a:gd name="T41" fmla="*/ 252015918 h 271"/>
                <a:gd name="T42" fmla="*/ 108367619 w 321"/>
                <a:gd name="T43" fmla="*/ 196572416 h 271"/>
                <a:gd name="T44" fmla="*/ 178932063 w 321"/>
                <a:gd name="T45" fmla="*/ 178932095 h 271"/>
                <a:gd name="T46" fmla="*/ 214214285 w 321"/>
                <a:gd name="T47" fmla="*/ 196572416 h 271"/>
                <a:gd name="T48" fmla="*/ 231854602 w 321"/>
                <a:gd name="T49" fmla="*/ 234375597 h 271"/>
                <a:gd name="T50" fmla="*/ 252015872 w 321"/>
                <a:gd name="T51" fmla="*/ 196572416 h 271"/>
                <a:gd name="T52" fmla="*/ 269657777 w 321"/>
                <a:gd name="T53" fmla="*/ 143649867 h 271"/>
                <a:gd name="T54" fmla="*/ 287298094 w 321"/>
                <a:gd name="T55" fmla="*/ 126007959 h 271"/>
                <a:gd name="T56" fmla="*/ 304939999 w 321"/>
                <a:gd name="T57" fmla="*/ 126007959 h 271"/>
                <a:gd name="T58" fmla="*/ 322580317 w 321"/>
                <a:gd name="T59" fmla="*/ 90725730 h 271"/>
                <a:gd name="T60" fmla="*/ 357862539 w 321"/>
                <a:gd name="T61" fmla="*/ 73085410 h 271"/>
                <a:gd name="T62" fmla="*/ 430947935 w 321"/>
                <a:gd name="T63" fmla="*/ 52924137 h 271"/>
                <a:gd name="T64" fmla="*/ 448588253 w 321"/>
                <a:gd name="T65" fmla="*/ 17641908 h 271"/>
                <a:gd name="T66" fmla="*/ 501512380 w 321"/>
                <a:gd name="T67" fmla="*/ 0 h 271"/>
                <a:gd name="T68" fmla="*/ 539313967 w 321"/>
                <a:gd name="T69" fmla="*/ 35282229 h 271"/>
                <a:gd name="T70" fmla="*/ 539313967 w 321"/>
                <a:gd name="T71" fmla="*/ 73085410 h 271"/>
                <a:gd name="T72" fmla="*/ 556955871 w 321"/>
                <a:gd name="T73" fmla="*/ 178932095 h 271"/>
                <a:gd name="T74" fmla="*/ 592238094 w 321"/>
                <a:gd name="T75" fmla="*/ 196572416 h 271"/>
                <a:gd name="T76" fmla="*/ 627520316 w 321"/>
                <a:gd name="T77" fmla="*/ 178932095 h 271"/>
                <a:gd name="T78" fmla="*/ 682963808 w 321"/>
                <a:gd name="T79" fmla="*/ 143649867 h 271"/>
                <a:gd name="T80" fmla="*/ 700604125 w 321"/>
                <a:gd name="T81" fmla="*/ 178932095 h 271"/>
                <a:gd name="T82" fmla="*/ 718246030 w 321"/>
                <a:gd name="T83" fmla="*/ 234375597 h 271"/>
                <a:gd name="T84" fmla="*/ 682963808 w 321"/>
                <a:gd name="T85" fmla="*/ 252015918 h 271"/>
                <a:gd name="T86" fmla="*/ 718246030 w 321"/>
                <a:gd name="T87" fmla="*/ 269657826 h 271"/>
                <a:gd name="T88" fmla="*/ 735886347 w 321"/>
                <a:gd name="T89" fmla="*/ 304940054 h 271"/>
                <a:gd name="T90" fmla="*/ 771168569 w 321"/>
                <a:gd name="T91" fmla="*/ 322580375 h 271"/>
                <a:gd name="T92" fmla="*/ 791329839 w 321"/>
                <a:gd name="T93" fmla="*/ 360383556 h 271"/>
                <a:gd name="T94" fmla="*/ 791329839 w 321"/>
                <a:gd name="T95" fmla="*/ 395665785 h 271"/>
                <a:gd name="T96" fmla="*/ 808971744 w 321"/>
                <a:gd name="T97" fmla="*/ 430948013 h 27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1"/>
                <a:gd name="T148" fmla="*/ 0 h 271"/>
                <a:gd name="T149" fmla="*/ 321 w 321"/>
                <a:gd name="T150" fmla="*/ 271 h 27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1" h="271">
                  <a:moveTo>
                    <a:pt x="306" y="185"/>
                  </a:moveTo>
                  <a:lnTo>
                    <a:pt x="292" y="185"/>
                  </a:lnTo>
                  <a:lnTo>
                    <a:pt x="292" y="193"/>
                  </a:lnTo>
                  <a:lnTo>
                    <a:pt x="285" y="193"/>
                  </a:lnTo>
                  <a:lnTo>
                    <a:pt x="285" y="185"/>
                  </a:lnTo>
                  <a:lnTo>
                    <a:pt x="271" y="185"/>
                  </a:lnTo>
                  <a:lnTo>
                    <a:pt x="264" y="185"/>
                  </a:lnTo>
                  <a:lnTo>
                    <a:pt x="235" y="200"/>
                  </a:lnTo>
                  <a:lnTo>
                    <a:pt x="214" y="214"/>
                  </a:lnTo>
                  <a:lnTo>
                    <a:pt x="192" y="221"/>
                  </a:lnTo>
                  <a:lnTo>
                    <a:pt x="171" y="235"/>
                  </a:lnTo>
                  <a:lnTo>
                    <a:pt x="164" y="235"/>
                  </a:lnTo>
                  <a:lnTo>
                    <a:pt x="157" y="235"/>
                  </a:lnTo>
                  <a:lnTo>
                    <a:pt x="157" y="228"/>
                  </a:lnTo>
                  <a:lnTo>
                    <a:pt x="157" y="221"/>
                  </a:lnTo>
                  <a:lnTo>
                    <a:pt x="150" y="221"/>
                  </a:lnTo>
                  <a:lnTo>
                    <a:pt x="142" y="221"/>
                  </a:lnTo>
                  <a:lnTo>
                    <a:pt x="142" y="235"/>
                  </a:lnTo>
                  <a:lnTo>
                    <a:pt x="142" y="242"/>
                  </a:lnTo>
                  <a:lnTo>
                    <a:pt x="135" y="242"/>
                  </a:lnTo>
                  <a:lnTo>
                    <a:pt x="135" y="235"/>
                  </a:lnTo>
                  <a:lnTo>
                    <a:pt x="128" y="242"/>
                  </a:lnTo>
                  <a:lnTo>
                    <a:pt x="121" y="257"/>
                  </a:lnTo>
                  <a:lnTo>
                    <a:pt x="107" y="257"/>
                  </a:lnTo>
                  <a:lnTo>
                    <a:pt x="100" y="257"/>
                  </a:lnTo>
                  <a:lnTo>
                    <a:pt x="92" y="264"/>
                  </a:lnTo>
                  <a:lnTo>
                    <a:pt x="85" y="271"/>
                  </a:lnTo>
                  <a:lnTo>
                    <a:pt x="85" y="264"/>
                  </a:lnTo>
                  <a:lnTo>
                    <a:pt x="85" y="257"/>
                  </a:lnTo>
                  <a:lnTo>
                    <a:pt x="71" y="257"/>
                  </a:lnTo>
                  <a:lnTo>
                    <a:pt x="50" y="257"/>
                  </a:lnTo>
                  <a:lnTo>
                    <a:pt x="50" y="264"/>
                  </a:lnTo>
                  <a:lnTo>
                    <a:pt x="43" y="271"/>
                  </a:lnTo>
                  <a:lnTo>
                    <a:pt x="35" y="271"/>
                  </a:lnTo>
                  <a:lnTo>
                    <a:pt x="35" y="242"/>
                  </a:lnTo>
                  <a:lnTo>
                    <a:pt x="35" y="221"/>
                  </a:lnTo>
                  <a:lnTo>
                    <a:pt x="28" y="221"/>
                  </a:lnTo>
                  <a:lnTo>
                    <a:pt x="21" y="214"/>
                  </a:lnTo>
                  <a:lnTo>
                    <a:pt x="14" y="214"/>
                  </a:lnTo>
                  <a:lnTo>
                    <a:pt x="14" y="221"/>
                  </a:lnTo>
                  <a:lnTo>
                    <a:pt x="7" y="221"/>
                  </a:lnTo>
                  <a:lnTo>
                    <a:pt x="0" y="214"/>
                  </a:lnTo>
                  <a:lnTo>
                    <a:pt x="0" y="207"/>
                  </a:lnTo>
                  <a:lnTo>
                    <a:pt x="7" y="207"/>
                  </a:lnTo>
                  <a:lnTo>
                    <a:pt x="14" y="207"/>
                  </a:lnTo>
                  <a:lnTo>
                    <a:pt x="14" y="200"/>
                  </a:lnTo>
                  <a:lnTo>
                    <a:pt x="14" y="193"/>
                  </a:lnTo>
                  <a:lnTo>
                    <a:pt x="7" y="193"/>
                  </a:lnTo>
                  <a:lnTo>
                    <a:pt x="0" y="185"/>
                  </a:lnTo>
                  <a:lnTo>
                    <a:pt x="0" y="171"/>
                  </a:lnTo>
                  <a:lnTo>
                    <a:pt x="0" y="164"/>
                  </a:lnTo>
                  <a:lnTo>
                    <a:pt x="7" y="164"/>
                  </a:lnTo>
                  <a:lnTo>
                    <a:pt x="14" y="164"/>
                  </a:lnTo>
                  <a:lnTo>
                    <a:pt x="21" y="150"/>
                  </a:lnTo>
                  <a:lnTo>
                    <a:pt x="35" y="143"/>
                  </a:lnTo>
                  <a:lnTo>
                    <a:pt x="28" y="143"/>
                  </a:lnTo>
                  <a:lnTo>
                    <a:pt x="21" y="143"/>
                  </a:lnTo>
                  <a:lnTo>
                    <a:pt x="28" y="135"/>
                  </a:lnTo>
                  <a:lnTo>
                    <a:pt x="35" y="128"/>
                  </a:lnTo>
                  <a:lnTo>
                    <a:pt x="35" y="121"/>
                  </a:lnTo>
                  <a:lnTo>
                    <a:pt x="43" y="114"/>
                  </a:lnTo>
                  <a:lnTo>
                    <a:pt x="35" y="107"/>
                  </a:lnTo>
                  <a:lnTo>
                    <a:pt x="35" y="100"/>
                  </a:lnTo>
                  <a:lnTo>
                    <a:pt x="35" y="93"/>
                  </a:lnTo>
                  <a:lnTo>
                    <a:pt x="43" y="93"/>
                  </a:lnTo>
                  <a:lnTo>
                    <a:pt x="43" y="78"/>
                  </a:lnTo>
                  <a:lnTo>
                    <a:pt x="43" y="71"/>
                  </a:lnTo>
                  <a:lnTo>
                    <a:pt x="57" y="71"/>
                  </a:lnTo>
                  <a:lnTo>
                    <a:pt x="71" y="71"/>
                  </a:lnTo>
                  <a:lnTo>
                    <a:pt x="71" y="78"/>
                  </a:lnTo>
                  <a:lnTo>
                    <a:pt x="78" y="78"/>
                  </a:lnTo>
                  <a:lnTo>
                    <a:pt x="85" y="78"/>
                  </a:lnTo>
                  <a:lnTo>
                    <a:pt x="85" y="86"/>
                  </a:lnTo>
                  <a:lnTo>
                    <a:pt x="85" y="93"/>
                  </a:lnTo>
                  <a:lnTo>
                    <a:pt x="92" y="93"/>
                  </a:lnTo>
                  <a:lnTo>
                    <a:pt x="100" y="93"/>
                  </a:lnTo>
                  <a:lnTo>
                    <a:pt x="100" y="86"/>
                  </a:lnTo>
                  <a:lnTo>
                    <a:pt x="100" y="78"/>
                  </a:lnTo>
                  <a:lnTo>
                    <a:pt x="107" y="78"/>
                  </a:lnTo>
                  <a:lnTo>
                    <a:pt x="107" y="71"/>
                  </a:lnTo>
                  <a:lnTo>
                    <a:pt x="107" y="57"/>
                  </a:lnTo>
                  <a:lnTo>
                    <a:pt x="114" y="57"/>
                  </a:lnTo>
                  <a:lnTo>
                    <a:pt x="121" y="57"/>
                  </a:lnTo>
                  <a:lnTo>
                    <a:pt x="114" y="50"/>
                  </a:lnTo>
                  <a:lnTo>
                    <a:pt x="107" y="50"/>
                  </a:lnTo>
                  <a:lnTo>
                    <a:pt x="114" y="50"/>
                  </a:lnTo>
                  <a:lnTo>
                    <a:pt x="121" y="50"/>
                  </a:lnTo>
                  <a:lnTo>
                    <a:pt x="121" y="43"/>
                  </a:lnTo>
                  <a:lnTo>
                    <a:pt x="121" y="36"/>
                  </a:lnTo>
                  <a:lnTo>
                    <a:pt x="128" y="36"/>
                  </a:lnTo>
                  <a:lnTo>
                    <a:pt x="128" y="29"/>
                  </a:lnTo>
                  <a:lnTo>
                    <a:pt x="135" y="29"/>
                  </a:lnTo>
                  <a:lnTo>
                    <a:pt x="142" y="29"/>
                  </a:lnTo>
                  <a:lnTo>
                    <a:pt x="142" y="21"/>
                  </a:lnTo>
                  <a:lnTo>
                    <a:pt x="157" y="21"/>
                  </a:lnTo>
                  <a:lnTo>
                    <a:pt x="171" y="21"/>
                  </a:lnTo>
                  <a:lnTo>
                    <a:pt x="171" y="14"/>
                  </a:lnTo>
                  <a:lnTo>
                    <a:pt x="171" y="7"/>
                  </a:lnTo>
                  <a:lnTo>
                    <a:pt x="178" y="7"/>
                  </a:lnTo>
                  <a:lnTo>
                    <a:pt x="185" y="0"/>
                  </a:lnTo>
                  <a:lnTo>
                    <a:pt x="192" y="0"/>
                  </a:lnTo>
                  <a:lnTo>
                    <a:pt x="199" y="0"/>
                  </a:lnTo>
                  <a:lnTo>
                    <a:pt x="214" y="0"/>
                  </a:lnTo>
                  <a:lnTo>
                    <a:pt x="214" y="7"/>
                  </a:lnTo>
                  <a:lnTo>
                    <a:pt x="214" y="14"/>
                  </a:lnTo>
                  <a:lnTo>
                    <a:pt x="221" y="21"/>
                  </a:lnTo>
                  <a:lnTo>
                    <a:pt x="221" y="29"/>
                  </a:lnTo>
                  <a:lnTo>
                    <a:pt x="214" y="29"/>
                  </a:lnTo>
                  <a:lnTo>
                    <a:pt x="214" y="50"/>
                  </a:lnTo>
                  <a:lnTo>
                    <a:pt x="214" y="71"/>
                  </a:lnTo>
                  <a:lnTo>
                    <a:pt x="221" y="71"/>
                  </a:lnTo>
                  <a:lnTo>
                    <a:pt x="228" y="71"/>
                  </a:lnTo>
                  <a:lnTo>
                    <a:pt x="228" y="78"/>
                  </a:lnTo>
                  <a:lnTo>
                    <a:pt x="235" y="78"/>
                  </a:lnTo>
                  <a:lnTo>
                    <a:pt x="242" y="78"/>
                  </a:lnTo>
                  <a:lnTo>
                    <a:pt x="242" y="71"/>
                  </a:lnTo>
                  <a:lnTo>
                    <a:pt x="249" y="71"/>
                  </a:lnTo>
                  <a:lnTo>
                    <a:pt x="256" y="64"/>
                  </a:lnTo>
                  <a:lnTo>
                    <a:pt x="264" y="57"/>
                  </a:lnTo>
                  <a:lnTo>
                    <a:pt x="271" y="57"/>
                  </a:lnTo>
                  <a:lnTo>
                    <a:pt x="271" y="64"/>
                  </a:lnTo>
                  <a:lnTo>
                    <a:pt x="271" y="71"/>
                  </a:lnTo>
                  <a:lnTo>
                    <a:pt x="278" y="71"/>
                  </a:lnTo>
                  <a:lnTo>
                    <a:pt x="285" y="78"/>
                  </a:lnTo>
                  <a:lnTo>
                    <a:pt x="285" y="86"/>
                  </a:lnTo>
                  <a:lnTo>
                    <a:pt x="285" y="93"/>
                  </a:lnTo>
                  <a:lnTo>
                    <a:pt x="278" y="93"/>
                  </a:lnTo>
                  <a:lnTo>
                    <a:pt x="271" y="93"/>
                  </a:lnTo>
                  <a:lnTo>
                    <a:pt x="271" y="100"/>
                  </a:lnTo>
                  <a:lnTo>
                    <a:pt x="278" y="100"/>
                  </a:lnTo>
                  <a:lnTo>
                    <a:pt x="285" y="100"/>
                  </a:lnTo>
                  <a:lnTo>
                    <a:pt x="285" y="107"/>
                  </a:lnTo>
                  <a:lnTo>
                    <a:pt x="285" y="114"/>
                  </a:lnTo>
                  <a:lnTo>
                    <a:pt x="292" y="114"/>
                  </a:lnTo>
                  <a:lnTo>
                    <a:pt x="292" y="121"/>
                  </a:lnTo>
                  <a:lnTo>
                    <a:pt x="299" y="121"/>
                  </a:lnTo>
                  <a:lnTo>
                    <a:pt x="306" y="121"/>
                  </a:lnTo>
                  <a:lnTo>
                    <a:pt x="306" y="128"/>
                  </a:lnTo>
                  <a:lnTo>
                    <a:pt x="314" y="128"/>
                  </a:lnTo>
                  <a:lnTo>
                    <a:pt x="314" y="135"/>
                  </a:lnTo>
                  <a:lnTo>
                    <a:pt x="314" y="143"/>
                  </a:lnTo>
                  <a:lnTo>
                    <a:pt x="314" y="150"/>
                  </a:lnTo>
                  <a:lnTo>
                    <a:pt x="321" y="150"/>
                  </a:lnTo>
                  <a:lnTo>
                    <a:pt x="314" y="157"/>
                  </a:lnTo>
                  <a:lnTo>
                    <a:pt x="314" y="164"/>
                  </a:lnTo>
                  <a:lnTo>
                    <a:pt x="321" y="164"/>
                  </a:lnTo>
                  <a:lnTo>
                    <a:pt x="321" y="171"/>
                  </a:lnTo>
                  <a:lnTo>
                    <a:pt x="321" y="185"/>
                  </a:lnTo>
                  <a:lnTo>
                    <a:pt x="314" y="185"/>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31" name="Freeform 30"/>
            <p:cNvSpPr>
              <a:spLocks/>
            </p:cNvSpPr>
            <p:nvPr/>
          </p:nvSpPr>
          <p:spPr bwMode="auto">
            <a:xfrm>
              <a:off x="1804988" y="2319338"/>
              <a:ext cx="644525" cy="452437"/>
            </a:xfrm>
            <a:custGeom>
              <a:avLst/>
              <a:gdLst>
                <a:gd name="T0" fmla="*/ 105846563 w 406"/>
                <a:gd name="T1" fmla="*/ 234373478 h 285"/>
                <a:gd name="T2" fmla="*/ 143649700 w 406"/>
                <a:gd name="T3" fmla="*/ 216733198 h 285"/>
                <a:gd name="T4" fmla="*/ 214214075 w 406"/>
                <a:gd name="T5" fmla="*/ 178930102 h 285"/>
                <a:gd name="T6" fmla="*/ 249496263 w 406"/>
                <a:gd name="T7" fmla="*/ 178930102 h 285"/>
                <a:gd name="T8" fmla="*/ 269657513 w 406"/>
                <a:gd name="T9" fmla="*/ 126007673 h 285"/>
                <a:gd name="T10" fmla="*/ 287297813 w 406"/>
                <a:gd name="T11" fmla="*/ 161289822 h 285"/>
                <a:gd name="T12" fmla="*/ 375504075 w 406"/>
                <a:gd name="T13" fmla="*/ 126007673 h 285"/>
                <a:gd name="T14" fmla="*/ 556955325 w 406"/>
                <a:gd name="T15" fmla="*/ 35282149 h 285"/>
                <a:gd name="T16" fmla="*/ 609877813 w 406"/>
                <a:gd name="T17" fmla="*/ 55443376 h 285"/>
                <a:gd name="T18" fmla="*/ 662801888 w 406"/>
                <a:gd name="T19" fmla="*/ 35282149 h 285"/>
                <a:gd name="T20" fmla="*/ 700603438 w 406"/>
                <a:gd name="T21" fmla="*/ 0 h 285"/>
                <a:gd name="T22" fmla="*/ 788809700 w 406"/>
                <a:gd name="T23" fmla="*/ 17640281 h 285"/>
                <a:gd name="T24" fmla="*/ 806450000 w 406"/>
                <a:gd name="T25" fmla="*/ 73083657 h 285"/>
                <a:gd name="T26" fmla="*/ 806450000 w 406"/>
                <a:gd name="T27" fmla="*/ 108365805 h 285"/>
                <a:gd name="T28" fmla="*/ 879535325 w 406"/>
                <a:gd name="T29" fmla="*/ 178930102 h 285"/>
                <a:gd name="T30" fmla="*/ 897175625 w 406"/>
                <a:gd name="T31" fmla="*/ 252015346 h 285"/>
                <a:gd name="T32" fmla="*/ 879535325 w 406"/>
                <a:gd name="T33" fmla="*/ 287297495 h 285"/>
                <a:gd name="T34" fmla="*/ 879535325 w 406"/>
                <a:gd name="T35" fmla="*/ 325099003 h 285"/>
                <a:gd name="T36" fmla="*/ 897175625 w 406"/>
                <a:gd name="T37" fmla="*/ 360381152 h 285"/>
                <a:gd name="T38" fmla="*/ 897175625 w 406"/>
                <a:gd name="T39" fmla="*/ 395663300 h 285"/>
                <a:gd name="T40" fmla="*/ 897175625 w 406"/>
                <a:gd name="T41" fmla="*/ 468748544 h 285"/>
                <a:gd name="T42" fmla="*/ 970260950 w 406"/>
                <a:gd name="T43" fmla="*/ 504030693 h 285"/>
                <a:gd name="T44" fmla="*/ 987901250 w 406"/>
                <a:gd name="T45" fmla="*/ 556953122 h 285"/>
                <a:gd name="T46" fmla="*/ 932457813 w 406"/>
                <a:gd name="T47" fmla="*/ 665320515 h 285"/>
                <a:gd name="T48" fmla="*/ 861893438 w 406"/>
                <a:gd name="T49" fmla="*/ 630038366 h 285"/>
                <a:gd name="T50" fmla="*/ 788809700 w 406"/>
                <a:gd name="T51" fmla="*/ 574594990 h 285"/>
                <a:gd name="T52" fmla="*/ 753527513 w 406"/>
                <a:gd name="T53" fmla="*/ 612396498 h 285"/>
                <a:gd name="T54" fmla="*/ 735885625 w 406"/>
                <a:gd name="T55" fmla="*/ 665320515 h 285"/>
                <a:gd name="T56" fmla="*/ 700603438 w 406"/>
                <a:gd name="T57" fmla="*/ 647678647 h 285"/>
                <a:gd name="T58" fmla="*/ 662801888 w 406"/>
                <a:gd name="T59" fmla="*/ 630038366 h 285"/>
                <a:gd name="T60" fmla="*/ 645160000 w 406"/>
                <a:gd name="T61" fmla="*/ 665320515 h 285"/>
                <a:gd name="T62" fmla="*/ 556955325 w 406"/>
                <a:gd name="T63" fmla="*/ 682960795 h 285"/>
                <a:gd name="T64" fmla="*/ 501511888 w 406"/>
                <a:gd name="T65" fmla="*/ 718242944 h 285"/>
                <a:gd name="T66" fmla="*/ 466229700 w 406"/>
                <a:gd name="T67" fmla="*/ 700602663 h 285"/>
                <a:gd name="T68" fmla="*/ 448587813 w 406"/>
                <a:gd name="T69" fmla="*/ 700602663 h 285"/>
                <a:gd name="T70" fmla="*/ 430947513 w 406"/>
                <a:gd name="T71" fmla="*/ 700602663 h 285"/>
                <a:gd name="T72" fmla="*/ 340221888 w 406"/>
                <a:gd name="T73" fmla="*/ 682960795 h 285"/>
                <a:gd name="T74" fmla="*/ 231854375 w 406"/>
                <a:gd name="T75" fmla="*/ 665320515 h 285"/>
                <a:gd name="T76" fmla="*/ 178931888 w 406"/>
                <a:gd name="T77" fmla="*/ 718242944 h 285"/>
                <a:gd name="T78" fmla="*/ 161290000 w 406"/>
                <a:gd name="T79" fmla="*/ 682960795 h 285"/>
                <a:gd name="T80" fmla="*/ 143649700 w 406"/>
                <a:gd name="T81" fmla="*/ 630038366 h 285"/>
                <a:gd name="T82" fmla="*/ 105846563 w 406"/>
                <a:gd name="T83" fmla="*/ 612396498 h 285"/>
                <a:gd name="T84" fmla="*/ 143649700 w 406"/>
                <a:gd name="T85" fmla="*/ 556953122 h 285"/>
                <a:gd name="T86" fmla="*/ 161290000 w 406"/>
                <a:gd name="T87" fmla="*/ 504030693 h 285"/>
                <a:gd name="T88" fmla="*/ 143649700 w 406"/>
                <a:gd name="T89" fmla="*/ 395663300 h 285"/>
                <a:gd name="T90" fmla="*/ 70564375 w 406"/>
                <a:gd name="T91" fmla="*/ 342740871 h 285"/>
                <a:gd name="T92" fmla="*/ 35282188 w 406"/>
                <a:gd name="T93" fmla="*/ 325099003 h 285"/>
                <a:gd name="T94" fmla="*/ 17641888 w 406"/>
                <a:gd name="T95" fmla="*/ 287297495 h 285"/>
                <a:gd name="T96" fmla="*/ 17641888 w 406"/>
                <a:gd name="T97" fmla="*/ 234373478 h 285"/>
                <a:gd name="T98" fmla="*/ 52924075 w 406"/>
                <a:gd name="T99" fmla="*/ 216733198 h 28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06"/>
                <a:gd name="T151" fmla="*/ 0 h 285"/>
                <a:gd name="T152" fmla="*/ 406 w 406"/>
                <a:gd name="T153" fmla="*/ 285 h 28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06" h="285">
                  <a:moveTo>
                    <a:pt x="28" y="86"/>
                  </a:moveTo>
                  <a:lnTo>
                    <a:pt x="42" y="86"/>
                  </a:lnTo>
                  <a:lnTo>
                    <a:pt x="42" y="93"/>
                  </a:lnTo>
                  <a:lnTo>
                    <a:pt x="42" y="100"/>
                  </a:lnTo>
                  <a:lnTo>
                    <a:pt x="49" y="93"/>
                  </a:lnTo>
                  <a:lnTo>
                    <a:pt x="57" y="86"/>
                  </a:lnTo>
                  <a:lnTo>
                    <a:pt x="64" y="86"/>
                  </a:lnTo>
                  <a:lnTo>
                    <a:pt x="78" y="86"/>
                  </a:lnTo>
                  <a:lnTo>
                    <a:pt x="85" y="71"/>
                  </a:lnTo>
                  <a:lnTo>
                    <a:pt x="92" y="64"/>
                  </a:lnTo>
                  <a:lnTo>
                    <a:pt x="92" y="71"/>
                  </a:lnTo>
                  <a:lnTo>
                    <a:pt x="99" y="71"/>
                  </a:lnTo>
                  <a:lnTo>
                    <a:pt x="99" y="64"/>
                  </a:lnTo>
                  <a:lnTo>
                    <a:pt x="99" y="50"/>
                  </a:lnTo>
                  <a:lnTo>
                    <a:pt x="107" y="50"/>
                  </a:lnTo>
                  <a:lnTo>
                    <a:pt x="114" y="50"/>
                  </a:lnTo>
                  <a:lnTo>
                    <a:pt x="114" y="57"/>
                  </a:lnTo>
                  <a:lnTo>
                    <a:pt x="114" y="64"/>
                  </a:lnTo>
                  <a:lnTo>
                    <a:pt x="121" y="64"/>
                  </a:lnTo>
                  <a:lnTo>
                    <a:pt x="128" y="64"/>
                  </a:lnTo>
                  <a:lnTo>
                    <a:pt x="149" y="50"/>
                  </a:lnTo>
                  <a:lnTo>
                    <a:pt x="171" y="43"/>
                  </a:lnTo>
                  <a:lnTo>
                    <a:pt x="192" y="29"/>
                  </a:lnTo>
                  <a:lnTo>
                    <a:pt x="221" y="14"/>
                  </a:lnTo>
                  <a:lnTo>
                    <a:pt x="228" y="14"/>
                  </a:lnTo>
                  <a:lnTo>
                    <a:pt x="242" y="14"/>
                  </a:lnTo>
                  <a:lnTo>
                    <a:pt x="242" y="22"/>
                  </a:lnTo>
                  <a:lnTo>
                    <a:pt x="249" y="22"/>
                  </a:lnTo>
                  <a:lnTo>
                    <a:pt x="249" y="14"/>
                  </a:lnTo>
                  <a:lnTo>
                    <a:pt x="263" y="14"/>
                  </a:lnTo>
                  <a:lnTo>
                    <a:pt x="278" y="14"/>
                  </a:lnTo>
                  <a:lnTo>
                    <a:pt x="278" y="7"/>
                  </a:lnTo>
                  <a:lnTo>
                    <a:pt x="278" y="0"/>
                  </a:lnTo>
                  <a:lnTo>
                    <a:pt x="299" y="0"/>
                  </a:lnTo>
                  <a:lnTo>
                    <a:pt x="313" y="0"/>
                  </a:lnTo>
                  <a:lnTo>
                    <a:pt x="313" y="7"/>
                  </a:lnTo>
                  <a:lnTo>
                    <a:pt x="313" y="14"/>
                  </a:lnTo>
                  <a:lnTo>
                    <a:pt x="320" y="22"/>
                  </a:lnTo>
                  <a:lnTo>
                    <a:pt x="320" y="29"/>
                  </a:lnTo>
                  <a:lnTo>
                    <a:pt x="313" y="36"/>
                  </a:lnTo>
                  <a:lnTo>
                    <a:pt x="320" y="36"/>
                  </a:lnTo>
                  <a:lnTo>
                    <a:pt x="320" y="43"/>
                  </a:lnTo>
                  <a:lnTo>
                    <a:pt x="320" y="50"/>
                  </a:lnTo>
                  <a:lnTo>
                    <a:pt x="335" y="64"/>
                  </a:lnTo>
                  <a:lnTo>
                    <a:pt x="349" y="71"/>
                  </a:lnTo>
                  <a:lnTo>
                    <a:pt x="356" y="71"/>
                  </a:lnTo>
                  <a:lnTo>
                    <a:pt x="356" y="86"/>
                  </a:lnTo>
                  <a:lnTo>
                    <a:pt x="356" y="100"/>
                  </a:lnTo>
                  <a:lnTo>
                    <a:pt x="349" y="100"/>
                  </a:lnTo>
                  <a:lnTo>
                    <a:pt x="349" y="107"/>
                  </a:lnTo>
                  <a:lnTo>
                    <a:pt x="349" y="114"/>
                  </a:lnTo>
                  <a:lnTo>
                    <a:pt x="356" y="121"/>
                  </a:lnTo>
                  <a:lnTo>
                    <a:pt x="349" y="121"/>
                  </a:lnTo>
                  <a:lnTo>
                    <a:pt x="349" y="129"/>
                  </a:lnTo>
                  <a:lnTo>
                    <a:pt x="356" y="129"/>
                  </a:lnTo>
                  <a:lnTo>
                    <a:pt x="356" y="136"/>
                  </a:lnTo>
                  <a:lnTo>
                    <a:pt x="356" y="143"/>
                  </a:lnTo>
                  <a:lnTo>
                    <a:pt x="356" y="150"/>
                  </a:lnTo>
                  <a:lnTo>
                    <a:pt x="363" y="157"/>
                  </a:lnTo>
                  <a:lnTo>
                    <a:pt x="356" y="157"/>
                  </a:lnTo>
                  <a:lnTo>
                    <a:pt x="349" y="164"/>
                  </a:lnTo>
                  <a:lnTo>
                    <a:pt x="349" y="171"/>
                  </a:lnTo>
                  <a:lnTo>
                    <a:pt x="356" y="186"/>
                  </a:lnTo>
                  <a:lnTo>
                    <a:pt x="363" y="200"/>
                  </a:lnTo>
                  <a:lnTo>
                    <a:pt x="370" y="200"/>
                  </a:lnTo>
                  <a:lnTo>
                    <a:pt x="385" y="200"/>
                  </a:lnTo>
                  <a:lnTo>
                    <a:pt x="392" y="214"/>
                  </a:lnTo>
                  <a:lnTo>
                    <a:pt x="406" y="221"/>
                  </a:lnTo>
                  <a:lnTo>
                    <a:pt x="392" y="221"/>
                  </a:lnTo>
                  <a:lnTo>
                    <a:pt x="370" y="221"/>
                  </a:lnTo>
                  <a:lnTo>
                    <a:pt x="370" y="243"/>
                  </a:lnTo>
                  <a:lnTo>
                    <a:pt x="370" y="264"/>
                  </a:lnTo>
                  <a:lnTo>
                    <a:pt x="363" y="264"/>
                  </a:lnTo>
                  <a:lnTo>
                    <a:pt x="356" y="264"/>
                  </a:lnTo>
                  <a:lnTo>
                    <a:pt x="342" y="250"/>
                  </a:lnTo>
                  <a:lnTo>
                    <a:pt x="320" y="243"/>
                  </a:lnTo>
                  <a:lnTo>
                    <a:pt x="320" y="235"/>
                  </a:lnTo>
                  <a:lnTo>
                    <a:pt x="313" y="228"/>
                  </a:lnTo>
                  <a:lnTo>
                    <a:pt x="313" y="235"/>
                  </a:lnTo>
                  <a:lnTo>
                    <a:pt x="313" y="243"/>
                  </a:lnTo>
                  <a:lnTo>
                    <a:pt x="299" y="243"/>
                  </a:lnTo>
                  <a:lnTo>
                    <a:pt x="292" y="243"/>
                  </a:lnTo>
                  <a:lnTo>
                    <a:pt x="292" y="250"/>
                  </a:lnTo>
                  <a:lnTo>
                    <a:pt x="292" y="264"/>
                  </a:lnTo>
                  <a:lnTo>
                    <a:pt x="285" y="264"/>
                  </a:lnTo>
                  <a:lnTo>
                    <a:pt x="278" y="264"/>
                  </a:lnTo>
                  <a:lnTo>
                    <a:pt x="278" y="257"/>
                  </a:lnTo>
                  <a:lnTo>
                    <a:pt x="278" y="250"/>
                  </a:lnTo>
                  <a:lnTo>
                    <a:pt x="271" y="250"/>
                  </a:lnTo>
                  <a:lnTo>
                    <a:pt x="263" y="250"/>
                  </a:lnTo>
                  <a:lnTo>
                    <a:pt x="263" y="257"/>
                  </a:lnTo>
                  <a:lnTo>
                    <a:pt x="263" y="264"/>
                  </a:lnTo>
                  <a:lnTo>
                    <a:pt x="256" y="264"/>
                  </a:lnTo>
                  <a:lnTo>
                    <a:pt x="249" y="264"/>
                  </a:lnTo>
                  <a:lnTo>
                    <a:pt x="242" y="271"/>
                  </a:lnTo>
                  <a:lnTo>
                    <a:pt x="221" y="271"/>
                  </a:lnTo>
                  <a:lnTo>
                    <a:pt x="199" y="271"/>
                  </a:lnTo>
                  <a:lnTo>
                    <a:pt x="199" y="278"/>
                  </a:lnTo>
                  <a:lnTo>
                    <a:pt x="199" y="285"/>
                  </a:lnTo>
                  <a:lnTo>
                    <a:pt x="192" y="285"/>
                  </a:lnTo>
                  <a:lnTo>
                    <a:pt x="185" y="285"/>
                  </a:lnTo>
                  <a:lnTo>
                    <a:pt x="185" y="278"/>
                  </a:lnTo>
                  <a:lnTo>
                    <a:pt x="185" y="271"/>
                  </a:lnTo>
                  <a:lnTo>
                    <a:pt x="178" y="271"/>
                  </a:lnTo>
                  <a:lnTo>
                    <a:pt x="178" y="278"/>
                  </a:lnTo>
                  <a:lnTo>
                    <a:pt x="178" y="285"/>
                  </a:lnTo>
                  <a:lnTo>
                    <a:pt x="171" y="285"/>
                  </a:lnTo>
                  <a:lnTo>
                    <a:pt x="171" y="278"/>
                  </a:lnTo>
                  <a:lnTo>
                    <a:pt x="171" y="271"/>
                  </a:lnTo>
                  <a:lnTo>
                    <a:pt x="149" y="271"/>
                  </a:lnTo>
                  <a:lnTo>
                    <a:pt x="135" y="271"/>
                  </a:lnTo>
                  <a:lnTo>
                    <a:pt x="135" y="264"/>
                  </a:lnTo>
                  <a:lnTo>
                    <a:pt x="114" y="264"/>
                  </a:lnTo>
                  <a:lnTo>
                    <a:pt x="92" y="264"/>
                  </a:lnTo>
                  <a:lnTo>
                    <a:pt x="85" y="271"/>
                  </a:lnTo>
                  <a:lnTo>
                    <a:pt x="78" y="285"/>
                  </a:lnTo>
                  <a:lnTo>
                    <a:pt x="71" y="285"/>
                  </a:lnTo>
                  <a:lnTo>
                    <a:pt x="64" y="285"/>
                  </a:lnTo>
                  <a:lnTo>
                    <a:pt x="64" y="278"/>
                  </a:lnTo>
                  <a:lnTo>
                    <a:pt x="64" y="271"/>
                  </a:lnTo>
                  <a:lnTo>
                    <a:pt x="57" y="271"/>
                  </a:lnTo>
                  <a:lnTo>
                    <a:pt x="57" y="264"/>
                  </a:lnTo>
                  <a:lnTo>
                    <a:pt x="57" y="250"/>
                  </a:lnTo>
                  <a:lnTo>
                    <a:pt x="49" y="250"/>
                  </a:lnTo>
                  <a:lnTo>
                    <a:pt x="42" y="250"/>
                  </a:lnTo>
                  <a:lnTo>
                    <a:pt x="42" y="243"/>
                  </a:lnTo>
                  <a:lnTo>
                    <a:pt x="49" y="235"/>
                  </a:lnTo>
                  <a:lnTo>
                    <a:pt x="57" y="228"/>
                  </a:lnTo>
                  <a:lnTo>
                    <a:pt x="57" y="221"/>
                  </a:lnTo>
                  <a:lnTo>
                    <a:pt x="57" y="214"/>
                  </a:lnTo>
                  <a:lnTo>
                    <a:pt x="57" y="207"/>
                  </a:lnTo>
                  <a:lnTo>
                    <a:pt x="64" y="200"/>
                  </a:lnTo>
                  <a:lnTo>
                    <a:pt x="64" y="186"/>
                  </a:lnTo>
                  <a:lnTo>
                    <a:pt x="64" y="171"/>
                  </a:lnTo>
                  <a:lnTo>
                    <a:pt x="57" y="157"/>
                  </a:lnTo>
                  <a:lnTo>
                    <a:pt x="42" y="143"/>
                  </a:lnTo>
                  <a:lnTo>
                    <a:pt x="42" y="136"/>
                  </a:lnTo>
                  <a:lnTo>
                    <a:pt x="28" y="136"/>
                  </a:lnTo>
                  <a:lnTo>
                    <a:pt x="21" y="136"/>
                  </a:lnTo>
                  <a:lnTo>
                    <a:pt x="21" y="129"/>
                  </a:lnTo>
                  <a:lnTo>
                    <a:pt x="14" y="129"/>
                  </a:lnTo>
                  <a:lnTo>
                    <a:pt x="7" y="129"/>
                  </a:lnTo>
                  <a:lnTo>
                    <a:pt x="7" y="121"/>
                  </a:lnTo>
                  <a:lnTo>
                    <a:pt x="7" y="114"/>
                  </a:lnTo>
                  <a:lnTo>
                    <a:pt x="0" y="107"/>
                  </a:lnTo>
                  <a:lnTo>
                    <a:pt x="0" y="100"/>
                  </a:lnTo>
                  <a:lnTo>
                    <a:pt x="7" y="93"/>
                  </a:lnTo>
                  <a:lnTo>
                    <a:pt x="7" y="86"/>
                  </a:lnTo>
                  <a:lnTo>
                    <a:pt x="14" y="86"/>
                  </a:lnTo>
                  <a:lnTo>
                    <a:pt x="21" y="86"/>
                  </a:lnTo>
                  <a:lnTo>
                    <a:pt x="28" y="86"/>
                  </a:lnTo>
                  <a:close/>
                </a:path>
              </a:pathLst>
            </a:custGeom>
            <a:solidFill>
              <a:schemeClr val="accent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32" name="Freeform 31"/>
            <p:cNvSpPr>
              <a:spLocks/>
            </p:cNvSpPr>
            <p:nvPr/>
          </p:nvSpPr>
          <p:spPr bwMode="auto">
            <a:xfrm>
              <a:off x="1804988" y="2319338"/>
              <a:ext cx="644525" cy="452437"/>
            </a:xfrm>
            <a:custGeom>
              <a:avLst/>
              <a:gdLst>
                <a:gd name="T0" fmla="*/ 105846563 w 406"/>
                <a:gd name="T1" fmla="*/ 234373478 h 285"/>
                <a:gd name="T2" fmla="*/ 143649700 w 406"/>
                <a:gd name="T3" fmla="*/ 216733198 h 285"/>
                <a:gd name="T4" fmla="*/ 214214075 w 406"/>
                <a:gd name="T5" fmla="*/ 178930102 h 285"/>
                <a:gd name="T6" fmla="*/ 249496263 w 406"/>
                <a:gd name="T7" fmla="*/ 178930102 h 285"/>
                <a:gd name="T8" fmla="*/ 269657513 w 406"/>
                <a:gd name="T9" fmla="*/ 126007673 h 285"/>
                <a:gd name="T10" fmla="*/ 287297813 w 406"/>
                <a:gd name="T11" fmla="*/ 161289822 h 285"/>
                <a:gd name="T12" fmla="*/ 375504075 w 406"/>
                <a:gd name="T13" fmla="*/ 126007673 h 285"/>
                <a:gd name="T14" fmla="*/ 556955325 w 406"/>
                <a:gd name="T15" fmla="*/ 35282149 h 285"/>
                <a:gd name="T16" fmla="*/ 609877813 w 406"/>
                <a:gd name="T17" fmla="*/ 55443376 h 285"/>
                <a:gd name="T18" fmla="*/ 662801888 w 406"/>
                <a:gd name="T19" fmla="*/ 35282149 h 285"/>
                <a:gd name="T20" fmla="*/ 700603438 w 406"/>
                <a:gd name="T21" fmla="*/ 0 h 285"/>
                <a:gd name="T22" fmla="*/ 788809700 w 406"/>
                <a:gd name="T23" fmla="*/ 17640281 h 285"/>
                <a:gd name="T24" fmla="*/ 806450000 w 406"/>
                <a:gd name="T25" fmla="*/ 73083657 h 285"/>
                <a:gd name="T26" fmla="*/ 806450000 w 406"/>
                <a:gd name="T27" fmla="*/ 108365805 h 285"/>
                <a:gd name="T28" fmla="*/ 879535325 w 406"/>
                <a:gd name="T29" fmla="*/ 178930102 h 285"/>
                <a:gd name="T30" fmla="*/ 897175625 w 406"/>
                <a:gd name="T31" fmla="*/ 252015346 h 285"/>
                <a:gd name="T32" fmla="*/ 879535325 w 406"/>
                <a:gd name="T33" fmla="*/ 287297495 h 285"/>
                <a:gd name="T34" fmla="*/ 879535325 w 406"/>
                <a:gd name="T35" fmla="*/ 325099003 h 285"/>
                <a:gd name="T36" fmla="*/ 897175625 w 406"/>
                <a:gd name="T37" fmla="*/ 360381152 h 285"/>
                <a:gd name="T38" fmla="*/ 897175625 w 406"/>
                <a:gd name="T39" fmla="*/ 395663300 h 285"/>
                <a:gd name="T40" fmla="*/ 897175625 w 406"/>
                <a:gd name="T41" fmla="*/ 468748544 h 285"/>
                <a:gd name="T42" fmla="*/ 970260950 w 406"/>
                <a:gd name="T43" fmla="*/ 504030693 h 285"/>
                <a:gd name="T44" fmla="*/ 987901250 w 406"/>
                <a:gd name="T45" fmla="*/ 556953122 h 285"/>
                <a:gd name="T46" fmla="*/ 932457813 w 406"/>
                <a:gd name="T47" fmla="*/ 665320515 h 285"/>
                <a:gd name="T48" fmla="*/ 861893438 w 406"/>
                <a:gd name="T49" fmla="*/ 630038366 h 285"/>
                <a:gd name="T50" fmla="*/ 788809700 w 406"/>
                <a:gd name="T51" fmla="*/ 574594990 h 285"/>
                <a:gd name="T52" fmla="*/ 753527513 w 406"/>
                <a:gd name="T53" fmla="*/ 612396498 h 285"/>
                <a:gd name="T54" fmla="*/ 735885625 w 406"/>
                <a:gd name="T55" fmla="*/ 665320515 h 285"/>
                <a:gd name="T56" fmla="*/ 700603438 w 406"/>
                <a:gd name="T57" fmla="*/ 647678647 h 285"/>
                <a:gd name="T58" fmla="*/ 662801888 w 406"/>
                <a:gd name="T59" fmla="*/ 630038366 h 285"/>
                <a:gd name="T60" fmla="*/ 645160000 w 406"/>
                <a:gd name="T61" fmla="*/ 665320515 h 285"/>
                <a:gd name="T62" fmla="*/ 556955325 w 406"/>
                <a:gd name="T63" fmla="*/ 682960795 h 285"/>
                <a:gd name="T64" fmla="*/ 501511888 w 406"/>
                <a:gd name="T65" fmla="*/ 718242944 h 285"/>
                <a:gd name="T66" fmla="*/ 466229700 w 406"/>
                <a:gd name="T67" fmla="*/ 700602663 h 285"/>
                <a:gd name="T68" fmla="*/ 448587813 w 406"/>
                <a:gd name="T69" fmla="*/ 700602663 h 285"/>
                <a:gd name="T70" fmla="*/ 430947513 w 406"/>
                <a:gd name="T71" fmla="*/ 700602663 h 285"/>
                <a:gd name="T72" fmla="*/ 340221888 w 406"/>
                <a:gd name="T73" fmla="*/ 682960795 h 285"/>
                <a:gd name="T74" fmla="*/ 231854375 w 406"/>
                <a:gd name="T75" fmla="*/ 665320515 h 285"/>
                <a:gd name="T76" fmla="*/ 178931888 w 406"/>
                <a:gd name="T77" fmla="*/ 718242944 h 285"/>
                <a:gd name="T78" fmla="*/ 161290000 w 406"/>
                <a:gd name="T79" fmla="*/ 682960795 h 285"/>
                <a:gd name="T80" fmla="*/ 143649700 w 406"/>
                <a:gd name="T81" fmla="*/ 630038366 h 285"/>
                <a:gd name="T82" fmla="*/ 105846563 w 406"/>
                <a:gd name="T83" fmla="*/ 612396498 h 285"/>
                <a:gd name="T84" fmla="*/ 143649700 w 406"/>
                <a:gd name="T85" fmla="*/ 556953122 h 285"/>
                <a:gd name="T86" fmla="*/ 161290000 w 406"/>
                <a:gd name="T87" fmla="*/ 504030693 h 285"/>
                <a:gd name="T88" fmla="*/ 143649700 w 406"/>
                <a:gd name="T89" fmla="*/ 395663300 h 285"/>
                <a:gd name="T90" fmla="*/ 70564375 w 406"/>
                <a:gd name="T91" fmla="*/ 342740871 h 285"/>
                <a:gd name="T92" fmla="*/ 35282188 w 406"/>
                <a:gd name="T93" fmla="*/ 325099003 h 285"/>
                <a:gd name="T94" fmla="*/ 17641888 w 406"/>
                <a:gd name="T95" fmla="*/ 287297495 h 285"/>
                <a:gd name="T96" fmla="*/ 17641888 w 406"/>
                <a:gd name="T97" fmla="*/ 234373478 h 285"/>
                <a:gd name="T98" fmla="*/ 52924075 w 406"/>
                <a:gd name="T99" fmla="*/ 216733198 h 28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06"/>
                <a:gd name="T151" fmla="*/ 0 h 285"/>
                <a:gd name="T152" fmla="*/ 406 w 406"/>
                <a:gd name="T153" fmla="*/ 285 h 28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06" h="285">
                  <a:moveTo>
                    <a:pt x="28" y="86"/>
                  </a:moveTo>
                  <a:lnTo>
                    <a:pt x="42" y="86"/>
                  </a:lnTo>
                  <a:lnTo>
                    <a:pt x="42" y="93"/>
                  </a:lnTo>
                  <a:lnTo>
                    <a:pt x="42" y="100"/>
                  </a:lnTo>
                  <a:lnTo>
                    <a:pt x="49" y="93"/>
                  </a:lnTo>
                  <a:lnTo>
                    <a:pt x="57" y="86"/>
                  </a:lnTo>
                  <a:lnTo>
                    <a:pt x="64" y="86"/>
                  </a:lnTo>
                  <a:lnTo>
                    <a:pt x="78" y="86"/>
                  </a:lnTo>
                  <a:lnTo>
                    <a:pt x="85" y="71"/>
                  </a:lnTo>
                  <a:lnTo>
                    <a:pt x="92" y="64"/>
                  </a:lnTo>
                  <a:lnTo>
                    <a:pt x="92" y="71"/>
                  </a:lnTo>
                  <a:lnTo>
                    <a:pt x="99" y="71"/>
                  </a:lnTo>
                  <a:lnTo>
                    <a:pt x="99" y="64"/>
                  </a:lnTo>
                  <a:lnTo>
                    <a:pt x="99" y="50"/>
                  </a:lnTo>
                  <a:lnTo>
                    <a:pt x="107" y="50"/>
                  </a:lnTo>
                  <a:lnTo>
                    <a:pt x="114" y="50"/>
                  </a:lnTo>
                  <a:lnTo>
                    <a:pt x="114" y="57"/>
                  </a:lnTo>
                  <a:lnTo>
                    <a:pt x="114" y="64"/>
                  </a:lnTo>
                  <a:lnTo>
                    <a:pt x="121" y="64"/>
                  </a:lnTo>
                  <a:lnTo>
                    <a:pt x="128" y="64"/>
                  </a:lnTo>
                  <a:lnTo>
                    <a:pt x="149" y="50"/>
                  </a:lnTo>
                  <a:lnTo>
                    <a:pt x="171" y="43"/>
                  </a:lnTo>
                  <a:lnTo>
                    <a:pt x="192" y="29"/>
                  </a:lnTo>
                  <a:lnTo>
                    <a:pt x="221" y="14"/>
                  </a:lnTo>
                  <a:lnTo>
                    <a:pt x="228" y="14"/>
                  </a:lnTo>
                  <a:lnTo>
                    <a:pt x="242" y="14"/>
                  </a:lnTo>
                  <a:lnTo>
                    <a:pt x="242" y="22"/>
                  </a:lnTo>
                  <a:lnTo>
                    <a:pt x="249" y="22"/>
                  </a:lnTo>
                  <a:lnTo>
                    <a:pt x="249" y="14"/>
                  </a:lnTo>
                  <a:lnTo>
                    <a:pt x="263" y="14"/>
                  </a:lnTo>
                  <a:lnTo>
                    <a:pt x="278" y="14"/>
                  </a:lnTo>
                  <a:lnTo>
                    <a:pt x="278" y="7"/>
                  </a:lnTo>
                  <a:lnTo>
                    <a:pt x="278" y="0"/>
                  </a:lnTo>
                  <a:lnTo>
                    <a:pt x="299" y="0"/>
                  </a:lnTo>
                  <a:lnTo>
                    <a:pt x="313" y="0"/>
                  </a:lnTo>
                  <a:lnTo>
                    <a:pt x="313" y="7"/>
                  </a:lnTo>
                  <a:lnTo>
                    <a:pt x="313" y="14"/>
                  </a:lnTo>
                  <a:lnTo>
                    <a:pt x="320" y="22"/>
                  </a:lnTo>
                  <a:lnTo>
                    <a:pt x="320" y="29"/>
                  </a:lnTo>
                  <a:lnTo>
                    <a:pt x="313" y="36"/>
                  </a:lnTo>
                  <a:lnTo>
                    <a:pt x="320" y="36"/>
                  </a:lnTo>
                  <a:lnTo>
                    <a:pt x="320" y="43"/>
                  </a:lnTo>
                  <a:lnTo>
                    <a:pt x="320" y="50"/>
                  </a:lnTo>
                  <a:lnTo>
                    <a:pt x="335" y="64"/>
                  </a:lnTo>
                  <a:lnTo>
                    <a:pt x="349" y="71"/>
                  </a:lnTo>
                  <a:lnTo>
                    <a:pt x="356" y="71"/>
                  </a:lnTo>
                  <a:lnTo>
                    <a:pt x="356" y="86"/>
                  </a:lnTo>
                  <a:lnTo>
                    <a:pt x="356" y="100"/>
                  </a:lnTo>
                  <a:lnTo>
                    <a:pt x="349" y="100"/>
                  </a:lnTo>
                  <a:lnTo>
                    <a:pt x="349" y="107"/>
                  </a:lnTo>
                  <a:lnTo>
                    <a:pt x="349" y="114"/>
                  </a:lnTo>
                  <a:lnTo>
                    <a:pt x="356" y="121"/>
                  </a:lnTo>
                  <a:lnTo>
                    <a:pt x="349" y="121"/>
                  </a:lnTo>
                  <a:lnTo>
                    <a:pt x="349" y="129"/>
                  </a:lnTo>
                  <a:lnTo>
                    <a:pt x="356" y="129"/>
                  </a:lnTo>
                  <a:lnTo>
                    <a:pt x="356" y="136"/>
                  </a:lnTo>
                  <a:lnTo>
                    <a:pt x="356" y="143"/>
                  </a:lnTo>
                  <a:lnTo>
                    <a:pt x="356" y="150"/>
                  </a:lnTo>
                  <a:lnTo>
                    <a:pt x="363" y="157"/>
                  </a:lnTo>
                  <a:lnTo>
                    <a:pt x="356" y="157"/>
                  </a:lnTo>
                  <a:lnTo>
                    <a:pt x="349" y="164"/>
                  </a:lnTo>
                  <a:lnTo>
                    <a:pt x="349" y="171"/>
                  </a:lnTo>
                  <a:lnTo>
                    <a:pt x="356" y="186"/>
                  </a:lnTo>
                  <a:lnTo>
                    <a:pt x="363" y="200"/>
                  </a:lnTo>
                  <a:lnTo>
                    <a:pt x="370" y="200"/>
                  </a:lnTo>
                  <a:lnTo>
                    <a:pt x="385" y="200"/>
                  </a:lnTo>
                  <a:lnTo>
                    <a:pt x="392" y="214"/>
                  </a:lnTo>
                  <a:lnTo>
                    <a:pt x="406" y="221"/>
                  </a:lnTo>
                  <a:lnTo>
                    <a:pt x="392" y="221"/>
                  </a:lnTo>
                  <a:lnTo>
                    <a:pt x="370" y="221"/>
                  </a:lnTo>
                  <a:lnTo>
                    <a:pt x="370" y="243"/>
                  </a:lnTo>
                  <a:lnTo>
                    <a:pt x="370" y="264"/>
                  </a:lnTo>
                  <a:lnTo>
                    <a:pt x="363" y="264"/>
                  </a:lnTo>
                  <a:lnTo>
                    <a:pt x="356" y="264"/>
                  </a:lnTo>
                  <a:lnTo>
                    <a:pt x="342" y="250"/>
                  </a:lnTo>
                  <a:lnTo>
                    <a:pt x="320" y="243"/>
                  </a:lnTo>
                  <a:lnTo>
                    <a:pt x="320" y="235"/>
                  </a:lnTo>
                  <a:lnTo>
                    <a:pt x="313" y="228"/>
                  </a:lnTo>
                  <a:lnTo>
                    <a:pt x="313" y="235"/>
                  </a:lnTo>
                  <a:lnTo>
                    <a:pt x="313" y="243"/>
                  </a:lnTo>
                  <a:lnTo>
                    <a:pt x="299" y="243"/>
                  </a:lnTo>
                  <a:lnTo>
                    <a:pt x="292" y="243"/>
                  </a:lnTo>
                  <a:lnTo>
                    <a:pt x="292" y="250"/>
                  </a:lnTo>
                  <a:lnTo>
                    <a:pt x="292" y="264"/>
                  </a:lnTo>
                  <a:lnTo>
                    <a:pt x="285" y="264"/>
                  </a:lnTo>
                  <a:lnTo>
                    <a:pt x="278" y="264"/>
                  </a:lnTo>
                  <a:lnTo>
                    <a:pt x="278" y="257"/>
                  </a:lnTo>
                  <a:lnTo>
                    <a:pt x="278" y="250"/>
                  </a:lnTo>
                  <a:lnTo>
                    <a:pt x="271" y="250"/>
                  </a:lnTo>
                  <a:lnTo>
                    <a:pt x="263" y="250"/>
                  </a:lnTo>
                  <a:lnTo>
                    <a:pt x="263" y="257"/>
                  </a:lnTo>
                  <a:lnTo>
                    <a:pt x="263" y="264"/>
                  </a:lnTo>
                  <a:lnTo>
                    <a:pt x="256" y="264"/>
                  </a:lnTo>
                  <a:lnTo>
                    <a:pt x="249" y="264"/>
                  </a:lnTo>
                  <a:lnTo>
                    <a:pt x="242" y="271"/>
                  </a:lnTo>
                  <a:lnTo>
                    <a:pt x="221" y="271"/>
                  </a:lnTo>
                  <a:lnTo>
                    <a:pt x="199" y="271"/>
                  </a:lnTo>
                  <a:lnTo>
                    <a:pt x="199" y="278"/>
                  </a:lnTo>
                  <a:lnTo>
                    <a:pt x="199" y="285"/>
                  </a:lnTo>
                  <a:lnTo>
                    <a:pt x="192" y="285"/>
                  </a:lnTo>
                  <a:lnTo>
                    <a:pt x="185" y="285"/>
                  </a:lnTo>
                  <a:lnTo>
                    <a:pt x="185" y="278"/>
                  </a:lnTo>
                  <a:lnTo>
                    <a:pt x="185" y="271"/>
                  </a:lnTo>
                  <a:lnTo>
                    <a:pt x="178" y="271"/>
                  </a:lnTo>
                  <a:lnTo>
                    <a:pt x="178" y="278"/>
                  </a:lnTo>
                  <a:lnTo>
                    <a:pt x="178" y="285"/>
                  </a:lnTo>
                  <a:lnTo>
                    <a:pt x="171" y="285"/>
                  </a:lnTo>
                  <a:lnTo>
                    <a:pt x="171" y="278"/>
                  </a:lnTo>
                  <a:lnTo>
                    <a:pt x="171" y="271"/>
                  </a:lnTo>
                  <a:lnTo>
                    <a:pt x="149" y="271"/>
                  </a:lnTo>
                  <a:lnTo>
                    <a:pt x="135" y="271"/>
                  </a:lnTo>
                  <a:lnTo>
                    <a:pt x="135" y="264"/>
                  </a:lnTo>
                  <a:lnTo>
                    <a:pt x="114" y="264"/>
                  </a:lnTo>
                  <a:lnTo>
                    <a:pt x="92" y="264"/>
                  </a:lnTo>
                  <a:lnTo>
                    <a:pt x="85" y="271"/>
                  </a:lnTo>
                  <a:lnTo>
                    <a:pt x="78" y="285"/>
                  </a:lnTo>
                  <a:lnTo>
                    <a:pt x="71" y="285"/>
                  </a:lnTo>
                  <a:lnTo>
                    <a:pt x="64" y="285"/>
                  </a:lnTo>
                  <a:lnTo>
                    <a:pt x="64" y="278"/>
                  </a:lnTo>
                  <a:lnTo>
                    <a:pt x="64" y="271"/>
                  </a:lnTo>
                  <a:lnTo>
                    <a:pt x="57" y="271"/>
                  </a:lnTo>
                  <a:lnTo>
                    <a:pt x="57" y="264"/>
                  </a:lnTo>
                  <a:lnTo>
                    <a:pt x="57" y="250"/>
                  </a:lnTo>
                  <a:lnTo>
                    <a:pt x="49" y="250"/>
                  </a:lnTo>
                  <a:lnTo>
                    <a:pt x="42" y="250"/>
                  </a:lnTo>
                  <a:lnTo>
                    <a:pt x="42" y="243"/>
                  </a:lnTo>
                  <a:lnTo>
                    <a:pt x="49" y="235"/>
                  </a:lnTo>
                  <a:lnTo>
                    <a:pt x="57" y="228"/>
                  </a:lnTo>
                  <a:lnTo>
                    <a:pt x="57" y="221"/>
                  </a:lnTo>
                  <a:lnTo>
                    <a:pt x="57" y="214"/>
                  </a:lnTo>
                  <a:lnTo>
                    <a:pt x="57" y="207"/>
                  </a:lnTo>
                  <a:lnTo>
                    <a:pt x="64" y="200"/>
                  </a:lnTo>
                  <a:lnTo>
                    <a:pt x="64" y="186"/>
                  </a:lnTo>
                  <a:lnTo>
                    <a:pt x="64" y="171"/>
                  </a:lnTo>
                  <a:lnTo>
                    <a:pt x="57" y="157"/>
                  </a:lnTo>
                  <a:lnTo>
                    <a:pt x="42" y="143"/>
                  </a:lnTo>
                  <a:lnTo>
                    <a:pt x="42" y="136"/>
                  </a:lnTo>
                  <a:lnTo>
                    <a:pt x="28" y="136"/>
                  </a:lnTo>
                  <a:lnTo>
                    <a:pt x="21" y="136"/>
                  </a:lnTo>
                  <a:lnTo>
                    <a:pt x="21" y="129"/>
                  </a:lnTo>
                  <a:lnTo>
                    <a:pt x="14" y="129"/>
                  </a:lnTo>
                  <a:lnTo>
                    <a:pt x="7" y="129"/>
                  </a:lnTo>
                  <a:lnTo>
                    <a:pt x="7" y="121"/>
                  </a:lnTo>
                  <a:lnTo>
                    <a:pt x="7" y="114"/>
                  </a:lnTo>
                  <a:lnTo>
                    <a:pt x="0" y="107"/>
                  </a:lnTo>
                  <a:lnTo>
                    <a:pt x="0" y="100"/>
                  </a:lnTo>
                  <a:lnTo>
                    <a:pt x="7" y="93"/>
                  </a:lnTo>
                  <a:lnTo>
                    <a:pt x="7" y="86"/>
                  </a:lnTo>
                  <a:lnTo>
                    <a:pt x="14" y="86"/>
                  </a:lnTo>
                  <a:lnTo>
                    <a:pt x="21" y="86"/>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33" name="Freeform 32"/>
            <p:cNvSpPr>
              <a:spLocks/>
            </p:cNvSpPr>
            <p:nvPr/>
          </p:nvSpPr>
          <p:spPr bwMode="auto">
            <a:xfrm>
              <a:off x="1928813" y="2681288"/>
              <a:ext cx="441325" cy="407987"/>
            </a:xfrm>
            <a:custGeom>
              <a:avLst/>
              <a:gdLst>
                <a:gd name="T0" fmla="*/ 700603438 w 278"/>
                <a:gd name="T1" fmla="*/ 234373450 h 257"/>
                <a:gd name="T2" fmla="*/ 682963138 w 278"/>
                <a:gd name="T3" fmla="*/ 269655595 h 257"/>
                <a:gd name="T4" fmla="*/ 665321250 w 278"/>
                <a:gd name="T5" fmla="*/ 287297460 h 257"/>
                <a:gd name="T6" fmla="*/ 647680950 w 278"/>
                <a:gd name="T7" fmla="*/ 307458686 h 257"/>
                <a:gd name="T8" fmla="*/ 630039063 w 278"/>
                <a:gd name="T9" fmla="*/ 325098964 h 257"/>
                <a:gd name="T10" fmla="*/ 630039063 w 278"/>
                <a:gd name="T11" fmla="*/ 342740830 h 257"/>
                <a:gd name="T12" fmla="*/ 630039063 w 278"/>
                <a:gd name="T13" fmla="*/ 378022974 h 257"/>
                <a:gd name="T14" fmla="*/ 609877813 w 278"/>
                <a:gd name="T15" fmla="*/ 395663253 h 257"/>
                <a:gd name="T16" fmla="*/ 592237513 w 278"/>
                <a:gd name="T17" fmla="*/ 433466344 h 257"/>
                <a:gd name="T18" fmla="*/ 574595625 w 278"/>
                <a:gd name="T19" fmla="*/ 468748488 h 257"/>
                <a:gd name="T20" fmla="*/ 556955325 w 278"/>
                <a:gd name="T21" fmla="*/ 486388766 h 257"/>
                <a:gd name="T22" fmla="*/ 574595625 w 278"/>
                <a:gd name="T23" fmla="*/ 504030632 h 257"/>
                <a:gd name="T24" fmla="*/ 574595625 w 278"/>
                <a:gd name="T25" fmla="*/ 539312777 h 257"/>
                <a:gd name="T26" fmla="*/ 539313438 w 278"/>
                <a:gd name="T27" fmla="*/ 594756146 h 257"/>
                <a:gd name="T28" fmla="*/ 539313438 w 278"/>
                <a:gd name="T29" fmla="*/ 521670911 h 257"/>
                <a:gd name="T30" fmla="*/ 504031250 w 278"/>
                <a:gd name="T31" fmla="*/ 521670911 h 257"/>
                <a:gd name="T32" fmla="*/ 504031250 w 278"/>
                <a:gd name="T33" fmla="*/ 556953055 h 257"/>
                <a:gd name="T34" fmla="*/ 466229700 w 278"/>
                <a:gd name="T35" fmla="*/ 577114280 h 257"/>
                <a:gd name="T36" fmla="*/ 466229700 w 278"/>
                <a:gd name="T37" fmla="*/ 612396424 h 257"/>
                <a:gd name="T38" fmla="*/ 430947513 w 278"/>
                <a:gd name="T39" fmla="*/ 612396424 h 257"/>
                <a:gd name="T40" fmla="*/ 413305625 w 278"/>
                <a:gd name="T41" fmla="*/ 594756146 h 257"/>
                <a:gd name="T42" fmla="*/ 360383138 w 278"/>
                <a:gd name="T43" fmla="*/ 612396424 h 257"/>
                <a:gd name="T44" fmla="*/ 322580000 w 278"/>
                <a:gd name="T45" fmla="*/ 630038290 h 257"/>
                <a:gd name="T46" fmla="*/ 304939700 w 278"/>
                <a:gd name="T47" fmla="*/ 647678569 h 257"/>
                <a:gd name="T48" fmla="*/ 304939700 w 278"/>
                <a:gd name="T49" fmla="*/ 612396424 h 257"/>
                <a:gd name="T50" fmla="*/ 269657513 w 278"/>
                <a:gd name="T51" fmla="*/ 612396424 h 257"/>
                <a:gd name="T52" fmla="*/ 269657513 w 278"/>
                <a:gd name="T53" fmla="*/ 647678569 h 257"/>
                <a:gd name="T54" fmla="*/ 234375325 w 278"/>
                <a:gd name="T55" fmla="*/ 647678569 h 257"/>
                <a:gd name="T56" fmla="*/ 234375325 w 278"/>
                <a:gd name="T57" fmla="*/ 612396424 h 257"/>
                <a:gd name="T58" fmla="*/ 196572188 w 278"/>
                <a:gd name="T59" fmla="*/ 504030632 h 257"/>
                <a:gd name="T60" fmla="*/ 196572188 w 278"/>
                <a:gd name="T61" fmla="*/ 378022974 h 257"/>
                <a:gd name="T62" fmla="*/ 178931888 w 278"/>
                <a:gd name="T63" fmla="*/ 360381108 h 257"/>
                <a:gd name="T64" fmla="*/ 90725625 w 278"/>
                <a:gd name="T65" fmla="*/ 252015316 h 257"/>
                <a:gd name="T66" fmla="*/ 17641888 w 278"/>
                <a:gd name="T67" fmla="*/ 108365792 h 257"/>
                <a:gd name="T68" fmla="*/ 90725625 w 278"/>
                <a:gd name="T69" fmla="*/ 90725514 h 257"/>
                <a:gd name="T70" fmla="*/ 143649700 w 278"/>
                <a:gd name="T71" fmla="*/ 108365792 h 257"/>
                <a:gd name="T72" fmla="*/ 234375325 w 278"/>
                <a:gd name="T73" fmla="*/ 108365792 h 257"/>
                <a:gd name="T74" fmla="*/ 234375325 w 278"/>
                <a:gd name="T75" fmla="*/ 143647936 h 257"/>
                <a:gd name="T76" fmla="*/ 252015625 w 278"/>
                <a:gd name="T77" fmla="*/ 126007658 h 257"/>
                <a:gd name="T78" fmla="*/ 269657513 w 278"/>
                <a:gd name="T79" fmla="*/ 108365792 h 257"/>
                <a:gd name="T80" fmla="*/ 269657513 w 278"/>
                <a:gd name="T81" fmla="*/ 143647936 h 257"/>
                <a:gd name="T82" fmla="*/ 304939700 w 278"/>
                <a:gd name="T83" fmla="*/ 143647936 h 257"/>
                <a:gd name="T84" fmla="*/ 304939700 w 278"/>
                <a:gd name="T85" fmla="*/ 108365792 h 257"/>
                <a:gd name="T86" fmla="*/ 413305625 w 278"/>
                <a:gd name="T87" fmla="*/ 108365792 h 257"/>
                <a:gd name="T88" fmla="*/ 448587813 w 278"/>
                <a:gd name="T89" fmla="*/ 90725514 h 257"/>
                <a:gd name="T90" fmla="*/ 466229700 w 278"/>
                <a:gd name="T91" fmla="*/ 73083648 h 257"/>
                <a:gd name="T92" fmla="*/ 486390950 w 278"/>
                <a:gd name="T93" fmla="*/ 55443370 h 257"/>
                <a:gd name="T94" fmla="*/ 504031250 w 278"/>
                <a:gd name="T95" fmla="*/ 73083648 h 257"/>
                <a:gd name="T96" fmla="*/ 521673138 w 278"/>
                <a:gd name="T97" fmla="*/ 90725514 h 257"/>
                <a:gd name="T98" fmla="*/ 539313438 w 278"/>
                <a:gd name="T99" fmla="*/ 55443370 h 257"/>
                <a:gd name="T100" fmla="*/ 556955325 w 278"/>
                <a:gd name="T101" fmla="*/ 37801504 h 257"/>
                <a:gd name="T102" fmla="*/ 592237513 w 278"/>
                <a:gd name="T103" fmla="*/ 17640278 h 257"/>
                <a:gd name="T104" fmla="*/ 609877813 w 278"/>
                <a:gd name="T105" fmla="*/ 17640278 h 257"/>
                <a:gd name="T106" fmla="*/ 665321250 w 278"/>
                <a:gd name="T107" fmla="*/ 55443370 h 257"/>
                <a:gd name="T108" fmla="*/ 700603438 w 278"/>
                <a:gd name="T109" fmla="*/ 108365792 h 257"/>
                <a:gd name="T110" fmla="*/ 682963138 w 278"/>
                <a:gd name="T111" fmla="*/ 126007658 h 257"/>
                <a:gd name="T112" fmla="*/ 700603438 w 278"/>
                <a:gd name="T113" fmla="*/ 143647936 h 257"/>
                <a:gd name="T114" fmla="*/ 700603438 w 278"/>
                <a:gd name="T115" fmla="*/ 163809162 h 257"/>
                <a:gd name="T116" fmla="*/ 700603438 w 278"/>
                <a:gd name="T117" fmla="*/ 199091306 h 257"/>
                <a:gd name="T118" fmla="*/ 700603438 w 278"/>
                <a:gd name="T119" fmla="*/ 216733172 h 2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78"/>
                <a:gd name="T181" fmla="*/ 0 h 257"/>
                <a:gd name="T182" fmla="*/ 278 w 278"/>
                <a:gd name="T183" fmla="*/ 257 h 2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78" h="257">
                  <a:moveTo>
                    <a:pt x="278" y="86"/>
                  </a:moveTo>
                  <a:lnTo>
                    <a:pt x="278" y="93"/>
                  </a:lnTo>
                  <a:lnTo>
                    <a:pt x="271" y="93"/>
                  </a:lnTo>
                  <a:lnTo>
                    <a:pt x="271" y="107"/>
                  </a:lnTo>
                  <a:lnTo>
                    <a:pt x="271" y="114"/>
                  </a:lnTo>
                  <a:lnTo>
                    <a:pt x="264" y="114"/>
                  </a:lnTo>
                  <a:lnTo>
                    <a:pt x="257" y="114"/>
                  </a:lnTo>
                  <a:lnTo>
                    <a:pt x="257" y="122"/>
                  </a:lnTo>
                  <a:lnTo>
                    <a:pt x="257" y="129"/>
                  </a:lnTo>
                  <a:lnTo>
                    <a:pt x="250" y="129"/>
                  </a:lnTo>
                  <a:lnTo>
                    <a:pt x="242" y="129"/>
                  </a:lnTo>
                  <a:lnTo>
                    <a:pt x="250" y="136"/>
                  </a:lnTo>
                  <a:lnTo>
                    <a:pt x="257" y="150"/>
                  </a:lnTo>
                  <a:lnTo>
                    <a:pt x="250" y="150"/>
                  </a:lnTo>
                  <a:lnTo>
                    <a:pt x="242" y="150"/>
                  </a:lnTo>
                  <a:lnTo>
                    <a:pt x="242" y="157"/>
                  </a:lnTo>
                  <a:lnTo>
                    <a:pt x="235" y="164"/>
                  </a:lnTo>
                  <a:lnTo>
                    <a:pt x="235" y="172"/>
                  </a:lnTo>
                  <a:lnTo>
                    <a:pt x="235" y="186"/>
                  </a:lnTo>
                  <a:lnTo>
                    <a:pt x="228" y="186"/>
                  </a:lnTo>
                  <a:lnTo>
                    <a:pt x="221" y="186"/>
                  </a:lnTo>
                  <a:lnTo>
                    <a:pt x="221" y="193"/>
                  </a:lnTo>
                  <a:lnTo>
                    <a:pt x="221" y="200"/>
                  </a:lnTo>
                  <a:lnTo>
                    <a:pt x="228" y="200"/>
                  </a:lnTo>
                  <a:lnTo>
                    <a:pt x="235" y="200"/>
                  </a:lnTo>
                  <a:lnTo>
                    <a:pt x="228" y="214"/>
                  </a:lnTo>
                  <a:lnTo>
                    <a:pt x="221" y="236"/>
                  </a:lnTo>
                  <a:lnTo>
                    <a:pt x="214" y="236"/>
                  </a:lnTo>
                  <a:lnTo>
                    <a:pt x="214" y="221"/>
                  </a:lnTo>
                  <a:lnTo>
                    <a:pt x="214" y="207"/>
                  </a:lnTo>
                  <a:lnTo>
                    <a:pt x="207" y="207"/>
                  </a:lnTo>
                  <a:lnTo>
                    <a:pt x="200" y="207"/>
                  </a:lnTo>
                  <a:lnTo>
                    <a:pt x="200" y="214"/>
                  </a:lnTo>
                  <a:lnTo>
                    <a:pt x="200" y="221"/>
                  </a:lnTo>
                  <a:lnTo>
                    <a:pt x="193" y="221"/>
                  </a:lnTo>
                  <a:lnTo>
                    <a:pt x="185" y="229"/>
                  </a:lnTo>
                  <a:lnTo>
                    <a:pt x="185" y="236"/>
                  </a:lnTo>
                  <a:lnTo>
                    <a:pt x="185" y="243"/>
                  </a:lnTo>
                  <a:lnTo>
                    <a:pt x="178" y="243"/>
                  </a:lnTo>
                  <a:lnTo>
                    <a:pt x="171" y="243"/>
                  </a:lnTo>
                  <a:lnTo>
                    <a:pt x="171" y="236"/>
                  </a:lnTo>
                  <a:lnTo>
                    <a:pt x="164" y="236"/>
                  </a:lnTo>
                  <a:lnTo>
                    <a:pt x="164" y="243"/>
                  </a:lnTo>
                  <a:lnTo>
                    <a:pt x="143" y="243"/>
                  </a:lnTo>
                  <a:lnTo>
                    <a:pt x="128" y="243"/>
                  </a:lnTo>
                  <a:lnTo>
                    <a:pt x="128" y="250"/>
                  </a:lnTo>
                  <a:lnTo>
                    <a:pt x="128" y="257"/>
                  </a:lnTo>
                  <a:lnTo>
                    <a:pt x="121" y="257"/>
                  </a:lnTo>
                  <a:lnTo>
                    <a:pt x="121" y="250"/>
                  </a:lnTo>
                  <a:lnTo>
                    <a:pt x="121" y="243"/>
                  </a:lnTo>
                  <a:lnTo>
                    <a:pt x="114" y="243"/>
                  </a:lnTo>
                  <a:lnTo>
                    <a:pt x="107" y="243"/>
                  </a:lnTo>
                  <a:lnTo>
                    <a:pt x="107" y="250"/>
                  </a:lnTo>
                  <a:lnTo>
                    <a:pt x="107" y="257"/>
                  </a:lnTo>
                  <a:lnTo>
                    <a:pt x="100" y="257"/>
                  </a:lnTo>
                  <a:lnTo>
                    <a:pt x="93" y="257"/>
                  </a:lnTo>
                  <a:lnTo>
                    <a:pt x="93" y="250"/>
                  </a:lnTo>
                  <a:lnTo>
                    <a:pt x="93" y="243"/>
                  </a:lnTo>
                  <a:lnTo>
                    <a:pt x="86" y="221"/>
                  </a:lnTo>
                  <a:lnTo>
                    <a:pt x="78" y="200"/>
                  </a:lnTo>
                  <a:lnTo>
                    <a:pt x="78" y="172"/>
                  </a:lnTo>
                  <a:lnTo>
                    <a:pt x="78" y="150"/>
                  </a:lnTo>
                  <a:lnTo>
                    <a:pt x="71" y="150"/>
                  </a:lnTo>
                  <a:lnTo>
                    <a:pt x="71" y="143"/>
                  </a:lnTo>
                  <a:lnTo>
                    <a:pt x="78" y="136"/>
                  </a:lnTo>
                  <a:lnTo>
                    <a:pt x="36" y="100"/>
                  </a:lnTo>
                  <a:lnTo>
                    <a:pt x="0" y="57"/>
                  </a:lnTo>
                  <a:lnTo>
                    <a:pt x="7" y="43"/>
                  </a:lnTo>
                  <a:lnTo>
                    <a:pt x="14" y="36"/>
                  </a:lnTo>
                  <a:lnTo>
                    <a:pt x="36" y="36"/>
                  </a:lnTo>
                  <a:lnTo>
                    <a:pt x="57" y="36"/>
                  </a:lnTo>
                  <a:lnTo>
                    <a:pt x="57" y="43"/>
                  </a:lnTo>
                  <a:lnTo>
                    <a:pt x="71" y="43"/>
                  </a:lnTo>
                  <a:lnTo>
                    <a:pt x="93" y="43"/>
                  </a:lnTo>
                  <a:lnTo>
                    <a:pt x="93" y="50"/>
                  </a:lnTo>
                  <a:lnTo>
                    <a:pt x="93" y="57"/>
                  </a:lnTo>
                  <a:lnTo>
                    <a:pt x="100" y="57"/>
                  </a:lnTo>
                  <a:lnTo>
                    <a:pt x="100" y="50"/>
                  </a:lnTo>
                  <a:lnTo>
                    <a:pt x="100" y="43"/>
                  </a:lnTo>
                  <a:lnTo>
                    <a:pt x="107" y="43"/>
                  </a:lnTo>
                  <a:lnTo>
                    <a:pt x="107" y="50"/>
                  </a:lnTo>
                  <a:lnTo>
                    <a:pt x="107" y="57"/>
                  </a:lnTo>
                  <a:lnTo>
                    <a:pt x="114" y="57"/>
                  </a:lnTo>
                  <a:lnTo>
                    <a:pt x="121" y="57"/>
                  </a:lnTo>
                  <a:lnTo>
                    <a:pt x="121" y="50"/>
                  </a:lnTo>
                  <a:lnTo>
                    <a:pt x="121" y="43"/>
                  </a:lnTo>
                  <a:lnTo>
                    <a:pt x="143" y="43"/>
                  </a:lnTo>
                  <a:lnTo>
                    <a:pt x="164" y="43"/>
                  </a:lnTo>
                  <a:lnTo>
                    <a:pt x="171" y="36"/>
                  </a:lnTo>
                  <a:lnTo>
                    <a:pt x="178" y="36"/>
                  </a:lnTo>
                  <a:lnTo>
                    <a:pt x="185" y="36"/>
                  </a:lnTo>
                  <a:lnTo>
                    <a:pt x="185" y="29"/>
                  </a:lnTo>
                  <a:lnTo>
                    <a:pt x="185" y="22"/>
                  </a:lnTo>
                  <a:lnTo>
                    <a:pt x="193" y="22"/>
                  </a:lnTo>
                  <a:lnTo>
                    <a:pt x="200" y="22"/>
                  </a:lnTo>
                  <a:lnTo>
                    <a:pt x="200" y="29"/>
                  </a:lnTo>
                  <a:lnTo>
                    <a:pt x="200" y="36"/>
                  </a:lnTo>
                  <a:lnTo>
                    <a:pt x="207" y="36"/>
                  </a:lnTo>
                  <a:lnTo>
                    <a:pt x="214" y="36"/>
                  </a:lnTo>
                  <a:lnTo>
                    <a:pt x="214" y="22"/>
                  </a:lnTo>
                  <a:lnTo>
                    <a:pt x="214" y="15"/>
                  </a:lnTo>
                  <a:lnTo>
                    <a:pt x="221" y="15"/>
                  </a:lnTo>
                  <a:lnTo>
                    <a:pt x="235" y="15"/>
                  </a:lnTo>
                  <a:lnTo>
                    <a:pt x="235" y="7"/>
                  </a:lnTo>
                  <a:lnTo>
                    <a:pt x="235" y="0"/>
                  </a:lnTo>
                  <a:lnTo>
                    <a:pt x="242" y="7"/>
                  </a:lnTo>
                  <a:lnTo>
                    <a:pt x="242" y="15"/>
                  </a:lnTo>
                  <a:lnTo>
                    <a:pt x="264" y="22"/>
                  </a:lnTo>
                  <a:lnTo>
                    <a:pt x="278" y="36"/>
                  </a:lnTo>
                  <a:lnTo>
                    <a:pt x="278" y="43"/>
                  </a:lnTo>
                  <a:lnTo>
                    <a:pt x="271" y="43"/>
                  </a:lnTo>
                  <a:lnTo>
                    <a:pt x="271" y="50"/>
                  </a:lnTo>
                  <a:lnTo>
                    <a:pt x="271" y="57"/>
                  </a:lnTo>
                  <a:lnTo>
                    <a:pt x="278" y="57"/>
                  </a:lnTo>
                  <a:lnTo>
                    <a:pt x="271" y="65"/>
                  </a:lnTo>
                  <a:lnTo>
                    <a:pt x="278" y="65"/>
                  </a:lnTo>
                  <a:lnTo>
                    <a:pt x="278" y="72"/>
                  </a:lnTo>
                  <a:lnTo>
                    <a:pt x="278" y="79"/>
                  </a:lnTo>
                  <a:lnTo>
                    <a:pt x="278" y="86"/>
                  </a:lnTo>
                  <a:close/>
                </a:path>
              </a:pathLst>
            </a:custGeom>
            <a:solidFill>
              <a:schemeClr val="accent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34" name="Freeform 33"/>
            <p:cNvSpPr>
              <a:spLocks/>
            </p:cNvSpPr>
            <p:nvPr/>
          </p:nvSpPr>
          <p:spPr bwMode="auto">
            <a:xfrm>
              <a:off x="1928813" y="2681288"/>
              <a:ext cx="441325" cy="407987"/>
            </a:xfrm>
            <a:custGeom>
              <a:avLst/>
              <a:gdLst>
                <a:gd name="T0" fmla="*/ 700603438 w 278"/>
                <a:gd name="T1" fmla="*/ 234373450 h 257"/>
                <a:gd name="T2" fmla="*/ 682963138 w 278"/>
                <a:gd name="T3" fmla="*/ 269655595 h 257"/>
                <a:gd name="T4" fmla="*/ 665321250 w 278"/>
                <a:gd name="T5" fmla="*/ 287297460 h 257"/>
                <a:gd name="T6" fmla="*/ 647680950 w 278"/>
                <a:gd name="T7" fmla="*/ 307458686 h 257"/>
                <a:gd name="T8" fmla="*/ 630039063 w 278"/>
                <a:gd name="T9" fmla="*/ 325098964 h 257"/>
                <a:gd name="T10" fmla="*/ 630039063 w 278"/>
                <a:gd name="T11" fmla="*/ 342740830 h 257"/>
                <a:gd name="T12" fmla="*/ 630039063 w 278"/>
                <a:gd name="T13" fmla="*/ 378022974 h 257"/>
                <a:gd name="T14" fmla="*/ 609877813 w 278"/>
                <a:gd name="T15" fmla="*/ 395663253 h 257"/>
                <a:gd name="T16" fmla="*/ 592237513 w 278"/>
                <a:gd name="T17" fmla="*/ 433466344 h 257"/>
                <a:gd name="T18" fmla="*/ 574595625 w 278"/>
                <a:gd name="T19" fmla="*/ 468748488 h 257"/>
                <a:gd name="T20" fmla="*/ 556955325 w 278"/>
                <a:gd name="T21" fmla="*/ 486388766 h 257"/>
                <a:gd name="T22" fmla="*/ 574595625 w 278"/>
                <a:gd name="T23" fmla="*/ 504030632 h 257"/>
                <a:gd name="T24" fmla="*/ 574595625 w 278"/>
                <a:gd name="T25" fmla="*/ 539312777 h 257"/>
                <a:gd name="T26" fmla="*/ 539313438 w 278"/>
                <a:gd name="T27" fmla="*/ 594756146 h 257"/>
                <a:gd name="T28" fmla="*/ 539313438 w 278"/>
                <a:gd name="T29" fmla="*/ 521670911 h 257"/>
                <a:gd name="T30" fmla="*/ 504031250 w 278"/>
                <a:gd name="T31" fmla="*/ 521670911 h 257"/>
                <a:gd name="T32" fmla="*/ 504031250 w 278"/>
                <a:gd name="T33" fmla="*/ 556953055 h 257"/>
                <a:gd name="T34" fmla="*/ 466229700 w 278"/>
                <a:gd name="T35" fmla="*/ 577114280 h 257"/>
                <a:gd name="T36" fmla="*/ 466229700 w 278"/>
                <a:gd name="T37" fmla="*/ 612396424 h 257"/>
                <a:gd name="T38" fmla="*/ 430947513 w 278"/>
                <a:gd name="T39" fmla="*/ 612396424 h 257"/>
                <a:gd name="T40" fmla="*/ 413305625 w 278"/>
                <a:gd name="T41" fmla="*/ 594756146 h 257"/>
                <a:gd name="T42" fmla="*/ 360383138 w 278"/>
                <a:gd name="T43" fmla="*/ 612396424 h 257"/>
                <a:gd name="T44" fmla="*/ 322580000 w 278"/>
                <a:gd name="T45" fmla="*/ 630038290 h 257"/>
                <a:gd name="T46" fmla="*/ 304939700 w 278"/>
                <a:gd name="T47" fmla="*/ 647678569 h 257"/>
                <a:gd name="T48" fmla="*/ 304939700 w 278"/>
                <a:gd name="T49" fmla="*/ 612396424 h 257"/>
                <a:gd name="T50" fmla="*/ 269657513 w 278"/>
                <a:gd name="T51" fmla="*/ 612396424 h 257"/>
                <a:gd name="T52" fmla="*/ 269657513 w 278"/>
                <a:gd name="T53" fmla="*/ 647678569 h 257"/>
                <a:gd name="T54" fmla="*/ 234375325 w 278"/>
                <a:gd name="T55" fmla="*/ 647678569 h 257"/>
                <a:gd name="T56" fmla="*/ 234375325 w 278"/>
                <a:gd name="T57" fmla="*/ 612396424 h 257"/>
                <a:gd name="T58" fmla="*/ 196572188 w 278"/>
                <a:gd name="T59" fmla="*/ 504030632 h 257"/>
                <a:gd name="T60" fmla="*/ 196572188 w 278"/>
                <a:gd name="T61" fmla="*/ 378022974 h 257"/>
                <a:gd name="T62" fmla="*/ 178931888 w 278"/>
                <a:gd name="T63" fmla="*/ 360381108 h 257"/>
                <a:gd name="T64" fmla="*/ 90725625 w 278"/>
                <a:gd name="T65" fmla="*/ 252015316 h 257"/>
                <a:gd name="T66" fmla="*/ 17641888 w 278"/>
                <a:gd name="T67" fmla="*/ 108365792 h 257"/>
                <a:gd name="T68" fmla="*/ 90725625 w 278"/>
                <a:gd name="T69" fmla="*/ 90725514 h 257"/>
                <a:gd name="T70" fmla="*/ 143649700 w 278"/>
                <a:gd name="T71" fmla="*/ 108365792 h 257"/>
                <a:gd name="T72" fmla="*/ 234375325 w 278"/>
                <a:gd name="T73" fmla="*/ 108365792 h 257"/>
                <a:gd name="T74" fmla="*/ 234375325 w 278"/>
                <a:gd name="T75" fmla="*/ 143647936 h 257"/>
                <a:gd name="T76" fmla="*/ 252015625 w 278"/>
                <a:gd name="T77" fmla="*/ 126007658 h 257"/>
                <a:gd name="T78" fmla="*/ 269657513 w 278"/>
                <a:gd name="T79" fmla="*/ 108365792 h 257"/>
                <a:gd name="T80" fmla="*/ 269657513 w 278"/>
                <a:gd name="T81" fmla="*/ 143647936 h 257"/>
                <a:gd name="T82" fmla="*/ 304939700 w 278"/>
                <a:gd name="T83" fmla="*/ 143647936 h 257"/>
                <a:gd name="T84" fmla="*/ 304939700 w 278"/>
                <a:gd name="T85" fmla="*/ 108365792 h 257"/>
                <a:gd name="T86" fmla="*/ 413305625 w 278"/>
                <a:gd name="T87" fmla="*/ 108365792 h 257"/>
                <a:gd name="T88" fmla="*/ 448587813 w 278"/>
                <a:gd name="T89" fmla="*/ 90725514 h 257"/>
                <a:gd name="T90" fmla="*/ 466229700 w 278"/>
                <a:gd name="T91" fmla="*/ 73083648 h 257"/>
                <a:gd name="T92" fmla="*/ 486390950 w 278"/>
                <a:gd name="T93" fmla="*/ 55443370 h 257"/>
                <a:gd name="T94" fmla="*/ 504031250 w 278"/>
                <a:gd name="T95" fmla="*/ 73083648 h 257"/>
                <a:gd name="T96" fmla="*/ 521673138 w 278"/>
                <a:gd name="T97" fmla="*/ 90725514 h 257"/>
                <a:gd name="T98" fmla="*/ 539313438 w 278"/>
                <a:gd name="T99" fmla="*/ 55443370 h 257"/>
                <a:gd name="T100" fmla="*/ 556955325 w 278"/>
                <a:gd name="T101" fmla="*/ 37801504 h 257"/>
                <a:gd name="T102" fmla="*/ 592237513 w 278"/>
                <a:gd name="T103" fmla="*/ 17640278 h 257"/>
                <a:gd name="T104" fmla="*/ 609877813 w 278"/>
                <a:gd name="T105" fmla="*/ 17640278 h 257"/>
                <a:gd name="T106" fmla="*/ 665321250 w 278"/>
                <a:gd name="T107" fmla="*/ 55443370 h 257"/>
                <a:gd name="T108" fmla="*/ 700603438 w 278"/>
                <a:gd name="T109" fmla="*/ 108365792 h 257"/>
                <a:gd name="T110" fmla="*/ 682963138 w 278"/>
                <a:gd name="T111" fmla="*/ 126007658 h 257"/>
                <a:gd name="T112" fmla="*/ 700603438 w 278"/>
                <a:gd name="T113" fmla="*/ 143647936 h 257"/>
                <a:gd name="T114" fmla="*/ 700603438 w 278"/>
                <a:gd name="T115" fmla="*/ 163809162 h 257"/>
                <a:gd name="T116" fmla="*/ 700603438 w 278"/>
                <a:gd name="T117" fmla="*/ 199091306 h 2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78"/>
                <a:gd name="T178" fmla="*/ 0 h 257"/>
                <a:gd name="T179" fmla="*/ 278 w 278"/>
                <a:gd name="T180" fmla="*/ 257 h 2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78" h="257">
                  <a:moveTo>
                    <a:pt x="278" y="86"/>
                  </a:moveTo>
                  <a:lnTo>
                    <a:pt x="278" y="93"/>
                  </a:lnTo>
                  <a:lnTo>
                    <a:pt x="271" y="93"/>
                  </a:lnTo>
                  <a:lnTo>
                    <a:pt x="271" y="107"/>
                  </a:lnTo>
                  <a:lnTo>
                    <a:pt x="271" y="114"/>
                  </a:lnTo>
                  <a:lnTo>
                    <a:pt x="264" y="114"/>
                  </a:lnTo>
                  <a:lnTo>
                    <a:pt x="257" y="114"/>
                  </a:lnTo>
                  <a:lnTo>
                    <a:pt x="257" y="122"/>
                  </a:lnTo>
                  <a:lnTo>
                    <a:pt x="257" y="129"/>
                  </a:lnTo>
                  <a:lnTo>
                    <a:pt x="250" y="129"/>
                  </a:lnTo>
                  <a:lnTo>
                    <a:pt x="242" y="129"/>
                  </a:lnTo>
                  <a:lnTo>
                    <a:pt x="250" y="136"/>
                  </a:lnTo>
                  <a:lnTo>
                    <a:pt x="257" y="150"/>
                  </a:lnTo>
                  <a:lnTo>
                    <a:pt x="250" y="150"/>
                  </a:lnTo>
                  <a:lnTo>
                    <a:pt x="242" y="150"/>
                  </a:lnTo>
                  <a:lnTo>
                    <a:pt x="242" y="157"/>
                  </a:lnTo>
                  <a:lnTo>
                    <a:pt x="235" y="164"/>
                  </a:lnTo>
                  <a:lnTo>
                    <a:pt x="235" y="172"/>
                  </a:lnTo>
                  <a:lnTo>
                    <a:pt x="235" y="186"/>
                  </a:lnTo>
                  <a:lnTo>
                    <a:pt x="228" y="186"/>
                  </a:lnTo>
                  <a:lnTo>
                    <a:pt x="221" y="186"/>
                  </a:lnTo>
                  <a:lnTo>
                    <a:pt x="221" y="193"/>
                  </a:lnTo>
                  <a:lnTo>
                    <a:pt x="221" y="200"/>
                  </a:lnTo>
                  <a:lnTo>
                    <a:pt x="228" y="200"/>
                  </a:lnTo>
                  <a:lnTo>
                    <a:pt x="235" y="200"/>
                  </a:lnTo>
                  <a:lnTo>
                    <a:pt x="228" y="214"/>
                  </a:lnTo>
                  <a:lnTo>
                    <a:pt x="221" y="236"/>
                  </a:lnTo>
                  <a:lnTo>
                    <a:pt x="214" y="236"/>
                  </a:lnTo>
                  <a:lnTo>
                    <a:pt x="214" y="221"/>
                  </a:lnTo>
                  <a:lnTo>
                    <a:pt x="214" y="207"/>
                  </a:lnTo>
                  <a:lnTo>
                    <a:pt x="207" y="207"/>
                  </a:lnTo>
                  <a:lnTo>
                    <a:pt x="200" y="207"/>
                  </a:lnTo>
                  <a:lnTo>
                    <a:pt x="200" y="214"/>
                  </a:lnTo>
                  <a:lnTo>
                    <a:pt x="200" y="221"/>
                  </a:lnTo>
                  <a:lnTo>
                    <a:pt x="193" y="221"/>
                  </a:lnTo>
                  <a:lnTo>
                    <a:pt x="185" y="229"/>
                  </a:lnTo>
                  <a:lnTo>
                    <a:pt x="185" y="236"/>
                  </a:lnTo>
                  <a:lnTo>
                    <a:pt x="185" y="243"/>
                  </a:lnTo>
                  <a:lnTo>
                    <a:pt x="178" y="243"/>
                  </a:lnTo>
                  <a:lnTo>
                    <a:pt x="171" y="243"/>
                  </a:lnTo>
                  <a:lnTo>
                    <a:pt x="171" y="236"/>
                  </a:lnTo>
                  <a:lnTo>
                    <a:pt x="164" y="236"/>
                  </a:lnTo>
                  <a:lnTo>
                    <a:pt x="164" y="243"/>
                  </a:lnTo>
                  <a:lnTo>
                    <a:pt x="143" y="243"/>
                  </a:lnTo>
                  <a:lnTo>
                    <a:pt x="128" y="243"/>
                  </a:lnTo>
                  <a:lnTo>
                    <a:pt x="128" y="250"/>
                  </a:lnTo>
                  <a:lnTo>
                    <a:pt x="128" y="257"/>
                  </a:lnTo>
                  <a:lnTo>
                    <a:pt x="121" y="257"/>
                  </a:lnTo>
                  <a:lnTo>
                    <a:pt x="121" y="250"/>
                  </a:lnTo>
                  <a:lnTo>
                    <a:pt x="121" y="243"/>
                  </a:lnTo>
                  <a:lnTo>
                    <a:pt x="114" y="243"/>
                  </a:lnTo>
                  <a:lnTo>
                    <a:pt x="107" y="243"/>
                  </a:lnTo>
                  <a:lnTo>
                    <a:pt x="107" y="250"/>
                  </a:lnTo>
                  <a:lnTo>
                    <a:pt x="107" y="257"/>
                  </a:lnTo>
                  <a:lnTo>
                    <a:pt x="100" y="257"/>
                  </a:lnTo>
                  <a:lnTo>
                    <a:pt x="93" y="257"/>
                  </a:lnTo>
                  <a:lnTo>
                    <a:pt x="93" y="250"/>
                  </a:lnTo>
                  <a:lnTo>
                    <a:pt x="93" y="243"/>
                  </a:lnTo>
                  <a:lnTo>
                    <a:pt x="86" y="221"/>
                  </a:lnTo>
                  <a:lnTo>
                    <a:pt x="78" y="200"/>
                  </a:lnTo>
                  <a:lnTo>
                    <a:pt x="78" y="172"/>
                  </a:lnTo>
                  <a:lnTo>
                    <a:pt x="78" y="150"/>
                  </a:lnTo>
                  <a:lnTo>
                    <a:pt x="71" y="150"/>
                  </a:lnTo>
                  <a:lnTo>
                    <a:pt x="71" y="143"/>
                  </a:lnTo>
                  <a:lnTo>
                    <a:pt x="78" y="136"/>
                  </a:lnTo>
                  <a:lnTo>
                    <a:pt x="36" y="100"/>
                  </a:lnTo>
                  <a:lnTo>
                    <a:pt x="0" y="57"/>
                  </a:lnTo>
                  <a:lnTo>
                    <a:pt x="7" y="43"/>
                  </a:lnTo>
                  <a:lnTo>
                    <a:pt x="14" y="36"/>
                  </a:lnTo>
                  <a:lnTo>
                    <a:pt x="36" y="36"/>
                  </a:lnTo>
                  <a:lnTo>
                    <a:pt x="57" y="36"/>
                  </a:lnTo>
                  <a:lnTo>
                    <a:pt x="57" y="43"/>
                  </a:lnTo>
                  <a:lnTo>
                    <a:pt x="71" y="43"/>
                  </a:lnTo>
                  <a:lnTo>
                    <a:pt x="93" y="43"/>
                  </a:lnTo>
                  <a:lnTo>
                    <a:pt x="93" y="50"/>
                  </a:lnTo>
                  <a:lnTo>
                    <a:pt x="93" y="57"/>
                  </a:lnTo>
                  <a:lnTo>
                    <a:pt x="100" y="57"/>
                  </a:lnTo>
                  <a:lnTo>
                    <a:pt x="100" y="50"/>
                  </a:lnTo>
                  <a:lnTo>
                    <a:pt x="100" y="43"/>
                  </a:lnTo>
                  <a:lnTo>
                    <a:pt x="107" y="43"/>
                  </a:lnTo>
                  <a:lnTo>
                    <a:pt x="107" y="50"/>
                  </a:lnTo>
                  <a:lnTo>
                    <a:pt x="107" y="57"/>
                  </a:lnTo>
                  <a:lnTo>
                    <a:pt x="114" y="57"/>
                  </a:lnTo>
                  <a:lnTo>
                    <a:pt x="121" y="57"/>
                  </a:lnTo>
                  <a:lnTo>
                    <a:pt x="121" y="50"/>
                  </a:lnTo>
                  <a:lnTo>
                    <a:pt x="121" y="43"/>
                  </a:lnTo>
                  <a:lnTo>
                    <a:pt x="143" y="43"/>
                  </a:lnTo>
                  <a:lnTo>
                    <a:pt x="164" y="43"/>
                  </a:lnTo>
                  <a:lnTo>
                    <a:pt x="171" y="36"/>
                  </a:lnTo>
                  <a:lnTo>
                    <a:pt x="178" y="36"/>
                  </a:lnTo>
                  <a:lnTo>
                    <a:pt x="185" y="36"/>
                  </a:lnTo>
                  <a:lnTo>
                    <a:pt x="185" y="29"/>
                  </a:lnTo>
                  <a:lnTo>
                    <a:pt x="185" y="22"/>
                  </a:lnTo>
                  <a:lnTo>
                    <a:pt x="193" y="22"/>
                  </a:lnTo>
                  <a:lnTo>
                    <a:pt x="200" y="22"/>
                  </a:lnTo>
                  <a:lnTo>
                    <a:pt x="200" y="29"/>
                  </a:lnTo>
                  <a:lnTo>
                    <a:pt x="200" y="36"/>
                  </a:lnTo>
                  <a:lnTo>
                    <a:pt x="207" y="36"/>
                  </a:lnTo>
                  <a:lnTo>
                    <a:pt x="214" y="36"/>
                  </a:lnTo>
                  <a:lnTo>
                    <a:pt x="214" y="22"/>
                  </a:lnTo>
                  <a:lnTo>
                    <a:pt x="214" y="15"/>
                  </a:lnTo>
                  <a:lnTo>
                    <a:pt x="221" y="15"/>
                  </a:lnTo>
                  <a:lnTo>
                    <a:pt x="235" y="15"/>
                  </a:lnTo>
                  <a:lnTo>
                    <a:pt x="235" y="7"/>
                  </a:lnTo>
                  <a:lnTo>
                    <a:pt x="235" y="0"/>
                  </a:lnTo>
                  <a:lnTo>
                    <a:pt x="242" y="7"/>
                  </a:lnTo>
                  <a:lnTo>
                    <a:pt x="242" y="15"/>
                  </a:lnTo>
                  <a:lnTo>
                    <a:pt x="264" y="22"/>
                  </a:lnTo>
                  <a:lnTo>
                    <a:pt x="278" y="36"/>
                  </a:lnTo>
                  <a:lnTo>
                    <a:pt x="278" y="43"/>
                  </a:lnTo>
                  <a:lnTo>
                    <a:pt x="271" y="43"/>
                  </a:lnTo>
                  <a:lnTo>
                    <a:pt x="271" y="50"/>
                  </a:lnTo>
                  <a:lnTo>
                    <a:pt x="271" y="57"/>
                  </a:lnTo>
                  <a:lnTo>
                    <a:pt x="278" y="57"/>
                  </a:lnTo>
                  <a:lnTo>
                    <a:pt x="271" y="65"/>
                  </a:lnTo>
                  <a:lnTo>
                    <a:pt x="278" y="65"/>
                  </a:lnTo>
                  <a:lnTo>
                    <a:pt x="278" y="72"/>
                  </a:lnTo>
                  <a:lnTo>
                    <a:pt x="278" y="79"/>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35" name="Freeform 34"/>
            <p:cNvSpPr>
              <a:spLocks/>
            </p:cNvSpPr>
            <p:nvPr/>
          </p:nvSpPr>
          <p:spPr bwMode="auto">
            <a:xfrm>
              <a:off x="2166938" y="2025650"/>
              <a:ext cx="339725" cy="452438"/>
            </a:xfrm>
            <a:custGeom>
              <a:avLst/>
              <a:gdLst>
                <a:gd name="T0" fmla="*/ 231854375 w 214"/>
                <a:gd name="T1" fmla="*/ 592238167 h 285"/>
                <a:gd name="T2" fmla="*/ 231854375 w 214"/>
                <a:gd name="T3" fmla="*/ 556955941 h 285"/>
                <a:gd name="T4" fmla="*/ 231854375 w 214"/>
                <a:gd name="T5" fmla="*/ 539314034 h 285"/>
                <a:gd name="T6" fmla="*/ 214214075 w 214"/>
                <a:gd name="T7" fmla="*/ 501512442 h 285"/>
                <a:gd name="T8" fmla="*/ 214214075 w 214"/>
                <a:gd name="T9" fmla="*/ 466230215 h 285"/>
                <a:gd name="T10" fmla="*/ 126007813 w 214"/>
                <a:gd name="T11" fmla="*/ 466230215 h 285"/>
                <a:gd name="T12" fmla="*/ 108367513 w 214"/>
                <a:gd name="T13" fmla="*/ 448588308 h 285"/>
                <a:gd name="T14" fmla="*/ 126007813 w 214"/>
                <a:gd name="T15" fmla="*/ 413306082 h 285"/>
                <a:gd name="T16" fmla="*/ 108367513 w 214"/>
                <a:gd name="T17" fmla="*/ 395665762 h 285"/>
                <a:gd name="T18" fmla="*/ 108367513 w 214"/>
                <a:gd name="T19" fmla="*/ 357862583 h 285"/>
                <a:gd name="T20" fmla="*/ 88206263 w 214"/>
                <a:gd name="T21" fmla="*/ 340222263 h 285"/>
                <a:gd name="T22" fmla="*/ 52924075 w 214"/>
                <a:gd name="T23" fmla="*/ 340222263 h 285"/>
                <a:gd name="T24" fmla="*/ 35282188 w 214"/>
                <a:gd name="T25" fmla="*/ 322580356 h 285"/>
                <a:gd name="T26" fmla="*/ 35282188 w 214"/>
                <a:gd name="T27" fmla="*/ 287298130 h 285"/>
                <a:gd name="T28" fmla="*/ 0 w 214"/>
                <a:gd name="T29" fmla="*/ 287298130 h 285"/>
                <a:gd name="T30" fmla="*/ 17641888 w 214"/>
                <a:gd name="T31" fmla="*/ 269657811 h 285"/>
                <a:gd name="T32" fmla="*/ 35282188 w 214"/>
                <a:gd name="T33" fmla="*/ 252015904 h 285"/>
                <a:gd name="T34" fmla="*/ 17641888 w 214"/>
                <a:gd name="T35" fmla="*/ 214214312 h 285"/>
                <a:gd name="T36" fmla="*/ 0 w 214"/>
                <a:gd name="T37" fmla="*/ 196572405 h 285"/>
                <a:gd name="T38" fmla="*/ 17641888 w 214"/>
                <a:gd name="T39" fmla="*/ 161290178 h 285"/>
                <a:gd name="T40" fmla="*/ 52924075 w 214"/>
                <a:gd name="T41" fmla="*/ 161290178 h 285"/>
                <a:gd name="T42" fmla="*/ 52924075 w 214"/>
                <a:gd name="T43" fmla="*/ 126007952 h 285"/>
                <a:gd name="T44" fmla="*/ 88206263 w 214"/>
                <a:gd name="T45" fmla="*/ 126007952 h 285"/>
                <a:gd name="T46" fmla="*/ 108367513 w 214"/>
                <a:gd name="T47" fmla="*/ 70564453 h 285"/>
                <a:gd name="T48" fmla="*/ 143649700 w 214"/>
                <a:gd name="T49" fmla="*/ 35282226 h 285"/>
                <a:gd name="T50" fmla="*/ 161290000 w 214"/>
                <a:gd name="T51" fmla="*/ 17641907 h 285"/>
                <a:gd name="T52" fmla="*/ 178931888 w 214"/>
                <a:gd name="T53" fmla="*/ 0 h 285"/>
                <a:gd name="T54" fmla="*/ 178931888 w 214"/>
                <a:gd name="T55" fmla="*/ 35282226 h 285"/>
                <a:gd name="T56" fmla="*/ 214214075 w 214"/>
                <a:gd name="T57" fmla="*/ 35282226 h 285"/>
                <a:gd name="T58" fmla="*/ 214214075 w 214"/>
                <a:gd name="T59" fmla="*/ 0 h 285"/>
                <a:gd name="T60" fmla="*/ 231854375 w 214"/>
                <a:gd name="T61" fmla="*/ 17641907 h 285"/>
                <a:gd name="T62" fmla="*/ 252015625 w 214"/>
                <a:gd name="T63" fmla="*/ 35282226 h 285"/>
                <a:gd name="T64" fmla="*/ 269657513 w 214"/>
                <a:gd name="T65" fmla="*/ 70564453 h 285"/>
                <a:gd name="T66" fmla="*/ 252015625 w 214"/>
                <a:gd name="T67" fmla="*/ 88206360 h 285"/>
                <a:gd name="T68" fmla="*/ 269657513 w 214"/>
                <a:gd name="T69" fmla="*/ 108367632 h 285"/>
                <a:gd name="T70" fmla="*/ 304939700 w 214"/>
                <a:gd name="T71" fmla="*/ 88206360 h 285"/>
                <a:gd name="T72" fmla="*/ 322580000 w 214"/>
                <a:gd name="T73" fmla="*/ 108367632 h 285"/>
                <a:gd name="T74" fmla="*/ 340221888 w 214"/>
                <a:gd name="T75" fmla="*/ 126007952 h 285"/>
                <a:gd name="T76" fmla="*/ 357862188 w 214"/>
                <a:gd name="T77" fmla="*/ 161290178 h 285"/>
                <a:gd name="T78" fmla="*/ 395665325 w 214"/>
                <a:gd name="T79" fmla="*/ 143649859 h 285"/>
                <a:gd name="T80" fmla="*/ 413305625 w 214"/>
                <a:gd name="T81" fmla="*/ 126007952 h 285"/>
                <a:gd name="T82" fmla="*/ 466229700 w 214"/>
                <a:gd name="T83" fmla="*/ 143649859 h 285"/>
                <a:gd name="T84" fmla="*/ 466229700 w 214"/>
                <a:gd name="T85" fmla="*/ 161290178 h 285"/>
                <a:gd name="T86" fmla="*/ 448587813 w 214"/>
                <a:gd name="T87" fmla="*/ 178932085 h 285"/>
                <a:gd name="T88" fmla="*/ 483870000 w 214"/>
                <a:gd name="T89" fmla="*/ 178932085 h 285"/>
                <a:gd name="T90" fmla="*/ 483870000 w 214"/>
                <a:gd name="T91" fmla="*/ 231854631 h 285"/>
                <a:gd name="T92" fmla="*/ 448587813 w 214"/>
                <a:gd name="T93" fmla="*/ 231854631 h 285"/>
                <a:gd name="T94" fmla="*/ 448587813 w 214"/>
                <a:gd name="T95" fmla="*/ 269657811 h 285"/>
                <a:gd name="T96" fmla="*/ 483870000 w 214"/>
                <a:gd name="T97" fmla="*/ 269657811 h 285"/>
                <a:gd name="T98" fmla="*/ 501511888 w 214"/>
                <a:gd name="T99" fmla="*/ 287298130 h 285"/>
                <a:gd name="T100" fmla="*/ 539313438 w 214"/>
                <a:gd name="T101" fmla="*/ 395665762 h 285"/>
                <a:gd name="T102" fmla="*/ 521673138 w 214"/>
                <a:gd name="T103" fmla="*/ 521673714 h 285"/>
                <a:gd name="T104" fmla="*/ 501511888 w 214"/>
                <a:gd name="T105" fmla="*/ 556955941 h 285"/>
                <a:gd name="T106" fmla="*/ 466229700 w 214"/>
                <a:gd name="T107" fmla="*/ 609878486 h 285"/>
                <a:gd name="T108" fmla="*/ 395665325 w 214"/>
                <a:gd name="T109" fmla="*/ 665321985 h 285"/>
                <a:gd name="T110" fmla="*/ 357862188 w 214"/>
                <a:gd name="T111" fmla="*/ 700604212 h 285"/>
                <a:gd name="T112" fmla="*/ 322580000 w 214"/>
                <a:gd name="T113" fmla="*/ 718246119 h 285"/>
                <a:gd name="T114" fmla="*/ 322580000 w 214"/>
                <a:gd name="T115" fmla="*/ 645160713 h 285"/>
                <a:gd name="T116" fmla="*/ 287297813 w 214"/>
                <a:gd name="T117" fmla="*/ 645160713 h 285"/>
                <a:gd name="T118" fmla="*/ 269657513 w 214"/>
                <a:gd name="T119" fmla="*/ 609878486 h 28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4"/>
                <a:gd name="T181" fmla="*/ 0 h 285"/>
                <a:gd name="T182" fmla="*/ 214 w 214"/>
                <a:gd name="T183" fmla="*/ 285 h 28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4" h="285">
                  <a:moveTo>
                    <a:pt x="100" y="242"/>
                  </a:moveTo>
                  <a:lnTo>
                    <a:pt x="92" y="235"/>
                  </a:lnTo>
                  <a:lnTo>
                    <a:pt x="92" y="228"/>
                  </a:lnTo>
                  <a:lnTo>
                    <a:pt x="92" y="221"/>
                  </a:lnTo>
                  <a:lnTo>
                    <a:pt x="85" y="221"/>
                  </a:lnTo>
                  <a:lnTo>
                    <a:pt x="92" y="214"/>
                  </a:lnTo>
                  <a:lnTo>
                    <a:pt x="92" y="207"/>
                  </a:lnTo>
                  <a:lnTo>
                    <a:pt x="85" y="199"/>
                  </a:lnTo>
                  <a:lnTo>
                    <a:pt x="85" y="192"/>
                  </a:lnTo>
                  <a:lnTo>
                    <a:pt x="85" y="185"/>
                  </a:lnTo>
                  <a:lnTo>
                    <a:pt x="71" y="185"/>
                  </a:lnTo>
                  <a:lnTo>
                    <a:pt x="50" y="185"/>
                  </a:lnTo>
                  <a:lnTo>
                    <a:pt x="50" y="178"/>
                  </a:lnTo>
                  <a:lnTo>
                    <a:pt x="43" y="178"/>
                  </a:lnTo>
                  <a:lnTo>
                    <a:pt x="43" y="171"/>
                  </a:lnTo>
                  <a:lnTo>
                    <a:pt x="50" y="164"/>
                  </a:lnTo>
                  <a:lnTo>
                    <a:pt x="43" y="164"/>
                  </a:lnTo>
                  <a:lnTo>
                    <a:pt x="43" y="157"/>
                  </a:lnTo>
                  <a:lnTo>
                    <a:pt x="43" y="149"/>
                  </a:lnTo>
                  <a:lnTo>
                    <a:pt x="43" y="142"/>
                  </a:lnTo>
                  <a:lnTo>
                    <a:pt x="35" y="142"/>
                  </a:lnTo>
                  <a:lnTo>
                    <a:pt x="35" y="135"/>
                  </a:lnTo>
                  <a:lnTo>
                    <a:pt x="28" y="135"/>
                  </a:lnTo>
                  <a:lnTo>
                    <a:pt x="21" y="135"/>
                  </a:lnTo>
                  <a:lnTo>
                    <a:pt x="21" y="128"/>
                  </a:lnTo>
                  <a:lnTo>
                    <a:pt x="14" y="128"/>
                  </a:lnTo>
                  <a:lnTo>
                    <a:pt x="14" y="121"/>
                  </a:lnTo>
                  <a:lnTo>
                    <a:pt x="14" y="114"/>
                  </a:lnTo>
                  <a:lnTo>
                    <a:pt x="7" y="114"/>
                  </a:lnTo>
                  <a:lnTo>
                    <a:pt x="0" y="114"/>
                  </a:lnTo>
                  <a:lnTo>
                    <a:pt x="0" y="107"/>
                  </a:lnTo>
                  <a:lnTo>
                    <a:pt x="7" y="107"/>
                  </a:lnTo>
                  <a:lnTo>
                    <a:pt x="14" y="107"/>
                  </a:lnTo>
                  <a:lnTo>
                    <a:pt x="14" y="100"/>
                  </a:lnTo>
                  <a:lnTo>
                    <a:pt x="14" y="92"/>
                  </a:lnTo>
                  <a:lnTo>
                    <a:pt x="7" y="85"/>
                  </a:lnTo>
                  <a:lnTo>
                    <a:pt x="0" y="85"/>
                  </a:lnTo>
                  <a:lnTo>
                    <a:pt x="0" y="78"/>
                  </a:lnTo>
                  <a:lnTo>
                    <a:pt x="0" y="71"/>
                  </a:lnTo>
                  <a:lnTo>
                    <a:pt x="7" y="64"/>
                  </a:lnTo>
                  <a:lnTo>
                    <a:pt x="14" y="64"/>
                  </a:lnTo>
                  <a:lnTo>
                    <a:pt x="21" y="64"/>
                  </a:lnTo>
                  <a:lnTo>
                    <a:pt x="21" y="57"/>
                  </a:lnTo>
                  <a:lnTo>
                    <a:pt x="21" y="50"/>
                  </a:lnTo>
                  <a:lnTo>
                    <a:pt x="28" y="50"/>
                  </a:lnTo>
                  <a:lnTo>
                    <a:pt x="35" y="50"/>
                  </a:lnTo>
                  <a:lnTo>
                    <a:pt x="35" y="43"/>
                  </a:lnTo>
                  <a:lnTo>
                    <a:pt x="43" y="28"/>
                  </a:lnTo>
                  <a:lnTo>
                    <a:pt x="50" y="14"/>
                  </a:lnTo>
                  <a:lnTo>
                    <a:pt x="57" y="14"/>
                  </a:lnTo>
                  <a:lnTo>
                    <a:pt x="64" y="14"/>
                  </a:lnTo>
                  <a:lnTo>
                    <a:pt x="64" y="7"/>
                  </a:lnTo>
                  <a:lnTo>
                    <a:pt x="64" y="0"/>
                  </a:lnTo>
                  <a:lnTo>
                    <a:pt x="71" y="0"/>
                  </a:lnTo>
                  <a:lnTo>
                    <a:pt x="71" y="7"/>
                  </a:lnTo>
                  <a:lnTo>
                    <a:pt x="71" y="14"/>
                  </a:lnTo>
                  <a:lnTo>
                    <a:pt x="78" y="14"/>
                  </a:lnTo>
                  <a:lnTo>
                    <a:pt x="85" y="14"/>
                  </a:lnTo>
                  <a:lnTo>
                    <a:pt x="85" y="7"/>
                  </a:lnTo>
                  <a:lnTo>
                    <a:pt x="85" y="0"/>
                  </a:lnTo>
                  <a:lnTo>
                    <a:pt x="92" y="0"/>
                  </a:lnTo>
                  <a:lnTo>
                    <a:pt x="92" y="7"/>
                  </a:lnTo>
                  <a:lnTo>
                    <a:pt x="92" y="14"/>
                  </a:lnTo>
                  <a:lnTo>
                    <a:pt x="100" y="14"/>
                  </a:lnTo>
                  <a:lnTo>
                    <a:pt x="107" y="21"/>
                  </a:lnTo>
                  <a:lnTo>
                    <a:pt x="107" y="28"/>
                  </a:lnTo>
                  <a:lnTo>
                    <a:pt x="107" y="35"/>
                  </a:lnTo>
                  <a:lnTo>
                    <a:pt x="100" y="35"/>
                  </a:lnTo>
                  <a:lnTo>
                    <a:pt x="92" y="43"/>
                  </a:lnTo>
                  <a:lnTo>
                    <a:pt x="107" y="43"/>
                  </a:lnTo>
                  <a:lnTo>
                    <a:pt x="121" y="43"/>
                  </a:lnTo>
                  <a:lnTo>
                    <a:pt x="121" y="35"/>
                  </a:lnTo>
                  <a:lnTo>
                    <a:pt x="128" y="35"/>
                  </a:lnTo>
                  <a:lnTo>
                    <a:pt x="128" y="43"/>
                  </a:lnTo>
                  <a:lnTo>
                    <a:pt x="135" y="43"/>
                  </a:lnTo>
                  <a:lnTo>
                    <a:pt x="135" y="50"/>
                  </a:lnTo>
                  <a:lnTo>
                    <a:pt x="135" y="64"/>
                  </a:lnTo>
                  <a:lnTo>
                    <a:pt x="142" y="64"/>
                  </a:lnTo>
                  <a:lnTo>
                    <a:pt x="157" y="64"/>
                  </a:lnTo>
                  <a:lnTo>
                    <a:pt x="157" y="57"/>
                  </a:lnTo>
                  <a:lnTo>
                    <a:pt x="157" y="50"/>
                  </a:lnTo>
                  <a:lnTo>
                    <a:pt x="164" y="50"/>
                  </a:lnTo>
                  <a:lnTo>
                    <a:pt x="178" y="50"/>
                  </a:lnTo>
                  <a:lnTo>
                    <a:pt x="185" y="57"/>
                  </a:lnTo>
                  <a:lnTo>
                    <a:pt x="192" y="64"/>
                  </a:lnTo>
                  <a:lnTo>
                    <a:pt x="185" y="64"/>
                  </a:lnTo>
                  <a:lnTo>
                    <a:pt x="178" y="64"/>
                  </a:lnTo>
                  <a:lnTo>
                    <a:pt x="178" y="71"/>
                  </a:lnTo>
                  <a:lnTo>
                    <a:pt x="185" y="71"/>
                  </a:lnTo>
                  <a:lnTo>
                    <a:pt x="192" y="71"/>
                  </a:lnTo>
                  <a:lnTo>
                    <a:pt x="192" y="85"/>
                  </a:lnTo>
                  <a:lnTo>
                    <a:pt x="192" y="92"/>
                  </a:lnTo>
                  <a:lnTo>
                    <a:pt x="185" y="92"/>
                  </a:lnTo>
                  <a:lnTo>
                    <a:pt x="178" y="92"/>
                  </a:lnTo>
                  <a:lnTo>
                    <a:pt x="178" y="100"/>
                  </a:lnTo>
                  <a:lnTo>
                    <a:pt x="178" y="107"/>
                  </a:lnTo>
                  <a:lnTo>
                    <a:pt x="185" y="107"/>
                  </a:lnTo>
                  <a:lnTo>
                    <a:pt x="192" y="107"/>
                  </a:lnTo>
                  <a:lnTo>
                    <a:pt x="192" y="114"/>
                  </a:lnTo>
                  <a:lnTo>
                    <a:pt x="199" y="114"/>
                  </a:lnTo>
                  <a:lnTo>
                    <a:pt x="214" y="114"/>
                  </a:lnTo>
                  <a:lnTo>
                    <a:pt x="214" y="157"/>
                  </a:lnTo>
                  <a:lnTo>
                    <a:pt x="214" y="199"/>
                  </a:lnTo>
                  <a:lnTo>
                    <a:pt x="207" y="207"/>
                  </a:lnTo>
                  <a:lnTo>
                    <a:pt x="199" y="207"/>
                  </a:lnTo>
                  <a:lnTo>
                    <a:pt x="199" y="221"/>
                  </a:lnTo>
                  <a:lnTo>
                    <a:pt x="199" y="228"/>
                  </a:lnTo>
                  <a:lnTo>
                    <a:pt x="185" y="242"/>
                  </a:lnTo>
                  <a:lnTo>
                    <a:pt x="164" y="256"/>
                  </a:lnTo>
                  <a:lnTo>
                    <a:pt x="157" y="264"/>
                  </a:lnTo>
                  <a:lnTo>
                    <a:pt x="142" y="271"/>
                  </a:lnTo>
                  <a:lnTo>
                    <a:pt x="142" y="278"/>
                  </a:lnTo>
                  <a:lnTo>
                    <a:pt x="135" y="285"/>
                  </a:lnTo>
                  <a:lnTo>
                    <a:pt x="128" y="285"/>
                  </a:lnTo>
                  <a:lnTo>
                    <a:pt x="128" y="271"/>
                  </a:lnTo>
                  <a:lnTo>
                    <a:pt x="128" y="256"/>
                  </a:lnTo>
                  <a:lnTo>
                    <a:pt x="121" y="256"/>
                  </a:lnTo>
                  <a:lnTo>
                    <a:pt x="114" y="256"/>
                  </a:lnTo>
                  <a:lnTo>
                    <a:pt x="107" y="249"/>
                  </a:lnTo>
                  <a:lnTo>
                    <a:pt x="107" y="242"/>
                  </a:lnTo>
                  <a:lnTo>
                    <a:pt x="100" y="242"/>
                  </a:lnTo>
                  <a:close/>
                </a:path>
              </a:pathLst>
            </a:custGeom>
            <a:solidFill>
              <a:schemeClr val="accent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36" name="Freeform 35"/>
            <p:cNvSpPr>
              <a:spLocks/>
            </p:cNvSpPr>
            <p:nvPr/>
          </p:nvSpPr>
          <p:spPr bwMode="auto">
            <a:xfrm>
              <a:off x="2166938" y="2025650"/>
              <a:ext cx="339725" cy="452438"/>
            </a:xfrm>
            <a:custGeom>
              <a:avLst/>
              <a:gdLst>
                <a:gd name="T0" fmla="*/ 231854375 w 214"/>
                <a:gd name="T1" fmla="*/ 592238167 h 285"/>
                <a:gd name="T2" fmla="*/ 231854375 w 214"/>
                <a:gd name="T3" fmla="*/ 556955941 h 285"/>
                <a:gd name="T4" fmla="*/ 231854375 w 214"/>
                <a:gd name="T5" fmla="*/ 539314034 h 285"/>
                <a:gd name="T6" fmla="*/ 214214075 w 214"/>
                <a:gd name="T7" fmla="*/ 501512442 h 285"/>
                <a:gd name="T8" fmla="*/ 214214075 w 214"/>
                <a:gd name="T9" fmla="*/ 466230215 h 285"/>
                <a:gd name="T10" fmla="*/ 126007813 w 214"/>
                <a:gd name="T11" fmla="*/ 466230215 h 285"/>
                <a:gd name="T12" fmla="*/ 108367513 w 214"/>
                <a:gd name="T13" fmla="*/ 448588308 h 285"/>
                <a:gd name="T14" fmla="*/ 126007813 w 214"/>
                <a:gd name="T15" fmla="*/ 413306082 h 285"/>
                <a:gd name="T16" fmla="*/ 108367513 w 214"/>
                <a:gd name="T17" fmla="*/ 395665762 h 285"/>
                <a:gd name="T18" fmla="*/ 108367513 w 214"/>
                <a:gd name="T19" fmla="*/ 357862583 h 285"/>
                <a:gd name="T20" fmla="*/ 88206263 w 214"/>
                <a:gd name="T21" fmla="*/ 340222263 h 285"/>
                <a:gd name="T22" fmla="*/ 52924075 w 214"/>
                <a:gd name="T23" fmla="*/ 340222263 h 285"/>
                <a:gd name="T24" fmla="*/ 35282188 w 214"/>
                <a:gd name="T25" fmla="*/ 322580356 h 285"/>
                <a:gd name="T26" fmla="*/ 35282188 w 214"/>
                <a:gd name="T27" fmla="*/ 287298130 h 285"/>
                <a:gd name="T28" fmla="*/ 0 w 214"/>
                <a:gd name="T29" fmla="*/ 287298130 h 285"/>
                <a:gd name="T30" fmla="*/ 17641888 w 214"/>
                <a:gd name="T31" fmla="*/ 269657811 h 285"/>
                <a:gd name="T32" fmla="*/ 35282188 w 214"/>
                <a:gd name="T33" fmla="*/ 252015904 h 285"/>
                <a:gd name="T34" fmla="*/ 17641888 w 214"/>
                <a:gd name="T35" fmla="*/ 214214312 h 285"/>
                <a:gd name="T36" fmla="*/ 0 w 214"/>
                <a:gd name="T37" fmla="*/ 196572405 h 285"/>
                <a:gd name="T38" fmla="*/ 17641888 w 214"/>
                <a:gd name="T39" fmla="*/ 161290178 h 285"/>
                <a:gd name="T40" fmla="*/ 52924075 w 214"/>
                <a:gd name="T41" fmla="*/ 161290178 h 285"/>
                <a:gd name="T42" fmla="*/ 52924075 w 214"/>
                <a:gd name="T43" fmla="*/ 126007952 h 285"/>
                <a:gd name="T44" fmla="*/ 88206263 w 214"/>
                <a:gd name="T45" fmla="*/ 126007952 h 285"/>
                <a:gd name="T46" fmla="*/ 108367513 w 214"/>
                <a:gd name="T47" fmla="*/ 70564453 h 285"/>
                <a:gd name="T48" fmla="*/ 143649700 w 214"/>
                <a:gd name="T49" fmla="*/ 35282226 h 285"/>
                <a:gd name="T50" fmla="*/ 161290000 w 214"/>
                <a:gd name="T51" fmla="*/ 17641907 h 285"/>
                <a:gd name="T52" fmla="*/ 178931888 w 214"/>
                <a:gd name="T53" fmla="*/ 0 h 285"/>
                <a:gd name="T54" fmla="*/ 178931888 w 214"/>
                <a:gd name="T55" fmla="*/ 35282226 h 285"/>
                <a:gd name="T56" fmla="*/ 214214075 w 214"/>
                <a:gd name="T57" fmla="*/ 35282226 h 285"/>
                <a:gd name="T58" fmla="*/ 214214075 w 214"/>
                <a:gd name="T59" fmla="*/ 0 h 285"/>
                <a:gd name="T60" fmla="*/ 231854375 w 214"/>
                <a:gd name="T61" fmla="*/ 17641907 h 285"/>
                <a:gd name="T62" fmla="*/ 252015625 w 214"/>
                <a:gd name="T63" fmla="*/ 35282226 h 285"/>
                <a:gd name="T64" fmla="*/ 269657513 w 214"/>
                <a:gd name="T65" fmla="*/ 70564453 h 285"/>
                <a:gd name="T66" fmla="*/ 252015625 w 214"/>
                <a:gd name="T67" fmla="*/ 88206360 h 285"/>
                <a:gd name="T68" fmla="*/ 269657513 w 214"/>
                <a:gd name="T69" fmla="*/ 108367632 h 285"/>
                <a:gd name="T70" fmla="*/ 304939700 w 214"/>
                <a:gd name="T71" fmla="*/ 88206360 h 285"/>
                <a:gd name="T72" fmla="*/ 322580000 w 214"/>
                <a:gd name="T73" fmla="*/ 108367632 h 285"/>
                <a:gd name="T74" fmla="*/ 340221888 w 214"/>
                <a:gd name="T75" fmla="*/ 126007952 h 285"/>
                <a:gd name="T76" fmla="*/ 357862188 w 214"/>
                <a:gd name="T77" fmla="*/ 161290178 h 285"/>
                <a:gd name="T78" fmla="*/ 395665325 w 214"/>
                <a:gd name="T79" fmla="*/ 143649859 h 285"/>
                <a:gd name="T80" fmla="*/ 413305625 w 214"/>
                <a:gd name="T81" fmla="*/ 126007952 h 285"/>
                <a:gd name="T82" fmla="*/ 466229700 w 214"/>
                <a:gd name="T83" fmla="*/ 143649859 h 285"/>
                <a:gd name="T84" fmla="*/ 466229700 w 214"/>
                <a:gd name="T85" fmla="*/ 161290178 h 285"/>
                <a:gd name="T86" fmla="*/ 448587813 w 214"/>
                <a:gd name="T87" fmla="*/ 178932085 h 285"/>
                <a:gd name="T88" fmla="*/ 483870000 w 214"/>
                <a:gd name="T89" fmla="*/ 178932085 h 285"/>
                <a:gd name="T90" fmla="*/ 483870000 w 214"/>
                <a:gd name="T91" fmla="*/ 231854631 h 285"/>
                <a:gd name="T92" fmla="*/ 448587813 w 214"/>
                <a:gd name="T93" fmla="*/ 231854631 h 285"/>
                <a:gd name="T94" fmla="*/ 448587813 w 214"/>
                <a:gd name="T95" fmla="*/ 269657811 h 285"/>
                <a:gd name="T96" fmla="*/ 483870000 w 214"/>
                <a:gd name="T97" fmla="*/ 269657811 h 285"/>
                <a:gd name="T98" fmla="*/ 501511888 w 214"/>
                <a:gd name="T99" fmla="*/ 287298130 h 285"/>
                <a:gd name="T100" fmla="*/ 539313438 w 214"/>
                <a:gd name="T101" fmla="*/ 395665762 h 285"/>
                <a:gd name="T102" fmla="*/ 521673138 w 214"/>
                <a:gd name="T103" fmla="*/ 521673714 h 285"/>
                <a:gd name="T104" fmla="*/ 501511888 w 214"/>
                <a:gd name="T105" fmla="*/ 556955941 h 285"/>
                <a:gd name="T106" fmla="*/ 466229700 w 214"/>
                <a:gd name="T107" fmla="*/ 609878486 h 285"/>
                <a:gd name="T108" fmla="*/ 395665325 w 214"/>
                <a:gd name="T109" fmla="*/ 665321985 h 285"/>
                <a:gd name="T110" fmla="*/ 357862188 w 214"/>
                <a:gd name="T111" fmla="*/ 700604212 h 285"/>
                <a:gd name="T112" fmla="*/ 322580000 w 214"/>
                <a:gd name="T113" fmla="*/ 718246119 h 285"/>
                <a:gd name="T114" fmla="*/ 322580000 w 214"/>
                <a:gd name="T115" fmla="*/ 645160713 h 285"/>
                <a:gd name="T116" fmla="*/ 287297813 w 214"/>
                <a:gd name="T117" fmla="*/ 645160713 h 285"/>
                <a:gd name="T118" fmla="*/ 269657513 w 214"/>
                <a:gd name="T119" fmla="*/ 609878486 h 28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4"/>
                <a:gd name="T181" fmla="*/ 0 h 285"/>
                <a:gd name="T182" fmla="*/ 214 w 214"/>
                <a:gd name="T183" fmla="*/ 285 h 28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4" h="285">
                  <a:moveTo>
                    <a:pt x="100" y="242"/>
                  </a:moveTo>
                  <a:lnTo>
                    <a:pt x="92" y="235"/>
                  </a:lnTo>
                  <a:lnTo>
                    <a:pt x="92" y="228"/>
                  </a:lnTo>
                  <a:lnTo>
                    <a:pt x="92" y="221"/>
                  </a:lnTo>
                  <a:lnTo>
                    <a:pt x="85" y="221"/>
                  </a:lnTo>
                  <a:lnTo>
                    <a:pt x="92" y="214"/>
                  </a:lnTo>
                  <a:lnTo>
                    <a:pt x="92" y="207"/>
                  </a:lnTo>
                  <a:lnTo>
                    <a:pt x="85" y="199"/>
                  </a:lnTo>
                  <a:lnTo>
                    <a:pt x="85" y="192"/>
                  </a:lnTo>
                  <a:lnTo>
                    <a:pt x="85" y="185"/>
                  </a:lnTo>
                  <a:lnTo>
                    <a:pt x="71" y="185"/>
                  </a:lnTo>
                  <a:lnTo>
                    <a:pt x="50" y="185"/>
                  </a:lnTo>
                  <a:lnTo>
                    <a:pt x="50" y="178"/>
                  </a:lnTo>
                  <a:lnTo>
                    <a:pt x="43" y="178"/>
                  </a:lnTo>
                  <a:lnTo>
                    <a:pt x="43" y="171"/>
                  </a:lnTo>
                  <a:lnTo>
                    <a:pt x="50" y="164"/>
                  </a:lnTo>
                  <a:lnTo>
                    <a:pt x="43" y="164"/>
                  </a:lnTo>
                  <a:lnTo>
                    <a:pt x="43" y="157"/>
                  </a:lnTo>
                  <a:lnTo>
                    <a:pt x="43" y="149"/>
                  </a:lnTo>
                  <a:lnTo>
                    <a:pt x="43" y="142"/>
                  </a:lnTo>
                  <a:lnTo>
                    <a:pt x="35" y="142"/>
                  </a:lnTo>
                  <a:lnTo>
                    <a:pt x="35" y="135"/>
                  </a:lnTo>
                  <a:lnTo>
                    <a:pt x="28" y="135"/>
                  </a:lnTo>
                  <a:lnTo>
                    <a:pt x="21" y="135"/>
                  </a:lnTo>
                  <a:lnTo>
                    <a:pt x="21" y="128"/>
                  </a:lnTo>
                  <a:lnTo>
                    <a:pt x="14" y="128"/>
                  </a:lnTo>
                  <a:lnTo>
                    <a:pt x="14" y="121"/>
                  </a:lnTo>
                  <a:lnTo>
                    <a:pt x="14" y="114"/>
                  </a:lnTo>
                  <a:lnTo>
                    <a:pt x="7" y="114"/>
                  </a:lnTo>
                  <a:lnTo>
                    <a:pt x="0" y="114"/>
                  </a:lnTo>
                  <a:lnTo>
                    <a:pt x="0" y="107"/>
                  </a:lnTo>
                  <a:lnTo>
                    <a:pt x="7" y="107"/>
                  </a:lnTo>
                  <a:lnTo>
                    <a:pt x="14" y="107"/>
                  </a:lnTo>
                  <a:lnTo>
                    <a:pt x="14" y="100"/>
                  </a:lnTo>
                  <a:lnTo>
                    <a:pt x="14" y="92"/>
                  </a:lnTo>
                  <a:lnTo>
                    <a:pt x="7" y="85"/>
                  </a:lnTo>
                  <a:lnTo>
                    <a:pt x="0" y="85"/>
                  </a:lnTo>
                  <a:lnTo>
                    <a:pt x="0" y="78"/>
                  </a:lnTo>
                  <a:lnTo>
                    <a:pt x="0" y="71"/>
                  </a:lnTo>
                  <a:lnTo>
                    <a:pt x="7" y="64"/>
                  </a:lnTo>
                  <a:lnTo>
                    <a:pt x="14" y="64"/>
                  </a:lnTo>
                  <a:lnTo>
                    <a:pt x="21" y="64"/>
                  </a:lnTo>
                  <a:lnTo>
                    <a:pt x="21" y="57"/>
                  </a:lnTo>
                  <a:lnTo>
                    <a:pt x="21" y="50"/>
                  </a:lnTo>
                  <a:lnTo>
                    <a:pt x="28" y="50"/>
                  </a:lnTo>
                  <a:lnTo>
                    <a:pt x="35" y="50"/>
                  </a:lnTo>
                  <a:lnTo>
                    <a:pt x="35" y="43"/>
                  </a:lnTo>
                  <a:lnTo>
                    <a:pt x="43" y="28"/>
                  </a:lnTo>
                  <a:lnTo>
                    <a:pt x="50" y="14"/>
                  </a:lnTo>
                  <a:lnTo>
                    <a:pt x="57" y="14"/>
                  </a:lnTo>
                  <a:lnTo>
                    <a:pt x="64" y="14"/>
                  </a:lnTo>
                  <a:lnTo>
                    <a:pt x="64" y="7"/>
                  </a:lnTo>
                  <a:lnTo>
                    <a:pt x="64" y="0"/>
                  </a:lnTo>
                  <a:lnTo>
                    <a:pt x="71" y="0"/>
                  </a:lnTo>
                  <a:lnTo>
                    <a:pt x="71" y="7"/>
                  </a:lnTo>
                  <a:lnTo>
                    <a:pt x="71" y="14"/>
                  </a:lnTo>
                  <a:lnTo>
                    <a:pt x="78" y="14"/>
                  </a:lnTo>
                  <a:lnTo>
                    <a:pt x="85" y="14"/>
                  </a:lnTo>
                  <a:lnTo>
                    <a:pt x="85" y="7"/>
                  </a:lnTo>
                  <a:lnTo>
                    <a:pt x="85" y="0"/>
                  </a:lnTo>
                  <a:lnTo>
                    <a:pt x="92" y="0"/>
                  </a:lnTo>
                  <a:lnTo>
                    <a:pt x="92" y="7"/>
                  </a:lnTo>
                  <a:lnTo>
                    <a:pt x="92" y="14"/>
                  </a:lnTo>
                  <a:lnTo>
                    <a:pt x="100" y="14"/>
                  </a:lnTo>
                  <a:lnTo>
                    <a:pt x="107" y="21"/>
                  </a:lnTo>
                  <a:lnTo>
                    <a:pt x="107" y="28"/>
                  </a:lnTo>
                  <a:lnTo>
                    <a:pt x="107" y="35"/>
                  </a:lnTo>
                  <a:lnTo>
                    <a:pt x="100" y="35"/>
                  </a:lnTo>
                  <a:lnTo>
                    <a:pt x="92" y="43"/>
                  </a:lnTo>
                  <a:lnTo>
                    <a:pt x="107" y="43"/>
                  </a:lnTo>
                  <a:lnTo>
                    <a:pt x="121" y="43"/>
                  </a:lnTo>
                  <a:lnTo>
                    <a:pt x="121" y="35"/>
                  </a:lnTo>
                  <a:lnTo>
                    <a:pt x="128" y="35"/>
                  </a:lnTo>
                  <a:lnTo>
                    <a:pt x="128" y="43"/>
                  </a:lnTo>
                  <a:lnTo>
                    <a:pt x="135" y="43"/>
                  </a:lnTo>
                  <a:lnTo>
                    <a:pt x="135" y="50"/>
                  </a:lnTo>
                  <a:lnTo>
                    <a:pt x="135" y="64"/>
                  </a:lnTo>
                  <a:lnTo>
                    <a:pt x="142" y="64"/>
                  </a:lnTo>
                  <a:lnTo>
                    <a:pt x="157" y="64"/>
                  </a:lnTo>
                  <a:lnTo>
                    <a:pt x="157" y="57"/>
                  </a:lnTo>
                  <a:lnTo>
                    <a:pt x="157" y="50"/>
                  </a:lnTo>
                  <a:lnTo>
                    <a:pt x="164" y="50"/>
                  </a:lnTo>
                  <a:lnTo>
                    <a:pt x="178" y="50"/>
                  </a:lnTo>
                  <a:lnTo>
                    <a:pt x="185" y="57"/>
                  </a:lnTo>
                  <a:lnTo>
                    <a:pt x="192" y="64"/>
                  </a:lnTo>
                  <a:lnTo>
                    <a:pt x="185" y="64"/>
                  </a:lnTo>
                  <a:lnTo>
                    <a:pt x="178" y="64"/>
                  </a:lnTo>
                  <a:lnTo>
                    <a:pt x="178" y="71"/>
                  </a:lnTo>
                  <a:lnTo>
                    <a:pt x="185" y="71"/>
                  </a:lnTo>
                  <a:lnTo>
                    <a:pt x="192" y="71"/>
                  </a:lnTo>
                  <a:lnTo>
                    <a:pt x="192" y="85"/>
                  </a:lnTo>
                  <a:lnTo>
                    <a:pt x="192" y="92"/>
                  </a:lnTo>
                  <a:lnTo>
                    <a:pt x="185" y="92"/>
                  </a:lnTo>
                  <a:lnTo>
                    <a:pt x="178" y="92"/>
                  </a:lnTo>
                  <a:lnTo>
                    <a:pt x="178" y="100"/>
                  </a:lnTo>
                  <a:lnTo>
                    <a:pt x="178" y="107"/>
                  </a:lnTo>
                  <a:lnTo>
                    <a:pt x="185" y="107"/>
                  </a:lnTo>
                  <a:lnTo>
                    <a:pt x="192" y="107"/>
                  </a:lnTo>
                  <a:lnTo>
                    <a:pt x="192" y="114"/>
                  </a:lnTo>
                  <a:lnTo>
                    <a:pt x="199" y="114"/>
                  </a:lnTo>
                  <a:lnTo>
                    <a:pt x="214" y="114"/>
                  </a:lnTo>
                  <a:lnTo>
                    <a:pt x="214" y="157"/>
                  </a:lnTo>
                  <a:lnTo>
                    <a:pt x="214" y="199"/>
                  </a:lnTo>
                  <a:lnTo>
                    <a:pt x="207" y="207"/>
                  </a:lnTo>
                  <a:lnTo>
                    <a:pt x="199" y="207"/>
                  </a:lnTo>
                  <a:lnTo>
                    <a:pt x="199" y="221"/>
                  </a:lnTo>
                  <a:lnTo>
                    <a:pt x="199" y="228"/>
                  </a:lnTo>
                  <a:lnTo>
                    <a:pt x="185" y="242"/>
                  </a:lnTo>
                  <a:lnTo>
                    <a:pt x="164" y="256"/>
                  </a:lnTo>
                  <a:lnTo>
                    <a:pt x="157" y="264"/>
                  </a:lnTo>
                  <a:lnTo>
                    <a:pt x="142" y="271"/>
                  </a:lnTo>
                  <a:lnTo>
                    <a:pt x="142" y="278"/>
                  </a:lnTo>
                  <a:lnTo>
                    <a:pt x="135" y="285"/>
                  </a:lnTo>
                  <a:lnTo>
                    <a:pt x="128" y="285"/>
                  </a:lnTo>
                  <a:lnTo>
                    <a:pt x="128" y="271"/>
                  </a:lnTo>
                  <a:lnTo>
                    <a:pt x="128" y="256"/>
                  </a:lnTo>
                  <a:lnTo>
                    <a:pt x="121" y="256"/>
                  </a:lnTo>
                  <a:lnTo>
                    <a:pt x="114" y="256"/>
                  </a:lnTo>
                  <a:lnTo>
                    <a:pt x="107" y="249"/>
                  </a:lnTo>
                  <a:lnTo>
                    <a:pt x="107" y="242"/>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37" name="Freeform 36"/>
            <p:cNvSpPr>
              <a:spLocks/>
            </p:cNvSpPr>
            <p:nvPr/>
          </p:nvSpPr>
          <p:spPr bwMode="auto">
            <a:xfrm>
              <a:off x="2359025" y="2195513"/>
              <a:ext cx="419100" cy="474662"/>
            </a:xfrm>
            <a:custGeom>
              <a:avLst/>
              <a:gdLst>
                <a:gd name="T0" fmla="*/ 539313438 w 264"/>
                <a:gd name="T1" fmla="*/ 0 h 299"/>
                <a:gd name="T2" fmla="*/ 539313438 w 264"/>
                <a:gd name="T3" fmla="*/ 52922432 h 299"/>
                <a:gd name="T4" fmla="*/ 556955325 w 264"/>
                <a:gd name="T5" fmla="*/ 70564301 h 299"/>
                <a:gd name="T6" fmla="*/ 556955325 w 264"/>
                <a:gd name="T7" fmla="*/ 178930112 h 299"/>
                <a:gd name="T8" fmla="*/ 539313438 w 264"/>
                <a:gd name="T9" fmla="*/ 196571980 h 299"/>
                <a:gd name="T10" fmla="*/ 504031250 w 264"/>
                <a:gd name="T11" fmla="*/ 196571980 h 299"/>
                <a:gd name="T12" fmla="*/ 504031250 w 264"/>
                <a:gd name="T13" fmla="*/ 231854131 h 299"/>
                <a:gd name="T14" fmla="*/ 466229700 w 264"/>
                <a:gd name="T15" fmla="*/ 231854131 h 299"/>
                <a:gd name="T16" fmla="*/ 539313438 w 264"/>
                <a:gd name="T17" fmla="*/ 340219942 h 299"/>
                <a:gd name="T18" fmla="*/ 609877813 w 264"/>
                <a:gd name="T19" fmla="*/ 430945471 h 299"/>
                <a:gd name="T20" fmla="*/ 647680950 w 264"/>
                <a:gd name="T21" fmla="*/ 556953151 h 299"/>
                <a:gd name="T22" fmla="*/ 665321250 w 264"/>
                <a:gd name="T23" fmla="*/ 700602699 h 299"/>
                <a:gd name="T24" fmla="*/ 647680950 w 264"/>
                <a:gd name="T25" fmla="*/ 735884850 h 299"/>
                <a:gd name="T26" fmla="*/ 592237513 w 264"/>
                <a:gd name="T27" fmla="*/ 753525131 h 299"/>
                <a:gd name="T28" fmla="*/ 430947513 w 264"/>
                <a:gd name="T29" fmla="*/ 753525131 h 299"/>
                <a:gd name="T30" fmla="*/ 413305625 w 264"/>
                <a:gd name="T31" fmla="*/ 735884850 h 299"/>
                <a:gd name="T32" fmla="*/ 378023438 w 264"/>
                <a:gd name="T33" fmla="*/ 753525131 h 299"/>
                <a:gd name="T34" fmla="*/ 304939700 w 264"/>
                <a:gd name="T35" fmla="*/ 735884850 h 299"/>
                <a:gd name="T36" fmla="*/ 216733438 w 264"/>
                <a:gd name="T37" fmla="*/ 753525131 h 299"/>
                <a:gd name="T38" fmla="*/ 108367513 w 264"/>
                <a:gd name="T39" fmla="*/ 735884850 h 299"/>
                <a:gd name="T40" fmla="*/ 52924075 w 264"/>
                <a:gd name="T41" fmla="*/ 700602699 h 299"/>
                <a:gd name="T42" fmla="*/ 17641888 w 264"/>
                <a:gd name="T43" fmla="*/ 665320549 h 299"/>
                <a:gd name="T44" fmla="*/ 0 w 264"/>
                <a:gd name="T45" fmla="*/ 609877170 h 299"/>
                <a:gd name="T46" fmla="*/ 35282188 w 264"/>
                <a:gd name="T47" fmla="*/ 592235301 h 299"/>
                <a:gd name="T48" fmla="*/ 17641888 w 264"/>
                <a:gd name="T49" fmla="*/ 556953151 h 299"/>
                <a:gd name="T50" fmla="*/ 17641888 w 264"/>
                <a:gd name="T51" fmla="*/ 521671000 h 299"/>
                <a:gd name="T52" fmla="*/ 0 w 264"/>
                <a:gd name="T53" fmla="*/ 501509772 h 299"/>
                <a:gd name="T54" fmla="*/ 0 w 264"/>
                <a:gd name="T55" fmla="*/ 483869490 h 299"/>
                <a:gd name="T56" fmla="*/ 0 w 264"/>
                <a:gd name="T57" fmla="*/ 448587340 h 299"/>
                <a:gd name="T58" fmla="*/ 35282188 w 264"/>
                <a:gd name="T59" fmla="*/ 448587340 h 299"/>
                <a:gd name="T60" fmla="*/ 52924075 w 264"/>
                <a:gd name="T61" fmla="*/ 413305190 h 299"/>
                <a:gd name="T62" fmla="*/ 108367513 w 264"/>
                <a:gd name="T63" fmla="*/ 375502092 h 299"/>
                <a:gd name="T64" fmla="*/ 196572188 w 264"/>
                <a:gd name="T65" fmla="*/ 304937791 h 299"/>
                <a:gd name="T66" fmla="*/ 196572188 w 264"/>
                <a:gd name="T67" fmla="*/ 252015360 h 299"/>
                <a:gd name="T68" fmla="*/ 234375325 w 264"/>
                <a:gd name="T69" fmla="*/ 196571980 h 299"/>
                <a:gd name="T70" fmla="*/ 269657513 w 264"/>
                <a:gd name="T71" fmla="*/ 196571980 h 299"/>
                <a:gd name="T72" fmla="*/ 304939700 w 264"/>
                <a:gd name="T73" fmla="*/ 178930112 h 299"/>
                <a:gd name="T74" fmla="*/ 360383138 w 264"/>
                <a:gd name="T75" fmla="*/ 161289830 h 299"/>
                <a:gd name="T76" fmla="*/ 378023438 w 264"/>
                <a:gd name="T77" fmla="*/ 126007680 h 299"/>
                <a:gd name="T78" fmla="*/ 466229700 w 264"/>
                <a:gd name="T79" fmla="*/ 126007680 h 299"/>
                <a:gd name="T80" fmla="*/ 466229700 w 264"/>
                <a:gd name="T81" fmla="*/ 70564301 h 299"/>
                <a:gd name="T82" fmla="*/ 504031250 w 264"/>
                <a:gd name="T83" fmla="*/ 52922432 h 299"/>
                <a:gd name="T84" fmla="*/ 504031250 w 264"/>
                <a:gd name="T85" fmla="*/ 17640281 h 299"/>
                <a:gd name="T86" fmla="*/ 504031250 w 264"/>
                <a:gd name="T87" fmla="*/ 0 h 299"/>
                <a:gd name="T88" fmla="*/ 521673138 w 264"/>
                <a:gd name="T89" fmla="*/ 0 h 29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4"/>
                <a:gd name="T136" fmla="*/ 0 h 299"/>
                <a:gd name="T137" fmla="*/ 264 w 264"/>
                <a:gd name="T138" fmla="*/ 299 h 29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4" h="299">
                  <a:moveTo>
                    <a:pt x="207" y="0"/>
                  </a:moveTo>
                  <a:lnTo>
                    <a:pt x="214" y="0"/>
                  </a:lnTo>
                  <a:lnTo>
                    <a:pt x="214" y="7"/>
                  </a:lnTo>
                  <a:lnTo>
                    <a:pt x="214" y="21"/>
                  </a:lnTo>
                  <a:lnTo>
                    <a:pt x="214" y="28"/>
                  </a:lnTo>
                  <a:lnTo>
                    <a:pt x="221" y="28"/>
                  </a:lnTo>
                  <a:lnTo>
                    <a:pt x="221" y="50"/>
                  </a:lnTo>
                  <a:lnTo>
                    <a:pt x="221" y="71"/>
                  </a:lnTo>
                  <a:lnTo>
                    <a:pt x="214" y="71"/>
                  </a:lnTo>
                  <a:lnTo>
                    <a:pt x="214" y="78"/>
                  </a:lnTo>
                  <a:lnTo>
                    <a:pt x="207" y="78"/>
                  </a:lnTo>
                  <a:lnTo>
                    <a:pt x="200" y="78"/>
                  </a:lnTo>
                  <a:lnTo>
                    <a:pt x="200" y="85"/>
                  </a:lnTo>
                  <a:lnTo>
                    <a:pt x="200" y="92"/>
                  </a:lnTo>
                  <a:lnTo>
                    <a:pt x="192" y="92"/>
                  </a:lnTo>
                  <a:lnTo>
                    <a:pt x="185" y="92"/>
                  </a:lnTo>
                  <a:lnTo>
                    <a:pt x="185" y="100"/>
                  </a:lnTo>
                  <a:lnTo>
                    <a:pt x="214" y="135"/>
                  </a:lnTo>
                  <a:lnTo>
                    <a:pt x="242" y="164"/>
                  </a:lnTo>
                  <a:lnTo>
                    <a:pt x="242" y="171"/>
                  </a:lnTo>
                  <a:lnTo>
                    <a:pt x="242" y="178"/>
                  </a:lnTo>
                  <a:lnTo>
                    <a:pt x="257" y="221"/>
                  </a:lnTo>
                  <a:lnTo>
                    <a:pt x="264" y="271"/>
                  </a:lnTo>
                  <a:lnTo>
                    <a:pt x="264" y="278"/>
                  </a:lnTo>
                  <a:lnTo>
                    <a:pt x="264" y="285"/>
                  </a:lnTo>
                  <a:lnTo>
                    <a:pt x="257" y="292"/>
                  </a:lnTo>
                  <a:lnTo>
                    <a:pt x="242" y="299"/>
                  </a:lnTo>
                  <a:lnTo>
                    <a:pt x="235" y="299"/>
                  </a:lnTo>
                  <a:lnTo>
                    <a:pt x="207" y="299"/>
                  </a:lnTo>
                  <a:lnTo>
                    <a:pt x="171" y="299"/>
                  </a:lnTo>
                  <a:lnTo>
                    <a:pt x="171" y="292"/>
                  </a:lnTo>
                  <a:lnTo>
                    <a:pt x="164" y="292"/>
                  </a:lnTo>
                  <a:lnTo>
                    <a:pt x="150" y="292"/>
                  </a:lnTo>
                  <a:lnTo>
                    <a:pt x="150" y="299"/>
                  </a:lnTo>
                  <a:lnTo>
                    <a:pt x="135" y="299"/>
                  </a:lnTo>
                  <a:lnTo>
                    <a:pt x="121" y="292"/>
                  </a:lnTo>
                  <a:lnTo>
                    <a:pt x="121" y="299"/>
                  </a:lnTo>
                  <a:lnTo>
                    <a:pt x="86" y="299"/>
                  </a:lnTo>
                  <a:lnTo>
                    <a:pt x="57" y="299"/>
                  </a:lnTo>
                  <a:lnTo>
                    <a:pt x="43" y="292"/>
                  </a:lnTo>
                  <a:lnTo>
                    <a:pt x="36" y="278"/>
                  </a:lnTo>
                  <a:lnTo>
                    <a:pt x="21" y="278"/>
                  </a:lnTo>
                  <a:lnTo>
                    <a:pt x="14" y="278"/>
                  </a:lnTo>
                  <a:lnTo>
                    <a:pt x="7" y="264"/>
                  </a:lnTo>
                  <a:lnTo>
                    <a:pt x="0" y="249"/>
                  </a:lnTo>
                  <a:lnTo>
                    <a:pt x="0" y="242"/>
                  </a:lnTo>
                  <a:lnTo>
                    <a:pt x="7" y="235"/>
                  </a:lnTo>
                  <a:lnTo>
                    <a:pt x="14" y="235"/>
                  </a:lnTo>
                  <a:lnTo>
                    <a:pt x="7" y="228"/>
                  </a:lnTo>
                  <a:lnTo>
                    <a:pt x="7" y="221"/>
                  </a:lnTo>
                  <a:lnTo>
                    <a:pt x="7" y="214"/>
                  </a:lnTo>
                  <a:lnTo>
                    <a:pt x="7" y="207"/>
                  </a:lnTo>
                  <a:lnTo>
                    <a:pt x="0" y="207"/>
                  </a:lnTo>
                  <a:lnTo>
                    <a:pt x="0" y="199"/>
                  </a:lnTo>
                  <a:lnTo>
                    <a:pt x="7" y="199"/>
                  </a:lnTo>
                  <a:lnTo>
                    <a:pt x="0" y="192"/>
                  </a:lnTo>
                  <a:lnTo>
                    <a:pt x="0" y="185"/>
                  </a:lnTo>
                  <a:lnTo>
                    <a:pt x="0" y="178"/>
                  </a:lnTo>
                  <a:lnTo>
                    <a:pt x="7" y="178"/>
                  </a:lnTo>
                  <a:lnTo>
                    <a:pt x="14" y="178"/>
                  </a:lnTo>
                  <a:lnTo>
                    <a:pt x="21" y="171"/>
                  </a:lnTo>
                  <a:lnTo>
                    <a:pt x="21" y="164"/>
                  </a:lnTo>
                  <a:lnTo>
                    <a:pt x="36" y="157"/>
                  </a:lnTo>
                  <a:lnTo>
                    <a:pt x="43" y="149"/>
                  </a:lnTo>
                  <a:lnTo>
                    <a:pt x="64" y="135"/>
                  </a:lnTo>
                  <a:lnTo>
                    <a:pt x="78" y="121"/>
                  </a:lnTo>
                  <a:lnTo>
                    <a:pt x="78" y="114"/>
                  </a:lnTo>
                  <a:lnTo>
                    <a:pt x="78" y="100"/>
                  </a:lnTo>
                  <a:lnTo>
                    <a:pt x="86" y="92"/>
                  </a:lnTo>
                  <a:lnTo>
                    <a:pt x="93" y="78"/>
                  </a:lnTo>
                  <a:lnTo>
                    <a:pt x="100" y="78"/>
                  </a:lnTo>
                  <a:lnTo>
                    <a:pt x="107" y="78"/>
                  </a:lnTo>
                  <a:lnTo>
                    <a:pt x="107" y="71"/>
                  </a:lnTo>
                  <a:lnTo>
                    <a:pt x="121" y="71"/>
                  </a:lnTo>
                  <a:lnTo>
                    <a:pt x="143" y="71"/>
                  </a:lnTo>
                  <a:lnTo>
                    <a:pt x="143" y="64"/>
                  </a:lnTo>
                  <a:lnTo>
                    <a:pt x="150" y="57"/>
                  </a:lnTo>
                  <a:lnTo>
                    <a:pt x="150" y="50"/>
                  </a:lnTo>
                  <a:lnTo>
                    <a:pt x="164" y="50"/>
                  </a:lnTo>
                  <a:lnTo>
                    <a:pt x="185" y="50"/>
                  </a:lnTo>
                  <a:lnTo>
                    <a:pt x="185" y="42"/>
                  </a:lnTo>
                  <a:lnTo>
                    <a:pt x="185" y="28"/>
                  </a:lnTo>
                  <a:lnTo>
                    <a:pt x="192" y="21"/>
                  </a:lnTo>
                  <a:lnTo>
                    <a:pt x="200" y="21"/>
                  </a:lnTo>
                  <a:lnTo>
                    <a:pt x="200" y="14"/>
                  </a:lnTo>
                  <a:lnTo>
                    <a:pt x="200" y="7"/>
                  </a:lnTo>
                  <a:lnTo>
                    <a:pt x="192" y="7"/>
                  </a:lnTo>
                  <a:lnTo>
                    <a:pt x="200" y="0"/>
                  </a:lnTo>
                  <a:lnTo>
                    <a:pt x="207" y="0"/>
                  </a:lnTo>
                  <a:close/>
                </a:path>
              </a:pathLst>
            </a:custGeom>
            <a:solidFill>
              <a:schemeClr val="accent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38" name="Freeform 37"/>
            <p:cNvSpPr>
              <a:spLocks/>
            </p:cNvSpPr>
            <p:nvPr/>
          </p:nvSpPr>
          <p:spPr bwMode="auto">
            <a:xfrm>
              <a:off x="2359025" y="2195513"/>
              <a:ext cx="419100" cy="474662"/>
            </a:xfrm>
            <a:custGeom>
              <a:avLst/>
              <a:gdLst>
                <a:gd name="T0" fmla="*/ 539313438 w 264"/>
                <a:gd name="T1" fmla="*/ 0 h 299"/>
                <a:gd name="T2" fmla="*/ 539313438 w 264"/>
                <a:gd name="T3" fmla="*/ 52922432 h 299"/>
                <a:gd name="T4" fmla="*/ 556955325 w 264"/>
                <a:gd name="T5" fmla="*/ 70564301 h 299"/>
                <a:gd name="T6" fmla="*/ 556955325 w 264"/>
                <a:gd name="T7" fmla="*/ 178930112 h 299"/>
                <a:gd name="T8" fmla="*/ 539313438 w 264"/>
                <a:gd name="T9" fmla="*/ 196571980 h 299"/>
                <a:gd name="T10" fmla="*/ 504031250 w 264"/>
                <a:gd name="T11" fmla="*/ 196571980 h 299"/>
                <a:gd name="T12" fmla="*/ 504031250 w 264"/>
                <a:gd name="T13" fmla="*/ 231854131 h 299"/>
                <a:gd name="T14" fmla="*/ 466229700 w 264"/>
                <a:gd name="T15" fmla="*/ 231854131 h 299"/>
                <a:gd name="T16" fmla="*/ 539313438 w 264"/>
                <a:gd name="T17" fmla="*/ 340219942 h 299"/>
                <a:gd name="T18" fmla="*/ 609877813 w 264"/>
                <a:gd name="T19" fmla="*/ 430945471 h 299"/>
                <a:gd name="T20" fmla="*/ 647680950 w 264"/>
                <a:gd name="T21" fmla="*/ 556953151 h 299"/>
                <a:gd name="T22" fmla="*/ 665321250 w 264"/>
                <a:gd name="T23" fmla="*/ 700602699 h 299"/>
                <a:gd name="T24" fmla="*/ 647680950 w 264"/>
                <a:gd name="T25" fmla="*/ 735884850 h 299"/>
                <a:gd name="T26" fmla="*/ 592237513 w 264"/>
                <a:gd name="T27" fmla="*/ 753525131 h 299"/>
                <a:gd name="T28" fmla="*/ 430947513 w 264"/>
                <a:gd name="T29" fmla="*/ 753525131 h 299"/>
                <a:gd name="T30" fmla="*/ 413305625 w 264"/>
                <a:gd name="T31" fmla="*/ 735884850 h 299"/>
                <a:gd name="T32" fmla="*/ 378023438 w 264"/>
                <a:gd name="T33" fmla="*/ 753525131 h 299"/>
                <a:gd name="T34" fmla="*/ 304939700 w 264"/>
                <a:gd name="T35" fmla="*/ 735884850 h 299"/>
                <a:gd name="T36" fmla="*/ 216733438 w 264"/>
                <a:gd name="T37" fmla="*/ 753525131 h 299"/>
                <a:gd name="T38" fmla="*/ 108367513 w 264"/>
                <a:gd name="T39" fmla="*/ 735884850 h 299"/>
                <a:gd name="T40" fmla="*/ 52924075 w 264"/>
                <a:gd name="T41" fmla="*/ 700602699 h 299"/>
                <a:gd name="T42" fmla="*/ 17641888 w 264"/>
                <a:gd name="T43" fmla="*/ 665320549 h 299"/>
                <a:gd name="T44" fmla="*/ 0 w 264"/>
                <a:gd name="T45" fmla="*/ 609877170 h 299"/>
                <a:gd name="T46" fmla="*/ 35282188 w 264"/>
                <a:gd name="T47" fmla="*/ 592235301 h 299"/>
                <a:gd name="T48" fmla="*/ 17641888 w 264"/>
                <a:gd name="T49" fmla="*/ 556953151 h 299"/>
                <a:gd name="T50" fmla="*/ 17641888 w 264"/>
                <a:gd name="T51" fmla="*/ 521671000 h 299"/>
                <a:gd name="T52" fmla="*/ 0 w 264"/>
                <a:gd name="T53" fmla="*/ 501509772 h 299"/>
                <a:gd name="T54" fmla="*/ 0 w 264"/>
                <a:gd name="T55" fmla="*/ 483869490 h 299"/>
                <a:gd name="T56" fmla="*/ 0 w 264"/>
                <a:gd name="T57" fmla="*/ 448587340 h 299"/>
                <a:gd name="T58" fmla="*/ 35282188 w 264"/>
                <a:gd name="T59" fmla="*/ 448587340 h 299"/>
                <a:gd name="T60" fmla="*/ 52924075 w 264"/>
                <a:gd name="T61" fmla="*/ 413305190 h 299"/>
                <a:gd name="T62" fmla="*/ 108367513 w 264"/>
                <a:gd name="T63" fmla="*/ 375502092 h 299"/>
                <a:gd name="T64" fmla="*/ 196572188 w 264"/>
                <a:gd name="T65" fmla="*/ 304937791 h 299"/>
                <a:gd name="T66" fmla="*/ 196572188 w 264"/>
                <a:gd name="T67" fmla="*/ 252015360 h 299"/>
                <a:gd name="T68" fmla="*/ 234375325 w 264"/>
                <a:gd name="T69" fmla="*/ 196571980 h 299"/>
                <a:gd name="T70" fmla="*/ 269657513 w 264"/>
                <a:gd name="T71" fmla="*/ 196571980 h 299"/>
                <a:gd name="T72" fmla="*/ 304939700 w 264"/>
                <a:gd name="T73" fmla="*/ 178930112 h 299"/>
                <a:gd name="T74" fmla="*/ 360383138 w 264"/>
                <a:gd name="T75" fmla="*/ 161289830 h 299"/>
                <a:gd name="T76" fmla="*/ 378023438 w 264"/>
                <a:gd name="T77" fmla="*/ 126007680 h 299"/>
                <a:gd name="T78" fmla="*/ 466229700 w 264"/>
                <a:gd name="T79" fmla="*/ 126007680 h 299"/>
                <a:gd name="T80" fmla="*/ 466229700 w 264"/>
                <a:gd name="T81" fmla="*/ 70564301 h 299"/>
                <a:gd name="T82" fmla="*/ 504031250 w 264"/>
                <a:gd name="T83" fmla="*/ 52922432 h 299"/>
                <a:gd name="T84" fmla="*/ 504031250 w 264"/>
                <a:gd name="T85" fmla="*/ 17640281 h 299"/>
                <a:gd name="T86" fmla="*/ 504031250 w 264"/>
                <a:gd name="T87" fmla="*/ 0 h 29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64"/>
                <a:gd name="T133" fmla="*/ 0 h 299"/>
                <a:gd name="T134" fmla="*/ 264 w 264"/>
                <a:gd name="T135" fmla="*/ 299 h 29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64" h="299">
                  <a:moveTo>
                    <a:pt x="207" y="0"/>
                  </a:moveTo>
                  <a:lnTo>
                    <a:pt x="214" y="0"/>
                  </a:lnTo>
                  <a:lnTo>
                    <a:pt x="214" y="7"/>
                  </a:lnTo>
                  <a:lnTo>
                    <a:pt x="214" y="21"/>
                  </a:lnTo>
                  <a:lnTo>
                    <a:pt x="214" y="28"/>
                  </a:lnTo>
                  <a:lnTo>
                    <a:pt x="221" y="28"/>
                  </a:lnTo>
                  <a:lnTo>
                    <a:pt x="221" y="50"/>
                  </a:lnTo>
                  <a:lnTo>
                    <a:pt x="221" y="71"/>
                  </a:lnTo>
                  <a:lnTo>
                    <a:pt x="214" y="71"/>
                  </a:lnTo>
                  <a:lnTo>
                    <a:pt x="214" y="78"/>
                  </a:lnTo>
                  <a:lnTo>
                    <a:pt x="207" y="78"/>
                  </a:lnTo>
                  <a:lnTo>
                    <a:pt x="200" y="78"/>
                  </a:lnTo>
                  <a:lnTo>
                    <a:pt x="200" y="85"/>
                  </a:lnTo>
                  <a:lnTo>
                    <a:pt x="200" y="92"/>
                  </a:lnTo>
                  <a:lnTo>
                    <a:pt x="192" y="92"/>
                  </a:lnTo>
                  <a:lnTo>
                    <a:pt x="185" y="92"/>
                  </a:lnTo>
                  <a:lnTo>
                    <a:pt x="185" y="100"/>
                  </a:lnTo>
                  <a:lnTo>
                    <a:pt x="214" y="135"/>
                  </a:lnTo>
                  <a:lnTo>
                    <a:pt x="242" y="164"/>
                  </a:lnTo>
                  <a:lnTo>
                    <a:pt x="242" y="171"/>
                  </a:lnTo>
                  <a:lnTo>
                    <a:pt x="242" y="178"/>
                  </a:lnTo>
                  <a:lnTo>
                    <a:pt x="257" y="221"/>
                  </a:lnTo>
                  <a:lnTo>
                    <a:pt x="264" y="271"/>
                  </a:lnTo>
                  <a:lnTo>
                    <a:pt x="264" y="278"/>
                  </a:lnTo>
                  <a:lnTo>
                    <a:pt x="264" y="285"/>
                  </a:lnTo>
                  <a:lnTo>
                    <a:pt x="257" y="292"/>
                  </a:lnTo>
                  <a:lnTo>
                    <a:pt x="242" y="299"/>
                  </a:lnTo>
                  <a:lnTo>
                    <a:pt x="235" y="299"/>
                  </a:lnTo>
                  <a:lnTo>
                    <a:pt x="207" y="299"/>
                  </a:lnTo>
                  <a:lnTo>
                    <a:pt x="171" y="299"/>
                  </a:lnTo>
                  <a:lnTo>
                    <a:pt x="171" y="292"/>
                  </a:lnTo>
                  <a:lnTo>
                    <a:pt x="164" y="292"/>
                  </a:lnTo>
                  <a:lnTo>
                    <a:pt x="150" y="292"/>
                  </a:lnTo>
                  <a:lnTo>
                    <a:pt x="150" y="299"/>
                  </a:lnTo>
                  <a:lnTo>
                    <a:pt x="135" y="299"/>
                  </a:lnTo>
                  <a:lnTo>
                    <a:pt x="121" y="292"/>
                  </a:lnTo>
                  <a:lnTo>
                    <a:pt x="121" y="299"/>
                  </a:lnTo>
                  <a:lnTo>
                    <a:pt x="86" y="299"/>
                  </a:lnTo>
                  <a:lnTo>
                    <a:pt x="57" y="299"/>
                  </a:lnTo>
                  <a:lnTo>
                    <a:pt x="43" y="292"/>
                  </a:lnTo>
                  <a:lnTo>
                    <a:pt x="36" y="278"/>
                  </a:lnTo>
                  <a:lnTo>
                    <a:pt x="21" y="278"/>
                  </a:lnTo>
                  <a:lnTo>
                    <a:pt x="14" y="278"/>
                  </a:lnTo>
                  <a:lnTo>
                    <a:pt x="7" y="264"/>
                  </a:lnTo>
                  <a:lnTo>
                    <a:pt x="0" y="249"/>
                  </a:lnTo>
                  <a:lnTo>
                    <a:pt x="0" y="242"/>
                  </a:lnTo>
                  <a:lnTo>
                    <a:pt x="7" y="235"/>
                  </a:lnTo>
                  <a:lnTo>
                    <a:pt x="14" y="235"/>
                  </a:lnTo>
                  <a:lnTo>
                    <a:pt x="7" y="228"/>
                  </a:lnTo>
                  <a:lnTo>
                    <a:pt x="7" y="221"/>
                  </a:lnTo>
                  <a:lnTo>
                    <a:pt x="7" y="214"/>
                  </a:lnTo>
                  <a:lnTo>
                    <a:pt x="7" y="207"/>
                  </a:lnTo>
                  <a:lnTo>
                    <a:pt x="0" y="207"/>
                  </a:lnTo>
                  <a:lnTo>
                    <a:pt x="0" y="199"/>
                  </a:lnTo>
                  <a:lnTo>
                    <a:pt x="7" y="199"/>
                  </a:lnTo>
                  <a:lnTo>
                    <a:pt x="0" y="192"/>
                  </a:lnTo>
                  <a:lnTo>
                    <a:pt x="0" y="185"/>
                  </a:lnTo>
                  <a:lnTo>
                    <a:pt x="0" y="178"/>
                  </a:lnTo>
                  <a:lnTo>
                    <a:pt x="7" y="178"/>
                  </a:lnTo>
                  <a:lnTo>
                    <a:pt x="14" y="178"/>
                  </a:lnTo>
                  <a:lnTo>
                    <a:pt x="21" y="171"/>
                  </a:lnTo>
                  <a:lnTo>
                    <a:pt x="21" y="164"/>
                  </a:lnTo>
                  <a:lnTo>
                    <a:pt x="36" y="157"/>
                  </a:lnTo>
                  <a:lnTo>
                    <a:pt x="43" y="149"/>
                  </a:lnTo>
                  <a:lnTo>
                    <a:pt x="64" y="135"/>
                  </a:lnTo>
                  <a:lnTo>
                    <a:pt x="78" y="121"/>
                  </a:lnTo>
                  <a:lnTo>
                    <a:pt x="78" y="114"/>
                  </a:lnTo>
                  <a:lnTo>
                    <a:pt x="78" y="100"/>
                  </a:lnTo>
                  <a:lnTo>
                    <a:pt x="86" y="92"/>
                  </a:lnTo>
                  <a:lnTo>
                    <a:pt x="93" y="78"/>
                  </a:lnTo>
                  <a:lnTo>
                    <a:pt x="100" y="78"/>
                  </a:lnTo>
                  <a:lnTo>
                    <a:pt x="107" y="78"/>
                  </a:lnTo>
                  <a:lnTo>
                    <a:pt x="107" y="71"/>
                  </a:lnTo>
                  <a:lnTo>
                    <a:pt x="121" y="71"/>
                  </a:lnTo>
                  <a:lnTo>
                    <a:pt x="143" y="71"/>
                  </a:lnTo>
                  <a:lnTo>
                    <a:pt x="143" y="64"/>
                  </a:lnTo>
                  <a:lnTo>
                    <a:pt x="150" y="57"/>
                  </a:lnTo>
                  <a:lnTo>
                    <a:pt x="150" y="50"/>
                  </a:lnTo>
                  <a:lnTo>
                    <a:pt x="164" y="50"/>
                  </a:lnTo>
                  <a:lnTo>
                    <a:pt x="185" y="50"/>
                  </a:lnTo>
                  <a:lnTo>
                    <a:pt x="185" y="42"/>
                  </a:lnTo>
                  <a:lnTo>
                    <a:pt x="185" y="28"/>
                  </a:lnTo>
                  <a:lnTo>
                    <a:pt x="192" y="21"/>
                  </a:lnTo>
                  <a:lnTo>
                    <a:pt x="200" y="21"/>
                  </a:lnTo>
                  <a:lnTo>
                    <a:pt x="200" y="14"/>
                  </a:lnTo>
                  <a:lnTo>
                    <a:pt x="200" y="7"/>
                  </a:lnTo>
                  <a:lnTo>
                    <a:pt x="192" y="7"/>
                  </a:lnTo>
                  <a:lnTo>
                    <a:pt x="200" y="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39" name="Freeform 38"/>
            <p:cNvSpPr>
              <a:spLocks/>
            </p:cNvSpPr>
            <p:nvPr/>
          </p:nvSpPr>
          <p:spPr bwMode="auto">
            <a:xfrm>
              <a:off x="2359025" y="2590800"/>
              <a:ext cx="554038" cy="498475"/>
            </a:xfrm>
            <a:custGeom>
              <a:avLst/>
              <a:gdLst>
                <a:gd name="T0" fmla="*/ 304939975 w 349"/>
                <a:gd name="T1" fmla="*/ 126007813 h 314"/>
                <a:gd name="T2" fmla="*/ 340222195 w 349"/>
                <a:gd name="T3" fmla="*/ 126007813 h 314"/>
                <a:gd name="T4" fmla="*/ 378023779 w 349"/>
                <a:gd name="T5" fmla="*/ 108367513 h 314"/>
                <a:gd name="T6" fmla="*/ 430947901 w 349"/>
                <a:gd name="T7" fmla="*/ 108367513 h 314"/>
                <a:gd name="T8" fmla="*/ 521673608 w 349"/>
                <a:gd name="T9" fmla="*/ 126007813 h 314"/>
                <a:gd name="T10" fmla="*/ 609878363 w 349"/>
                <a:gd name="T11" fmla="*/ 126007813 h 314"/>
                <a:gd name="T12" fmla="*/ 665321850 w 349"/>
                <a:gd name="T13" fmla="*/ 90725625 h 314"/>
                <a:gd name="T14" fmla="*/ 665321850 w 349"/>
                <a:gd name="T15" fmla="*/ 55443438 h 314"/>
                <a:gd name="T16" fmla="*/ 718245973 w 349"/>
                <a:gd name="T17" fmla="*/ 55443438 h 314"/>
                <a:gd name="T18" fmla="*/ 718245973 w 349"/>
                <a:gd name="T19" fmla="*/ 17641888 h 314"/>
                <a:gd name="T20" fmla="*/ 735886289 w 349"/>
                <a:gd name="T21" fmla="*/ 0 h 314"/>
                <a:gd name="T22" fmla="*/ 791329777 w 349"/>
                <a:gd name="T23" fmla="*/ 0 h 314"/>
                <a:gd name="T24" fmla="*/ 808971680 w 349"/>
                <a:gd name="T25" fmla="*/ 0 h 314"/>
                <a:gd name="T26" fmla="*/ 826611996 w 349"/>
                <a:gd name="T27" fmla="*/ 17641888 h 314"/>
                <a:gd name="T28" fmla="*/ 844253899 w 349"/>
                <a:gd name="T29" fmla="*/ 55443438 h 314"/>
                <a:gd name="T30" fmla="*/ 879536119 w 349"/>
                <a:gd name="T31" fmla="*/ 55443438 h 314"/>
                <a:gd name="T32" fmla="*/ 844253899 w 349"/>
                <a:gd name="T33" fmla="*/ 181451250 h 314"/>
                <a:gd name="T34" fmla="*/ 844253899 w 349"/>
                <a:gd name="T35" fmla="*/ 413305625 h 314"/>
                <a:gd name="T36" fmla="*/ 826611996 w 349"/>
                <a:gd name="T37" fmla="*/ 468749063 h 314"/>
                <a:gd name="T38" fmla="*/ 826611996 w 349"/>
                <a:gd name="T39" fmla="*/ 577116575 h 314"/>
                <a:gd name="T40" fmla="*/ 791329777 w 349"/>
                <a:gd name="T41" fmla="*/ 612398763 h 314"/>
                <a:gd name="T42" fmla="*/ 735886289 w 349"/>
                <a:gd name="T43" fmla="*/ 791329063 h 314"/>
                <a:gd name="T44" fmla="*/ 466230121 w 349"/>
                <a:gd name="T45" fmla="*/ 756046875 h 314"/>
                <a:gd name="T46" fmla="*/ 466230121 w 349"/>
                <a:gd name="T47" fmla="*/ 594756875 h 314"/>
                <a:gd name="T48" fmla="*/ 430947901 w 349"/>
                <a:gd name="T49" fmla="*/ 594756875 h 314"/>
                <a:gd name="T50" fmla="*/ 413305998 w 349"/>
                <a:gd name="T51" fmla="*/ 577116575 h 314"/>
                <a:gd name="T52" fmla="*/ 395665682 w 349"/>
                <a:gd name="T53" fmla="*/ 556955325 h 314"/>
                <a:gd name="T54" fmla="*/ 360383463 w 349"/>
                <a:gd name="T55" fmla="*/ 521673138 h 314"/>
                <a:gd name="T56" fmla="*/ 322580291 w 349"/>
                <a:gd name="T57" fmla="*/ 468749063 h 314"/>
                <a:gd name="T58" fmla="*/ 269657756 w 349"/>
                <a:gd name="T59" fmla="*/ 468749063 h 314"/>
                <a:gd name="T60" fmla="*/ 269657756 w 349"/>
                <a:gd name="T61" fmla="*/ 430947513 h 314"/>
                <a:gd name="T62" fmla="*/ 234375537 w 349"/>
                <a:gd name="T63" fmla="*/ 413305625 h 314"/>
                <a:gd name="T64" fmla="*/ 234375537 w 349"/>
                <a:gd name="T65" fmla="*/ 378023438 h 314"/>
                <a:gd name="T66" fmla="*/ 216733633 w 349"/>
                <a:gd name="T67" fmla="*/ 360383138 h 314"/>
                <a:gd name="T68" fmla="*/ 178932049 w 349"/>
                <a:gd name="T69" fmla="*/ 342741250 h 314"/>
                <a:gd name="T70" fmla="*/ 143649830 w 349"/>
                <a:gd name="T71" fmla="*/ 342741250 h 314"/>
                <a:gd name="T72" fmla="*/ 126007926 w 349"/>
                <a:gd name="T73" fmla="*/ 360383138 h 314"/>
                <a:gd name="T74" fmla="*/ 108367610 w 349"/>
                <a:gd name="T75" fmla="*/ 342741250 h 314"/>
                <a:gd name="T76" fmla="*/ 52924123 w 349"/>
                <a:gd name="T77" fmla="*/ 360383138 h 314"/>
                <a:gd name="T78" fmla="*/ 17641903 w 349"/>
                <a:gd name="T79" fmla="*/ 342741250 h 314"/>
                <a:gd name="T80" fmla="*/ 0 w 349"/>
                <a:gd name="T81" fmla="*/ 307459063 h 314"/>
                <a:gd name="T82" fmla="*/ 0 w 349"/>
                <a:gd name="T83" fmla="*/ 287297813 h 314"/>
                <a:gd name="T84" fmla="*/ 0 w 349"/>
                <a:gd name="T85" fmla="*/ 252015625 h 314"/>
                <a:gd name="T86" fmla="*/ 17641903 w 349"/>
                <a:gd name="T87" fmla="*/ 234375325 h 314"/>
                <a:gd name="T88" fmla="*/ 52924123 w 349"/>
                <a:gd name="T89" fmla="*/ 234375325 h 314"/>
                <a:gd name="T90" fmla="*/ 52924123 w 349"/>
                <a:gd name="T91" fmla="*/ 126007813 h 314"/>
                <a:gd name="T92" fmla="*/ 178932049 w 349"/>
                <a:gd name="T93" fmla="*/ 126007813 h 3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9"/>
                <a:gd name="T142" fmla="*/ 0 h 314"/>
                <a:gd name="T143" fmla="*/ 349 w 349"/>
                <a:gd name="T144" fmla="*/ 314 h 3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9" h="314">
                  <a:moveTo>
                    <a:pt x="71" y="50"/>
                  </a:moveTo>
                  <a:lnTo>
                    <a:pt x="121" y="50"/>
                  </a:lnTo>
                  <a:lnTo>
                    <a:pt x="121" y="43"/>
                  </a:lnTo>
                  <a:lnTo>
                    <a:pt x="135" y="50"/>
                  </a:lnTo>
                  <a:lnTo>
                    <a:pt x="150" y="50"/>
                  </a:lnTo>
                  <a:lnTo>
                    <a:pt x="150" y="43"/>
                  </a:lnTo>
                  <a:lnTo>
                    <a:pt x="164" y="43"/>
                  </a:lnTo>
                  <a:lnTo>
                    <a:pt x="171" y="43"/>
                  </a:lnTo>
                  <a:lnTo>
                    <a:pt x="171" y="50"/>
                  </a:lnTo>
                  <a:lnTo>
                    <a:pt x="207" y="50"/>
                  </a:lnTo>
                  <a:lnTo>
                    <a:pt x="235" y="50"/>
                  </a:lnTo>
                  <a:lnTo>
                    <a:pt x="242" y="50"/>
                  </a:lnTo>
                  <a:lnTo>
                    <a:pt x="257" y="43"/>
                  </a:lnTo>
                  <a:lnTo>
                    <a:pt x="264" y="36"/>
                  </a:lnTo>
                  <a:lnTo>
                    <a:pt x="264" y="29"/>
                  </a:lnTo>
                  <a:lnTo>
                    <a:pt x="264" y="22"/>
                  </a:lnTo>
                  <a:lnTo>
                    <a:pt x="278" y="22"/>
                  </a:lnTo>
                  <a:lnTo>
                    <a:pt x="285" y="22"/>
                  </a:lnTo>
                  <a:lnTo>
                    <a:pt x="285" y="15"/>
                  </a:lnTo>
                  <a:lnTo>
                    <a:pt x="285" y="7"/>
                  </a:lnTo>
                  <a:lnTo>
                    <a:pt x="292" y="7"/>
                  </a:lnTo>
                  <a:lnTo>
                    <a:pt x="292" y="0"/>
                  </a:lnTo>
                  <a:lnTo>
                    <a:pt x="307" y="0"/>
                  </a:lnTo>
                  <a:lnTo>
                    <a:pt x="314" y="0"/>
                  </a:lnTo>
                  <a:lnTo>
                    <a:pt x="314" y="7"/>
                  </a:lnTo>
                  <a:lnTo>
                    <a:pt x="321" y="0"/>
                  </a:lnTo>
                  <a:lnTo>
                    <a:pt x="328" y="0"/>
                  </a:lnTo>
                  <a:lnTo>
                    <a:pt x="328" y="7"/>
                  </a:lnTo>
                  <a:lnTo>
                    <a:pt x="335" y="15"/>
                  </a:lnTo>
                  <a:lnTo>
                    <a:pt x="335" y="22"/>
                  </a:lnTo>
                  <a:lnTo>
                    <a:pt x="342" y="22"/>
                  </a:lnTo>
                  <a:lnTo>
                    <a:pt x="349" y="22"/>
                  </a:lnTo>
                  <a:lnTo>
                    <a:pt x="342" y="43"/>
                  </a:lnTo>
                  <a:lnTo>
                    <a:pt x="335" y="72"/>
                  </a:lnTo>
                  <a:lnTo>
                    <a:pt x="335" y="114"/>
                  </a:lnTo>
                  <a:lnTo>
                    <a:pt x="335" y="164"/>
                  </a:lnTo>
                  <a:lnTo>
                    <a:pt x="335" y="171"/>
                  </a:lnTo>
                  <a:lnTo>
                    <a:pt x="328" y="186"/>
                  </a:lnTo>
                  <a:lnTo>
                    <a:pt x="328" y="207"/>
                  </a:lnTo>
                  <a:lnTo>
                    <a:pt x="328" y="229"/>
                  </a:lnTo>
                  <a:lnTo>
                    <a:pt x="321" y="236"/>
                  </a:lnTo>
                  <a:lnTo>
                    <a:pt x="314" y="243"/>
                  </a:lnTo>
                  <a:lnTo>
                    <a:pt x="307" y="278"/>
                  </a:lnTo>
                  <a:lnTo>
                    <a:pt x="292" y="314"/>
                  </a:lnTo>
                  <a:lnTo>
                    <a:pt x="242" y="307"/>
                  </a:lnTo>
                  <a:lnTo>
                    <a:pt x="185" y="300"/>
                  </a:lnTo>
                  <a:lnTo>
                    <a:pt x="185" y="264"/>
                  </a:lnTo>
                  <a:lnTo>
                    <a:pt x="185" y="236"/>
                  </a:lnTo>
                  <a:lnTo>
                    <a:pt x="178" y="236"/>
                  </a:lnTo>
                  <a:lnTo>
                    <a:pt x="171" y="236"/>
                  </a:lnTo>
                  <a:lnTo>
                    <a:pt x="171" y="229"/>
                  </a:lnTo>
                  <a:lnTo>
                    <a:pt x="164" y="229"/>
                  </a:lnTo>
                  <a:lnTo>
                    <a:pt x="164" y="221"/>
                  </a:lnTo>
                  <a:lnTo>
                    <a:pt x="157" y="221"/>
                  </a:lnTo>
                  <a:lnTo>
                    <a:pt x="150" y="221"/>
                  </a:lnTo>
                  <a:lnTo>
                    <a:pt x="143" y="207"/>
                  </a:lnTo>
                  <a:lnTo>
                    <a:pt x="128" y="193"/>
                  </a:lnTo>
                  <a:lnTo>
                    <a:pt x="128" y="186"/>
                  </a:lnTo>
                  <a:lnTo>
                    <a:pt x="121" y="186"/>
                  </a:lnTo>
                  <a:lnTo>
                    <a:pt x="107" y="186"/>
                  </a:lnTo>
                  <a:lnTo>
                    <a:pt x="107" y="179"/>
                  </a:lnTo>
                  <a:lnTo>
                    <a:pt x="107" y="171"/>
                  </a:lnTo>
                  <a:lnTo>
                    <a:pt x="100" y="171"/>
                  </a:lnTo>
                  <a:lnTo>
                    <a:pt x="93" y="164"/>
                  </a:lnTo>
                  <a:lnTo>
                    <a:pt x="93" y="157"/>
                  </a:lnTo>
                  <a:lnTo>
                    <a:pt x="93" y="150"/>
                  </a:lnTo>
                  <a:lnTo>
                    <a:pt x="93" y="143"/>
                  </a:lnTo>
                  <a:lnTo>
                    <a:pt x="86" y="143"/>
                  </a:lnTo>
                  <a:lnTo>
                    <a:pt x="78" y="143"/>
                  </a:lnTo>
                  <a:lnTo>
                    <a:pt x="71" y="136"/>
                  </a:lnTo>
                  <a:lnTo>
                    <a:pt x="64" y="136"/>
                  </a:lnTo>
                  <a:lnTo>
                    <a:pt x="57" y="136"/>
                  </a:lnTo>
                  <a:lnTo>
                    <a:pt x="57" y="143"/>
                  </a:lnTo>
                  <a:lnTo>
                    <a:pt x="50" y="143"/>
                  </a:lnTo>
                  <a:lnTo>
                    <a:pt x="43" y="143"/>
                  </a:lnTo>
                  <a:lnTo>
                    <a:pt x="43" y="136"/>
                  </a:lnTo>
                  <a:lnTo>
                    <a:pt x="36" y="143"/>
                  </a:lnTo>
                  <a:lnTo>
                    <a:pt x="21" y="143"/>
                  </a:lnTo>
                  <a:lnTo>
                    <a:pt x="7" y="143"/>
                  </a:lnTo>
                  <a:lnTo>
                    <a:pt x="7" y="136"/>
                  </a:lnTo>
                  <a:lnTo>
                    <a:pt x="7" y="122"/>
                  </a:lnTo>
                  <a:lnTo>
                    <a:pt x="0" y="122"/>
                  </a:lnTo>
                  <a:lnTo>
                    <a:pt x="7" y="114"/>
                  </a:lnTo>
                  <a:lnTo>
                    <a:pt x="0" y="114"/>
                  </a:lnTo>
                  <a:lnTo>
                    <a:pt x="0" y="107"/>
                  </a:lnTo>
                  <a:lnTo>
                    <a:pt x="0" y="100"/>
                  </a:lnTo>
                  <a:lnTo>
                    <a:pt x="7" y="100"/>
                  </a:lnTo>
                  <a:lnTo>
                    <a:pt x="7" y="93"/>
                  </a:lnTo>
                  <a:lnTo>
                    <a:pt x="14" y="93"/>
                  </a:lnTo>
                  <a:lnTo>
                    <a:pt x="21" y="93"/>
                  </a:lnTo>
                  <a:lnTo>
                    <a:pt x="21" y="72"/>
                  </a:lnTo>
                  <a:lnTo>
                    <a:pt x="21" y="50"/>
                  </a:lnTo>
                  <a:lnTo>
                    <a:pt x="64" y="50"/>
                  </a:lnTo>
                  <a:lnTo>
                    <a:pt x="71" y="50"/>
                  </a:lnTo>
                  <a:close/>
                </a:path>
              </a:pathLst>
            </a:custGeom>
            <a:solidFill>
              <a:schemeClr val="accent6">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40" name="Freeform 39"/>
            <p:cNvSpPr>
              <a:spLocks/>
            </p:cNvSpPr>
            <p:nvPr/>
          </p:nvSpPr>
          <p:spPr bwMode="auto">
            <a:xfrm>
              <a:off x="2359025" y="2590800"/>
              <a:ext cx="554038" cy="498475"/>
            </a:xfrm>
            <a:custGeom>
              <a:avLst/>
              <a:gdLst>
                <a:gd name="T0" fmla="*/ 304939975 w 349"/>
                <a:gd name="T1" fmla="*/ 126007813 h 314"/>
                <a:gd name="T2" fmla="*/ 340222195 w 349"/>
                <a:gd name="T3" fmla="*/ 126007813 h 314"/>
                <a:gd name="T4" fmla="*/ 378023779 w 349"/>
                <a:gd name="T5" fmla="*/ 108367513 h 314"/>
                <a:gd name="T6" fmla="*/ 430947901 w 349"/>
                <a:gd name="T7" fmla="*/ 108367513 h 314"/>
                <a:gd name="T8" fmla="*/ 521673608 w 349"/>
                <a:gd name="T9" fmla="*/ 126007813 h 314"/>
                <a:gd name="T10" fmla="*/ 609878363 w 349"/>
                <a:gd name="T11" fmla="*/ 126007813 h 314"/>
                <a:gd name="T12" fmla="*/ 665321850 w 349"/>
                <a:gd name="T13" fmla="*/ 90725625 h 314"/>
                <a:gd name="T14" fmla="*/ 665321850 w 349"/>
                <a:gd name="T15" fmla="*/ 55443438 h 314"/>
                <a:gd name="T16" fmla="*/ 718245973 w 349"/>
                <a:gd name="T17" fmla="*/ 55443438 h 314"/>
                <a:gd name="T18" fmla="*/ 718245973 w 349"/>
                <a:gd name="T19" fmla="*/ 17641888 h 314"/>
                <a:gd name="T20" fmla="*/ 735886289 w 349"/>
                <a:gd name="T21" fmla="*/ 0 h 314"/>
                <a:gd name="T22" fmla="*/ 791329777 w 349"/>
                <a:gd name="T23" fmla="*/ 0 h 314"/>
                <a:gd name="T24" fmla="*/ 808971680 w 349"/>
                <a:gd name="T25" fmla="*/ 0 h 314"/>
                <a:gd name="T26" fmla="*/ 826611996 w 349"/>
                <a:gd name="T27" fmla="*/ 17641888 h 314"/>
                <a:gd name="T28" fmla="*/ 844253899 w 349"/>
                <a:gd name="T29" fmla="*/ 55443438 h 314"/>
                <a:gd name="T30" fmla="*/ 879536119 w 349"/>
                <a:gd name="T31" fmla="*/ 55443438 h 314"/>
                <a:gd name="T32" fmla="*/ 844253899 w 349"/>
                <a:gd name="T33" fmla="*/ 181451250 h 314"/>
                <a:gd name="T34" fmla="*/ 844253899 w 349"/>
                <a:gd name="T35" fmla="*/ 413305625 h 314"/>
                <a:gd name="T36" fmla="*/ 826611996 w 349"/>
                <a:gd name="T37" fmla="*/ 468749063 h 314"/>
                <a:gd name="T38" fmla="*/ 826611996 w 349"/>
                <a:gd name="T39" fmla="*/ 577116575 h 314"/>
                <a:gd name="T40" fmla="*/ 791329777 w 349"/>
                <a:gd name="T41" fmla="*/ 612398763 h 314"/>
                <a:gd name="T42" fmla="*/ 735886289 w 349"/>
                <a:gd name="T43" fmla="*/ 791329063 h 314"/>
                <a:gd name="T44" fmla="*/ 466230121 w 349"/>
                <a:gd name="T45" fmla="*/ 756046875 h 314"/>
                <a:gd name="T46" fmla="*/ 466230121 w 349"/>
                <a:gd name="T47" fmla="*/ 594756875 h 314"/>
                <a:gd name="T48" fmla="*/ 430947901 w 349"/>
                <a:gd name="T49" fmla="*/ 594756875 h 314"/>
                <a:gd name="T50" fmla="*/ 413305998 w 349"/>
                <a:gd name="T51" fmla="*/ 577116575 h 314"/>
                <a:gd name="T52" fmla="*/ 395665682 w 349"/>
                <a:gd name="T53" fmla="*/ 556955325 h 314"/>
                <a:gd name="T54" fmla="*/ 360383463 w 349"/>
                <a:gd name="T55" fmla="*/ 521673138 h 314"/>
                <a:gd name="T56" fmla="*/ 322580291 w 349"/>
                <a:gd name="T57" fmla="*/ 468749063 h 314"/>
                <a:gd name="T58" fmla="*/ 269657756 w 349"/>
                <a:gd name="T59" fmla="*/ 468749063 h 314"/>
                <a:gd name="T60" fmla="*/ 269657756 w 349"/>
                <a:gd name="T61" fmla="*/ 430947513 h 314"/>
                <a:gd name="T62" fmla="*/ 234375537 w 349"/>
                <a:gd name="T63" fmla="*/ 413305625 h 314"/>
                <a:gd name="T64" fmla="*/ 234375537 w 349"/>
                <a:gd name="T65" fmla="*/ 378023438 h 314"/>
                <a:gd name="T66" fmla="*/ 216733633 w 349"/>
                <a:gd name="T67" fmla="*/ 360383138 h 314"/>
                <a:gd name="T68" fmla="*/ 178932049 w 349"/>
                <a:gd name="T69" fmla="*/ 342741250 h 314"/>
                <a:gd name="T70" fmla="*/ 143649830 w 349"/>
                <a:gd name="T71" fmla="*/ 342741250 h 314"/>
                <a:gd name="T72" fmla="*/ 126007926 w 349"/>
                <a:gd name="T73" fmla="*/ 360383138 h 314"/>
                <a:gd name="T74" fmla="*/ 108367610 w 349"/>
                <a:gd name="T75" fmla="*/ 342741250 h 314"/>
                <a:gd name="T76" fmla="*/ 52924123 w 349"/>
                <a:gd name="T77" fmla="*/ 360383138 h 314"/>
                <a:gd name="T78" fmla="*/ 17641903 w 349"/>
                <a:gd name="T79" fmla="*/ 342741250 h 314"/>
                <a:gd name="T80" fmla="*/ 0 w 349"/>
                <a:gd name="T81" fmla="*/ 307459063 h 314"/>
                <a:gd name="T82" fmla="*/ 0 w 349"/>
                <a:gd name="T83" fmla="*/ 287297813 h 314"/>
                <a:gd name="T84" fmla="*/ 0 w 349"/>
                <a:gd name="T85" fmla="*/ 252015625 h 314"/>
                <a:gd name="T86" fmla="*/ 17641903 w 349"/>
                <a:gd name="T87" fmla="*/ 234375325 h 314"/>
                <a:gd name="T88" fmla="*/ 52924123 w 349"/>
                <a:gd name="T89" fmla="*/ 234375325 h 314"/>
                <a:gd name="T90" fmla="*/ 52924123 w 349"/>
                <a:gd name="T91" fmla="*/ 126007813 h 31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49"/>
                <a:gd name="T139" fmla="*/ 0 h 314"/>
                <a:gd name="T140" fmla="*/ 349 w 349"/>
                <a:gd name="T141" fmla="*/ 314 h 31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49" h="314">
                  <a:moveTo>
                    <a:pt x="71" y="50"/>
                  </a:moveTo>
                  <a:lnTo>
                    <a:pt x="121" y="50"/>
                  </a:lnTo>
                  <a:lnTo>
                    <a:pt x="121" y="43"/>
                  </a:lnTo>
                  <a:lnTo>
                    <a:pt x="135" y="50"/>
                  </a:lnTo>
                  <a:lnTo>
                    <a:pt x="150" y="50"/>
                  </a:lnTo>
                  <a:lnTo>
                    <a:pt x="150" y="43"/>
                  </a:lnTo>
                  <a:lnTo>
                    <a:pt x="164" y="43"/>
                  </a:lnTo>
                  <a:lnTo>
                    <a:pt x="171" y="43"/>
                  </a:lnTo>
                  <a:lnTo>
                    <a:pt x="171" y="50"/>
                  </a:lnTo>
                  <a:lnTo>
                    <a:pt x="207" y="50"/>
                  </a:lnTo>
                  <a:lnTo>
                    <a:pt x="235" y="50"/>
                  </a:lnTo>
                  <a:lnTo>
                    <a:pt x="242" y="50"/>
                  </a:lnTo>
                  <a:lnTo>
                    <a:pt x="257" y="43"/>
                  </a:lnTo>
                  <a:lnTo>
                    <a:pt x="264" y="36"/>
                  </a:lnTo>
                  <a:lnTo>
                    <a:pt x="264" y="29"/>
                  </a:lnTo>
                  <a:lnTo>
                    <a:pt x="264" y="22"/>
                  </a:lnTo>
                  <a:lnTo>
                    <a:pt x="278" y="22"/>
                  </a:lnTo>
                  <a:lnTo>
                    <a:pt x="285" y="22"/>
                  </a:lnTo>
                  <a:lnTo>
                    <a:pt x="285" y="15"/>
                  </a:lnTo>
                  <a:lnTo>
                    <a:pt x="285" y="7"/>
                  </a:lnTo>
                  <a:lnTo>
                    <a:pt x="292" y="7"/>
                  </a:lnTo>
                  <a:lnTo>
                    <a:pt x="292" y="0"/>
                  </a:lnTo>
                  <a:lnTo>
                    <a:pt x="307" y="0"/>
                  </a:lnTo>
                  <a:lnTo>
                    <a:pt x="314" y="0"/>
                  </a:lnTo>
                  <a:lnTo>
                    <a:pt x="314" y="7"/>
                  </a:lnTo>
                  <a:lnTo>
                    <a:pt x="321" y="0"/>
                  </a:lnTo>
                  <a:lnTo>
                    <a:pt x="328" y="0"/>
                  </a:lnTo>
                  <a:lnTo>
                    <a:pt x="328" y="7"/>
                  </a:lnTo>
                  <a:lnTo>
                    <a:pt x="335" y="15"/>
                  </a:lnTo>
                  <a:lnTo>
                    <a:pt x="335" y="22"/>
                  </a:lnTo>
                  <a:lnTo>
                    <a:pt x="342" y="22"/>
                  </a:lnTo>
                  <a:lnTo>
                    <a:pt x="349" y="22"/>
                  </a:lnTo>
                  <a:lnTo>
                    <a:pt x="342" y="43"/>
                  </a:lnTo>
                  <a:lnTo>
                    <a:pt x="335" y="72"/>
                  </a:lnTo>
                  <a:lnTo>
                    <a:pt x="335" y="114"/>
                  </a:lnTo>
                  <a:lnTo>
                    <a:pt x="335" y="164"/>
                  </a:lnTo>
                  <a:lnTo>
                    <a:pt x="335" y="171"/>
                  </a:lnTo>
                  <a:lnTo>
                    <a:pt x="328" y="186"/>
                  </a:lnTo>
                  <a:lnTo>
                    <a:pt x="328" y="207"/>
                  </a:lnTo>
                  <a:lnTo>
                    <a:pt x="328" y="229"/>
                  </a:lnTo>
                  <a:lnTo>
                    <a:pt x="321" y="236"/>
                  </a:lnTo>
                  <a:lnTo>
                    <a:pt x="314" y="243"/>
                  </a:lnTo>
                  <a:lnTo>
                    <a:pt x="307" y="278"/>
                  </a:lnTo>
                  <a:lnTo>
                    <a:pt x="292" y="314"/>
                  </a:lnTo>
                  <a:lnTo>
                    <a:pt x="242" y="307"/>
                  </a:lnTo>
                  <a:lnTo>
                    <a:pt x="185" y="300"/>
                  </a:lnTo>
                  <a:lnTo>
                    <a:pt x="185" y="264"/>
                  </a:lnTo>
                  <a:lnTo>
                    <a:pt x="185" y="236"/>
                  </a:lnTo>
                  <a:lnTo>
                    <a:pt x="178" y="236"/>
                  </a:lnTo>
                  <a:lnTo>
                    <a:pt x="171" y="236"/>
                  </a:lnTo>
                  <a:lnTo>
                    <a:pt x="171" y="229"/>
                  </a:lnTo>
                  <a:lnTo>
                    <a:pt x="164" y="229"/>
                  </a:lnTo>
                  <a:lnTo>
                    <a:pt x="164" y="221"/>
                  </a:lnTo>
                  <a:lnTo>
                    <a:pt x="157" y="221"/>
                  </a:lnTo>
                  <a:lnTo>
                    <a:pt x="150" y="221"/>
                  </a:lnTo>
                  <a:lnTo>
                    <a:pt x="143" y="207"/>
                  </a:lnTo>
                  <a:lnTo>
                    <a:pt x="128" y="193"/>
                  </a:lnTo>
                  <a:lnTo>
                    <a:pt x="128" y="186"/>
                  </a:lnTo>
                  <a:lnTo>
                    <a:pt x="121" y="186"/>
                  </a:lnTo>
                  <a:lnTo>
                    <a:pt x="107" y="186"/>
                  </a:lnTo>
                  <a:lnTo>
                    <a:pt x="107" y="179"/>
                  </a:lnTo>
                  <a:lnTo>
                    <a:pt x="107" y="171"/>
                  </a:lnTo>
                  <a:lnTo>
                    <a:pt x="100" y="171"/>
                  </a:lnTo>
                  <a:lnTo>
                    <a:pt x="93" y="164"/>
                  </a:lnTo>
                  <a:lnTo>
                    <a:pt x="93" y="157"/>
                  </a:lnTo>
                  <a:lnTo>
                    <a:pt x="93" y="150"/>
                  </a:lnTo>
                  <a:lnTo>
                    <a:pt x="93" y="143"/>
                  </a:lnTo>
                  <a:lnTo>
                    <a:pt x="86" y="143"/>
                  </a:lnTo>
                  <a:lnTo>
                    <a:pt x="78" y="143"/>
                  </a:lnTo>
                  <a:lnTo>
                    <a:pt x="71" y="136"/>
                  </a:lnTo>
                  <a:lnTo>
                    <a:pt x="64" y="136"/>
                  </a:lnTo>
                  <a:lnTo>
                    <a:pt x="57" y="136"/>
                  </a:lnTo>
                  <a:lnTo>
                    <a:pt x="57" y="143"/>
                  </a:lnTo>
                  <a:lnTo>
                    <a:pt x="50" y="143"/>
                  </a:lnTo>
                  <a:lnTo>
                    <a:pt x="43" y="143"/>
                  </a:lnTo>
                  <a:lnTo>
                    <a:pt x="43" y="136"/>
                  </a:lnTo>
                  <a:lnTo>
                    <a:pt x="36" y="143"/>
                  </a:lnTo>
                  <a:lnTo>
                    <a:pt x="21" y="143"/>
                  </a:lnTo>
                  <a:lnTo>
                    <a:pt x="7" y="143"/>
                  </a:lnTo>
                  <a:lnTo>
                    <a:pt x="7" y="136"/>
                  </a:lnTo>
                  <a:lnTo>
                    <a:pt x="7" y="122"/>
                  </a:lnTo>
                  <a:lnTo>
                    <a:pt x="0" y="122"/>
                  </a:lnTo>
                  <a:lnTo>
                    <a:pt x="7" y="114"/>
                  </a:lnTo>
                  <a:lnTo>
                    <a:pt x="0" y="114"/>
                  </a:lnTo>
                  <a:lnTo>
                    <a:pt x="0" y="107"/>
                  </a:lnTo>
                  <a:lnTo>
                    <a:pt x="0" y="100"/>
                  </a:lnTo>
                  <a:lnTo>
                    <a:pt x="7" y="100"/>
                  </a:lnTo>
                  <a:lnTo>
                    <a:pt x="7" y="93"/>
                  </a:lnTo>
                  <a:lnTo>
                    <a:pt x="14" y="93"/>
                  </a:lnTo>
                  <a:lnTo>
                    <a:pt x="21" y="93"/>
                  </a:lnTo>
                  <a:lnTo>
                    <a:pt x="21" y="72"/>
                  </a:lnTo>
                  <a:lnTo>
                    <a:pt x="21" y="50"/>
                  </a:lnTo>
                  <a:lnTo>
                    <a:pt x="64" y="5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41" name="Freeform 40"/>
            <p:cNvSpPr>
              <a:spLocks/>
            </p:cNvSpPr>
            <p:nvPr/>
          </p:nvSpPr>
          <p:spPr bwMode="auto">
            <a:xfrm>
              <a:off x="2279650" y="2806700"/>
              <a:ext cx="373063" cy="260350"/>
            </a:xfrm>
            <a:custGeom>
              <a:avLst/>
              <a:gdLst>
                <a:gd name="T0" fmla="*/ 592238306 w 235"/>
                <a:gd name="T1" fmla="*/ 252015625 h 164"/>
                <a:gd name="T2" fmla="*/ 592238306 w 235"/>
                <a:gd name="T3" fmla="*/ 413305625 h 164"/>
                <a:gd name="T4" fmla="*/ 539314160 w 235"/>
                <a:gd name="T5" fmla="*/ 413305625 h 164"/>
                <a:gd name="T6" fmla="*/ 216733728 w 235"/>
                <a:gd name="T7" fmla="*/ 395665325 h 164"/>
                <a:gd name="T8" fmla="*/ 143649893 w 235"/>
                <a:gd name="T9" fmla="*/ 357862188 h 164"/>
                <a:gd name="T10" fmla="*/ 126007981 w 235"/>
                <a:gd name="T11" fmla="*/ 378023438 h 164"/>
                <a:gd name="T12" fmla="*/ 52924146 w 235"/>
                <a:gd name="T13" fmla="*/ 395665325 h 164"/>
                <a:gd name="T14" fmla="*/ 17641911 w 235"/>
                <a:gd name="T15" fmla="*/ 340221888 h 164"/>
                <a:gd name="T16" fmla="*/ 17641911 w 235"/>
                <a:gd name="T17" fmla="*/ 304939700 h 164"/>
                <a:gd name="T18" fmla="*/ 0 w 235"/>
                <a:gd name="T19" fmla="*/ 287297813 h 164"/>
                <a:gd name="T20" fmla="*/ 17641911 w 235"/>
                <a:gd name="T21" fmla="*/ 269657513 h 164"/>
                <a:gd name="T22" fmla="*/ 35282235 w 235"/>
                <a:gd name="T23" fmla="*/ 234375325 h 164"/>
                <a:gd name="T24" fmla="*/ 52924146 w 235"/>
                <a:gd name="T25" fmla="*/ 196572188 h 164"/>
                <a:gd name="T26" fmla="*/ 73085423 w 235"/>
                <a:gd name="T27" fmla="*/ 178931888 h 164"/>
                <a:gd name="T28" fmla="*/ 73085423 w 235"/>
                <a:gd name="T29" fmla="*/ 143649700 h 164"/>
                <a:gd name="T30" fmla="*/ 73085423 w 235"/>
                <a:gd name="T31" fmla="*/ 126007813 h 164"/>
                <a:gd name="T32" fmla="*/ 90725747 w 235"/>
                <a:gd name="T33" fmla="*/ 108367513 h 164"/>
                <a:gd name="T34" fmla="*/ 108367658 w 235"/>
                <a:gd name="T35" fmla="*/ 88206263 h 164"/>
                <a:gd name="T36" fmla="*/ 126007981 w 235"/>
                <a:gd name="T37" fmla="*/ 70564375 h 164"/>
                <a:gd name="T38" fmla="*/ 143649893 w 235"/>
                <a:gd name="T39" fmla="*/ 35282188 h 164"/>
                <a:gd name="T40" fmla="*/ 178932127 w 235"/>
                <a:gd name="T41" fmla="*/ 17641888 h 164"/>
                <a:gd name="T42" fmla="*/ 234375639 w 235"/>
                <a:gd name="T43" fmla="*/ 0 h 164"/>
                <a:gd name="T44" fmla="*/ 252015963 w 235"/>
                <a:gd name="T45" fmla="*/ 17641888 h 164"/>
                <a:gd name="T46" fmla="*/ 269657874 w 235"/>
                <a:gd name="T47" fmla="*/ 0 h 164"/>
                <a:gd name="T48" fmla="*/ 304940109 w 235"/>
                <a:gd name="T49" fmla="*/ 0 h 164"/>
                <a:gd name="T50" fmla="*/ 342741709 w 235"/>
                <a:gd name="T51" fmla="*/ 17641888 h 164"/>
                <a:gd name="T52" fmla="*/ 360383621 w 235"/>
                <a:gd name="T53" fmla="*/ 35282188 h 164"/>
                <a:gd name="T54" fmla="*/ 360383621 w 235"/>
                <a:gd name="T55" fmla="*/ 70564375 h 164"/>
                <a:gd name="T56" fmla="*/ 395665855 w 235"/>
                <a:gd name="T57" fmla="*/ 88206263 h 164"/>
                <a:gd name="T58" fmla="*/ 395665855 w 235"/>
                <a:gd name="T59" fmla="*/ 126007813 h 164"/>
                <a:gd name="T60" fmla="*/ 448588414 w 235"/>
                <a:gd name="T61" fmla="*/ 126007813 h 164"/>
                <a:gd name="T62" fmla="*/ 486391602 w 235"/>
                <a:gd name="T63" fmla="*/ 178931888 h 164"/>
                <a:gd name="T64" fmla="*/ 521673837 w 235"/>
                <a:gd name="T65" fmla="*/ 214214075 h 164"/>
                <a:gd name="T66" fmla="*/ 539314160 w 235"/>
                <a:gd name="T67" fmla="*/ 234375325 h 164"/>
                <a:gd name="T68" fmla="*/ 556956071 w 235"/>
                <a:gd name="T69" fmla="*/ 252015625 h 164"/>
                <a:gd name="T70" fmla="*/ 574596395 w 235"/>
                <a:gd name="T71" fmla="*/ 252015625 h 1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5"/>
                <a:gd name="T109" fmla="*/ 0 h 164"/>
                <a:gd name="T110" fmla="*/ 235 w 235"/>
                <a:gd name="T111" fmla="*/ 164 h 1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5" h="164">
                  <a:moveTo>
                    <a:pt x="228" y="100"/>
                  </a:moveTo>
                  <a:lnTo>
                    <a:pt x="235" y="100"/>
                  </a:lnTo>
                  <a:lnTo>
                    <a:pt x="235" y="128"/>
                  </a:lnTo>
                  <a:lnTo>
                    <a:pt x="235" y="164"/>
                  </a:lnTo>
                  <a:lnTo>
                    <a:pt x="221" y="164"/>
                  </a:lnTo>
                  <a:lnTo>
                    <a:pt x="214" y="164"/>
                  </a:lnTo>
                  <a:lnTo>
                    <a:pt x="150" y="157"/>
                  </a:lnTo>
                  <a:lnTo>
                    <a:pt x="86" y="157"/>
                  </a:lnTo>
                  <a:lnTo>
                    <a:pt x="71" y="150"/>
                  </a:lnTo>
                  <a:lnTo>
                    <a:pt x="57" y="142"/>
                  </a:lnTo>
                  <a:lnTo>
                    <a:pt x="50" y="142"/>
                  </a:lnTo>
                  <a:lnTo>
                    <a:pt x="50" y="150"/>
                  </a:lnTo>
                  <a:lnTo>
                    <a:pt x="50" y="157"/>
                  </a:lnTo>
                  <a:lnTo>
                    <a:pt x="21" y="157"/>
                  </a:lnTo>
                  <a:lnTo>
                    <a:pt x="0" y="157"/>
                  </a:lnTo>
                  <a:lnTo>
                    <a:pt x="7" y="135"/>
                  </a:lnTo>
                  <a:lnTo>
                    <a:pt x="14" y="121"/>
                  </a:lnTo>
                  <a:lnTo>
                    <a:pt x="7" y="121"/>
                  </a:lnTo>
                  <a:lnTo>
                    <a:pt x="0" y="121"/>
                  </a:lnTo>
                  <a:lnTo>
                    <a:pt x="0" y="114"/>
                  </a:lnTo>
                  <a:lnTo>
                    <a:pt x="0" y="107"/>
                  </a:lnTo>
                  <a:lnTo>
                    <a:pt x="7" y="107"/>
                  </a:lnTo>
                  <a:lnTo>
                    <a:pt x="14" y="107"/>
                  </a:lnTo>
                  <a:lnTo>
                    <a:pt x="14" y="93"/>
                  </a:lnTo>
                  <a:lnTo>
                    <a:pt x="14" y="85"/>
                  </a:lnTo>
                  <a:lnTo>
                    <a:pt x="21" y="78"/>
                  </a:lnTo>
                  <a:lnTo>
                    <a:pt x="21" y="71"/>
                  </a:lnTo>
                  <a:lnTo>
                    <a:pt x="29" y="71"/>
                  </a:lnTo>
                  <a:lnTo>
                    <a:pt x="36" y="71"/>
                  </a:lnTo>
                  <a:lnTo>
                    <a:pt x="29" y="57"/>
                  </a:lnTo>
                  <a:lnTo>
                    <a:pt x="21" y="50"/>
                  </a:lnTo>
                  <a:lnTo>
                    <a:pt x="29" y="50"/>
                  </a:lnTo>
                  <a:lnTo>
                    <a:pt x="36" y="50"/>
                  </a:lnTo>
                  <a:lnTo>
                    <a:pt x="36" y="43"/>
                  </a:lnTo>
                  <a:lnTo>
                    <a:pt x="36" y="35"/>
                  </a:lnTo>
                  <a:lnTo>
                    <a:pt x="43" y="35"/>
                  </a:lnTo>
                  <a:lnTo>
                    <a:pt x="50" y="35"/>
                  </a:lnTo>
                  <a:lnTo>
                    <a:pt x="50" y="28"/>
                  </a:lnTo>
                  <a:lnTo>
                    <a:pt x="50" y="14"/>
                  </a:lnTo>
                  <a:lnTo>
                    <a:pt x="57" y="14"/>
                  </a:lnTo>
                  <a:lnTo>
                    <a:pt x="57" y="7"/>
                  </a:lnTo>
                  <a:lnTo>
                    <a:pt x="71" y="7"/>
                  </a:lnTo>
                  <a:lnTo>
                    <a:pt x="86" y="7"/>
                  </a:lnTo>
                  <a:lnTo>
                    <a:pt x="93" y="0"/>
                  </a:lnTo>
                  <a:lnTo>
                    <a:pt x="93" y="7"/>
                  </a:lnTo>
                  <a:lnTo>
                    <a:pt x="100" y="7"/>
                  </a:lnTo>
                  <a:lnTo>
                    <a:pt x="107" y="7"/>
                  </a:lnTo>
                  <a:lnTo>
                    <a:pt x="107" y="0"/>
                  </a:lnTo>
                  <a:lnTo>
                    <a:pt x="114" y="0"/>
                  </a:lnTo>
                  <a:lnTo>
                    <a:pt x="121" y="0"/>
                  </a:lnTo>
                  <a:lnTo>
                    <a:pt x="128" y="7"/>
                  </a:lnTo>
                  <a:lnTo>
                    <a:pt x="136" y="7"/>
                  </a:lnTo>
                  <a:lnTo>
                    <a:pt x="143" y="7"/>
                  </a:lnTo>
                  <a:lnTo>
                    <a:pt x="143" y="14"/>
                  </a:lnTo>
                  <a:lnTo>
                    <a:pt x="143" y="21"/>
                  </a:lnTo>
                  <a:lnTo>
                    <a:pt x="143" y="28"/>
                  </a:lnTo>
                  <a:lnTo>
                    <a:pt x="150" y="35"/>
                  </a:lnTo>
                  <a:lnTo>
                    <a:pt x="157" y="35"/>
                  </a:lnTo>
                  <a:lnTo>
                    <a:pt x="157" y="43"/>
                  </a:lnTo>
                  <a:lnTo>
                    <a:pt x="157" y="50"/>
                  </a:lnTo>
                  <a:lnTo>
                    <a:pt x="171" y="50"/>
                  </a:lnTo>
                  <a:lnTo>
                    <a:pt x="178" y="50"/>
                  </a:lnTo>
                  <a:lnTo>
                    <a:pt x="178" y="57"/>
                  </a:lnTo>
                  <a:lnTo>
                    <a:pt x="193" y="71"/>
                  </a:lnTo>
                  <a:lnTo>
                    <a:pt x="200" y="85"/>
                  </a:lnTo>
                  <a:lnTo>
                    <a:pt x="207" y="85"/>
                  </a:lnTo>
                  <a:lnTo>
                    <a:pt x="214" y="85"/>
                  </a:lnTo>
                  <a:lnTo>
                    <a:pt x="214" y="93"/>
                  </a:lnTo>
                  <a:lnTo>
                    <a:pt x="221" y="93"/>
                  </a:lnTo>
                  <a:lnTo>
                    <a:pt x="221" y="100"/>
                  </a:lnTo>
                  <a:lnTo>
                    <a:pt x="228" y="100"/>
                  </a:lnTo>
                  <a:close/>
                </a:path>
              </a:pathLst>
            </a:custGeom>
            <a:solidFill>
              <a:schemeClr val="accent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42" name="Freeform 41"/>
            <p:cNvSpPr>
              <a:spLocks/>
            </p:cNvSpPr>
            <p:nvPr/>
          </p:nvSpPr>
          <p:spPr bwMode="auto">
            <a:xfrm>
              <a:off x="2279650" y="2806700"/>
              <a:ext cx="373063" cy="260350"/>
            </a:xfrm>
            <a:custGeom>
              <a:avLst/>
              <a:gdLst>
                <a:gd name="T0" fmla="*/ 592238306 w 235"/>
                <a:gd name="T1" fmla="*/ 252015625 h 164"/>
                <a:gd name="T2" fmla="*/ 592238306 w 235"/>
                <a:gd name="T3" fmla="*/ 413305625 h 164"/>
                <a:gd name="T4" fmla="*/ 539314160 w 235"/>
                <a:gd name="T5" fmla="*/ 413305625 h 164"/>
                <a:gd name="T6" fmla="*/ 216733728 w 235"/>
                <a:gd name="T7" fmla="*/ 395665325 h 164"/>
                <a:gd name="T8" fmla="*/ 143649893 w 235"/>
                <a:gd name="T9" fmla="*/ 357862188 h 164"/>
                <a:gd name="T10" fmla="*/ 126007981 w 235"/>
                <a:gd name="T11" fmla="*/ 378023438 h 164"/>
                <a:gd name="T12" fmla="*/ 52924146 w 235"/>
                <a:gd name="T13" fmla="*/ 395665325 h 164"/>
                <a:gd name="T14" fmla="*/ 17641911 w 235"/>
                <a:gd name="T15" fmla="*/ 340221888 h 164"/>
                <a:gd name="T16" fmla="*/ 17641911 w 235"/>
                <a:gd name="T17" fmla="*/ 304939700 h 164"/>
                <a:gd name="T18" fmla="*/ 0 w 235"/>
                <a:gd name="T19" fmla="*/ 287297813 h 164"/>
                <a:gd name="T20" fmla="*/ 17641911 w 235"/>
                <a:gd name="T21" fmla="*/ 269657513 h 164"/>
                <a:gd name="T22" fmla="*/ 35282235 w 235"/>
                <a:gd name="T23" fmla="*/ 234375325 h 164"/>
                <a:gd name="T24" fmla="*/ 52924146 w 235"/>
                <a:gd name="T25" fmla="*/ 196572188 h 164"/>
                <a:gd name="T26" fmla="*/ 73085423 w 235"/>
                <a:gd name="T27" fmla="*/ 178931888 h 164"/>
                <a:gd name="T28" fmla="*/ 73085423 w 235"/>
                <a:gd name="T29" fmla="*/ 143649700 h 164"/>
                <a:gd name="T30" fmla="*/ 73085423 w 235"/>
                <a:gd name="T31" fmla="*/ 126007813 h 164"/>
                <a:gd name="T32" fmla="*/ 90725747 w 235"/>
                <a:gd name="T33" fmla="*/ 108367513 h 164"/>
                <a:gd name="T34" fmla="*/ 108367658 w 235"/>
                <a:gd name="T35" fmla="*/ 88206263 h 164"/>
                <a:gd name="T36" fmla="*/ 126007981 w 235"/>
                <a:gd name="T37" fmla="*/ 70564375 h 164"/>
                <a:gd name="T38" fmla="*/ 143649893 w 235"/>
                <a:gd name="T39" fmla="*/ 35282188 h 164"/>
                <a:gd name="T40" fmla="*/ 178932127 w 235"/>
                <a:gd name="T41" fmla="*/ 17641888 h 164"/>
                <a:gd name="T42" fmla="*/ 234375639 w 235"/>
                <a:gd name="T43" fmla="*/ 0 h 164"/>
                <a:gd name="T44" fmla="*/ 252015963 w 235"/>
                <a:gd name="T45" fmla="*/ 17641888 h 164"/>
                <a:gd name="T46" fmla="*/ 269657874 w 235"/>
                <a:gd name="T47" fmla="*/ 0 h 164"/>
                <a:gd name="T48" fmla="*/ 304940109 w 235"/>
                <a:gd name="T49" fmla="*/ 0 h 164"/>
                <a:gd name="T50" fmla="*/ 342741709 w 235"/>
                <a:gd name="T51" fmla="*/ 17641888 h 164"/>
                <a:gd name="T52" fmla="*/ 360383621 w 235"/>
                <a:gd name="T53" fmla="*/ 35282188 h 164"/>
                <a:gd name="T54" fmla="*/ 360383621 w 235"/>
                <a:gd name="T55" fmla="*/ 70564375 h 164"/>
                <a:gd name="T56" fmla="*/ 395665855 w 235"/>
                <a:gd name="T57" fmla="*/ 88206263 h 164"/>
                <a:gd name="T58" fmla="*/ 395665855 w 235"/>
                <a:gd name="T59" fmla="*/ 126007813 h 164"/>
                <a:gd name="T60" fmla="*/ 448588414 w 235"/>
                <a:gd name="T61" fmla="*/ 126007813 h 164"/>
                <a:gd name="T62" fmla="*/ 486391602 w 235"/>
                <a:gd name="T63" fmla="*/ 178931888 h 164"/>
                <a:gd name="T64" fmla="*/ 521673837 w 235"/>
                <a:gd name="T65" fmla="*/ 214214075 h 164"/>
                <a:gd name="T66" fmla="*/ 539314160 w 235"/>
                <a:gd name="T67" fmla="*/ 234375325 h 164"/>
                <a:gd name="T68" fmla="*/ 556956071 w 235"/>
                <a:gd name="T69" fmla="*/ 252015625 h 16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35"/>
                <a:gd name="T106" fmla="*/ 0 h 164"/>
                <a:gd name="T107" fmla="*/ 235 w 235"/>
                <a:gd name="T108" fmla="*/ 164 h 16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35" h="164">
                  <a:moveTo>
                    <a:pt x="228" y="100"/>
                  </a:moveTo>
                  <a:lnTo>
                    <a:pt x="235" y="100"/>
                  </a:lnTo>
                  <a:lnTo>
                    <a:pt x="235" y="128"/>
                  </a:lnTo>
                  <a:lnTo>
                    <a:pt x="235" y="164"/>
                  </a:lnTo>
                  <a:lnTo>
                    <a:pt x="221" y="164"/>
                  </a:lnTo>
                  <a:lnTo>
                    <a:pt x="214" y="164"/>
                  </a:lnTo>
                  <a:lnTo>
                    <a:pt x="150" y="157"/>
                  </a:lnTo>
                  <a:lnTo>
                    <a:pt x="86" y="157"/>
                  </a:lnTo>
                  <a:lnTo>
                    <a:pt x="71" y="150"/>
                  </a:lnTo>
                  <a:lnTo>
                    <a:pt x="57" y="142"/>
                  </a:lnTo>
                  <a:lnTo>
                    <a:pt x="50" y="142"/>
                  </a:lnTo>
                  <a:lnTo>
                    <a:pt x="50" y="150"/>
                  </a:lnTo>
                  <a:lnTo>
                    <a:pt x="50" y="157"/>
                  </a:lnTo>
                  <a:lnTo>
                    <a:pt x="21" y="157"/>
                  </a:lnTo>
                  <a:lnTo>
                    <a:pt x="0" y="157"/>
                  </a:lnTo>
                  <a:lnTo>
                    <a:pt x="7" y="135"/>
                  </a:lnTo>
                  <a:lnTo>
                    <a:pt x="14" y="121"/>
                  </a:lnTo>
                  <a:lnTo>
                    <a:pt x="7" y="121"/>
                  </a:lnTo>
                  <a:lnTo>
                    <a:pt x="0" y="121"/>
                  </a:lnTo>
                  <a:lnTo>
                    <a:pt x="0" y="114"/>
                  </a:lnTo>
                  <a:lnTo>
                    <a:pt x="0" y="107"/>
                  </a:lnTo>
                  <a:lnTo>
                    <a:pt x="7" y="107"/>
                  </a:lnTo>
                  <a:lnTo>
                    <a:pt x="14" y="107"/>
                  </a:lnTo>
                  <a:lnTo>
                    <a:pt x="14" y="93"/>
                  </a:lnTo>
                  <a:lnTo>
                    <a:pt x="14" y="85"/>
                  </a:lnTo>
                  <a:lnTo>
                    <a:pt x="21" y="78"/>
                  </a:lnTo>
                  <a:lnTo>
                    <a:pt x="21" y="71"/>
                  </a:lnTo>
                  <a:lnTo>
                    <a:pt x="29" y="71"/>
                  </a:lnTo>
                  <a:lnTo>
                    <a:pt x="36" y="71"/>
                  </a:lnTo>
                  <a:lnTo>
                    <a:pt x="29" y="57"/>
                  </a:lnTo>
                  <a:lnTo>
                    <a:pt x="21" y="50"/>
                  </a:lnTo>
                  <a:lnTo>
                    <a:pt x="29" y="50"/>
                  </a:lnTo>
                  <a:lnTo>
                    <a:pt x="36" y="50"/>
                  </a:lnTo>
                  <a:lnTo>
                    <a:pt x="36" y="43"/>
                  </a:lnTo>
                  <a:lnTo>
                    <a:pt x="36" y="35"/>
                  </a:lnTo>
                  <a:lnTo>
                    <a:pt x="43" y="35"/>
                  </a:lnTo>
                  <a:lnTo>
                    <a:pt x="50" y="35"/>
                  </a:lnTo>
                  <a:lnTo>
                    <a:pt x="50" y="28"/>
                  </a:lnTo>
                  <a:lnTo>
                    <a:pt x="50" y="14"/>
                  </a:lnTo>
                  <a:lnTo>
                    <a:pt x="57" y="14"/>
                  </a:lnTo>
                  <a:lnTo>
                    <a:pt x="57" y="7"/>
                  </a:lnTo>
                  <a:lnTo>
                    <a:pt x="71" y="7"/>
                  </a:lnTo>
                  <a:lnTo>
                    <a:pt x="86" y="7"/>
                  </a:lnTo>
                  <a:lnTo>
                    <a:pt x="93" y="0"/>
                  </a:lnTo>
                  <a:lnTo>
                    <a:pt x="93" y="7"/>
                  </a:lnTo>
                  <a:lnTo>
                    <a:pt x="100" y="7"/>
                  </a:lnTo>
                  <a:lnTo>
                    <a:pt x="107" y="7"/>
                  </a:lnTo>
                  <a:lnTo>
                    <a:pt x="107" y="0"/>
                  </a:lnTo>
                  <a:lnTo>
                    <a:pt x="114" y="0"/>
                  </a:lnTo>
                  <a:lnTo>
                    <a:pt x="121" y="0"/>
                  </a:lnTo>
                  <a:lnTo>
                    <a:pt x="128" y="7"/>
                  </a:lnTo>
                  <a:lnTo>
                    <a:pt x="136" y="7"/>
                  </a:lnTo>
                  <a:lnTo>
                    <a:pt x="143" y="7"/>
                  </a:lnTo>
                  <a:lnTo>
                    <a:pt x="143" y="14"/>
                  </a:lnTo>
                  <a:lnTo>
                    <a:pt x="143" y="21"/>
                  </a:lnTo>
                  <a:lnTo>
                    <a:pt x="143" y="28"/>
                  </a:lnTo>
                  <a:lnTo>
                    <a:pt x="150" y="35"/>
                  </a:lnTo>
                  <a:lnTo>
                    <a:pt x="157" y="35"/>
                  </a:lnTo>
                  <a:lnTo>
                    <a:pt x="157" y="43"/>
                  </a:lnTo>
                  <a:lnTo>
                    <a:pt x="157" y="50"/>
                  </a:lnTo>
                  <a:lnTo>
                    <a:pt x="171" y="50"/>
                  </a:lnTo>
                  <a:lnTo>
                    <a:pt x="178" y="50"/>
                  </a:lnTo>
                  <a:lnTo>
                    <a:pt x="178" y="57"/>
                  </a:lnTo>
                  <a:lnTo>
                    <a:pt x="193" y="71"/>
                  </a:lnTo>
                  <a:lnTo>
                    <a:pt x="200" y="85"/>
                  </a:lnTo>
                  <a:lnTo>
                    <a:pt x="207" y="85"/>
                  </a:lnTo>
                  <a:lnTo>
                    <a:pt x="214" y="85"/>
                  </a:lnTo>
                  <a:lnTo>
                    <a:pt x="214" y="93"/>
                  </a:lnTo>
                  <a:lnTo>
                    <a:pt x="221" y="93"/>
                  </a:lnTo>
                  <a:lnTo>
                    <a:pt x="221" y="10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43" name="Freeform 42"/>
            <p:cNvSpPr>
              <a:spLocks/>
            </p:cNvSpPr>
            <p:nvPr/>
          </p:nvSpPr>
          <p:spPr bwMode="auto">
            <a:xfrm>
              <a:off x="2246313" y="1946275"/>
              <a:ext cx="406400" cy="395288"/>
            </a:xfrm>
            <a:custGeom>
              <a:avLst/>
              <a:gdLst>
                <a:gd name="T0" fmla="*/ 539313438 w 256"/>
                <a:gd name="T1" fmla="*/ 574596352 h 249"/>
                <a:gd name="T2" fmla="*/ 448587813 w 256"/>
                <a:gd name="T3" fmla="*/ 574596352 h 249"/>
                <a:gd name="T4" fmla="*/ 430947513 w 256"/>
                <a:gd name="T5" fmla="*/ 592238262 h 249"/>
                <a:gd name="T6" fmla="*/ 413305625 w 256"/>
                <a:gd name="T7" fmla="*/ 609878584 h 249"/>
                <a:gd name="T8" fmla="*/ 413305625 w 256"/>
                <a:gd name="T9" fmla="*/ 521673797 h 249"/>
                <a:gd name="T10" fmla="*/ 375504075 w 256"/>
                <a:gd name="T11" fmla="*/ 413306148 h 249"/>
                <a:gd name="T12" fmla="*/ 357862188 w 256"/>
                <a:gd name="T13" fmla="*/ 395665825 h 249"/>
                <a:gd name="T14" fmla="*/ 322580000 w 256"/>
                <a:gd name="T15" fmla="*/ 395665825 h 249"/>
                <a:gd name="T16" fmla="*/ 322580000 w 256"/>
                <a:gd name="T17" fmla="*/ 357862640 h 249"/>
                <a:gd name="T18" fmla="*/ 357862188 w 256"/>
                <a:gd name="T19" fmla="*/ 357862640 h 249"/>
                <a:gd name="T20" fmla="*/ 357862188 w 256"/>
                <a:gd name="T21" fmla="*/ 304940086 h 249"/>
                <a:gd name="T22" fmla="*/ 322580000 w 256"/>
                <a:gd name="T23" fmla="*/ 304940086 h 249"/>
                <a:gd name="T24" fmla="*/ 340221888 w 256"/>
                <a:gd name="T25" fmla="*/ 287298176 h 249"/>
                <a:gd name="T26" fmla="*/ 340221888 w 256"/>
                <a:gd name="T27" fmla="*/ 269657854 h 249"/>
                <a:gd name="T28" fmla="*/ 287297813 w 256"/>
                <a:gd name="T29" fmla="*/ 252015944 h 249"/>
                <a:gd name="T30" fmla="*/ 269657513 w 256"/>
                <a:gd name="T31" fmla="*/ 269657854 h 249"/>
                <a:gd name="T32" fmla="*/ 231854375 w 256"/>
                <a:gd name="T33" fmla="*/ 287298176 h 249"/>
                <a:gd name="T34" fmla="*/ 214214075 w 256"/>
                <a:gd name="T35" fmla="*/ 252015944 h 249"/>
                <a:gd name="T36" fmla="*/ 196572188 w 256"/>
                <a:gd name="T37" fmla="*/ 234375621 h 249"/>
                <a:gd name="T38" fmla="*/ 178931888 w 256"/>
                <a:gd name="T39" fmla="*/ 214214346 h 249"/>
                <a:gd name="T40" fmla="*/ 143649700 w 256"/>
                <a:gd name="T41" fmla="*/ 234375621 h 249"/>
                <a:gd name="T42" fmla="*/ 126007813 w 256"/>
                <a:gd name="T43" fmla="*/ 214214346 h 249"/>
                <a:gd name="T44" fmla="*/ 143649700 w 256"/>
                <a:gd name="T45" fmla="*/ 196572436 h 249"/>
                <a:gd name="T46" fmla="*/ 126007813 w 256"/>
                <a:gd name="T47" fmla="*/ 161290204 h 249"/>
                <a:gd name="T48" fmla="*/ 105846563 w 256"/>
                <a:gd name="T49" fmla="*/ 143649882 h 249"/>
                <a:gd name="T50" fmla="*/ 88206263 w 256"/>
                <a:gd name="T51" fmla="*/ 126007972 h 249"/>
                <a:gd name="T52" fmla="*/ 88206263 w 256"/>
                <a:gd name="T53" fmla="*/ 161290204 h 249"/>
                <a:gd name="T54" fmla="*/ 52924075 w 256"/>
                <a:gd name="T55" fmla="*/ 161290204 h 249"/>
                <a:gd name="T56" fmla="*/ 52924075 w 256"/>
                <a:gd name="T57" fmla="*/ 126007972 h 249"/>
                <a:gd name="T58" fmla="*/ 35282188 w 256"/>
                <a:gd name="T59" fmla="*/ 143649882 h 249"/>
                <a:gd name="T60" fmla="*/ 17641888 w 256"/>
                <a:gd name="T61" fmla="*/ 161290204 h 249"/>
                <a:gd name="T62" fmla="*/ 17641888 w 256"/>
                <a:gd name="T63" fmla="*/ 126007972 h 249"/>
                <a:gd name="T64" fmla="*/ 52924075 w 256"/>
                <a:gd name="T65" fmla="*/ 108367650 h 249"/>
                <a:gd name="T66" fmla="*/ 88206263 w 256"/>
                <a:gd name="T67" fmla="*/ 88206374 h 249"/>
                <a:gd name="T68" fmla="*/ 126007813 w 256"/>
                <a:gd name="T69" fmla="*/ 70564464 h 249"/>
                <a:gd name="T70" fmla="*/ 178931888 w 256"/>
                <a:gd name="T71" fmla="*/ 52924142 h 249"/>
                <a:gd name="T72" fmla="*/ 214214075 w 256"/>
                <a:gd name="T73" fmla="*/ 35282232 h 249"/>
                <a:gd name="T74" fmla="*/ 287297813 w 256"/>
                <a:gd name="T75" fmla="*/ 35282232 h 249"/>
                <a:gd name="T76" fmla="*/ 287297813 w 256"/>
                <a:gd name="T77" fmla="*/ 0 h 249"/>
                <a:gd name="T78" fmla="*/ 322580000 w 256"/>
                <a:gd name="T79" fmla="*/ 0 h 249"/>
                <a:gd name="T80" fmla="*/ 322580000 w 256"/>
                <a:gd name="T81" fmla="*/ 35282232 h 249"/>
                <a:gd name="T82" fmla="*/ 413305625 w 256"/>
                <a:gd name="T83" fmla="*/ 35282232 h 249"/>
                <a:gd name="T84" fmla="*/ 413305625 w 256"/>
                <a:gd name="T85" fmla="*/ 108367650 h 249"/>
                <a:gd name="T86" fmla="*/ 501511888 w 256"/>
                <a:gd name="T87" fmla="*/ 108367650 h 249"/>
                <a:gd name="T88" fmla="*/ 501511888 w 256"/>
                <a:gd name="T89" fmla="*/ 161290204 h 249"/>
                <a:gd name="T90" fmla="*/ 539313438 w 256"/>
                <a:gd name="T91" fmla="*/ 161290204 h 249"/>
                <a:gd name="T92" fmla="*/ 501511888 w 256"/>
                <a:gd name="T93" fmla="*/ 178932114 h 249"/>
                <a:gd name="T94" fmla="*/ 539313438 w 256"/>
                <a:gd name="T95" fmla="*/ 214214346 h 249"/>
                <a:gd name="T96" fmla="*/ 556955325 w 256"/>
                <a:gd name="T97" fmla="*/ 287298176 h 249"/>
                <a:gd name="T98" fmla="*/ 539313438 w 256"/>
                <a:gd name="T99" fmla="*/ 304940086 h 249"/>
                <a:gd name="T100" fmla="*/ 539313438 w 256"/>
                <a:gd name="T101" fmla="*/ 357862640 h 249"/>
                <a:gd name="T102" fmla="*/ 556955325 w 256"/>
                <a:gd name="T103" fmla="*/ 413306148 h 249"/>
                <a:gd name="T104" fmla="*/ 645160000 w 256"/>
                <a:gd name="T105" fmla="*/ 466230290 h 249"/>
                <a:gd name="T106" fmla="*/ 645160000 w 256"/>
                <a:gd name="T107" fmla="*/ 521673797 h 249"/>
                <a:gd name="T108" fmla="*/ 556955325 w 256"/>
                <a:gd name="T109" fmla="*/ 521673797 h 249"/>
                <a:gd name="T110" fmla="*/ 556955325 w 256"/>
                <a:gd name="T111" fmla="*/ 556956029 h 24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56"/>
                <a:gd name="T169" fmla="*/ 0 h 249"/>
                <a:gd name="T170" fmla="*/ 256 w 256"/>
                <a:gd name="T171" fmla="*/ 249 h 24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56" h="249">
                  <a:moveTo>
                    <a:pt x="214" y="221"/>
                  </a:moveTo>
                  <a:lnTo>
                    <a:pt x="214" y="228"/>
                  </a:lnTo>
                  <a:lnTo>
                    <a:pt x="192" y="228"/>
                  </a:lnTo>
                  <a:lnTo>
                    <a:pt x="178" y="228"/>
                  </a:lnTo>
                  <a:lnTo>
                    <a:pt x="178" y="235"/>
                  </a:lnTo>
                  <a:lnTo>
                    <a:pt x="171" y="235"/>
                  </a:lnTo>
                  <a:lnTo>
                    <a:pt x="164" y="235"/>
                  </a:lnTo>
                  <a:lnTo>
                    <a:pt x="164" y="242"/>
                  </a:lnTo>
                  <a:lnTo>
                    <a:pt x="164" y="249"/>
                  </a:lnTo>
                  <a:lnTo>
                    <a:pt x="164" y="207"/>
                  </a:lnTo>
                  <a:lnTo>
                    <a:pt x="164" y="164"/>
                  </a:lnTo>
                  <a:lnTo>
                    <a:pt x="149" y="164"/>
                  </a:lnTo>
                  <a:lnTo>
                    <a:pt x="142" y="164"/>
                  </a:lnTo>
                  <a:lnTo>
                    <a:pt x="142" y="157"/>
                  </a:lnTo>
                  <a:lnTo>
                    <a:pt x="135" y="157"/>
                  </a:lnTo>
                  <a:lnTo>
                    <a:pt x="128" y="157"/>
                  </a:lnTo>
                  <a:lnTo>
                    <a:pt x="128" y="150"/>
                  </a:lnTo>
                  <a:lnTo>
                    <a:pt x="128" y="142"/>
                  </a:lnTo>
                  <a:lnTo>
                    <a:pt x="135" y="142"/>
                  </a:lnTo>
                  <a:lnTo>
                    <a:pt x="142" y="142"/>
                  </a:lnTo>
                  <a:lnTo>
                    <a:pt x="142" y="135"/>
                  </a:lnTo>
                  <a:lnTo>
                    <a:pt x="142" y="121"/>
                  </a:lnTo>
                  <a:lnTo>
                    <a:pt x="135" y="121"/>
                  </a:lnTo>
                  <a:lnTo>
                    <a:pt x="128" y="121"/>
                  </a:lnTo>
                  <a:lnTo>
                    <a:pt x="128" y="114"/>
                  </a:lnTo>
                  <a:lnTo>
                    <a:pt x="135" y="114"/>
                  </a:lnTo>
                  <a:lnTo>
                    <a:pt x="142" y="114"/>
                  </a:lnTo>
                  <a:lnTo>
                    <a:pt x="135" y="107"/>
                  </a:lnTo>
                  <a:lnTo>
                    <a:pt x="128" y="100"/>
                  </a:lnTo>
                  <a:lnTo>
                    <a:pt x="114" y="100"/>
                  </a:lnTo>
                  <a:lnTo>
                    <a:pt x="107" y="100"/>
                  </a:lnTo>
                  <a:lnTo>
                    <a:pt x="107" y="107"/>
                  </a:lnTo>
                  <a:lnTo>
                    <a:pt x="107" y="114"/>
                  </a:lnTo>
                  <a:lnTo>
                    <a:pt x="92" y="114"/>
                  </a:lnTo>
                  <a:lnTo>
                    <a:pt x="85" y="114"/>
                  </a:lnTo>
                  <a:lnTo>
                    <a:pt x="85" y="100"/>
                  </a:lnTo>
                  <a:lnTo>
                    <a:pt x="85" y="93"/>
                  </a:lnTo>
                  <a:lnTo>
                    <a:pt x="78" y="93"/>
                  </a:lnTo>
                  <a:lnTo>
                    <a:pt x="78" y="85"/>
                  </a:lnTo>
                  <a:lnTo>
                    <a:pt x="71" y="85"/>
                  </a:lnTo>
                  <a:lnTo>
                    <a:pt x="71" y="93"/>
                  </a:lnTo>
                  <a:lnTo>
                    <a:pt x="57" y="93"/>
                  </a:lnTo>
                  <a:lnTo>
                    <a:pt x="42" y="93"/>
                  </a:lnTo>
                  <a:lnTo>
                    <a:pt x="50" y="85"/>
                  </a:lnTo>
                  <a:lnTo>
                    <a:pt x="57" y="85"/>
                  </a:lnTo>
                  <a:lnTo>
                    <a:pt x="57" y="78"/>
                  </a:lnTo>
                  <a:lnTo>
                    <a:pt x="57" y="71"/>
                  </a:lnTo>
                  <a:lnTo>
                    <a:pt x="50" y="64"/>
                  </a:lnTo>
                  <a:lnTo>
                    <a:pt x="42" y="64"/>
                  </a:lnTo>
                  <a:lnTo>
                    <a:pt x="42" y="57"/>
                  </a:lnTo>
                  <a:lnTo>
                    <a:pt x="42" y="50"/>
                  </a:lnTo>
                  <a:lnTo>
                    <a:pt x="35" y="50"/>
                  </a:lnTo>
                  <a:lnTo>
                    <a:pt x="35" y="57"/>
                  </a:lnTo>
                  <a:lnTo>
                    <a:pt x="35" y="64"/>
                  </a:lnTo>
                  <a:lnTo>
                    <a:pt x="28" y="64"/>
                  </a:lnTo>
                  <a:lnTo>
                    <a:pt x="21" y="64"/>
                  </a:lnTo>
                  <a:lnTo>
                    <a:pt x="21" y="57"/>
                  </a:lnTo>
                  <a:lnTo>
                    <a:pt x="21" y="50"/>
                  </a:lnTo>
                  <a:lnTo>
                    <a:pt x="14" y="50"/>
                  </a:lnTo>
                  <a:lnTo>
                    <a:pt x="14" y="57"/>
                  </a:lnTo>
                  <a:lnTo>
                    <a:pt x="14" y="64"/>
                  </a:lnTo>
                  <a:lnTo>
                    <a:pt x="7" y="64"/>
                  </a:lnTo>
                  <a:lnTo>
                    <a:pt x="0" y="64"/>
                  </a:lnTo>
                  <a:lnTo>
                    <a:pt x="7" y="50"/>
                  </a:lnTo>
                  <a:lnTo>
                    <a:pt x="14" y="43"/>
                  </a:lnTo>
                  <a:lnTo>
                    <a:pt x="21" y="43"/>
                  </a:lnTo>
                  <a:lnTo>
                    <a:pt x="35" y="43"/>
                  </a:lnTo>
                  <a:lnTo>
                    <a:pt x="35" y="35"/>
                  </a:lnTo>
                  <a:lnTo>
                    <a:pt x="35" y="28"/>
                  </a:lnTo>
                  <a:lnTo>
                    <a:pt x="50" y="28"/>
                  </a:lnTo>
                  <a:lnTo>
                    <a:pt x="71" y="28"/>
                  </a:lnTo>
                  <a:lnTo>
                    <a:pt x="71" y="21"/>
                  </a:lnTo>
                  <a:lnTo>
                    <a:pt x="71" y="14"/>
                  </a:lnTo>
                  <a:lnTo>
                    <a:pt x="85" y="14"/>
                  </a:lnTo>
                  <a:lnTo>
                    <a:pt x="107" y="14"/>
                  </a:lnTo>
                  <a:lnTo>
                    <a:pt x="114" y="14"/>
                  </a:lnTo>
                  <a:lnTo>
                    <a:pt x="114" y="7"/>
                  </a:lnTo>
                  <a:lnTo>
                    <a:pt x="114" y="0"/>
                  </a:lnTo>
                  <a:lnTo>
                    <a:pt x="121" y="0"/>
                  </a:lnTo>
                  <a:lnTo>
                    <a:pt x="128" y="0"/>
                  </a:lnTo>
                  <a:lnTo>
                    <a:pt x="128" y="7"/>
                  </a:lnTo>
                  <a:lnTo>
                    <a:pt x="128" y="14"/>
                  </a:lnTo>
                  <a:lnTo>
                    <a:pt x="142" y="14"/>
                  </a:lnTo>
                  <a:lnTo>
                    <a:pt x="164" y="14"/>
                  </a:lnTo>
                  <a:lnTo>
                    <a:pt x="164" y="28"/>
                  </a:lnTo>
                  <a:lnTo>
                    <a:pt x="164" y="43"/>
                  </a:lnTo>
                  <a:lnTo>
                    <a:pt x="185" y="43"/>
                  </a:lnTo>
                  <a:lnTo>
                    <a:pt x="199" y="43"/>
                  </a:lnTo>
                  <a:lnTo>
                    <a:pt x="199" y="50"/>
                  </a:lnTo>
                  <a:lnTo>
                    <a:pt x="199" y="64"/>
                  </a:lnTo>
                  <a:lnTo>
                    <a:pt x="206" y="64"/>
                  </a:lnTo>
                  <a:lnTo>
                    <a:pt x="214" y="64"/>
                  </a:lnTo>
                  <a:lnTo>
                    <a:pt x="206" y="64"/>
                  </a:lnTo>
                  <a:lnTo>
                    <a:pt x="199" y="71"/>
                  </a:lnTo>
                  <a:lnTo>
                    <a:pt x="206" y="78"/>
                  </a:lnTo>
                  <a:lnTo>
                    <a:pt x="214" y="85"/>
                  </a:lnTo>
                  <a:lnTo>
                    <a:pt x="214" y="100"/>
                  </a:lnTo>
                  <a:lnTo>
                    <a:pt x="221" y="114"/>
                  </a:lnTo>
                  <a:lnTo>
                    <a:pt x="214" y="114"/>
                  </a:lnTo>
                  <a:lnTo>
                    <a:pt x="214" y="121"/>
                  </a:lnTo>
                  <a:lnTo>
                    <a:pt x="214" y="135"/>
                  </a:lnTo>
                  <a:lnTo>
                    <a:pt x="214" y="142"/>
                  </a:lnTo>
                  <a:lnTo>
                    <a:pt x="214" y="157"/>
                  </a:lnTo>
                  <a:lnTo>
                    <a:pt x="221" y="164"/>
                  </a:lnTo>
                  <a:lnTo>
                    <a:pt x="235" y="178"/>
                  </a:lnTo>
                  <a:lnTo>
                    <a:pt x="256" y="185"/>
                  </a:lnTo>
                  <a:lnTo>
                    <a:pt x="256" y="199"/>
                  </a:lnTo>
                  <a:lnTo>
                    <a:pt x="256" y="207"/>
                  </a:lnTo>
                  <a:lnTo>
                    <a:pt x="235" y="207"/>
                  </a:lnTo>
                  <a:lnTo>
                    <a:pt x="221" y="207"/>
                  </a:lnTo>
                  <a:lnTo>
                    <a:pt x="221" y="214"/>
                  </a:lnTo>
                  <a:lnTo>
                    <a:pt x="221" y="221"/>
                  </a:lnTo>
                  <a:lnTo>
                    <a:pt x="214" y="221"/>
                  </a:lnTo>
                  <a:close/>
                </a:path>
              </a:pathLst>
            </a:custGeom>
            <a:solidFill>
              <a:schemeClr val="accent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44" name="Freeform 43"/>
            <p:cNvSpPr>
              <a:spLocks/>
            </p:cNvSpPr>
            <p:nvPr/>
          </p:nvSpPr>
          <p:spPr bwMode="auto">
            <a:xfrm>
              <a:off x="2246313" y="1946275"/>
              <a:ext cx="406400" cy="395288"/>
            </a:xfrm>
            <a:custGeom>
              <a:avLst/>
              <a:gdLst>
                <a:gd name="T0" fmla="*/ 539313438 w 256"/>
                <a:gd name="T1" fmla="*/ 574596352 h 249"/>
                <a:gd name="T2" fmla="*/ 448587813 w 256"/>
                <a:gd name="T3" fmla="*/ 574596352 h 249"/>
                <a:gd name="T4" fmla="*/ 430947513 w 256"/>
                <a:gd name="T5" fmla="*/ 592238262 h 249"/>
                <a:gd name="T6" fmla="*/ 413305625 w 256"/>
                <a:gd name="T7" fmla="*/ 609878584 h 249"/>
                <a:gd name="T8" fmla="*/ 413305625 w 256"/>
                <a:gd name="T9" fmla="*/ 521673797 h 249"/>
                <a:gd name="T10" fmla="*/ 375504075 w 256"/>
                <a:gd name="T11" fmla="*/ 413306148 h 249"/>
                <a:gd name="T12" fmla="*/ 357862188 w 256"/>
                <a:gd name="T13" fmla="*/ 395665825 h 249"/>
                <a:gd name="T14" fmla="*/ 322580000 w 256"/>
                <a:gd name="T15" fmla="*/ 395665825 h 249"/>
                <a:gd name="T16" fmla="*/ 322580000 w 256"/>
                <a:gd name="T17" fmla="*/ 357862640 h 249"/>
                <a:gd name="T18" fmla="*/ 357862188 w 256"/>
                <a:gd name="T19" fmla="*/ 357862640 h 249"/>
                <a:gd name="T20" fmla="*/ 357862188 w 256"/>
                <a:gd name="T21" fmla="*/ 304940086 h 249"/>
                <a:gd name="T22" fmla="*/ 322580000 w 256"/>
                <a:gd name="T23" fmla="*/ 304940086 h 249"/>
                <a:gd name="T24" fmla="*/ 340221888 w 256"/>
                <a:gd name="T25" fmla="*/ 287298176 h 249"/>
                <a:gd name="T26" fmla="*/ 340221888 w 256"/>
                <a:gd name="T27" fmla="*/ 269657854 h 249"/>
                <a:gd name="T28" fmla="*/ 287297813 w 256"/>
                <a:gd name="T29" fmla="*/ 252015944 h 249"/>
                <a:gd name="T30" fmla="*/ 269657513 w 256"/>
                <a:gd name="T31" fmla="*/ 269657854 h 249"/>
                <a:gd name="T32" fmla="*/ 231854375 w 256"/>
                <a:gd name="T33" fmla="*/ 287298176 h 249"/>
                <a:gd name="T34" fmla="*/ 214214075 w 256"/>
                <a:gd name="T35" fmla="*/ 252015944 h 249"/>
                <a:gd name="T36" fmla="*/ 196572188 w 256"/>
                <a:gd name="T37" fmla="*/ 234375621 h 249"/>
                <a:gd name="T38" fmla="*/ 178931888 w 256"/>
                <a:gd name="T39" fmla="*/ 214214346 h 249"/>
                <a:gd name="T40" fmla="*/ 143649700 w 256"/>
                <a:gd name="T41" fmla="*/ 234375621 h 249"/>
                <a:gd name="T42" fmla="*/ 126007813 w 256"/>
                <a:gd name="T43" fmla="*/ 214214346 h 249"/>
                <a:gd name="T44" fmla="*/ 143649700 w 256"/>
                <a:gd name="T45" fmla="*/ 196572436 h 249"/>
                <a:gd name="T46" fmla="*/ 126007813 w 256"/>
                <a:gd name="T47" fmla="*/ 161290204 h 249"/>
                <a:gd name="T48" fmla="*/ 105846563 w 256"/>
                <a:gd name="T49" fmla="*/ 143649882 h 249"/>
                <a:gd name="T50" fmla="*/ 88206263 w 256"/>
                <a:gd name="T51" fmla="*/ 126007972 h 249"/>
                <a:gd name="T52" fmla="*/ 88206263 w 256"/>
                <a:gd name="T53" fmla="*/ 161290204 h 249"/>
                <a:gd name="T54" fmla="*/ 52924075 w 256"/>
                <a:gd name="T55" fmla="*/ 161290204 h 249"/>
                <a:gd name="T56" fmla="*/ 52924075 w 256"/>
                <a:gd name="T57" fmla="*/ 126007972 h 249"/>
                <a:gd name="T58" fmla="*/ 35282188 w 256"/>
                <a:gd name="T59" fmla="*/ 143649882 h 249"/>
                <a:gd name="T60" fmla="*/ 17641888 w 256"/>
                <a:gd name="T61" fmla="*/ 161290204 h 249"/>
                <a:gd name="T62" fmla="*/ 17641888 w 256"/>
                <a:gd name="T63" fmla="*/ 126007972 h 249"/>
                <a:gd name="T64" fmla="*/ 52924075 w 256"/>
                <a:gd name="T65" fmla="*/ 108367650 h 249"/>
                <a:gd name="T66" fmla="*/ 88206263 w 256"/>
                <a:gd name="T67" fmla="*/ 88206374 h 249"/>
                <a:gd name="T68" fmla="*/ 126007813 w 256"/>
                <a:gd name="T69" fmla="*/ 70564464 h 249"/>
                <a:gd name="T70" fmla="*/ 178931888 w 256"/>
                <a:gd name="T71" fmla="*/ 52924142 h 249"/>
                <a:gd name="T72" fmla="*/ 214214075 w 256"/>
                <a:gd name="T73" fmla="*/ 35282232 h 249"/>
                <a:gd name="T74" fmla="*/ 287297813 w 256"/>
                <a:gd name="T75" fmla="*/ 35282232 h 249"/>
                <a:gd name="T76" fmla="*/ 287297813 w 256"/>
                <a:gd name="T77" fmla="*/ 0 h 249"/>
                <a:gd name="T78" fmla="*/ 322580000 w 256"/>
                <a:gd name="T79" fmla="*/ 0 h 249"/>
                <a:gd name="T80" fmla="*/ 322580000 w 256"/>
                <a:gd name="T81" fmla="*/ 35282232 h 249"/>
                <a:gd name="T82" fmla="*/ 413305625 w 256"/>
                <a:gd name="T83" fmla="*/ 35282232 h 249"/>
                <a:gd name="T84" fmla="*/ 413305625 w 256"/>
                <a:gd name="T85" fmla="*/ 108367650 h 249"/>
                <a:gd name="T86" fmla="*/ 501511888 w 256"/>
                <a:gd name="T87" fmla="*/ 108367650 h 249"/>
                <a:gd name="T88" fmla="*/ 501511888 w 256"/>
                <a:gd name="T89" fmla="*/ 161290204 h 249"/>
                <a:gd name="T90" fmla="*/ 539313438 w 256"/>
                <a:gd name="T91" fmla="*/ 161290204 h 249"/>
                <a:gd name="T92" fmla="*/ 501511888 w 256"/>
                <a:gd name="T93" fmla="*/ 178932114 h 249"/>
                <a:gd name="T94" fmla="*/ 539313438 w 256"/>
                <a:gd name="T95" fmla="*/ 214214346 h 249"/>
                <a:gd name="T96" fmla="*/ 556955325 w 256"/>
                <a:gd name="T97" fmla="*/ 287298176 h 249"/>
                <a:gd name="T98" fmla="*/ 539313438 w 256"/>
                <a:gd name="T99" fmla="*/ 304940086 h 249"/>
                <a:gd name="T100" fmla="*/ 539313438 w 256"/>
                <a:gd name="T101" fmla="*/ 357862640 h 249"/>
                <a:gd name="T102" fmla="*/ 556955325 w 256"/>
                <a:gd name="T103" fmla="*/ 413306148 h 249"/>
                <a:gd name="T104" fmla="*/ 645160000 w 256"/>
                <a:gd name="T105" fmla="*/ 466230290 h 249"/>
                <a:gd name="T106" fmla="*/ 645160000 w 256"/>
                <a:gd name="T107" fmla="*/ 521673797 h 249"/>
                <a:gd name="T108" fmla="*/ 556955325 w 256"/>
                <a:gd name="T109" fmla="*/ 521673797 h 249"/>
                <a:gd name="T110" fmla="*/ 556955325 w 256"/>
                <a:gd name="T111" fmla="*/ 556956029 h 24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56"/>
                <a:gd name="T169" fmla="*/ 0 h 249"/>
                <a:gd name="T170" fmla="*/ 256 w 256"/>
                <a:gd name="T171" fmla="*/ 249 h 24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56" h="249">
                  <a:moveTo>
                    <a:pt x="214" y="221"/>
                  </a:moveTo>
                  <a:lnTo>
                    <a:pt x="214" y="228"/>
                  </a:lnTo>
                  <a:lnTo>
                    <a:pt x="192" y="228"/>
                  </a:lnTo>
                  <a:lnTo>
                    <a:pt x="178" y="228"/>
                  </a:lnTo>
                  <a:lnTo>
                    <a:pt x="178" y="235"/>
                  </a:lnTo>
                  <a:lnTo>
                    <a:pt x="171" y="235"/>
                  </a:lnTo>
                  <a:lnTo>
                    <a:pt x="164" y="235"/>
                  </a:lnTo>
                  <a:lnTo>
                    <a:pt x="164" y="242"/>
                  </a:lnTo>
                  <a:lnTo>
                    <a:pt x="164" y="249"/>
                  </a:lnTo>
                  <a:lnTo>
                    <a:pt x="164" y="207"/>
                  </a:lnTo>
                  <a:lnTo>
                    <a:pt x="164" y="164"/>
                  </a:lnTo>
                  <a:lnTo>
                    <a:pt x="149" y="164"/>
                  </a:lnTo>
                  <a:lnTo>
                    <a:pt x="142" y="164"/>
                  </a:lnTo>
                  <a:lnTo>
                    <a:pt x="142" y="157"/>
                  </a:lnTo>
                  <a:lnTo>
                    <a:pt x="135" y="157"/>
                  </a:lnTo>
                  <a:lnTo>
                    <a:pt x="128" y="157"/>
                  </a:lnTo>
                  <a:lnTo>
                    <a:pt x="128" y="150"/>
                  </a:lnTo>
                  <a:lnTo>
                    <a:pt x="128" y="142"/>
                  </a:lnTo>
                  <a:lnTo>
                    <a:pt x="135" y="142"/>
                  </a:lnTo>
                  <a:lnTo>
                    <a:pt x="142" y="142"/>
                  </a:lnTo>
                  <a:lnTo>
                    <a:pt x="142" y="135"/>
                  </a:lnTo>
                  <a:lnTo>
                    <a:pt x="142" y="121"/>
                  </a:lnTo>
                  <a:lnTo>
                    <a:pt x="135" y="121"/>
                  </a:lnTo>
                  <a:lnTo>
                    <a:pt x="128" y="121"/>
                  </a:lnTo>
                  <a:lnTo>
                    <a:pt x="128" y="114"/>
                  </a:lnTo>
                  <a:lnTo>
                    <a:pt x="135" y="114"/>
                  </a:lnTo>
                  <a:lnTo>
                    <a:pt x="142" y="114"/>
                  </a:lnTo>
                  <a:lnTo>
                    <a:pt x="135" y="107"/>
                  </a:lnTo>
                  <a:lnTo>
                    <a:pt x="128" y="100"/>
                  </a:lnTo>
                  <a:lnTo>
                    <a:pt x="114" y="100"/>
                  </a:lnTo>
                  <a:lnTo>
                    <a:pt x="107" y="100"/>
                  </a:lnTo>
                  <a:lnTo>
                    <a:pt x="107" y="107"/>
                  </a:lnTo>
                  <a:lnTo>
                    <a:pt x="107" y="114"/>
                  </a:lnTo>
                  <a:lnTo>
                    <a:pt x="92" y="114"/>
                  </a:lnTo>
                  <a:lnTo>
                    <a:pt x="85" y="114"/>
                  </a:lnTo>
                  <a:lnTo>
                    <a:pt x="85" y="100"/>
                  </a:lnTo>
                  <a:lnTo>
                    <a:pt x="85" y="93"/>
                  </a:lnTo>
                  <a:lnTo>
                    <a:pt x="78" y="93"/>
                  </a:lnTo>
                  <a:lnTo>
                    <a:pt x="78" y="85"/>
                  </a:lnTo>
                  <a:lnTo>
                    <a:pt x="71" y="85"/>
                  </a:lnTo>
                  <a:lnTo>
                    <a:pt x="71" y="93"/>
                  </a:lnTo>
                  <a:lnTo>
                    <a:pt x="57" y="93"/>
                  </a:lnTo>
                  <a:lnTo>
                    <a:pt x="42" y="93"/>
                  </a:lnTo>
                  <a:lnTo>
                    <a:pt x="50" y="85"/>
                  </a:lnTo>
                  <a:lnTo>
                    <a:pt x="57" y="85"/>
                  </a:lnTo>
                  <a:lnTo>
                    <a:pt x="57" y="78"/>
                  </a:lnTo>
                  <a:lnTo>
                    <a:pt x="57" y="71"/>
                  </a:lnTo>
                  <a:lnTo>
                    <a:pt x="50" y="64"/>
                  </a:lnTo>
                  <a:lnTo>
                    <a:pt x="42" y="64"/>
                  </a:lnTo>
                  <a:lnTo>
                    <a:pt x="42" y="57"/>
                  </a:lnTo>
                  <a:lnTo>
                    <a:pt x="42" y="50"/>
                  </a:lnTo>
                  <a:lnTo>
                    <a:pt x="35" y="50"/>
                  </a:lnTo>
                  <a:lnTo>
                    <a:pt x="35" y="57"/>
                  </a:lnTo>
                  <a:lnTo>
                    <a:pt x="35" y="64"/>
                  </a:lnTo>
                  <a:lnTo>
                    <a:pt x="28" y="64"/>
                  </a:lnTo>
                  <a:lnTo>
                    <a:pt x="21" y="64"/>
                  </a:lnTo>
                  <a:lnTo>
                    <a:pt x="21" y="57"/>
                  </a:lnTo>
                  <a:lnTo>
                    <a:pt x="21" y="50"/>
                  </a:lnTo>
                  <a:lnTo>
                    <a:pt x="14" y="50"/>
                  </a:lnTo>
                  <a:lnTo>
                    <a:pt x="14" y="57"/>
                  </a:lnTo>
                  <a:lnTo>
                    <a:pt x="14" y="64"/>
                  </a:lnTo>
                  <a:lnTo>
                    <a:pt x="7" y="64"/>
                  </a:lnTo>
                  <a:lnTo>
                    <a:pt x="0" y="64"/>
                  </a:lnTo>
                  <a:lnTo>
                    <a:pt x="7" y="50"/>
                  </a:lnTo>
                  <a:lnTo>
                    <a:pt x="14" y="43"/>
                  </a:lnTo>
                  <a:lnTo>
                    <a:pt x="21" y="43"/>
                  </a:lnTo>
                  <a:lnTo>
                    <a:pt x="35" y="43"/>
                  </a:lnTo>
                  <a:lnTo>
                    <a:pt x="35" y="35"/>
                  </a:lnTo>
                  <a:lnTo>
                    <a:pt x="35" y="28"/>
                  </a:lnTo>
                  <a:lnTo>
                    <a:pt x="50" y="28"/>
                  </a:lnTo>
                  <a:lnTo>
                    <a:pt x="71" y="28"/>
                  </a:lnTo>
                  <a:lnTo>
                    <a:pt x="71" y="21"/>
                  </a:lnTo>
                  <a:lnTo>
                    <a:pt x="71" y="14"/>
                  </a:lnTo>
                  <a:lnTo>
                    <a:pt x="85" y="14"/>
                  </a:lnTo>
                  <a:lnTo>
                    <a:pt x="107" y="14"/>
                  </a:lnTo>
                  <a:lnTo>
                    <a:pt x="114" y="14"/>
                  </a:lnTo>
                  <a:lnTo>
                    <a:pt x="114" y="7"/>
                  </a:lnTo>
                  <a:lnTo>
                    <a:pt x="114" y="0"/>
                  </a:lnTo>
                  <a:lnTo>
                    <a:pt x="121" y="0"/>
                  </a:lnTo>
                  <a:lnTo>
                    <a:pt x="128" y="0"/>
                  </a:lnTo>
                  <a:lnTo>
                    <a:pt x="128" y="7"/>
                  </a:lnTo>
                  <a:lnTo>
                    <a:pt x="128" y="14"/>
                  </a:lnTo>
                  <a:lnTo>
                    <a:pt x="142" y="14"/>
                  </a:lnTo>
                  <a:lnTo>
                    <a:pt x="164" y="14"/>
                  </a:lnTo>
                  <a:lnTo>
                    <a:pt x="164" y="28"/>
                  </a:lnTo>
                  <a:lnTo>
                    <a:pt x="164" y="43"/>
                  </a:lnTo>
                  <a:lnTo>
                    <a:pt x="185" y="43"/>
                  </a:lnTo>
                  <a:lnTo>
                    <a:pt x="199" y="43"/>
                  </a:lnTo>
                  <a:lnTo>
                    <a:pt x="199" y="50"/>
                  </a:lnTo>
                  <a:lnTo>
                    <a:pt x="199" y="64"/>
                  </a:lnTo>
                  <a:lnTo>
                    <a:pt x="206" y="64"/>
                  </a:lnTo>
                  <a:lnTo>
                    <a:pt x="214" y="64"/>
                  </a:lnTo>
                  <a:lnTo>
                    <a:pt x="206" y="64"/>
                  </a:lnTo>
                  <a:lnTo>
                    <a:pt x="199" y="71"/>
                  </a:lnTo>
                  <a:lnTo>
                    <a:pt x="206" y="78"/>
                  </a:lnTo>
                  <a:lnTo>
                    <a:pt x="214" y="85"/>
                  </a:lnTo>
                  <a:lnTo>
                    <a:pt x="214" y="100"/>
                  </a:lnTo>
                  <a:lnTo>
                    <a:pt x="221" y="114"/>
                  </a:lnTo>
                  <a:lnTo>
                    <a:pt x="214" y="114"/>
                  </a:lnTo>
                  <a:lnTo>
                    <a:pt x="214" y="121"/>
                  </a:lnTo>
                  <a:lnTo>
                    <a:pt x="214" y="135"/>
                  </a:lnTo>
                  <a:lnTo>
                    <a:pt x="214" y="142"/>
                  </a:lnTo>
                  <a:lnTo>
                    <a:pt x="214" y="157"/>
                  </a:lnTo>
                  <a:lnTo>
                    <a:pt x="221" y="164"/>
                  </a:lnTo>
                  <a:lnTo>
                    <a:pt x="235" y="178"/>
                  </a:lnTo>
                  <a:lnTo>
                    <a:pt x="256" y="185"/>
                  </a:lnTo>
                  <a:lnTo>
                    <a:pt x="256" y="199"/>
                  </a:lnTo>
                  <a:lnTo>
                    <a:pt x="256" y="207"/>
                  </a:lnTo>
                  <a:lnTo>
                    <a:pt x="235" y="207"/>
                  </a:lnTo>
                  <a:lnTo>
                    <a:pt x="221" y="207"/>
                  </a:lnTo>
                  <a:lnTo>
                    <a:pt x="221" y="214"/>
                  </a:lnTo>
                  <a:lnTo>
                    <a:pt x="221" y="221"/>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45" name="Freeform 44"/>
            <p:cNvSpPr>
              <a:spLocks/>
            </p:cNvSpPr>
            <p:nvPr/>
          </p:nvSpPr>
          <p:spPr bwMode="auto">
            <a:xfrm>
              <a:off x="2562225" y="1820863"/>
              <a:ext cx="317500" cy="419100"/>
            </a:xfrm>
            <a:custGeom>
              <a:avLst/>
              <a:gdLst>
                <a:gd name="T0" fmla="*/ 37803138 w 200"/>
                <a:gd name="T1" fmla="*/ 269657513 h 264"/>
                <a:gd name="T2" fmla="*/ 90725625 w 200"/>
                <a:gd name="T3" fmla="*/ 269657513 h 264"/>
                <a:gd name="T4" fmla="*/ 161290000 w 200"/>
                <a:gd name="T5" fmla="*/ 108367513 h 264"/>
                <a:gd name="T6" fmla="*/ 234375325 w 200"/>
                <a:gd name="T7" fmla="*/ 37803138 h 264"/>
                <a:gd name="T8" fmla="*/ 269657513 w 200"/>
                <a:gd name="T9" fmla="*/ 0 h 264"/>
                <a:gd name="T10" fmla="*/ 287297813 w 200"/>
                <a:gd name="T11" fmla="*/ 17641888 h 264"/>
                <a:gd name="T12" fmla="*/ 269657513 w 200"/>
                <a:gd name="T13" fmla="*/ 37803138 h 264"/>
                <a:gd name="T14" fmla="*/ 269657513 w 200"/>
                <a:gd name="T15" fmla="*/ 108367513 h 264"/>
                <a:gd name="T16" fmla="*/ 287297813 w 200"/>
                <a:gd name="T17" fmla="*/ 143649700 h 264"/>
                <a:gd name="T18" fmla="*/ 287297813 w 200"/>
                <a:gd name="T19" fmla="*/ 181451250 h 264"/>
                <a:gd name="T20" fmla="*/ 342741250 w 200"/>
                <a:gd name="T21" fmla="*/ 181451250 h 264"/>
                <a:gd name="T22" fmla="*/ 360383138 w 200"/>
                <a:gd name="T23" fmla="*/ 199093138 h 264"/>
                <a:gd name="T24" fmla="*/ 360383138 w 200"/>
                <a:gd name="T25" fmla="*/ 234375325 h 264"/>
                <a:gd name="T26" fmla="*/ 395665325 w 200"/>
                <a:gd name="T27" fmla="*/ 307459063 h 264"/>
                <a:gd name="T28" fmla="*/ 430947513 w 200"/>
                <a:gd name="T29" fmla="*/ 325100950 h 264"/>
                <a:gd name="T30" fmla="*/ 451108763 w 200"/>
                <a:gd name="T31" fmla="*/ 342741250 h 264"/>
                <a:gd name="T32" fmla="*/ 468749063 w 200"/>
                <a:gd name="T33" fmla="*/ 360383138 h 264"/>
                <a:gd name="T34" fmla="*/ 486390950 w 200"/>
                <a:gd name="T35" fmla="*/ 378023438 h 264"/>
                <a:gd name="T36" fmla="*/ 504031250 w 200"/>
                <a:gd name="T37" fmla="*/ 395665325 h 264"/>
                <a:gd name="T38" fmla="*/ 486390950 w 200"/>
                <a:gd name="T39" fmla="*/ 413305625 h 264"/>
                <a:gd name="T40" fmla="*/ 430947513 w 200"/>
                <a:gd name="T41" fmla="*/ 521673138 h 264"/>
                <a:gd name="T42" fmla="*/ 395665325 w 200"/>
                <a:gd name="T43" fmla="*/ 577116575 h 264"/>
                <a:gd name="T44" fmla="*/ 342741250 w 200"/>
                <a:gd name="T45" fmla="*/ 556955325 h 264"/>
                <a:gd name="T46" fmla="*/ 287297813 w 200"/>
                <a:gd name="T47" fmla="*/ 539313438 h 264"/>
                <a:gd name="T48" fmla="*/ 269657513 w 200"/>
                <a:gd name="T49" fmla="*/ 504031250 h 264"/>
                <a:gd name="T50" fmla="*/ 161290000 w 200"/>
                <a:gd name="T51" fmla="*/ 612398763 h 264"/>
                <a:gd name="T52" fmla="*/ 181451250 w 200"/>
                <a:gd name="T53" fmla="*/ 630039063 h 264"/>
                <a:gd name="T54" fmla="*/ 161290000 w 200"/>
                <a:gd name="T55" fmla="*/ 647680950 h 264"/>
                <a:gd name="T56" fmla="*/ 90725625 w 200"/>
                <a:gd name="T57" fmla="*/ 647680950 h 264"/>
                <a:gd name="T58" fmla="*/ 37803138 w 200"/>
                <a:gd name="T59" fmla="*/ 594756875 h 264"/>
                <a:gd name="T60" fmla="*/ 37803138 w 200"/>
                <a:gd name="T61" fmla="*/ 539313438 h 264"/>
                <a:gd name="T62" fmla="*/ 37803138 w 200"/>
                <a:gd name="T63" fmla="*/ 486390950 h 264"/>
                <a:gd name="T64" fmla="*/ 37803138 w 200"/>
                <a:gd name="T65" fmla="*/ 451108763 h 264"/>
                <a:gd name="T66" fmla="*/ 17641888 w 200"/>
                <a:gd name="T67" fmla="*/ 395665325 h 264"/>
                <a:gd name="T68" fmla="*/ 17641888 w 200"/>
                <a:gd name="T69" fmla="*/ 360383138 h 264"/>
                <a:gd name="T70" fmla="*/ 17641888 w 200"/>
                <a:gd name="T71" fmla="*/ 360383138 h 264"/>
                <a:gd name="T72" fmla="*/ 0 w 200"/>
                <a:gd name="T73" fmla="*/ 325100950 h 264"/>
                <a:gd name="T74" fmla="*/ 17641888 w 200"/>
                <a:gd name="T75" fmla="*/ 307459063 h 264"/>
                <a:gd name="T76" fmla="*/ 37803138 w 200"/>
                <a:gd name="T77" fmla="*/ 307459063 h 2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0"/>
                <a:gd name="T118" fmla="*/ 0 h 264"/>
                <a:gd name="T119" fmla="*/ 200 w 200"/>
                <a:gd name="T120" fmla="*/ 264 h 26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0" h="264">
                  <a:moveTo>
                    <a:pt x="15" y="114"/>
                  </a:moveTo>
                  <a:lnTo>
                    <a:pt x="15" y="107"/>
                  </a:lnTo>
                  <a:lnTo>
                    <a:pt x="22" y="107"/>
                  </a:lnTo>
                  <a:lnTo>
                    <a:pt x="36" y="107"/>
                  </a:lnTo>
                  <a:lnTo>
                    <a:pt x="50" y="79"/>
                  </a:lnTo>
                  <a:lnTo>
                    <a:pt x="64" y="43"/>
                  </a:lnTo>
                  <a:lnTo>
                    <a:pt x="79" y="29"/>
                  </a:lnTo>
                  <a:lnTo>
                    <a:pt x="93" y="15"/>
                  </a:lnTo>
                  <a:lnTo>
                    <a:pt x="100" y="7"/>
                  </a:lnTo>
                  <a:lnTo>
                    <a:pt x="107" y="0"/>
                  </a:lnTo>
                  <a:lnTo>
                    <a:pt x="114" y="0"/>
                  </a:lnTo>
                  <a:lnTo>
                    <a:pt x="114" y="7"/>
                  </a:lnTo>
                  <a:lnTo>
                    <a:pt x="114" y="15"/>
                  </a:lnTo>
                  <a:lnTo>
                    <a:pt x="107" y="15"/>
                  </a:lnTo>
                  <a:lnTo>
                    <a:pt x="107" y="29"/>
                  </a:lnTo>
                  <a:lnTo>
                    <a:pt x="107" y="43"/>
                  </a:lnTo>
                  <a:lnTo>
                    <a:pt x="114" y="50"/>
                  </a:lnTo>
                  <a:lnTo>
                    <a:pt x="114" y="57"/>
                  </a:lnTo>
                  <a:lnTo>
                    <a:pt x="114" y="65"/>
                  </a:lnTo>
                  <a:lnTo>
                    <a:pt x="114" y="72"/>
                  </a:lnTo>
                  <a:lnTo>
                    <a:pt x="129" y="72"/>
                  </a:lnTo>
                  <a:lnTo>
                    <a:pt x="136" y="72"/>
                  </a:lnTo>
                  <a:lnTo>
                    <a:pt x="143" y="72"/>
                  </a:lnTo>
                  <a:lnTo>
                    <a:pt x="143" y="79"/>
                  </a:lnTo>
                  <a:lnTo>
                    <a:pt x="143" y="86"/>
                  </a:lnTo>
                  <a:lnTo>
                    <a:pt x="143" y="93"/>
                  </a:lnTo>
                  <a:lnTo>
                    <a:pt x="150" y="107"/>
                  </a:lnTo>
                  <a:lnTo>
                    <a:pt x="157" y="122"/>
                  </a:lnTo>
                  <a:lnTo>
                    <a:pt x="164" y="129"/>
                  </a:lnTo>
                  <a:lnTo>
                    <a:pt x="171" y="129"/>
                  </a:lnTo>
                  <a:lnTo>
                    <a:pt x="179" y="129"/>
                  </a:lnTo>
                  <a:lnTo>
                    <a:pt x="179" y="136"/>
                  </a:lnTo>
                  <a:lnTo>
                    <a:pt x="179" y="143"/>
                  </a:lnTo>
                  <a:lnTo>
                    <a:pt x="186" y="143"/>
                  </a:lnTo>
                  <a:lnTo>
                    <a:pt x="186" y="150"/>
                  </a:lnTo>
                  <a:lnTo>
                    <a:pt x="193" y="150"/>
                  </a:lnTo>
                  <a:lnTo>
                    <a:pt x="200" y="150"/>
                  </a:lnTo>
                  <a:lnTo>
                    <a:pt x="200" y="157"/>
                  </a:lnTo>
                  <a:lnTo>
                    <a:pt x="200" y="164"/>
                  </a:lnTo>
                  <a:lnTo>
                    <a:pt x="193" y="164"/>
                  </a:lnTo>
                  <a:lnTo>
                    <a:pt x="186" y="172"/>
                  </a:lnTo>
                  <a:lnTo>
                    <a:pt x="171" y="207"/>
                  </a:lnTo>
                  <a:lnTo>
                    <a:pt x="157" y="236"/>
                  </a:lnTo>
                  <a:lnTo>
                    <a:pt x="157" y="229"/>
                  </a:lnTo>
                  <a:lnTo>
                    <a:pt x="157" y="221"/>
                  </a:lnTo>
                  <a:lnTo>
                    <a:pt x="136" y="221"/>
                  </a:lnTo>
                  <a:lnTo>
                    <a:pt x="114" y="221"/>
                  </a:lnTo>
                  <a:lnTo>
                    <a:pt x="114" y="214"/>
                  </a:lnTo>
                  <a:lnTo>
                    <a:pt x="114" y="207"/>
                  </a:lnTo>
                  <a:lnTo>
                    <a:pt x="107" y="200"/>
                  </a:lnTo>
                  <a:lnTo>
                    <a:pt x="86" y="221"/>
                  </a:lnTo>
                  <a:lnTo>
                    <a:pt x="64" y="243"/>
                  </a:lnTo>
                  <a:lnTo>
                    <a:pt x="72" y="243"/>
                  </a:lnTo>
                  <a:lnTo>
                    <a:pt x="72" y="250"/>
                  </a:lnTo>
                  <a:lnTo>
                    <a:pt x="72" y="257"/>
                  </a:lnTo>
                  <a:lnTo>
                    <a:pt x="64" y="257"/>
                  </a:lnTo>
                  <a:lnTo>
                    <a:pt x="57" y="264"/>
                  </a:lnTo>
                  <a:lnTo>
                    <a:pt x="36" y="257"/>
                  </a:lnTo>
                  <a:lnTo>
                    <a:pt x="22" y="243"/>
                  </a:lnTo>
                  <a:lnTo>
                    <a:pt x="15" y="236"/>
                  </a:lnTo>
                  <a:lnTo>
                    <a:pt x="15" y="221"/>
                  </a:lnTo>
                  <a:lnTo>
                    <a:pt x="15" y="214"/>
                  </a:lnTo>
                  <a:lnTo>
                    <a:pt x="15" y="200"/>
                  </a:lnTo>
                  <a:lnTo>
                    <a:pt x="15" y="193"/>
                  </a:lnTo>
                  <a:lnTo>
                    <a:pt x="22" y="193"/>
                  </a:lnTo>
                  <a:lnTo>
                    <a:pt x="15" y="179"/>
                  </a:lnTo>
                  <a:lnTo>
                    <a:pt x="15" y="164"/>
                  </a:lnTo>
                  <a:lnTo>
                    <a:pt x="7" y="157"/>
                  </a:lnTo>
                  <a:lnTo>
                    <a:pt x="0" y="150"/>
                  </a:lnTo>
                  <a:lnTo>
                    <a:pt x="7" y="143"/>
                  </a:lnTo>
                  <a:lnTo>
                    <a:pt x="15" y="143"/>
                  </a:lnTo>
                  <a:lnTo>
                    <a:pt x="7" y="143"/>
                  </a:lnTo>
                  <a:lnTo>
                    <a:pt x="0" y="143"/>
                  </a:lnTo>
                  <a:lnTo>
                    <a:pt x="0" y="129"/>
                  </a:lnTo>
                  <a:lnTo>
                    <a:pt x="0" y="122"/>
                  </a:lnTo>
                  <a:lnTo>
                    <a:pt x="7" y="122"/>
                  </a:lnTo>
                  <a:lnTo>
                    <a:pt x="15" y="122"/>
                  </a:lnTo>
                  <a:lnTo>
                    <a:pt x="15" y="114"/>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46" name="Freeform 45"/>
            <p:cNvSpPr>
              <a:spLocks/>
            </p:cNvSpPr>
            <p:nvPr/>
          </p:nvSpPr>
          <p:spPr bwMode="auto">
            <a:xfrm>
              <a:off x="2562225" y="1820863"/>
              <a:ext cx="317500" cy="419100"/>
            </a:xfrm>
            <a:custGeom>
              <a:avLst/>
              <a:gdLst>
                <a:gd name="T0" fmla="*/ 37803138 w 200"/>
                <a:gd name="T1" fmla="*/ 269657513 h 264"/>
                <a:gd name="T2" fmla="*/ 90725625 w 200"/>
                <a:gd name="T3" fmla="*/ 269657513 h 264"/>
                <a:gd name="T4" fmla="*/ 161290000 w 200"/>
                <a:gd name="T5" fmla="*/ 108367513 h 264"/>
                <a:gd name="T6" fmla="*/ 234375325 w 200"/>
                <a:gd name="T7" fmla="*/ 37803138 h 264"/>
                <a:gd name="T8" fmla="*/ 269657513 w 200"/>
                <a:gd name="T9" fmla="*/ 0 h 264"/>
                <a:gd name="T10" fmla="*/ 287297813 w 200"/>
                <a:gd name="T11" fmla="*/ 17641888 h 264"/>
                <a:gd name="T12" fmla="*/ 269657513 w 200"/>
                <a:gd name="T13" fmla="*/ 37803138 h 264"/>
                <a:gd name="T14" fmla="*/ 269657513 w 200"/>
                <a:gd name="T15" fmla="*/ 108367513 h 264"/>
                <a:gd name="T16" fmla="*/ 287297813 w 200"/>
                <a:gd name="T17" fmla="*/ 143649700 h 264"/>
                <a:gd name="T18" fmla="*/ 287297813 w 200"/>
                <a:gd name="T19" fmla="*/ 181451250 h 264"/>
                <a:gd name="T20" fmla="*/ 342741250 w 200"/>
                <a:gd name="T21" fmla="*/ 181451250 h 264"/>
                <a:gd name="T22" fmla="*/ 360383138 w 200"/>
                <a:gd name="T23" fmla="*/ 199093138 h 264"/>
                <a:gd name="T24" fmla="*/ 360383138 w 200"/>
                <a:gd name="T25" fmla="*/ 234375325 h 264"/>
                <a:gd name="T26" fmla="*/ 395665325 w 200"/>
                <a:gd name="T27" fmla="*/ 307459063 h 264"/>
                <a:gd name="T28" fmla="*/ 430947513 w 200"/>
                <a:gd name="T29" fmla="*/ 325100950 h 264"/>
                <a:gd name="T30" fmla="*/ 451108763 w 200"/>
                <a:gd name="T31" fmla="*/ 342741250 h 264"/>
                <a:gd name="T32" fmla="*/ 468749063 w 200"/>
                <a:gd name="T33" fmla="*/ 360383138 h 264"/>
                <a:gd name="T34" fmla="*/ 486390950 w 200"/>
                <a:gd name="T35" fmla="*/ 378023438 h 264"/>
                <a:gd name="T36" fmla="*/ 504031250 w 200"/>
                <a:gd name="T37" fmla="*/ 395665325 h 264"/>
                <a:gd name="T38" fmla="*/ 486390950 w 200"/>
                <a:gd name="T39" fmla="*/ 413305625 h 264"/>
                <a:gd name="T40" fmla="*/ 430947513 w 200"/>
                <a:gd name="T41" fmla="*/ 521673138 h 264"/>
                <a:gd name="T42" fmla="*/ 395665325 w 200"/>
                <a:gd name="T43" fmla="*/ 577116575 h 264"/>
                <a:gd name="T44" fmla="*/ 342741250 w 200"/>
                <a:gd name="T45" fmla="*/ 556955325 h 264"/>
                <a:gd name="T46" fmla="*/ 287297813 w 200"/>
                <a:gd name="T47" fmla="*/ 539313438 h 264"/>
                <a:gd name="T48" fmla="*/ 269657513 w 200"/>
                <a:gd name="T49" fmla="*/ 504031250 h 264"/>
                <a:gd name="T50" fmla="*/ 161290000 w 200"/>
                <a:gd name="T51" fmla="*/ 612398763 h 264"/>
                <a:gd name="T52" fmla="*/ 181451250 w 200"/>
                <a:gd name="T53" fmla="*/ 630039063 h 264"/>
                <a:gd name="T54" fmla="*/ 161290000 w 200"/>
                <a:gd name="T55" fmla="*/ 647680950 h 264"/>
                <a:gd name="T56" fmla="*/ 90725625 w 200"/>
                <a:gd name="T57" fmla="*/ 647680950 h 264"/>
                <a:gd name="T58" fmla="*/ 37803138 w 200"/>
                <a:gd name="T59" fmla="*/ 594756875 h 264"/>
                <a:gd name="T60" fmla="*/ 37803138 w 200"/>
                <a:gd name="T61" fmla="*/ 539313438 h 264"/>
                <a:gd name="T62" fmla="*/ 37803138 w 200"/>
                <a:gd name="T63" fmla="*/ 486390950 h 264"/>
                <a:gd name="T64" fmla="*/ 37803138 w 200"/>
                <a:gd name="T65" fmla="*/ 451108763 h 264"/>
                <a:gd name="T66" fmla="*/ 17641888 w 200"/>
                <a:gd name="T67" fmla="*/ 395665325 h 264"/>
                <a:gd name="T68" fmla="*/ 17641888 w 200"/>
                <a:gd name="T69" fmla="*/ 360383138 h 264"/>
                <a:gd name="T70" fmla="*/ 17641888 w 200"/>
                <a:gd name="T71" fmla="*/ 360383138 h 264"/>
                <a:gd name="T72" fmla="*/ 0 w 200"/>
                <a:gd name="T73" fmla="*/ 325100950 h 264"/>
                <a:gd name="T74" fmla="*/ 17641888 w 200"/>
                <a:gd name="T75" fmla="*/ 307459063 h 264"/>
                <a:gd name="T76" fmla="*/ 37803138 w 200"/>
                <a:gd name="T77" fmla="*/ 307459063 h 2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0"/>
                <a:gd name="T118" fmla="*/ 0 h 264"/>
                <a:gd name="T119" fmla="*/ 200 w 200"/>
                <a:gd name="T120" fmla="*/ 264 h 26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0" h="264">
                  <a:moveTo>
                    <a:pt x="15" y="114"/>
                  </a:moveTo>
                  <a:lnTo>
                    <a:pt x="15" y="107"/>
                  </a:lnTo>
                  <a:lnTo>
                    <a:pt x="22" y="107"/>
                  </a:lnTo>
                  <a:lnTo>
                    <a:pt x="36" y="107"/>
                  </a:lnTo>
                  <a:lnTo>
                    <a:pt x="50" y="79"/>
                  </a:lnTo>
                  <a:lnTo>
                    <a:pt x="64" y="43"/>
                  </a:lnTo>
                  <a:lnTo>
                    <a:pt x="79" y="29"/>
                  </a:lnTo>
                  <a:lnTo>
                    <a:pt x="93" y="15"/>
                  </a:lnTo>
                  <a:lnTo>
                    <a:pt x="100" y="7"/>
                  </a:lnTo>
                  <a:lnTo>
                    <a:pt x="107" y="0"/>
                  </a:lnTo>
                  <a:lnTo>
                    <a:pt x="114" y="0"/>
                  </a:lnTo>
                  <a:lnTo>
                    <a:pt x="114" y="7"/>
                  </a:lnTo>
                  <a:lnTo>
                    <a:pt x="114" y="15"/>
                  </a:lnTo>
                  <a:lnTo>
                    <a:pt x="107" y="15"/>
                  </a:lnTo>
                  <a:lnTo>
                    <a:pt x="107" y="29"/>
                  </a:lnTo>
                  <a:lnTo>
                    <a:pt x="107" y="43"/>
                  </a:lnTo>
                  <a:lnTo>
                    <a:pt x="114" y="50"/>
                  </a:lnTo>
                  <a:lnTo>
                    <a:pt x="114" y="57"/>
                  </a:lnTo>
                  <a:lnTo>
                    <a:pt x="114" y="65"/>
                  </a:lnTo>
                  <a:lnTo>
                    <a:pt x="114" y="72"/>
                  </a:lnTo>
                  <a:lnTo>
                    <a:pt x="129" y="72"/>
                  </a:lnTo>
                  <a:lnTo>
                    <a:pt x="136" y="72"/>
                  </a:lnTo>
                  <a:lnTo>
                    <a:pt x="143" y="72"/>
                  </a:lnTo>
                  <a:lnTo>
                    <a:pt x="143" y="79"/>
                  </a:lnTo>
                  <a:lnTo>
                    <a:pt x="143" y="86"/>
                  </a:lnTo>
                  <a:lnTo>
                    <a:pt x="143" y="93"/>
                  </a:lnTo>
                  <a:lnTo>
                    <a:pt x="150" y="107"/>
                  </a:lnTo>
                  <a:lnTo>
                    <a:pt x="157" y="122"/>
                  </a:lnTo>
                  <a:lnTo>
                    <a:pt x="164" y="129"/>
                  </a:lnTo>
                  <a:lnTo>
                    <a:pt x="171" y="129"/>
                  </a:lnTo>
                  <a:lnTo>
                    <a:pt x="179" y="129"/>
                  </a:lnTo>
                  <a:lnTo>
                    <a:pt x="179" y="136"/>
                  </a:lnTo>
                  <a:lnTo>
                    <a:pt x="179" y="143"/>
                  </a:lnTo>
                  <a:lnTo>
                    <a:pt x="186" y="143"/>
                  </a:lnTo>
                  <a:lnTo>
                    <a:pt x="186" y="150"/>
                  </a:lnTo>
                  <a:lnTo>
                    <a:pt x="193" y="150"/>
                  </a:lnTo>
                  <a:lnTo>
                    <a:pt x="200" y="150"/>
                  </a:lnTo>
                  <a:lnTo>
                    <a:pt x="200" y="157"/>
                  </a:lnTo>
                  <a:lnTo>
                    <a:pt x="200" y="164"/>
                  </a:lnTo>
                  <a:lnTo>
                    <a:pt x="193" y="164"/>
                  </a:lnTo>
                  <a:lnTo>
                    <a:pt x="186" y="172"/>
                  </a:lnTo>
                  <a:lnTo>
                    <a:pt x="171" y="207"/>
                  </a:lnTo>
                  <a:lnTo>
                    <a:pt x="157" y="236"/>
                  </a:lnTo>
                  <a:lnTo>
                    <a:pt x="157" y="229"/>
                  </a:lnTo>
                  <a:lnTo>
                    <a:pt x="157" y="221"/>
                  </a:lnTo>
                  <a:lnTo>
                    <a:pt x="136" y="221"/>
                  </a:lnTo>
                  <a:lnTo>
                    <a:pt x="114" y="221"/>
                  </a:lnTo>
                  <a:lnTo>
                    <a:pt x="114" y="214"/>
                  </a:lnTo>
                  <a:lnTo>
                    <a:pt x="114" y="207"/>
                  </a:lnTo>
                  <a:lnTo>
                    <a:pt x="107" y="200"/>
                  </a:lnTo>
                  <a:lnTo>
                    <a:pt x="86" y="221"/>
                  </a:lnTo>
                  <a:lnTo>
                    <a:pt x="64" y="243"/>
                  </a:lnTo>
                  <a:lnTo>
                    <a:pt x="72" y="243"/>
                  </a:lnTo>
                  <a:lnTo>
                    <a:pt x="72" y="250"/>
                  </a:lnTo>
                  <a:lnTo>
                    <a:pt x="72" y="257"/>
                  </a:lnTo>
                  <a:lnTo>
                    <a:pt x="64" y="257"/>
                  </a:lnTo>
                  <a:lnTo>
                    <a:pt x="57" y="264"/>
                  </a:lnTo>
                  <a:lnTo>
                    <a:pt x="36" y="257"/>
                  </a:lnTo>
                  <a:lnTo>
                    <a:pt x="22" y="243"/>
                  </a:lnTo>
                  <a:lnTo>
                    <a:pt x="15" y="236"/>
                  </a:lnTo>
                  <a:lnTo>
                    <a:pt x="15" y="221"/>
                  </a:lnTo>
                  <a:lnTo>
                    <a:pt x="15" y="214"/>
                  </a:lnTo>
                  <a:lnTo>
                    <a:pt x="15" y="200"/>
                  </a:lnTo>
                  <a:lnTo>
                    <a:pt x="15" y="193"/>
                  </a:lnTo>
                  <a:lnTo>
                    <a:pt x="22" y="193"/>
                  </a:lnTo>
                  <a:lnTo>
                    <a:pt x="15" y="179"/>
                  </a:lnTo>
                  <a:lnTo>
                    <a:pt x="15" y="164"/>
                  </a:lnTo>
                  <a:lnTo>
                    <a:pt x="7" y="157"/>
                  </a:lnTo>
                  <a:lnTo>
                    <a:pt x="0" y="150"/>
                  </a:lnTo>
                  <a:lnTo>
                    <a:pt x="7" y="143"/>
                  </a:lnTo>
                  <a:lnTo>
                    <a:pt x="15" y="143"/>
                  </a:lnTo>
                  <a:lnTo>
                    <a:pt x="7" y="143"/>
                  </a:lnTo>
                  <a:lnTo>
                    <a:pt x="0" y="143"/>
                  </a:lnTo>
                  <a:lnTo>
                    <a:pt x="0" y="129"/>
                  </a:lnTo>
                  <a:lnTo>
                    <a:pt x="0" y="122"/>
                  </a:lnTo>
                  <a:lnTo>
                    <a:pt x="7" y="122"/>
                  </a:lnTo>
                  <a:lnTo>
                    <a:pt x="15" y="122"/>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47" name="Freeform 46"/>
            <p:cNvSpPr>
              <a:spLocks/>
            </p:cNvSpPr>
            <p:nvPr/>
          </p:nvSpPr>
          <p:spPr bwMode="auto">
            <a:xfrm>
              <a:off x="2652713" y="2138363"/>
              <a:ext cx="555625" cy="520700"/>
            </a:xfrm>
            <a:custGeom>
              <a:avLst/>
              <a:gdLst>
                <a:gd name="T0" fmla="*/ 844253138 w 350"/>
                <a:gd name="T1" fmla="*/ 504031250 h 328"/>
                <a:gd name="T2" fmla="*/ 756046875 w 350"/>
                <a:gd name="T3" fmla="*/ 630039063 h 328"/>
                <a:gd name="T4" fmla="*/ 720764688 w 350"/>
                <a:gd name="T5" fmla="*/ 665321250 h 328"/>
                <a:gd name="T6" fmla="*/ 665321250 w 350"/>
                <a:gd name="T7" fmla="*/ 735885625 h 328"/>
                <a:gd name="T8" fmla="*/ 630039063 w 350"/>
                <a:gd name="T9" fmla="*/ 808970950 h 328"/>
                <a:gd name="T10" fmla="*/ 594756875 w 350"/>
                <a:gd name="T11" fmla="*/ 826611250 h 328"/>
                <a:gd name="T12" fmla="*/ 577116575 w 350"/>
                <a:gd name="T13" fmla="*/ 808970950 h 328"/>
                <a:gd name="T14" fmla="*/ 521673138 w 350"/>
                <a:gd name="T15" fmla="*/ 791329063 h 328"/>
                <a:gd name="T16" fmla="*/ 468749063 w 350"/>
                <a:gd name="T17" fmla="*/ 808970950 h 328"/>
                <a:gd name="T18" fmla="*/ 430947513 w 350"/>
                <a:gd name="T19" fmla="*/ 791329063 h 328"/>
                <a:gd name="T20" fmla="*/ 395665325 w 350"/>
                <a:gd name="T21" fmla="*/ 773688763 h 328"/>
                <a:gd name="T22" fmla="*/ 378023438 w 350"/>
                <a:gd name="T23" fmla="*/ 756046875 h 328"/>
                <a:gd name="T24" fmla="*/ 360383138 w 350"/>
                <a:gd name="T25" fmla="*/ 718245325 h 328"/>
                <a:gd name="T26" fmla="*/ 325100950 w 350"/>
                <a:gd name="T27" fmla="*/ 735885625 h 328"/>
                <a:gd name="T28" fmla="*/ 307459063 w 350"/>
                <a:gd name="T29" fmla="*/ 718245325 h 328"/>
                <a:gd name="T30" fmla="*/ 269657513 w 350"/>
                <a:gd name="T31" fmla="*/ 735885625 h 328"/>
                <a:gd name="T32" fmla="*/ 252015625 w 350"/>
                <a:gd name="T33" fmla="*/ 756046875 h 328"/>
                <a:gd name="T34" fmla="*/ 234375325 w 350"/>
                <a:gd name="T35" fmla="*/ 773688763 h 328"/>
                <a:gd name="T36" fmla="*/ 181451250 w 350"/>
                <a:gd name="T37" fmla="*/ 647680950 h 328"/>
                <a:gd name="T38" fmla="*/ 143649700 w 350"/>
                <a:gd name="T39" fmla="*/ 521673138 h 328"/>
                <a:gd name="T40" fmla="*/ 73085325 w 350"/>
                <a:gd name="T41" fmla="*/ 430947513 h 328"/>
                <a:gd name="T42" fmla="*/ 0 w 350"/>
                <a:gd name="T43" fmla="*/ 322580000 h 328"/>
                <a:gd name="T44" fmla="*/ 37803138 w 350"/>
                <a:gd name="T45" fmla="*/ 322580000 h 328"/>
                <a:gd name="T46" fmla="*/ 37803138 w 350"/>
                <a:gd name="T47" fmla="*/ 287297813 h 328"/>
                <a:gd name="T48" fmla="*/ 73085325 w 350"/>
                <a:gd name="T49" fmla="*/ 287297813 h 328"/>
                <a:gd name="T50" fmla="*/ 90725625 w 350"/>
                <a:gd name="T51" fmla="*/ 269657513 h 328"/>
                <a:gd name="T52" fmla="*/ 90725625 w 350"/>
                <a:gd name="T53" fmla="*/ 161290000 h 328"/>
                <a:gd name="T54" fmla="*/ 73085325 w 350"/>
                <a:gd name="T55" fmla="*/ 143649700 h 328"/>
                <a:gd name="T56" fmla="*/ 73085325 w 350"/>
                <a:gd name="T57" fmla="*/ 90725625 h 328"/>
                <a:gd name="T58" fmla="*/ 37803138 w 350"/>
                <a:gd name="T59" fmla="*/ 90725625 h 328"/>
                <a:gd name="T60" fmla="*/ 126007813 w 350"/>
                <a:gd name="T61" fmla="*/ 0 h 328"/>
                <a:gd name="T62" fmla="*/ 143649700 w 350"/>
                <a:gd name="T63" fmla="*/ 35282188 h 328"/>
                <a:gd name="T64" fmla="*/ 199093138 w 350"/>
                <a:gd name="T65" fmla="*/ 52924075 h 328"/>
                <a:gd name="T66" fmla="*/ 252015625 w 350"/>
                <a:gd name="T67" fmla="*/ 73085325 h 328"/>
                <a:gd name="T68" fmla="*/ 269657513 w 350"/>
                <a:gd name="T69" fmla="*/ 90725625 h 328"/>
                <a:gd name="T70" fmla="*/ 287297813 w 350"/>
                <a:gd name="T71" fmla="*/ 126007813 h 328"/>
                <a:gd name="T72" fmla="*/ 325100950 w 350"/>
                <a:gd name="T73" fmla="*/ 143649700 h 328"/>
                <a:gd name="T74" fmla="*/ 342741250 w 350"/>
                <a:gd name="T75" fmla="*/ 178931888 h 328"/>
                <a:gd name="T76" fmla="*/ 360383138 w 350"/>
                <a:gd name="T77" fmla="*/ 196572188 h 328"/>
                <a:gd name="T78" fmla="*/ 378023438 w 350"/>
                <a:gd name="T79" fmla="*/ 216733438 h 328"/>
                <a:gd name="T80" fmla="*/ 430947513 w 350"/>
                <a:gd name="T81" fmla="*/ 269657513 h 328"/>
                <a:gd name="T82" fmla="*/ 486390950 w 350"/>
                <a:gd name="T83" fmla="*/ 304939700 h 328"/>
                <a:gd name="T84" fmla="*/ 504031250 w 350"/>
                <a:gd name="T85" fmla="*/ 322580000 h 328"/>
                <a:gd name="T86" fmla="*/ 630039063 w 350"/>
                <a:gd name="T87" fmla="*/ 413305625 h 328"/>
                <a:gd name="T88" fmla="*/ 720764688 w 350"/>
                <a:gd name="T89" fmla="*/ 413305625 h 328"/>
                <a:gd name="T90" fmla="*/ 773688763 w 350"/>
                <a:gd name="T91" fmla="*/ 395665325 h 328"/>
                <a:gd name="T92" fmla="*/ 808970950 w 350"/>
                <a:gd name="T93" fmla="*/ 413305625 h 328"/>
                <a:gd name="T94" fmla="*/ 864414388 w 350"/>
                <a:gd name="T95" fmla="*/ 413305625 h 32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50"/>
                <a:gd name="T145" fmla="*/ 0 h 328"/>
                <a:gd name="T146" fmla="*/ 350 w 350"/>
                <a:gd name="T147" fmla="*/ 328 h 32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50" h="328">
                  <a:moveTo>
                    <a:pt x="350" y="164"/>
                  </a:moveTo>
                  <a:lnTo>
                    <a:pt x="335" y="200"/>
                  </a:lnTo>
                  <a:lnTo>
                    <a:pt x="321" y="235"/>
                  </a:lnTo>
                  <a:lnTo>
                    <a:pt x="300" y="250"/>
                  </a:lnTo>
                  <a:lnTo>
                    <a:pt x="286" y="257"/>
                  </a:lnTo>
                  <a:lnTo>
                    <a:pt x="286" y="264"/>
                  </a:lnTo>
                  <a:lnTo>
                    <a:pt x="286" y="271"/>
                  </a:lnTo>
                  <a:lnTo>
                    <a:pt x="264" y="292"/>
                  </a:lnTo>
                  <a:lnTo>
                    <a:pt x="250" y="314"/>
                  </a:lnTo>
                  <a:lnTo>
                    <a:pt x="250" y="321"/>
                  </a:lnTo>
                  <a:lnTo>
                    <a:pt x="250" y="328"/>
                  </a:lnTo>
                  <a:lnTo>
                    <a:pt x="236" y="328"/>
                  </a:lnTo>
                  <a:lnTo>
                    <a:pt x="229" y="328"/>
                  </a:lnTo>
                  <a:lnTo>
                    <a:pt x="229" y="321"/>
                  </a:lnTo>
                  <a:lnTo>
                    <a:pt x="229" y="314"/>
                  </a:lnTo>
                  <a:lnTo>
                    <a:pt x="207" y="314"/>
                  </a:lnTo>
                  <a:lnTo>
                    <a:pt x="193" y="314"/>
                  </a:lnTo>
                  <a:lnTo>
                    <a:pt x="186" y="321"/>
                  </a:lnTo>
                  <a:lnTo>
                    <a:pt x="179" y="328"/>
                  </a:lnTo>
                  <a:lnTo>
                    <a:pt x="171" y="314"/>
                  </a:lnTo>
                  <a:lnTo>
                    <a:pt x="164" y="307"/>
                  </a:lnTo>
                  <a:lnTo>
                    <a:pt x="157" y="307"/>
                  </a:lnTo>
                  <a:lnTo>
                    <a:pt x="150" y="307"/>
                  </a:lnTo>
                  <a:lnTo>
                    <a:pt x="150" y="300"/>
                  </a:lnTo>
                  <a:lnTo>
                    <a:pt x="143" y="292"/>
                  </a:lnTo>
                  <a:lnTo>
                    <a:pt x="143" y="285"/>
                  </a:lnTo>
                  <a:lnTo>
                    <a:pt x="136" y="285"/>
                  </a:lnTo>
                  <a:lnTo>
                    <a:pt x="129" y="292"/>
                  </a:lnTo>
                  <a:lnTo>
                    <a:pt x="129" y="285"/>
                  </a:lnTo>
                  <a:lnTo>
                    <a:pt x="122" y="285"/>
                  </a:lnTo>
                  <a:lnTo>
                    <a:pt x="107" y="285"/>
                  </a:lnTo>
                  <a:lnTo>
                    <a:pt x="107" y="292"/>
                  </a:lnTo>
                  <a:lnTo>
                    <a:pt x="100" y="292"/>
                  </a:lnTo>
                  <a:lnTo>
                    <a:pt x="100" y="300"/>
                  </a:lnTo>
                  <a:lnTo>
                    <a:pt x="100" y="307"/>
                  </a:lnTo>
                  <a:lnTo>
                    <a:pt x="93" y="307"/>
                  </a:lnTo>
                  <a:lnTo>
                    <a:pt x="79" y="307"/>
                  </a:lnTo>
                  <a:lnTo>
                    <a:pt x="72" y="257"/>
                  </a:lnTo>
                  <a:lnTo>
                    <a:pt x="57" y="214"/>
                  </a:lnTo>
                  <a:lnTo>
                    <a:pt x="57" y="207"/>
                  </a:lnTo>
                  <a:lnTo>
                    <a:pt x="57" y="200"/>
                  </a:lnTo>
                  <a:lnTo>
                    <a:pt x="29" y="171"/>
                  </a:lnTo>
                  <a:lnTo>
                    <a:pt x="0" y="136"/>
                  </a:lnTo>
                  <a:lnTo>
                    <a:pt x="0" y="128"/>
                  </a:lnTo>
                  <a:lnTo>
                    <a:pt x="7" y="128"/>
                  </a:lnTo>
                  <a:lnTo>
                    <a:pt x="15" y="128"/>
                  </a:lnTo>
                  <a:lnTo>
                    <a:pt x="15" y="121"/>
                  </a:lnTo>
                  <a:lnTo>
                    <a:pt x="15" y="114"/>
                  </a:lnTo>
                  <a:lnTo>
                    <a:pt x="22" y="114"/>
                  </a:lnTo>
                  <a:lnTo>
                    <a:pt x="29" y="114"/>
                  </a:lnTo>
                  <a:lnTo>
                    <a:pt x="29" y="107"/>
                  </a:lnTo>
                  <a:lnTo>
                    <a:pt x="36" y="107"/>
                  </a:lnTo>
                  <a:lnTo>
                    <a:pt x="36" y="86"/>
                  </a:lnTo>
                  <a:lnTo>
                    <a:pt x="36" y="64"/>
                  </a:lnTo>
                  <a:lnTo>
                    <a:pt x="29" y="64"/>
                  </a:lnTo>
                  <a:lnTo>
                    <a:pt x="29" y="57"/>
                  </a:lnTo>
                  <a:lnTo>
                    <a:pt x="29" y="43"/>
                  </a:lnTo>
                  <a:lnTo>
                    <a:pt x="29" y="36"/>
                  </a:lnTo>
                  <a:lnTo>
                    <a:pt x="22" y="36"/>
                  </a:lnTo>
                  <a:lnTo>
                    <a:pt x="15" y="36"/>
                  </a:lnTo>
                  <a:lnTo>
                    <a:pt x="29" y="14"/>
                  </a:lnTo>
                  <a:lnTo>
                    <a:pt x="50" y="0"/>
                  </a:lnTo>
                  <a:lnTo>
                    <a:pt x="57" y="7"/>
                  </a:lnTo>
                  <a:lnTo>
                    <a:pt x="57" y="14"/>
                  </a:lnTo>
                  <a:lnTo>
                    <a:pt x="57" y="21"/>
                  </a:lnTo>
                  <a:lnTo>
                    <a:pt x="79" y="21"/>
                  </a:lnTo>
                  <a:lnTo>
                    <a:pt x="100" y="21"/>
                  </a:lnTo>
                  <a:lnTo>
                    <a:pt x="100" y="29"/>
                  </a:lnTo>
                  <a:lnTo>
                    <a:pt x="100" y="36"/>
                  </a:lnTo>
                  <a:lnTo>
                    <a:pt x="107" y="36"/>
                  </a:lnTo>
                  <a:lnTo>
                    <a:pt x="107" y="43"/>
                  </a:lnTo>
                  <a:lnTo>
                    <a:pt x="114" y="50"/>
                  </a:lnTo>
                  <a:lnTo>
                    <a:pt x="122" y="57"/>
                  </a:lnTo>
                  <a:lnTo>
                    <a:pt x="129" y="57"/>
                  </a:lnTo>
                  <a:lnTo>
                    <a:pt x="129" y="64"/>
                  </a:lnTo>
                  <a:lnTo>
                    <a:pt x="136" y="71"/>
                  </a:lnTo>
                  <a:lnTo>
                    <a:pt x="143" y="71"/>
                  </a:lnTo>
                  <a:lnTo>
                    <a:pt x="143" y="78"/>
                  </a:lnTo>
                  <a:lnTo>
                    <a:pt x="143" y="86"/>
                  </a:lnTo>
                  <a:lnTo>
                    <a:pt x="150" y="86"/>
                  </a:lnTo>
                  <a:lnTo>
                    <a:pt x="150" y="93"/>
                  </a:lnTo>
                  <a:lnTo>
                    <a:pt x="171" y="107"/>
                  </a:lnTo>
                  <a:lnTo>
                    <a:pt x="193" y="114"/>
                  </a:lnTo>
                  <a:lnTo>
                    <a:pt x="193" y="121"/>
                  </a:lnTo>
                  <a:lnTo>
                    <a:pt x="193" y="128"/>
                  </a:lnTo>
                  <a:lnTo>
                    <a:pt x="200" y="128"/>
                  </a:lnTo>
                  <a:lnTo>
                    <a:pt x="229" y="150"/>
                  </a:lnTo>
                  <a:lnTo>
                    <a:pt x="250" y="164"/>
                  </a:lnTo>
                  <a:lnTo>
                    <a:pt x="264" y="164"/>
                  </a:lnTo>
                  <a:lnTo>
                    <a:pt x="286" y="164"/>
                  </a:lnTo>
                  <a:lnTo>
                    <a:pt x="300" y="164"/>
                  </a:lnTo>
                  <a:lnTo>
                    <a:pt x="307" y="157"/>
                  </a:lnTo>
                  <a:lnTo>
                    <a:pt x="307" y="164"/>
                  </a:lnTo>
                  <a:lnTo>
                    <a:pt x="321" y="164"/>
                  </a:lnTo>
                  <a:lnTo>
                    <a:pt x="343" y="164"/>
                  </a:lnTo>
                  <a:lnTo>
                    <a:pt x="350" y="164"/>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48" name="Freeform 47"/>
            <p:cNvSpPr>
              <a:spLocks/>
            </p:cNvSpPr>
            <p:nvPr/>
          </p:nvSpPr>
          <p:spPr bwMode="auto">
            <a:xfrm>
              <a:off x="2652713" y="2138363"/>
              <a:ext cx="555625" cy="520700"/>
            </a:xfrm>
            <a:custGeom>
              <a:avLst/>
              <a:gdLst>
                <a:gd name="T0" fmla="*/ 844253138 w 350"/>
                <a:gd name="T1" fmla="*/ 504031250 h 328"/>
                <a:gd name="T2" fmla="*/ 756046875 w 350"/>
                <a:gd name="T3" fmla="*/ 630039063 h 328"/>
                <a:gd name="T4" fmla="*/ 720764688 w 350"/>
                <a:gd name="T5" fmla="*/ 665321250 h 328"/>
                <a:gd name="T6" fmla="*/ 665321250 w 350"/>
                <a:gd name="T7" fmla="*/ 735885625 h 328"/>
                <a:gd name="T8" fmla="*/ 630039063 w 350"/>
                <a:gd name="T9" fmla="*/ 808970950 h 328"/>
                <a:gd name="T10" fmla="*/ 594756875 w 350"/>
                <a:gd name="T11" fmla="*/ 826611250 h 328"/>
                <a:gd name="T12" fmla="*/ 577116575 w 350"/>
                <a:gd name="T13" fmla="*/ 808970950 h 328"/>
                <a:gd name="T14" fmla="*/ 521673138 w 350"/>
                <a:gd name="T15" fmla="*/ 791329063 h 328"/>
                <a:gd name="T16" fmla="*/ 468749063 w 350"/>
                <a:gd name="T17" fmla="*/ 808970950 h 328"/>
                <a:gd name="T18" fmla="*/ 430947513 w 350"/>
                <a:gd name="T19" fmla="*/ 791329063 h 328"/>
                <a:gd name="T20" fmla="*/ 395665325 w 350"/>
                <a:gd name="T21" fmla="*/ 773688763 h 328"/>
                <a:gd name="T22" fmla="*/ 378023438 w 350"/>
                <a:gd name="T23" fmla="*/ 756046875 h 328"/>
                <a:gd name="T24" fmla="*/ 360383138 w 350"/>
                <a:gd name="T25" fmla="*/ 718245325 h 328"/>
                <a:gd name="T26" fmla="*/ 325100950 w 350"/>
                <a:gd name="T27" fmla="*/ 735885625 h 328"/>
                <a:gd name="T28" fmla="*/ 307459063 w 350"/>
                <a:gd name="T29" fmla="*/ 718245325 h 328"/>
                <a:gd name="T30" fmla="*/ 269657513 w 350"/>
                <a:gd name="T31" fmla="*/ 735885625 h 328"/>
                <a:gd name="T32" fmla="*/ 252015625 w 350"/>
                <a:gd name="T33" fmla="*/ 756046875 h 328"/>
                <a:gd name="T34" fmla="*/ 234375325 w 350"/>
                <a:gd name="T35" fmla="*/ 773688763 h 328"/>
                <a:gd name="T36" fmla="*/ 181451250 w 350"/>
                <a:gd name="T37" fmla="*/ 647680950 h 328"/>
                <a:gd name="T38" fmla="*/ 143649700 w 350"/>
                <a:gd name="T39" fmla="*/ 521673138 h 328"/>
                <a:gd name="T40" fmla="*/ 73085325 w 350"/>
                <a:gd name="T41" fmla="*/ 430947513 h 328"/>
                <a:gd name="T42" fmla="*/ 0 w 350"/>
                <a:gd name="T43" fmla="*/ 322580000 h 328"/>
                <a:gd name="T44" fmla="*/ 37803138 w 350"/>
                <a:gd name="T45" fmla="*/ 322580000 h 328"/>
                <a:gd name="T46" fmla="*/ 37803138 w 350"/>
                <a:gd name="T47" fmla="*/ 287297813 h 328"/>
                <a:gd name="T48" fmla="*/ 73085325 w 350"/>
                <a:gd name="T49" fmla="*/ 287297813 h 328"/>
                <a:gd name="T50" fmla="*/ 90725625 w 350"/>
                <a:gd name="T51" fmla="*/ 269657513 h 328"/>
                <a:gd name="T52" fmla="*/ 90725625 w 350"/>
                <a:gd name="T53" fmla="*/ 161290000 h 328"/>
                <a:gd name="T54" fmla="*/ 73085325 w 350"/>
                <a:gd name="T55" fmla="*/ 143649700 h 328"/>
                <a:gd name="T56" fmla="*/ 73085325 w 350"/>
                <a:gd name="T57" fmla="*/ 90725625 h 328"/>
                <a:gd name="T58" fmla="*/ 37803138 w 350"/>
                <a:gd name="T59" fmla="*/ 90725625 h 328"/>
                <a:gd name="T60" fmla="*/ 126007813 w 350"/>
                <a:gd name="T61" fmla="*/ 0 h 328"/>
                <a:gd name="T62" fmla="*/ 143649700 w 350"/>
                <a:gd name="T63" fmla="*/ 35282188 h 328"/>
                <a:gd name="T64" fmla="*/ 199093138 w 350"/>
                <a:gd name="T65" fmla="*/ 52924075 h 328"/>
                <a:gd name="T66" fmla="*/ 252015625 w 350"/>
                <a:gd name="T67" fmla="*/ 73085325 h 328"/>
                <a:gd name="T68" fmla="*/ 269657513 w 350"/>
                <a:gd name="T69" fmla="*/ 90725625 h 328"/>
                <a:gd name="T70" fmla="*/ 287297813 w 350"/>
                <a:gd name="T71" fmla="*/ 126007813 h 328"/>
                <a:gd name="T72" fmla="*/ 325100950 w 350"/>
                <a:gd name="T73" fmla="*/ 143649700 h 328"/>
                <a:gd name="T74" fmla="*/ 342741250 w 350"/>
                <a:gd name="T75" fmla="*/ 178931888 h 328"/>
                <a:gd name="T76" fmla="*/ 360383138 w 350"/>
                <a:gd name="T77" fmla="*/ 196572188 h 328"/>
                <a:gd name="T78" fmla="*/ 378023438 w 350"/>
                <a:gd name="T79" fmla="*/ 216733438 h 328"/>
                <a:gd name="T80" fmla="*/ 430947513 w 350"/>
                <a:gd name="T81" fmla="*/ 269657513 h 328"/>
                <a:gd name="T82" fmla="*/ 486390950 w 350"/>
                <a:gd name="T83" fmla="*/ 304939700 h 328"/>
                <a:gd name="T84" fmla="*/ 504031250 w 350"/>
                <a:gd name="T85" fmla="*/ 322580000 h 328"/>
                <a:gd name="T86" fmla="*/ 630039063 w 350"/>
                <a:gd name="T87" fmla="*/ 413305625 h 328"/>
                <a:gd name="T88" fmla="*/ 720764688 w 350"/>
                <a:gd name="T89" fmla="*/ 413305625 h 328"/>
                <a:gd name="T90" fmla="*/ 773688763 w 350"/>
                <a:gd name="T91" fmla="*/ 395665325 h 328"/>
                <a:gd name="T92" fmla="*/ 808970950 w 350"/>
                <a:gd name="T93" fmla="*/ 413305625 h 328"/>
                <a:gd name="T94" fmla="*/ 864414388 w 350"/>
                <a:gd name="T95" fmla="*/ 413305625 h 32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50"/>
                <a:gd name="T145" fmla="*/ 0 h 328"/>
                <a:gd name="T146" fmla="*/ 350 w 350"/>
                <a:gd name="T147" fmla="*/ 328 h 32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50" h="328">
                  <a:moveTo>
                    <a:pt x="350" y="164"/>
                  </a:moveTo>
                  <a:lnTo>
                    <a:pt x="335" y="200"/>
                  </a:lnTo>
                  <a:lnTo>
                    <a:pt x="321" y="235"/>
                  </a:lnTo>
                  <a:lnTo>
                    <a:pt x="300" y="250"/>
                  </a:lnTo>
                  <a:lnTo>
                    <a:pt x="286" y="257"/>
                  </a:lnTo>
                  <a:lnTo>
                    <a:pt x="286" y="264"/>
                  </a:lnTo>
                  <a:lnTo>
                    <a:pt x="286" y="271"/>
                  </a:lnTo>
                  <a:lnTo>
                    <a:pt x="264" y="292"/>
                  </a:lnTo>
                  <a:lnTo>
                    <a:pt x="250" y="314"/>
                  </a:lnTo>
                  <a:lnTo>
                    <a:pt x="250" y="321"/>
                  </a:lnTo>
                  <a:lnTo>
                    <a:pt x="250" y="328"/>
                  </a:lnTo>
                  <a:lnTo>
                    <a:pt x="236" y="328"/>
                  </a:lnTo>
                  <a:lnTo>
                    <a:pt x="229" y="328"/>
                  </a:lnTo>
                  <a:lnTo>
                    <a:pt x="229" y="321"/>
                  </a:lnTo>
                  <a:lnTo>
                    <a:pt x="229" y="314"/>
                  </a:lnTo>
                  <a:lnTo>
                    <a:pt x="207" y="314"/>
                  </a:lnTo>
                  <a:lnTo>
                    <a:pt x="193" y="314"/>
                  </a:lnTo>
                  <a:lnTo>
                    <a:pt x="186" y="321"/>
                  </a:lnTo>
                  <a:lnTo>
                    <a:pt x="179" y="328"/>
                  </a:lnTo>
                  <a:lnTo>
                    <a:pt x="171" y="314"/>
                  </a:lnTo>
                  <a:lnTo>
                    <a:pt x="164" y="307"/>
                  </a:lnTo>
                  <a:lnTo>
                    <a:pt x="157" y="307"/>
                  </a:lnTo>
                  <a:lnTo>
                    <a:pt x="150" y="307"/>
                  </a:lnTo>
                  <a:lnTo>
                    <a:pt x="150" y="300"/>
                  </a:lnTo>
                  <a:lnTo>
                    <a:pt x="143" y="292"/>
                  </a:lnTo>
                  <a:lnTo>
                    <a:pt x="143" y="285"/>
                  </a:lnTo>
                  <a:lnTo>
                    <a:pt x="136" y="285"/>
                  </a:lnTo>
                  <a:lnTo>
                    <a:pt x="129" y="292"/>
                  </a:lnTo>
                  <a:lnTo>
                    <a:pt x="129" y="285"/>
                  </a:lnTo>
                  <a:lnTo>
                    <a:pt x="122" y="285"/>
                  </a:lnTo>
                  <a:lnTo>
                    <a:pt x="107" y="285"/>
                  </a:lnTo>
                  <a:lnTo>
                    <a:pt x="107" y="292"/>
                  </a:lnTo>
                  <a:lnTo>
                    <a:pt x="100" y="292"/>
                  </a:lnTo>
                  <a:lnTo>
                    <a:pt x="100" y="300"/>
                  </a:lnTo>
                  <a:lnTo>
                    <a:pt x="100" y="307"/>
                  </a:lnTo>
                  <a:lnTo>
                    <a:pt x="93" y="307"/>
                  </a:lnTo>
                  <a:lnTo>
                    <a:pt x="79" y="307"/>
                  </a:lnTo>
                  <a:lnTo>
                    <a:pt x="72" y="257"/>
                  </a:lnTo>
                  <a:lnTo>
                    <a:pt x="57" y="214"/>
                  </a:lnTo>
                  <a:lnTo>
                    <a:pt x="57" y="207"/>
                  </a:lnTo>
                  <a:lnTo>
                    <a:pt x="57" y="200"/>
                  </a:lnTo>
                  <a:lnTo>
                    <a:pt x="29" y="171"/>
                  </a:lnTo>
                  <a:lnTo>
                    <a:pt x="0" y="136"/>
                  </a:lnTo>
                  <a:lnTo>
                    <a:pt x="0" y="128"/>
                  </a:lnTo>
                  <a:lnTo>
                    <a:pt x="7" y="128"/>
                  </a:lnTo>
                  <a:lnTo>
                    <a:pt x="15" y="128"/>
                  </a:lnTo>
                  <a:lnTo>
                    <a:pt x="15" y="121"/>
                  </a:lnTo>
                  <a:lnTo>
                    <a:pt x="15" y="114"/>
                  </a:lnTo>
                  <a:lnTo>
                    <a:pt x="22" y="114"/>
                  </a:lnTo>
                  <a:lnTo>
                    <a:pt x="29" y="114"/>
                  </a:lnTo>
                  <a:lnTo>
                    <a:pt x="29" y="107"/>
                  </a:lnTo>
                  <a:lnTo>
                    <a:pt x="36" y="107"/>
                  </a:lnTo>
                  <a:lnTo>
                    <a:pt x="36" y="86"/>
                  </a:lnTo>
                  <a:lnTo>
                    <a:pt x="36" y="64"/>
                  </a:lnTo>
                  <a:lnTo>
                    <a:pt x="29" y="64"/>
                  </a:lnTo>
                  <a:lnTo>
                    <a:pt x="29" y="57"/>
                  </a:lnTo>
                  <a:lnTo>
                    <a:pt x="29" y="43"/>
                  </a:lnTo>
                  <a:lnTo>
                    <a:pt x="29" y="36"/>
                  </a:lnTo>
                  <a:lnTo>
                    <a:pt x="22" y="36"/>
                  </a:lnTo>
                  <a:lnTo>
                    <a:pt x="15" y="36"/>
                  </a:lnTo>
                  <a:lnTo>
                    <a:pt x="29" y="14"/>
                  </a:lnTo>
                  <a:lnTo>
                    <a:pt x="50" y="0"/>
                  </a:lnTo>
                  <a:lnTo>
                    <a:pt x="57" y="7"/>
                  </a:lnTo>
                  <a:lnTo>
                    <a:pt x="57" y="14"/>
                  </a:lnTo>
                  <a:lnTo>
                    <a:pt x="57" y="21"/>
                  </a:lnTo>
                  <a:lnTo>
                    <a:pt x="79" y="21"/>
                  </a:lnTo>
                  <a:lnTo>
                    <a:pt x="100" y="21"/>
                  </a:lnTo>
                  <a:lnTo>
                    <a:pt x="100" y="29"/>
                  </a:lnTo>
                  <a:lnTo>
                    <a:pt x="100" y="36"/>
                  </a:lnTo>
                  <a:lnTo>
                    <a:pt x="107" y="36"/>
                  </a:lnTo>
                  <a:lnTo>
                    <a:pt x="107" y="43"/>
                  </a:lnTo>
                  <a:lnTo>
                    <a:pt x="114" y="50"/>
                  </a:lnTo>
                  <a:lnTo>
                    <a:pt x="122" y="57"/>
                  </a:lnTo>
                  <a:lnTo>
                    <a:pt x="129" y="57"/>
                  </a:lnTo>
                  <a:lnTo>
                    <a:pt x="129" y="64"/>
                  </a:lnTo>
                  <a:lnTo>
                    <a:pt x="136" y="71"/>
                  </a:lnTo>
                  <a:lnTo>
                    <a:pt x="143" y="71"/>
                  </a:lnTo>
                  <a:lnTo>
                    <a:pt x="143" y="78"/>
                  </a:lnTo>
                  <a:lnTo>
                    <a:pt x="143" y="86"/>
                  </a:lnTo>
                  <a:lnTo>
                    <a:pt x="150" y="86"/>
                  </a:lnTo>
                  <a:lnTo>
                    <a:pt x="150" y="93"/>
                  </a:lnTo>
                  <a:lnTo>
                    <a:pt x="171" y="107"/>
                  </a:lnTo>
                  <a:lnTo>
                    <a:pt x="193" y="114"/>
                  </a:lnTo>
                  <a:lnTo>
                    <a:pt x="193" y="121"/>
                  </a:lnTo>
                  <a:lnTo>
                    <a:pt x="193" y="128"/>
                  </a:lnTo>
                  <a:lnTo>
                    <a:pt x="200" y="128"/>
                  </a:lnTo>
                  <a:lnTo>
                    <a:pt x="229" y="150"/>
                  </a:lnTo>
                  <a:lnTo>
                    <a:pt x="250" y="164"/>
                  </a:lnTo>
                  <a:lnTo>
                    <a:pt x="264" y="164"/>
                  </a:lnTo>
                  <a:lnTo>
                    <a:pt x="286" y="164"/>
                  </a:lnTo>
                  <a:lnTo>
                    <a:pt x="300" y="164"/>
                  </a:lnTo>
                  <a:lnTo>
                    <a:pt x="307" y="157"/>
                  </a:lnTo>
                  <a:lnTo>
                    <a:pt x="307" y="164"/>
                  </a:lnTo>
                  <a:lnTo>
                    <a:pt x="321" y="164"/>
                  </a:lnTo>
                  <a:lnTo>
                    <a:pt x="343" y="164"/>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49" name="Freeform 48"/>
            <p:cNvSpPr>
              <a:spLocks/>
            </p:cNvSpPr>
            <p:nvPr/>
          </p:nvSpPr>
          <p:spPr bwMode="auto">
            <a:xfrm>
              <a:off x="2811463" y="2625725"/>
              <a:ext cx="430212" cy="463550"/>
            </a:xfrm>
            <a:custGeom>
              <a:avLst/>
              <a:gdLst>
                <a:gd name="T0" fmla="*/ 612396463 w 271"/>
                <a:gd name="T1" fmla="*/ 448587813 h 292"/>
                <a:gd name="T2" fmla="*/ 592235237 w 271"/>
                <a:gd name="T3" fmla="*/ 466229700 h 292"/>
                <a:gd name="T4" fmla="*/ 647678610 w 271"/>
                <a:gd name="T5" fmla="*/ 521673138 h 292"/>
                <a:gd name="T6" fmla="*/ 682960756 w 271"/>
                <a:gd name="T7" fmla="*/ 556955325 h 292"/>
                <a:gd name="T8" fmla="*/ 682960756 w 271"/>
                <a:gd name="T9" fmla="*/ 627519700 h 292"/>
                <a:gd name="T10" fmla="*/ 682960756 w 271"/>
                <a:gd name="T11" fmla="*/ 700603438 h 292"/>
                <a:gd name="T12" fmla="*/ 682960756 w 271"/>
                <a:gd name="T13" fmla="*/ 718245325 h 292"/>
                <a:gd name="T14" fmla="*/ 665320477 w 271"/>
                <a:gd name="T15" fmla="*/ 735885625 h 292"/>
                <a:gd name="T16" fmla="*/ 448587291 w 271"/>
                <a:gd name="T17" fmla="*/ 735885625 h 292"/>
                <a:gd name="T18" fmla="*/ 252015332 w 271"/>
                <a:gd name="T19" fmla="*/ 735885625 h 292"/>
                <a:gd name="T20" fmla="*/ 126007666 w 271"/>
                <a:gd name="T21" fmla="*/ 735885625 h 292"/>
                <a:gd name="T22" fmla="*/ 0 w 271"/>
                <a:gd name="T23" fmla="*/ 735885625 h 292"/>
                <a:gd name="T24" fmla="*/ 35282146 w 271"/>
                <a:gd name="T25" fmla="*/ 645160000 h 292"/>
                <a:gd name="T26" fmla="*/ 73083653 w 271"/>
                <a:gd name="T27" fmla="*/ 556955325 h 292"/>
                <a:gd name="T28" fmla="*/ 73083653 w 271"/>
                <a:gd name="T29" fmla="*/ 539313438 h 292"/>
                <a:gd name="T30" fmla="*/ 90725520 w 271"/>
                <a:gd name="T31" fmla="*/ 521673138 h 292"/>
                <a:gd name="T32" fmla="*/ 90725520 w 271"/>
                <a:gd name="T33" fmla="*/ 466229700 h 292"/>
                <a:gd name="T34" fmla="*/ 90725520 w 271"/>
                <a:gd name="T35" fmla="*/ 413305625 h 292"/>
                <a:gd name="T36" fmla="*/ 108365799 w 271"/>
                <a:gd name="T37" fmla="*/ 375504075 h 292"/>
                <a:gd name="T38" fmla="*/ 126007666 w 271"/>
                <a:gd name="T39" fmla="*/ 357862188 h 292"/>
                <a:gd name="T40" fmla="*/ 126007666 w 271"/>
                <a:gd name="T41" fmla="*/ 231854375 h 292"/>
                <a:gd name="T42" fmla="*/ 126007666 w 271"/>
                <a:gd name="T43" fmla="*/ 126007813 h 292"/>
                <a:gd name="T44" fmla="*/ 126007666 w 271"/>
                <a:gd name="T45" fmla="*/ 52924075 h 292"/>
                <a:gd name="T46" fmla="*/ 143647946 w 271"/>
                <a:gd name="T47" fmla="*/ 0 h 292"/>
                <a:gd name="T48" fmla="*/ 161289813 w 271"/>
                <a:gd name="T49" fmla="*/ 17641888 h 292"/>
                <a:gd name="T50" fmla="*/ 199091319 w 271"/>
                <a:gd name="T51" fmla="*/ 52924075 h 292"/>
                <a:gd name="T52" fmla="*/ 199091319 w 271"/>
                <a:gd name="T53" fmla="*/ 35282188 h 292"/>
                <a:gd name="T54" fmla="*/ 216733186 w 271"/>
                <a:gd name="T55" fmla="*/ 17641888 h 292"/>
                <a:gd name="T56" fmla="*/ 252015332 w 271"/>
                <a:gd name="T57" fmla="*/ 17641888 h 292"/>
                <a:gd name="T58" fmla="*/ 304937758 w 271"/>
                <a:gd name="T59" fmla="*/ 17641888 h 292"/>
                <a:gd name="T60" fmla="*/ 304937758 w 271"/>
                <a:gd name="T61" fmla="*/ 35282188 h 292"/>
                <a:gd name="T62" fmla="*/ 304937758 w 271"/>
                <a:gd name="T63" fmla="*/ 52924075 h 292"/>
                <a:gd name="T64" fmla="*/ 342740852 w 271"/>
                <a:gd name="T65" fmla="*/ 52924075 h 292"/>
                <a:gd name="T66" fmla="*/ 378022998 w 271"/>
                <a:gd name="T67" fmla="*/ 52924075 h 292"/>
                <a:gd name="T68" fmla="*/ 395663278 w 271"/>
                <a:gd name="T69" fmla="*/ 70564375 h 292"/>
                <a:gd name="T70" fmla="*/ 413305145 w 271"/>
                <a:gd name="T71" fmla="*/ 70564375 h 292"/>
                <a:gd name="T72" fmla="*/ 413305145 w 271"/>
                <a:gd name="T73" fmla="*/ 88206263 h 292"/>
                <a:gd name="T74" fmla="*/ 395663278 w 271"/>
                <a:gd name="T75" fmla="*/ 88206263 h 292"/>
                <a:gd name="T76" fmla="*/ 378022998 w 271"/>
                <a:gd name="T77" fmla="*/ 88206263 h 292"/>
                <a:gd name="T78" fmla="*/ 430945424 w 271"/>
                <a:gd name="T79" fmla="*/ 196572188 h 292"/>
                <a:gd name="T80" fmla="*/ 486388797 w 271"/>
                <a:gd name="T81" fmla="*/ 304939700 h 292"/>
                <a:gd name="T82" fmla="*/ 556953090 w 271"/>
                <a:gd name="T83" fmla="*/ 375504075 h 292"/>
                <a:gd name="T84" fmla="*/ 630038330 w 271"/>
                <a:gd name="T85" fmla="*/ 430947513 h 292"/>
                <a:gd name="T86" fmla="*/ 630038330 w 271"/>
                <a:gd name="T87" fmla="*/ 448587813 h 292"/>
                <a:gd name="T88" fmla="*/ 612396463 w 271"/>
                <a:gd name="T89" fmla="*/ 448587813 h 29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71"/>
                <a:gd name="T136" fmla="*/ 0 h 292"/>
                <a:gd name="T137" fmla="*/ 271 w 271"/>
                <a:gd name="T138" fmla="*/ 292 h 29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71" h="292">
                  <a:moveTo>
                    <a:pt x="243" y="178"/>
                  </a:moveTo>
                  <a:lnTo>
                    <a:pt x="235" y="185"/>
                  </a:lnTo>
                  <a:lnTo>
                    <a:pt x="257" y="207"/>
                  </a:lnTo>
                  <a:lnTo>
                    <a:pt x="271" y="221"/>
                  </a:lnTo>
                  <a:lnTo>
                    <a:pt x="271" y="249"/>
                  </a:lnTo>
                  <a:lnTo>
                    <a:pt x="271" y="278"/>
                  </a:lnTo>
                  <a:lnTo>
                    <a:pt x="271" y="285"/>
                  </a:lnTo>
                  <a:lnTo>
                    <a:pt x="264" y="292"/>
                  </a:lnTo>
                  <a:lnTo>
                    <a:pt x="178" y="292"/>
                  </a:lnTo>
                  <a:lnTo>
                    <a:pt x="100" y="292"/>
                  </a:lnTo>
                  <a:lnTo>
                    <a:pt x="50" y="292"/>
                  </a:lnTo>
                  <a:lnTo>
                    <a:pt x="0" y="292"/>
                  </a:lnTo>
                  <a:lnTo>
                    <a:pt x="14" y="256"/>
                  </a:lnTo>
                  <a:lnTo>
                    <a:pt x="29" y="221"/>
                  </a:lnTo>
                  <a:lnTo>
                    <a:pt x="29" y="214"/>
                  </a:lnTo>
                  <a:lnTo>
                    <a:pt x="36" y="207"/>
                  </a:lnTo>
                  <a:lnTo>
                    <a:pt x="36" y="185"/>
                  </a:lnTo>
                  <a:lnTo>
                    <a:pt x="36" y="164"/>
                  </a:lnTo>
                  <a:lnTo>
                    <a:pt x="43" y="149"/>
                  </a:lnTo>
                  <a:lnTo>
                    <a:pt x="50" y="142"/>
                  </a:lnTo>
                  <a:lnTo>
                    <a:pt x="50" y="92"/>
                  </a:lnTo>
                  <a:lnTo>
                    <a:pt x="50" y="50"/>
                  </a:lnTo>
                  <a:lnTo>
                    <a:pt x="50" y="21"/>
                  </a:lnTo>
                  <a:lnTo>
                    <a:pt x="57" y="0"/>
                  </a:lnTo>
                  <a:lnTo>
                    <a:pt x="64" y="7"/>
                  </a:lnTo>
                  <a:lnTo>
                    <a:pt x="79" y="21"/>
                  </a:lnTo>
                  <a:lnTo>
                    <a:pt x="79" y="14"/>
                  </a:lnTo>
                  <a:lnTo>
                    <a:pt x="86" y="7"/>
                  </a:lnTo>
                  <a:lnTo>
                    <a:pt x="100" y="7"/>
                  </a:lnTo>
                  <a:lnTo>
                    <a:pt x="121" y="7"/>
                  </a:lnTo>
                  <a:lnTo>
                    <a:pt x="121" y="14"/>
                  </a:lnTo>
                  <a:lnTo>
                    <a:pt x="121" y="21"/>
                  </a:lnTo>
                  <a:lnTo>
                    <a:pt x="136" y="21"/>
                  </a:lnTo>
                  <a:lnTo>
                    <a:pt x="150" y="21"/>
                  </a:lnTo>
                  <a:lnTo>
                    <a:pt x="157" y="28"/>
                  </a:lnTo>
                  <a:lnTo>
                    <a:pt x="164" y="28"/>
                  </a:lnTo>
                  <a:lnTo>
                    <a:pt x="164" y="35"/>
                  </a:lnTo>
                  <a:lnTo>
                    <a:pt x="157" y="35"/>
                  </a:lnTo>
                  <a:lnTo>
                    <a:pt x="150" y="35"/>
                  </a:lnTo>
                  <a:lnTo>
                    <a:pt x="171" y="78"/>
                  </a:lnTo>
                  <a:lnTo>
                    <a:pt x="193" y="121"/>
                  </a:lnTo>
                  <a:lnTo>
                    <a:pt x="221" y="149"/>
                  </a:lnTo>
                  <a:lnTo>
                    <a:pt x="250" y="171"/>
                  </a:lnTo>
                  <a:lnTo>
                    <a:pt x="250" y="178"/>
                  </a:lnTo>
                  <a:lnTo>
                    <a:pt x="243" y="178"/>
                  </a:lnTo>
                  <a:close/>
                </a:path>
              </a:pathLst>
            </a:custGeom>
            <a:solidFill>
              <a:schemeClr val="accent6">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50" name="Freeform 49"/>
            <p:cNvSpPr>
              <a:spLocks/>
            </p:cNvSpPr>
            <p:nvPr/>
          </p:nvSpPr>
          <p:spPr bwMode="auto">
            <a:xfrm>
              <a:off x="2811463" y="2625725"/>
              <a:ext cx="430212" cy="463550"/>
            </a:xfrm>
            <a:custGeom>
              <a:avLst/>
              <a:gdLst>
                <a:gd name="T0" fmla="*/ 612396463 w 271"/>
                <a:gd name="T1" fmla="*/ 448587813 h 292"/>
                <a:gd name="T2" fmla="*/ 592235237 w 271"/>
                <a:gd name="T3" fmla="*/ 466229700 h 292"/>
                <a:gd name="T4" fmla="*/ 647678610 w 271"/>
                <a:gd name="T5" fmla="*/ 521673138 h 292"/>
                <a:gd name="T6" fmla="*/ 682960756 w 271"/>
                <a:gd name="T7" fmla="*/ 556955325 h 292"/>
                <a:gd name="T8" fmla="*/ 682960756 w 271"/>
                <a:gd name="T9" fmla="*/ 627519700 h 292"/>
                <a:gd name="T10" fmla="*/ 682960756 w 271"/>
                <a:gd name="T11" fmla="*/ 700603438 h 292"/>
                <a:gd name="T12" fmla="*/ 682960756 w 271"/>
                <a:gd name="T13" fmla="*/ 718245325 h 292"/>
                <a:gd name="T14" fmla="*/ 665320477 w 271"/>
                <a:gd name="T15" fmla="*/ 735885625 h 292"/>
                <a:gd name="T16" fmla="*/ 448587291 w 271"/>
                <a:gd name="T17" fmla="*/ 735885625 h 292"/>
                <a:gd name="T18" fmla="*/ 252015332 w 271"/>
                <a:gd name="T19" fmla="*/ 735885625 h 292"/>
                <a:gd name="T20" fmla="*/ 126007666 w 271"/>
                <a:gd name="T21" fmla="*/ 735885625 h 292"/>
                <a:gd name="T22" fmla="*/ 0 w 271"/>
                <a:gd name="T23" fmla="*/ 735885625 h 292"/>
                <a:gd name="T24" fmla="*/ 35282146 w 271"/>
                <a:gd name="T25" fmla="*/ 645160000 h 292"/>
                <a:gd name="T26" fmla="*/ 73083653 w 271"/>
                <a:gd name="T27" fmla="*/ 556955325 h 292"/>
                <a:gd name="T28" fmla="*/ 73083653 w 271"/>
                <a:gd name="T29" fmla="*/ 539313438 h 292"/>
                <a:gd name="T30" fmla="*/ 90725520 w 271"/>
                <a:gd name="T31" fmla="*/ 521673138 h 292"/>
                <a:gd name="T32" fmla="*/ 90725520 w 271"/>
                <a:gd name="T33" fmla="*/ 466229700 h 292"/>
                <a:gd name="T34" fmla="*/ 90725520 w 271"/>
                <a:gd name="T35" fmla="*/ 413305625 h 292"/>
                <a:gd name="T36" fmla="*/ 108365799 w 271"/>
                <a:gd name="T37" fmla="*/ 375504075 h 292"/>
                <a:gd name="T38" fmla="*/ 126007666 w 271"/>
                <a:gd name="T39" fmla="*/ 357862188 h 292"/>
                <a:gd name="T40" fmla="*/ 126007666 w 271"/>
                <a:gd name="T41" fmla="*/ 231854375 h 292"/>
                <a:gd name="T42" fmla="*/ 126007666 w 271"/>
                <a:gd name="T43" fmla="*/ 126007813 h 292"/>
                <a:gd name="T44" fmla="*/ 126007666 w 271"/>
                <a:gd name="T45" fmla="*/ 52924075 h 292"/>
                <a:gd name="T46" fmla="*/ 143647946 w 271"/>
                <a:gd name="T47" fmla="*/ 0 h 292"/>
                <a:gd name="T48" fmla="*/ 161289813 w 271"/>
                <a:gd name="T49" fmla="*/ 17641888 h 292"/>
                <a:gd name="T50" fmla="*/ 199091319 w 271"/>
                <a:gd name="T51" fmla="*/ 52924075 h 292"/>
                <a:gd name="T52" fmla="*/ 199091319 w 271"/>
                <a:gd name="T53" fmla="*/ 35282188 h 292"/>
                <a:gd name="T54" fmla="*/ 216733186 w 271"/>
                <a:gd name="T55" fmla="*/ 17641888 h 292"/>
                <a:gd name="T56" fmla="*/ 252015332 w 271"/>
                <a:gd name="T57" fmla="*/ 17641888 h 292"/>
                <a:gd name="T58" fmla="*/ 304937758 w 271"/>
                <a:gd name="T59" fmla="*/ 17641888 h 292"/>
                <a:gd name="T60" fmla="*/ 304937758 w 271"/>
                <a:gd name="T61" fmla="*/ 35282188 h 292"/>
                <a:gd name="T62" fmla="*/ 304937758 w 271"/>
                <a:gd name="T63" fmla="*/ 52924075 h 292"/>
                <a:gd name="T64" fmla="*/ 342740852 w 271"/>
                <a:gd name="T65" fmla="*/ 52924075 h 292"/>
                <a:gd name="T66" fmla="*/ 378022998 w 271"/>
                <a:gd name="T67" fmla="*/ 52924075 h 292"/>
                <a:gd name="T68" fmla="*/ 395663278 w 271"/>
                <a:gd name="T69" fmla="*/ 70564375 h 292"/>
                <a:gd name="T70" fmla="*/ 413305145 w 271"/>
                <a:gd name="T71" fmla="*/ 70564375 h 292"/>
                <a:gd name="T72" fmla="*/ 413305145 w 271"/>
                <a:gd name="T73" fmla="*/ 88206263 h 292"/>
                <a:gd name="T74" fmla="*/ 395663278 w 271"/>
                <a:gd name="T75" fmla="*/ 88206263 h 292"/>
                <a:gd name="T76" fmla="*/ 378022998 w 271"/>
                <a:gd name="T77" fmla="*/ 88206263 h 292"/>
                <a:gd name="T78" fmla="*/ 430945424 w 271"/>
                <a:gd name="T79" fmla="*/ 196572188 h 292"/>
                <a:gd name="T80" fmla="*/ 486388797 w 271"/>
                <a:gd name="T81" fmla="*/ 304939700 h 292"/>
                <a:gd name="T82" fmla="*/ 556953090 w 271"/>
                <a:gd name="T83" fmla="*/ 375504075 h 292"/>
                <a:gd name="T84" fmla="*/ 630038330 w 271"/>
                <a:gd name="T85" fmla="*/ 430947513 h 292"/>
                <a:gd name="T86" fmla="*/ 630038330 w 271"/>
                <a:gd name="T87" fmla="*/ 448587813 h 29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71"/>
                <a:gd name="T133" fmla="*/ 0 h 292"/>
                <a:gd name="T134" fmla="*/ 271 w 271"/>
                <a:gd name="T135" fmla="*/ 292 h 29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71" h="292">
                  <a:moveTo>
                    <a:pt x="243" y="178"/>
                  </a:moveTo>
                  <a:lnTo>
                    <a:pt x="235" y="185"/>
                  </a:lnTo>
                  <a:lnTo>
                    <a:pt x="257" y="207"/>
                  </a:lnTo>
                  <a:lnTo>
                    <a:pt x="271" y="221"/>
                  </a:lnTo>
                  <a:lnTo>
                    <a:pt x="271" y="249"/>
                  </a:lnTo>
                  <a:lnTo>
                    <a:pt x="271" y="278"/>
                  </a:lnTo>
                  <a:lnTo>
                    <a:pt x="271" y="285"/>
                  </a:lnTo>
                  <a:lnTo>
                    <a:pt x="264" y="292"/>
                  </a:lnTo>
                  <a:lnTo>
                    <a:pt x="178" y="292"/>
                  </a:lnTo>
                  <a:lnTo>
                    <a:pt x="100" y="292"/>
                  </a:lnTo>
                  <a:lnTo>
                    <a:pt x="50" y="292"/>
                  </a:lnTo>
                  <a:lnTo>
                    <a:pt x="0" y="292"/>
                  </a:lnTo>
                  <a:lnTo>
                    <a:pt x="14" y="256"/>
                  </a:lnTo>
                  <a:lnTo>
                    <a:pt x="29" y="221"/>
                  </a:lnTo>
                  <a:lnTo>
                    <a:pt x="29" y="214"/>
                  </a:lnTo>
                  <a:lnTo>
                    <a:pt x="36" y="207"/>
                  </a:lnTo>
                  <a:lnTo>
                    <a:pt x="36" y="185"/>
                  </a:lnTo>
                  <a:lnTo>
                    <a:pt x="36" y="164"/>
                  </a:lnTo>
                  <a:lnTo>
                    <a:pt x="43" y="149"/>
                  </a:lnTo>
                  <a:lnTo>
                    <a:pt x="50" y="142"/>
                  </a:lnTo>
                  <a:lnTo>
                    <a:pt x="50" y="92"/>
                  </a:lnTo>
                  <a:lnTo>
                    <a:pt x="50" y="50"/>
                  </a:lnTo>
                  <a:lnTo>
                    <a:pt x="50" y="21"/>
                  </a:lnTo>
                  <a:lnTo>
                    <a:pt x="57" y="0"/>
                  </a:lnTo>
                  <a:lnTo>
                    <a:pt x="64" y="7"/>
                  </a:lnTo>
                  <a:lnTo>
                    <a:pt x="79" y="21"/>
                  </a:lnTo>
                  <a:lnTo>
                    <a:pt x="79" y="14"/>
                  </a:lnTo>
                  <a:lnTo>
                    <a:pt x="86" y="7"/>
                  </a:lnTo>
                  <a:lnTo>
                    <a:pt x="100" y="7"/>
                  </a:lnTo>
                  <a:lnTo>
                    <a:pt x="121" y="7"/>
                  </a:lnTo>
                  <a:lnTo>
                    <a:pt x="121" y="14"/>
                  </a:lnTo>
                  <a:lnTo>
                    <a:pt x="121" y="21"/>
                  </a:lnTo>
                  <a:lnTo>
                    <a:pt x="136" y="21"/>
                  </a:lnTo>
                  <a:lnTo>
                    <a:pt x="150" y="21"/>
                  </a:lnTo>
                  <a:lnTo>
                    <a:pt x="157" y="28"/>
                  </a:lnTo>
                  <a:lnTo>
                    <a:pt x="164" y="28"/>
                  </a:lnTo>
                  <a:lnTo>
                    <a:pt x="164" y="35"/>
                  </a:lnTo>
                  <a:lnTo>
                    <a:pt x="157" y="35"/>
                  </a:lnTo>
                  <a:lnTo>
                    <a:pt x="150" y="35"/>
                  </a:lnTo>
                  <a:lnTo>
                    <a:pt x="171" y="78"/>
                  </a:lnTo>
                  <a:lnTo>
                    <a:pt x="193" y="121"/>
                  </a:lnTo>
                  <a:lnTo>
                    <a:pt x="221" y="149"/>
                  </a:lnTo>
                  <a:lnTo>
                    <a:pt x="250" y="171"/>
                  </a:lnTo>
                  <a:lnTo>
                    <a:pt x="250" y="178"/>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51" name="Freeform 50"/>
            <p:cNvSpPr>
              <a:spLocks/>
            </p:cNvSpPr>
            <p:nvPr/>
          </p:nvSpPr>
          <p:spPr bwMode="auto">
            <a:xfrm>
              <a:off x="2732088" y="1697038"/>
              <a:ext cx="407987" cy="317500"/>
            </a:xfrm>
            <a:custGeom>
              <a:avLst/>
              <a:gdLst>
                <a:gd name="T0" fmla="*/ 0 w 257"/>
                <a:gd name="T1" fmla="*/ 161290000 h 200"/>
                <a:gd name="T2" fmla="*/ 55443370 w 257"/>
                <a:gd name="T3" fmla="*/ 126007813 h 200"/>
                <a:gd name="T4" fmla="*/ 126007658 w 257"/>
                <a:gd name="T5" fmla="*/ 70564375 h 200"/>
                <a:gd name="T6" fmla="*/ 143647936 w 257"/>
                <a:gd name="T7" fmla="*/ 52924075 h 200"/>
                <a:gd name="T8" fmla="*/ 181451028 w 257"/>
                <a:gd name="T9" fmla="*/ 52924075 h 200"/>
                <a:gd name="T10" fmla="*/ 199091306 w 257"/>
                <a:gd name="T11" fmla="*/ 70564375 h 200"/>
                <a:gd name="T12" fmla="*/ 199091306 w 257"/>
                <a:gd name="T13" fmla="*/ 108367513 h 200"/>
                <a:gd name="T14" fmla="*/ 287297460 w 257"/>
                <a:gd name="T15" fmla="*/ 108367513 h 200"/>
                <a:gd name="T16" fmla="*/ 287297460 w 257"/>
                <a:gd name="T17" fmla="*/ 52924075 h 200"/>
                <a:gd name="T18" fmla="*/ 252015316 w 257"/>
                <a:gd name="T19" fmla="*/ 52924075 h 200"/>
                <a:gd name="T20" fmla="*/ 252015316 w 257"/>
                <a:gd name="T21" fmla="*/ 0 h 200"/>
                <a:gd name="T22" fmla="*/ 378022974 w 257"/>
                <a:gd name="T23" fmla="*/ 70564375 h 200"/>
                <a:gd name="T24" fmla="*/ 468748488 w 257"/>
                <a:gd name="T25" fmla="*/ 161290000 h 200"/>
                <a:gd name="T26" fmla="*/ 468748488 w 257"/>
                <a:gd name="T27" fmla="*/ 196572188 h 200"/>
                <a:gd name="T28" fmla="*/ 504030632 w 257"/>
                <a:gd name="T29" fmla="*/ 196572188 h 200"/>
                <a:gd name="T30" fmla="*/ 504030632 w 257"/>
                <a:gd name="T31" fmla="*/ 234375325 h 200"/>
                <a:gd name="T32" fmla="*/ 521670911 w 257"/>
                <a:gd name="T33" fmla="*/ 196572188 h 200"/>
                <a:gd name="T34" fmla="*/ 630038290 w 257"/>
                <a:gd name="T35" fmla="*/ 287297813 h 200"/>
                <a:gd name="T36" fmla="*/ 647678569 w 257"/>
                <a:gd name="T37" fmla="*/ 304939700 h 200"/>
                <a:gd name="T38" fmla="*/ 647678569 w 257"/>
                <a:gd name="T39" fmla="*/ 378023438 h 200"/>
                <a:gd name="T40" fmla="*/ 594756146 w 257"/>
                <a:gd name="T41" fmla="*/ 430947513 h 200"/>
                <a:gd name="T42" fmla="*/ 556953055 w 257"/>
                <a:gd name="T43" fmla="*/ 466229700 h 200"/>
                <a:gd name="T44" fmla="*/ 556953055 w 257"/>
                <a:gd name="T45" fmla="*/ 504031250 h 200"/>
                <a:gd name="T46" fmla="*/ 126007658 w 257"/>
                <a:gd name="T47" fmla="*/ 504031250 h 200"/>
                <a:gd name="T48" fmla="*/ 90725514 w 257"/>
                <a:gd name="T49" fmla="*/ 430947513 h 200"/>
                <a:gd name="T50" fmla="*/ 90725514 w 257"/>
                <a:gd name="T51" fmla="*/ 395665325 h 200"/>
                <a:gd name="T52" fmla="*/ 73083648 w 257"/>
                <a:gd name="T53" fmla="*/ 378023438 h 200"/>
                <a:gd name="T54" fmla="*/ 17640278 w 257"/>
                <a:gd name="T55" fmla="*/ 378023438 h 200"/>
                <a:gd name="T56" fmla="*/ 17640278 w 257"/>
                <a:gd name="T57" fmla="*/ 340221888 h 200"/>
                <a:gd name="T58" fmla="*/ 0 w 257"/>
                <a:gd name="T59" fmla="*/ 304939700 h 200"/>
                <a:gd name="T60" fmla="*/ 0 w 257"/>
                <a:gd name="T61" fmla="*/ 234375325 h 200"/>
                <a:gd name="T62" fmla="*/ 17640278 w 257"/>
                <a:gd name="T63" fmla="*/ 214214075 h 200"/>
                <a:gd name="T64" fmla="*/ 0 w 257"/>
                <a:gd name="T65" fmla="*/ 196572188 h 200"/>
                <a:gd name="T66" fmla="*/ 0 w 257"/>
                <a:gd name="T67" fmla="*/ 178931888 h 2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57"/>
                <a:gd name="T103" fmla="*/ 0 h 200"/>
                <a:gd name="T104" fmla="*/ 257 w 257"/>
                <a:gd name="T105" fmla="*/ 200 h 20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57" h="200">
                  <a:moveTo>
                    <a:pt x="0" y="71"/>
                  </a:moveTo>
                  <a:lnTo>
                    <a:pt x="0" y="64"/>
                  </a:lnTo>
                  <a:lnTo>
                    <a:pt x="7" y="64"/>
                  </a:lnTo>
                  <a:lnTo>
                    <a:pt x="22" y="50"/>
                  </a:lnTo>
                  <a:lnTo>
                    <a:pt x="36" y="28"/>
                  </a:lnTo>
                  <a:lnTo>
                    <a:pt x="50" y="28"/>
                  </a:lnTo>
                  <a:lnTo>
                    <a:pt x="57" y="28"/>
                  </a:lnTo>
                  <a:lnTo>
                    <a:pt x="57" y="21"/>
                  </a:lnTo>
                  <a:lnTo>
                    <a:pt x="64" y="21"/>
                  </a:lnTo>
                  <a:lnTo>
                    <a:pt x="72" y="21"/>
                  </a:lnTo>
                  <a:lnTo>
                    <a:pt x="72" y="28"/>
                  </a:lnTo>
                  <a:lnTo>
                    <a:pt x="79" y="28"/>
                  </a:lnTo>
                  <a:lnTo>
                    <a:pt x="79" y="36"/>
                  </a:lnTo>
                  <a:lnTo>
                    <a:pt x="79" y="43"/>
                  </a:lnTo>
                  <a:lnTo>
                    <a:pt x="100" y="43"/>
                  </a:lnTo>
                  <a:lnTo>
                    <a:pt x="114" y="43"/>
                  </a:lnTo>
                  <a:lnTo>
                    <a:pt x="114" y="28"/>
                  </a:lnTo>
                  <a:lnTo>
                    <a:pt x="114" y="21"/>
                  </a:lnTo>
                  <a:lnTo>
                    <a:pt x="107" y="21"/>
                  </a:lnTo>
                  <a:lnTo>
                    <a:pt x="100" y="21"/>
                  </a:lnTo>
                  <a:lnTo>
                    <a:pt x="100" y="7"/>
                  </a:lnTo>
                  <a:lnTo>
                    <a:pt x="100" y="0"/>
                  </a:lnTo>
                  <a:lnTo>
                    <a:pt x="129" y="14"/>
                  </a:lnTo>
                  <a:lnTo>
                    <a:pt x="150" y="28"/>
                  </a:lnTo>
                  <a:lnTo>
                    <a:pt x="171" y="50"/>
                  </a:lnTo>
                  <a:lnTo>
                    <a:pt x="186" y="64"/>
                  </a:lnTo>
                  <a:lnTo>
                    <a:pt x="186" y="71"/>
                  </a:lnTo>
                  <a:lnTo>
                    <a:pt x="186" y="78"/>
                  </a:lnTo>
                  <a:lnTo>
                    <a:pt x="193" y="78"/>
                  </a:lnTo>
                  <a:lnTo>
                    <a:pt x="200" y="78"/>
                  </a:lnTo>
                  <a:lnTo>
                    <a:pt x="200" y="85"/>
                  </a:lnTo>
                  <a:lnTo>
                    <a:pt x="200" y="93"/>
                  </a:lnTo>
                  <a:lnTo>
                    <a:pt x="200" y="85"/>
                  </a:lnTo>
                  <a:lnTo>
                    <a:pt x="207" y="78"/>
                  </a:lnTo>
                  <a:lnTo>
                    <a:pt x="228" y="100"/>
                  </a:lnTo>
                  <a:lnTo>
                    <a:pt x="250" y="114"/>
                  </a:lnTo>
                  <a:lnTo>
                    <a:pt x="250" y="121"/>
                  </a:lnTo>
                  <a:lnTo>
                    <a:pt x="257" y="121"/>
                  </a:lnTo>
                  <a:lnTo>
                    <a:pt x="257" y="135"/>
                  </a:lnTo>
                  <a:lnTo>
                    <a:pt x="257" y="150"/>
                  </a:lnTo>
                  <a:lnTo>
                    <a:pt x="250" y="157"/>
                  </a:lnTo>
                  <a:lnTo>
                    <a:pt x="236" y="171"/>
                  </a:lnTo>
                  <a:lnTo>
                    <a:pt x="228" y="178"/>
                  </a:lnTo>
                  <a:lnTo>
                    <a:pt x="221" y="185"/>
                  </a:lnTo>
                  <a:lnTo>
                    <a:pt x="221" y="192"/>
                  </a:lnTo>
                  <a:lnTo>
                    <a:pt x="221" y="200"/>
                  </a:lnTo>
                  <a:lnTo>
                    <a:pt x="136" y="200"/>
                  </a:lnTo>
                  <a:lnTo>
                    <a:pt x="50" y="200"/>
                  </a:lnTo>
                  <a:lnTo>
                    <a:pt x="43" y="185"/>
                  </a:lnTo>
                  <a:lnTo>
                    <a:pt x="36" y="171"/>
                  </a:lnTo>
                  <a:lnTo>
                    <a:pt x="36" y="164"/>
                  </a:lnTo>
                  <a:lnTo>
                    <a:pt x="36" y="157"/>
                  </a:lnTo>
                  <a:lnTo>
                    <a:pt x="36" y="150"/>
                  </a:lnTo>
                  <a:lnTo>
                    <a:pt x="29" y="150"/>
                  </a:lnTo>
                  <a:lnTo>
                    <a:pt x="22" y="150"/>
                  </a:lnTo>
                  <a:lnTo>
                    <a:pt x="7" y="150"/>
                  </a:lnTo>
                  <a:lnTo>
                    <a:pt x="7" y="143"/>
                  </a:lnTo>
                  <a:lnTo>
                    <a:pt x="7" y="135"/>
                  </a:lnTo>
                  <a:lnTo>
                    <a:pt x="7" y="128"/>
                  </a:lnTo>
                  <a:lnTo>
                    <a:pt x="0" y="121"/>
                  </a:lnTo>
                  <a:lnTo>
                    <a:pt x="0" y="107"/>
                  </a:lnTo>
                  <a:lnTo>
                    <a:pt x="0" y="93"/>
                  </a:lnTo>
                  <a:lnTo>
                    <a:pt x="7" y="93"/>
                  </a:lnTo>
                  <a:lnTo>
                    <a:pt x="7" y="85"/>
                  </a:lnTo>
                  <a:lnTo>
                    <a:pt x="7" y="78"/>
                  </a:lnTo>
                  <a:lnTo>
                    <a:pt x="0" y="78"/>
                  </a:lnTo>
                  <a:lnTo>
                    <a:pt x="0" y="71"/>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52" name="Freeform 51"/>
            <p:cNvSpPr>
              <a:spLocks/>
            </p:cNvSpPr>
            <p:nvPr/>
          </p:nvSpPr>
          <p:spPr bwMode="auto">
            <a:xfrm>
              <a:off x="2732088" y="1697038"/>
              <a:ext cx="407987" cy="317500"/>
            </a:xfrm>
            <a:custGeom>
              <a:avLst/>
              <a:gdLst>
                <a:gd name="T0" fmla="*/ 0 w 257"/>
                <a:gd name="T1" fmla="*/ 161290000 h 200"/>
                <a:gd name="T2" fmla="*/ 55443370 w 257"/>
                <a:gd name="T3" fmla="*/ 126007813 h 200"/>
                <a:gd name="T4" fmla="*/ 126007658 w 257"/>
                <a:gd name="T5" fmla="*/ 70564375 h 200"/>
                <a:gd name="T6" fmla="*/ 143647936 w 257"/>
                <a:gd name="T7" fmla="*/ 52924075 h 200"/>
                <a:gd name="T8" fmla="*/ 181451028 w 257"/>
                <a:gd name="T9" fmla="*/ 52924075 h 200"/>
                <a:gd name="T10" fmla="*/ 199091306 w 257"/>
                <a:gd name="T11" fmla="*/ 70564375 h 200"/>
                <a:gd name="T12" fmla="*/ 199091306 w 257"/>
                <a:gd name="T13" fmla="*/ 108367513 h 200"/>
                <a:gd name="T14" fmla="*/ 287297460 w 257"/>
                <a:gd name="T15" fmla="*/ 108367513 h 200"/>
                <a:gd name="T16" fmla="*/ 287297460 w 257"/>
                <a:gd name="T17" fmla="*/ 52924075 h 200"/>
                <a:gd name="T18" fmla="*/ 252015316 w 257"/>
                <a:gd name="T19" fmla="*/ 52924075 h 200"/>
                <a:gd name="T20" fmla="*/ 252015316 w 257"/>
                <a:gd name="T21" fmla="*/ 0 h 200"/>
                <a:gd name="T22" fmla="*/ 378022974 w 257"/>
                <a:gd name="T23" fmla="*/ 70564375 h 200"/>
                <a:gd name="T24" fmla="*/ 468748488 w 257"/>
                <a:gd name="T25" fmla="*/ 161290000 h 200"/>
                <a:gd name="T26" fmla="*/ 468748488 w 257"/>
                <a:gd name="T27" fmla="*/ 196572188 h 200"/>
                <a:gd name="T28" fmla="*/ 504030632 w 257"/>
                <a:gd name="T29" fmla="*/ 196572188 h 200"/>
                <a:gd name="T30" fmla="*/ 504030632 w 257"/>
                <a:gd name="T31" fmla="*/ 234375325 h 200"/>
                <a:gd name="T32" fmla="*/ 521670911 w 257"/>
                <a:gd name="T33" fmla="*/ 196572188 h 200"/>
                <a:gd name="T34" fmla="*/ 630038290 w 257"/>
                <a:gd name="T35" fmla="*/ 287297813 h 200"/>
                <a:gd name="T36" fmla="*/ 647678569 w 257"/>
                <a:gd name="T37" fmla="*/ 304939700 h 200"/>
                <a:gd name="T38" fmla="*/ 647678569 w 257"/>
                <a:gd name="T39" fmla="*/ 378023438 h 200"/>
                <a:gd name="T40" fmla="*/ 594756146 w 257"/>
                <a:gd name="T41" fmla="*/ 430947513 h 200"/>
                <a:gd name="T42" fmla="*/ 556953055 w 257"/>
                <a:gd name="T43" fmla="*/ 466229700 h 200"/>
                <a:gd name="T44" fmla="*/ 556953055 w 257"/>
                <a:gd name="T45" fmla="*/ 504031250 h 200"/>
                <a:gd name="T46" fmla="*/ 126007658 w 257"/>
                <a:gd name="T47" fmla="*/ 504031250 h 200"/>
                <a:gd name="T48" fmla="*/ 90725514 w 257"/>
                <a:gd name="T49" fmla="*/ 430947513 h 200"/>
                <a:gd name="T50" fmla="*/ 90725514 w 257"/>
                <a:gd name="T51" fmla="*/ 395665325 h 200"/>
                <a:gd name="T52" fmla="*/ 73083648 w 257"/>
                <a:gd name="T53" fmla="*/ 378023438 h 200"/>
                <a:gd name="T54" fmla="*/ 17640278 w 257"/>
                <a:gd name="T55" fmla="*/ 378023438 h 200"/>
                <a:gd name="T56" fmla="*/ 17640278 w 257"/>
                <a:gd name="T57" fmla="*/ 340221888 h 200"/>
                <a:gd name="T58" fmla="*/ 0 w 257"/>
                <a:gd name="T59" fmla="*/ 304939700 h 200"/>
                <a:gd name="T60" fmla="*/ 0 w 257"/>
                <a:gd name="T61" fmla="*/ 234375325 h 200"/>
                <a:gd name="T62" fmla="*/ 17640278 w 257"/>
                <a:gd name="T63" fmla="*/ 214214075 h 200"/>
                <a:gd name="T64" fmla="*/ 0 w 257"/>
                <a:gd name="T65" fmla="*/ 196572188 h 2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7"/>
                <a:gd name="T100" fmla="*/ 0 h 200"/>
                <a:gd name="T101" fmla="*/ 257 w 257"/>
                <a:gd name="T102" fmla="*/ 200 h 2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7" h="200">
                  <a:moveTo>
                    <a:pt x="0" y="71"/>
                  </a:moveTo>
                  <a:lnTo>
                    <a:pt x="0" y="64"/>
                  </a:lnTo>
                  <a:lnTo>
                    <a:pt x="7" y="64"/>
                  </a:lnTo>
                  <a:lnTo>
                    <a:pt x="22" y="50"/>
                  </a:lnTo>
                  <a:lnTo>
                    <a:pt x="36" y="28"/>
                  </a:lnTo>
                  <a:lnTo>
                    <a:pt x="50" y="28"/>
                  </a:lnTo>
                  <a:lnTo>
                    <a:pt x="57" y="28"/>
                  </a:lnTo>
                  <a:lnTo>
                    <a:pt x="57" y="21"/>
                  </a:lnTo>
                  <a:lnTo>
                    <a:pt x="64" y="21"/>
                  </a:lnTo>
                  <a:lnTo>
                    <a:pt x="72" y="21"/>
                  </a:lnTo>
                  <a:lnTo>
                    <a:pt x="72" y="28"/>
                  </a:lnTo>
                  <a:lnTo>
                    <a:pt x="79" y="28"/>
                  </a:lnTo>
                  <a:lnTo>
                    <a:pt x="79" y="36"/>
                  </a:lnTo>
                  <a:lnTo>
                    <a:pt x="79" y="43"/>
                  </a:lnTo>
                  <a:lnTo>
                    <a:pt x="100" y="43"/>
                  </a:lnTo>
                  <a:lnTo>
                    <a:pt x="114" y="43"/>
                  </a:lnTo>
                  <a:lnTo>
                    <a:pt x="114" y="28"/>
                  </a:lnTo>
                  <a:lnTo>
                    <a:pt x="114" y="21"/>
                  </a:lnTo>
                  <a:lnTo>
                    <a:pt x="107" y="21"/>
                  </a:lnTo>
                  <a:lnTo>
                    <a:pt x="100" y="21"/>
                  </a:lnTo>
                  <a:lnTo>
                    <a:pt x="100" y="7"/>
                  </a:lnTo>
                  <a:lnTo>
                    <a:pt x="100" y="0"/>
                  </a:lnTo>
                  <a:lnTo>
                    <a:pt x="129" y="14"/>
                  </a:lnTo>
                  <a:lnTo>
                    <a:pt x="150" y="28"/>
                  </a:lnTo>
                  <a:lnTo>
                    <a:pt x="171" y="50"/>
                  </a:lnTo>
                  <a:lnTo>
                    <a:pt x="186" y="64"/>
                  </a:lnTo>
                  <a:lnTo>
                    <a:pt x="186" y="71"/>
                  </a:lnTo>
                  <a:lnTo>
                    <a:pt x="186" y="78"/>
                  </a:lnTo>
                  <a:lnTo>
                    <a:pt x="193" y="78"/>
                  </a:lnTo>
                  <a:lnTo>
                    <a:pt x="200" y="78"/>
                  </a:lnTo>
                  <a:lnTo>
                    <a:pt x="200" y="85"/>
                  </a:lnTo>
                  <a:lnTo>
                    <a:pt x="200" y="93"/>
                  </a:lnTo>
                  <a:lnTo>
                    <a:pt x="200" y="85"/>
                  </a:lnTo>
                  <a:lnTo>
                    <a:pt x="207" y="78"/>
                  </a:lnTo>
                  <a:lnTo>
                    <a:pt x="228" y="100"/>
                  </a:lnTo>
                  <a:lnTo>
                    <a:pt x="250" y="114"/>
                  </a:lnTo>
                  <a:lnTo>
                    <a:pt x="250" y="121"/>
                  </a:lnTo>
                  <a:lnTo>
                    <a:pt x="257" y="121"/>
                  </a:lnTo>
                  <a:lnTo>
                    <a:pt x="257" y="135"/>
                  </a:lnTo>
                  <a:lnTo>
                    <a:pt x="257" y="150"/>
                  </a:lnTo>
                  <a:lnTo>
                    <a:pt x="250" y="157"/>
                  </a:lnTo>
                  <a:lnTo>
                    <a:pt x="236" y="171"/>
                  </a:lnTo>
                  <a:lnTo>
                    <a:pt x="228" y="178"/>
                  </a:lnTo>
                  <a:lnTo>
                    <a:pt x="221" y="185"/>
                  </a:lnTo>
                  <a:lnTo>
                    <a:pt x="221" y="192"/>
                  </a:lnTo>
                  <a:lnTo>
                    <a:pt x="221" y="200"/>
                  </a:lnTo>
                  <a:lnTo>
                    <a:pt x="136" y="200"/>
                  </a:lnTo>
                  <a:lnTo>
                    <a:pt x="50" y="200"/>
                  </a:lnTo>
                  <a:lnTo>
                    <a:pt x="43" y="185"/>
                  </a:lnTo>
                  <a:lnTo>
                    <a:pt x="36" y="171"/>
                  </a:lnTo>
                  <a:lnTo>
                    <a:pt x="36" y="164"/>
                  </a:lnTo>
                  <a:lnTo>
                    <a:pt x="36" y="157"/>
                  </a:lnTo>
                  <a:lnTo>
                    <a:pt x="36" y="150"/>
                  </a:lnTo>
                  <a:lnTo>
                    <a:pt x="29" y="150"/>
                  </a:lnTo>
                  <a:lnTo>
                    <a:pt x="22" y="150"/>
                  </a:lnTo>
                  <a:lnTo>
                    <a:pt x="7" y="150"/>
                  </a:lnTo>
                  <a:lnTo>
                    <a:pt x="7" y="143"/>
                  </a:lnTo>
                  <a:lnTo>
                    <a:pt x="7" y="135"/>
                  </a:lnTo>
                  <a:lnTo>
                    <a:pt x="7" y="128"/>
                  </a:lnTo>
                  <a:lnTo>
                    <a:pt x="0" y="121"/>
                  </a:lnTo>
                  <a:lnTo>
                    <a:pt x="0" y="107"/>
                  </a:lnTo>
                  <a:lnTo>
                    <a:pt x="0" y="93"/>
                  </a:lnTo>
                  <a:lnTo>
                    <a:pt x="7" y="93"/>
                  </a:lnTo>
                  <a:lnTo>
                    <a:pt x="7" y="85"/>
                  </a:lnTo>
                  <a:lnTo>
                    <a:pt x="7" y="78"/>
                  </a:lnTo>
                  <a:lnTo>
                    <a:pt x="0" y="78"/>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53" name="Freeform 52"/>
            <p:cNvSpPr>
              <a:spLocks/>
            </p:cNvSpPr>
            <p:nvPr/>
          </p:nvSpPr>
          <p:spPr bwMode="auto">
            <a:xfrm>
              <a:off x="2811463" y="2014538"/>
              <a:ext cx="441325" cy="384175"/>
            </a:xfrm>
            <a:custGeom>
              <a:avLst/>
              <a:gdLst>
                <a:gd name="T0" fmla="*/ 521673138 w 278"/>
                <a:gd name="T1" fmla="*/ 609877813 h 242"/>
                <a:gd name="T2" fmla="*/ 504031250 w 278"/>
                <a:gd name="T3" fmla="*/ 609877813 h 242"/>
                <a:gd name="T4" fmla="*/ 413305625 w 278"/>
                <a:gd name="T5" fmla="*/ 609877813 h 242"/>
                <a:gd name="T6" fmla="*/ 325100950 w 278"/>
                <a:gd name="T7" fmla="*/ 574595625 h 242"/>
                <a:gd name="T8" fmla="*/ 234375325 w 278"/>
                <a:gd name="T9" fmla="*/ 519152188 h 242"/>
                <a:gd name="T10" fmla="*/ 234375325 w 278"/>
                <a:gd name="T11" fmla="*/ 483870000 h 242"/>
                <a:gd name="T12" fmla="*/ 126007813 w 278"/>
                <a:gd name="T13" fmla="*/ 430947513 h 242"/>
                <a:gd name="T14" fmla="*/ 108367513 w 278"/>
                <a:gd name="T15" fmla="*/ 413305625 h 242"/>
                <a:gd name="T16" fmla="*/ 108367513 w 278"/>
                <a:gd name="T17" fmla="*/ 375504075 h 242"/>
                <a:gd name="T18" fmla="*/ 73085325 w 278"/>
                <a:gd name="T19" fmla="*/ 357862188 h 242"/>
                <a:gd name="T20" fmla="*/ 55443438 w 278"/>
                <a:gd name="T21" fmla="*/ 340221888 h 242"/>
                <a:gd name="T22" fmla="*/ 17641888 w 278"/>
                <a:gd name="T23" fmla="*/ 304939700 h 242"/>
                <a:gd name="T24" fmla="*/ 0 w 278"/>
                <a:gd name="T25" fmla="*/ 287297813 h 242"/>
                <a:gd name="T26" fmla="*/ 73085325 w 278"/>
                <a:gd name="T27" fmla="*/ 126007813 h 242"/>
                <a:gd name="T28" fmla="*/ 108367513 w 278"/>
                <a:gd name="T29" fmla="*/ 105846563 h 242"/>
                <a:gd name="T30" fmla="*/ 108367513 w 278"/>
                <a:gd name="T31" fmla="*/ 70564375 h 242"/>
                <a:gd name="T32" fmla="*/ 73085325 w 278"/>
                <a:gd name="T33" fmla="*/ 70564375 h 242"/>
                <a:gd name="T34" fmla="*/ 55443438 w 278"/>
                <a:gd name="T35" fmla="*/ 52924075 h 242"/>
                <a:gd name="T36" fmla="*/ 55443438 w 278"/>
                <a:gd name="T37" fmla="*/ 17641888 h 242"/>
                <a:gd name="T38" fmla="*/ 17641888 w 278"/>
                <a:gd name="T39" fmla="*/ 17641888 h 242"/>
                <a:gd name="T40" fmla="*/ 216733438 w 278"/>
                <a:gd name="T41" fmla="*/ 0 h 242"/>
                <a:gd name="T42" fmla="*/ 430947513 w 278"/>
                <a:gd name="T43" fmla="*/ 17641888 h 242"/>
                <a:gd name="T44" fmla="*/ 468749063 w 278"/>
                <a:gd name="T45" fmla="*/ 52924075 h 242"/>
                <a:gd name="T46" fmla="*/ 521673138 w 278"/>
                <a:gd name="T47" fmla="*/ 70564375 h 242"/>
                <a:gd name="T48" fmla="*/ 556955325 w 278"/>
                <a:gd name="T49" fmla="*/ 105846563 h 242"/>
                <a:gd name="T50" fmla="*/ 556955325 w 278"/>
                <a:gd name="T51" fmla="*/ 70564375 h 242"/>
                <a:gd name="T52" fmla="*/ 612398763 w 278"/>
                <a:gd name="T53" fmla="*/ 70564375 h 242"/>
                <a:gd name="T54" fmla="*/ 612398763 w 278"/>
                <a:gd name="T55" fmla="*/ 126007813 h 242"/>
                <a:gd name="T56" fmla="*/ 630039063 w 278"/>
                <a:gd name="T57" fmla="*/ 143649700 h 242"/>
                <a:gd name="T58" fmla="*/ 682963138 w 278"/>
                <a:gd name="T59" fmla="*/ 143649700 h 242"/>
                <a:gd name="T60" fmla="*/ 700603438 w 278"/>
                <a:gd name="T61" fmla="*/ 178931888 h 242"/>
                <a:gd name="T62" fmla="*/ 682963138 w 278"/>
                <a:gd name="T63" fmla="*/ 269657513 h 242"/>
                <a:gd name="T64" fmla="*/ 682963138 w 278"/>
                <a:gd name="T65" fmla="*/ 448587813 h 242"/>
                <a:gd name="T66" fmla="*/ 665321250 w 278"/>
                <a:gd name="T67" fmla="*/ 574595625 h 242"/>
                <a:gd name="T68" fmla="*/ 647680950 w 278"/>
                <a:gd name="T69" fmla="*/ 592237513 h 242"/>
                <a:gd name="T70" fmla="*/ 630039063 w 278"/>
                <a:gd name="T71" fmla="*/ 609877813 h 242"/>
                <a:gd name="T72" fmla="*/ 574595625 w 278"/>
                <a:gd name="T73" fmla="*/ 609877813 h 2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8"/>
                <a:gd name="T112" fmla="*/ 0 h 242"/>
                <a:gd name="T113" fmla="*/ 278 w 278"/>
                <a:gd name="T114" fmla="*/ 242 h 24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8" h="242">
                  <a:moveTo>
                    <a:pt x="228" y="242"/>
                  </a:moveTo>
                  <a:lnTo>
                    <a:pt x="207" y="242"/>
                  </a:lnTo>
                  <a:lnTo>
                    <a:pt x="207" y="235"/>
                  </a:lnTo>
                  <a:lnTo>
                    <a:pt x="200" y="242"/>
                  </a:lnTo>
                  <a:lnTo>
                    <a:pt x="186" y="242"/>
                  </a:lnTo>
                  <a:lnTo>
                    <a:pt x="164" y="242"/>
                  </a:lnTo>
                  <a:lnTo>
                    <a:pt x="150" y="242"/>
                  </a:lnTo>
                  <a:lnTo>
                    <a:pt x="129" y="228"/>
                  </a:lnTo>
                  <a:lnTo>
                    <a:pt x="100" y="206"/>
                  </a:lnTo>
                  <a:lnTo>
                    <a:pt x="93" y="206"/>
                  </a:lnTo>
                  <a:lnTo>
                    <a:pt x="93" y="199"/>
                  </a:lnTo>
                  <a:lnTo>
                    <a:pt x="93" y="192"/>
                  </a:lnTo>
                  <a:lnTo>
                    <a:pt x="71" y="185"/>
                  </a:lnTo>
                  <a:lnTo>
                    <a:pt x="50" y="171"/>
                  </a:lnTo>
                  <a:lnTo>
                    <a:pt x="50" y="164"/>
                  </a:lnTo>
                  <a:lnTo>
                    <a:pt x="43" y="164"/>
                  </a:lnTo>
                  <a:lnTo>
                    <a:pt x="43" y="156"/>
                  </a:lnTo>
                  <a:lnTo>
                    <a:pt x="43" y="149"/>
                  </a:lnTo>
                  <a:lnTo>
                    <a:pt x="36" y="149"/>
                  </a:lnTo>
                  <a:lnTo>
                    <a:pt x="29" y="142"/>
                  </a:lnTo>
                  <a:lnTo>
                    <a:pt x="29" y="135"/>
                  </a:lnTo>
                  <a:lnTo>
                    <a:pt x="22" y="135"/>
                  </a:lnTo>
                  <a:lnTo>
                    <a:pt x="14" y="128"/>
                  </a:lnTo>
                  <a:lnTo>
                    <a:pt x="7" y="121"/>
                  </a:lnTo>
                  <a:lnTo>
                    <a:pt x="7" y="114"/>
                  </a:lnTo>
                  <a:lnTo>
                    <a:pt x="0" y="114"/>
                  </a:lnTo>
                  <a:lnTo>
                    <a:pt x="14" y="85"/>
                  </a:lnTo>
                  <a:lnTo>
                    <a:pt x="29" y="50"/>
                  </a:lnTo>
                  <a:lnTo>
                    <a:pt x="36" y="42"/>
                  </a:lnTo>
                  <a:lnTo>
                    <a:pt x="43" y="42"/>
                  </a:lnTo>
                  <a:lnTo>
                    <a:pt x="43" y="35"/>
                  </a:lnTo>
                  <a:lnTo>
                    <a:pt x="43" y="28"/>
                  </a:lnTo>
                  <a:lnTo>
                    <a:pt x="36" y="28"/>
                  </a:lnTo>
                  <a:lnTo>
                    <a:pt x="29" y="28"/>
                  </a:lnTo>
                  <a:lnTo>
                    <a:pt x="29" y="21"/>
                  </a:lnTo>
                  <a:lnTo>
                    <a:pt x="22" y="21"/>
                  </a:lnTo>
                  <a:lnTo>
                    <a:pt x="22" y="14"/>
                  </a:lnTo>
                  <a:lnTo>
                    <a:pt x="22" y="7"/>
                  </a:lnTo>
                  <a:lnTo>
                    <a:pt x="14" y="7"/>
                  </a:lnTo>
                  <a:lnTo>
                    <a:pt x="7" y="7"/>
                  </a:lnTo>
                  <a:lnTo>
                    <a:pt x="0" y="0"/>
                  </a:lnTo>
                  <a:lnTo>
                    <a:pt x="86" y="0"/>
                  </a:lnTo>
                  <a:lnTo>
                    <a:pt x="171" y="0"/>
                  </a:lnTo>
                  <a:lnTo>
                    <a:pt x="171" y="7"/>
                  </a:lnTo>
                  <a:lnTo>
                    <a:pt x="171" y="21"/>
                  </a:lnTo>
                  <a:lnTo>
                    <a:pt x="186" y="21"/>
                  </a:lnTo>
                  <a:lnTo>
                    <a:pt x="207" y="21"/>
                  </a:lnTo>
                  <a:lnTo>
                    <a:pt x="207" y="28"/>
                  </a:lnTo>
                  <a:lnTo>
                    <a:pt x="214" y="35"/>
                  </a:lnTo>
                  <a:lnTo>
                    <a:pt x="221" y="42"/>
                  </a:lnTo>
                  <a:lnTo>
                    <a:pt x="221" y="35"/>
                  </a:lnTo>
                  <a:lnTo>
                    <a:pt x="221" y="28"/>
                  </a:lnTo>
                  <a:lnTo>
                    <a:pt x="228" y="28"/>
                  </a:lnTo>
                  <a:lnTo>
                    <a:pt x="243" y="28"/>
                  </a:lnTo>
                  <a:lnTo>
                    <a:pt x="243" y="42"/>
                  </a:lnTo>
                  <a:lnTo>
                    <a:pt x="243" y="50"/>
                  </a:lnTo>
                  <a:lnTo>
                    <a:pt x="250" y="50"/>
                  </a:lnTo>
                  <a:lnTo>
                    <a:pt x="250" y="57"/>
                  </a:lnTo>
                  <a:lnTo>
                    <a:pt x="257" y="57"/>
                  </a:lnTo>
                  <a:lnTo>
                    <a:pt x="271" y="57"/>
                  </a:lnTo>
                  <a:lnTo>
                    <a:pt x="271" y="64"/>
                  </a:lnTo>
                  <a:lnTo>
                    <a:pt x="278" y="71"/>
                  </a:lnTo>
                  <a:lnTo>
                    <a:pt x="278" y="78"/>
                  </a:lnTo>
                  <a:lnTo>
                    <a:pt x="271" y="107"/>
                  </a:lnTo>
                  <a:lnTo>
                    <a:pt x="271" y="135"/>
                  </a:lnTo>
                  <a:lnTo>
                    <a:pt x="271" y="178"/>
                  </a:lnTo>
                  <a:lnTo>
                    <a:pt x="271" y="228"/>
                  </a:lnTo>
                  <a:lnTo>
                    <a:pt x="264" y="228"/>
                  </a:lnTo>
                  <a:lnTo>
                    <a:pt x="257" y="228"/>
                  </a:lnTo>
                  <a:lnTo>
                    <a:pt x="257" y="235"/>
                  </a:lnTo>
                  <a:lnTo>
                    <a:pt x="257" y="242"/>
                  </a:lnTo>
                  <a:lnTo>
                    <a:pt x="250" y="242"/>
                  </a:lnTo>
                  <a:lnTo>
                    <a:pt x="235" y="242"/>
                  </a:lnTo>
                  <a:lnTo>
                    <a:pt x="228" y="242"/>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54" name="Freeform 53"/>
            <p:cNvSpPr>
              <a:spLocks/>
            </p:cNvSpPr>
            <p:nvPr/>
          </p:nvSpPr>
          <p:spPr bwMode="auto">
            <a:xfrm>
              <a:off x="2811463" y="2014538"/>
              <a:ext cx="441325" cy="384175"/>
            </a:xfrm>
            <a:custGeom>
              <a:avLst/>
              <a:gdLst>
                <a:gd name="T0" fmla="*/ 521673138 w 278"/>
                <a:gd name="T1" fmla="*/ 609877813 h 242"/>
                <a:gd name="T2" fmla="*/ 504031250 w 278"/>
                <a:gd name="T3" fmla="*/ 609877813 h 242"/>
                <a:gd name="T4" fmla="*/ 413305625 w 278"/>
                <a:gd name="T5" fmla="*/ 609877813 h 242"/>
                <a:gd name="T6" fmla="*/ 325100950 w 278"/>
                <a:gd name="T7" fmla="*/ 574595625 h 242"/>
                <a:gd name="T8" fmla="*/ 234375325 w 278"/>
                <a:gd name="T9" fmla="*/ 519152188 h 242"/>
                <a:gd name="T10" fmla="*/ 234375325 w 278"/>
                <a:gd name="T11" fmla="*/ 483870000 h 242"/>
                <a:gd name="T12" fmla="*/ 126007813 w 278"/>
                <a:gd name="T13" fmla="*/ 430947513 h 242"/>
                <a:gd name="T14" fmla="*/ 108367513 w 278"/>
                <a:gd name="T15" fmla="*/ 413305625 h 242"/>
                <a:gd name="T16" fmla="*/ 108367513 w 278"/>
                <a:gd name="T17" fmla="*/ 375504075 h 242"/>
                <a:gd name="T18" fmla="*/ 73085325 w 278"/>
                <a:gd name="T19" fmla="*/ 357862188 h 242"/>
                <a:gd name="T20" fmla="*/ 55443438 w 278"/>
                <a:gd name="T21" fmla="*/ 340221888 h 242"/>
                <a:gd name="T22" fmla="*/ 17641888 w 278"/>
                <a:gd name="T23" fmla="*/ 304939700 h 242"/>
                <a:gd name="T24" fmla="*/ 0 w 278"/>
                <a:gd name="T25" fmla="*/ 287297813 h 242"/>
                <a:gd name="T26" fmla="*/ 73085325 w 278"/>
                <a:gd name="T27" fmla="*/ 126007813 h 242"/>
                <a:gd name="T28" fmla="*/ 108367513 w 278"/>
                <a:gd name="T29" fmla="*/ 105846563 h 242"/>
                <a:gd name="T30" fmla="*/ 108367513 w 278"/>
                <a:gd name="T31" fmla="*/ 70564375 h 242"/>
                <a:gd name="T32" fmla="*/ 73085325 w 278"/>
                <a:gd name="T33" fmla="*/ 70564375 h 242"/>
                <a:gd name="T34" fmla="*/ 55443438 w 278"/>
                <a:gd name="T35" fmla="*/ 52924075 h 242"/>
                <a:gd name="T36" fmla="*/ 55443438 w 278"/>
                <a:gd name="T37" fmla="*/ 17641888 h 242"/>
                <a:gd name="T38" fmla="*/ 17641888 w 278"/>
                <a:gd name="T39" fmla="*/ 17641888 h 242"/>
                <a:gd name="T40" fmla="*/ 216733438 w 278"/>
                <a:gd name="T41" fmla="*/ 0 h 242"/>
                <a:gd name="T42" fmla="*/ 430947513 w 278"/>
                <a:gd name="T43" fmla="*/ 17641888 h 242"/>
                <a:gd name="T44" fmla="*/ 468749063 w 278"/>
                <a:gd name="T45" fmla="*/ 52924075 h 242"/>
                <a:gd name="T46" fmla="*/ 521673138 w 278"/>
                <a:gd name="T47" fmla="*/ 70564375 h 242"/>
                <a:gd name="T48" fmla="*/ 556955325 w 278"/>
                <a:gd name="T49" fmla="*/ 105846563 h 242"/>
                <a:gd name="T50" fmla="*/ 556955325 w 278"/>
                <a:gd name="T51" fmla="*/ 70564375 h 242"/>
                <a:gd name="T52" fmla="*/ 612398763 w 278"/>
                <a:gd name="T53" fmla="*/ 70564375 h 242"/>
                <a:gd name="T54" fmla="*/ 612398763 w 278"/>
                <a:gd name="T55" fmla="*/ 126007813 h 242"/>
                <a:gd name="T56" fmla="*/ 630039063 w 278"/>
                <a:gd name="T57" fmla="*/ 143649700 h 242"/>
                <a:gd name="T58" fmla="*/ 682963138 w 278"/>
                <a:gd name="T59" fmla="*/ 143649700 h 242"/>
                <a:gd name="T60" fmla="*/ 700603438 w 278"/>
                <a:gd name="T61" fmla="*/ 178931888 h 242"/>
                <a:gd name="T62" fmla="*/ 682963138 w 278"/>
                <a:gd name="T63" fmla="*/ 269657513 h 242"/>
                <a:gd name="T64" fmla="*/ 682963138 w 278"/>
                <a:gd name="T65" fmla="*/ 448587813 h 242"/>
                <a:gd name="T66" fmla="*/ 665321250 w 278"/>
                <a:gd name="T67" fmla="*/ 574595625 h 242"/>
                <a:gd name="T68" fmla="*/ 647680950 w 278"/>
                <a:gd name="T69" fmla="*/ 592237513 h 242"/>
                <a:gd name="T70" fmla="*/ 630039063 w 278"/>
                <a:gd name="T71" fmla="*/ 609877813 h 24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78"/>
                <a:gd name="T109" fmla="*/ 0 h 242"/>
                <a:gd name="T110" fmla="*/ 278 w 278"/>
                <a:gd name="T111" fmla="*/ 242 h 24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78" h="242">
                  <a:moveTo>
                    <a:pt x="228" y="242"/>
                  </a:moveTo>
                  <a:lnTo>
                    <a:pt x="207" y="242"/>
                  </a:lnTo>
                  <a:lnTo>
                    <a:pt x="207" y="235"/>
                  </a:lnTo>
                  <a:lnTo>
                    <a:pt x="200" y="242"/>
                  </a:lnTo>
                  <a:lnTo>
                    <a:pt x="186" y="242"/>
                  </a:lnTo>
                  <a:lnTo>
                    <a:pt x="164" y="242"/>
                  </a:lnTo>
                  <a:lnTo>
                    <a:pt x="150" y="242"/>
                  </a:lnTo>
                  <a:lnTo>
                    <a:pt x="129" y="228"/>
                  </a:lnTo>
                  <a:lnTo>
                    <a:pt x="100" y="206"/>
                  </a:lnTo>
                  <a:lnTo>
                    <a:pt x="93" y="206"/>
                  </a:lnTo>
                  <a:lnTo>
                    <a:pt x="93" y="199"/>
                  </a:lnTo>
                  <a:lnTo>
                    <a:pt x="93" y="192"/>
                  </a:lnTo>
                  <a:lnTo>
                    <a:pt x="71" y="185"/>
                  </a:lnTo>
                  <a:lnTo>
                    <a:pt x="50" y="171"/>
                  </a:lnTo>
                  <a:lnTo>
                    <a:pt x="50" y="164"/>
                  </a:lnTo>
                  <a:lnTo>
                    <a:pt x="43" y="164"/>
                  </a:lnTo>
                  <a:lnTo>
                    <a:pt x="43" y="156"/>
                  </a:lnTo>
                  <a:lnTo>
                    <a:pt x="43" y="149"/>
                  </a:lnTo>
                  <a:lnTo>
                    <a:pt x="36" y="149"/>
                  </a:lnTo>
                  <a:lnTo>
                    <a:pt x="29" y="142"/>
                  </a:lnTo>
                  <a:lnTo>
                    <a:pt x="29" y="135"/>
                  </a:lnTo>
                  <a:lnTo>
                    <a:pt x="22" y="135"/>
                  </a:lnTo>
                  <a:lnTo>
                    <a:pt x="14" y="128"/>
                  </a:lnTo>
                  <a:lnTo>
                    <a:pt x="7" y="121"/>
                  </a:lnTo>
                  <a:lnTo>
                    <a:pt x="7" y="114"/>
                  </a:lnTo>
                  <a:lnTo>
                    <a:pt x="0" y="114"/>
                  </a:lnTo>
                  <a:lnTo>
                    <a:pt x="14" y="85"/>
                  </a:lnTo>
                  <a:lnTo>
                    <a:pt x="29" y="50"/>
                  </a:lnTo>
                  <a:lnTo>
                    <a:pt x="36" y="42"/>
                  </a:lnTo>
                  <a:lnTo>
                    <a:pt x="43" y="42"/>
                  </a:lnTo>
                  <a:lnTo>
                    <a:pt x="43" y="35"/>
                  </a:lnTo>
                  <a:lnTo>
                    <a:pt x="43" y="28"/>
                  </a:lnTo>
                  <a:lnTo>
                    <a:pt x="36" y="28"/>
                  </a:lnTo>
                  <a:lnTo>
                    <a:pt x="29" y="28"/>
                  </a:lnTo>
                  <a:lnTo>
                    <a:pt x="29" y="21"/>
                  </a:lnTo>
                  <a:lnTo>
                    <a:pt x="22" y="21"/>
                  </a:lnTo>
                  <a:lnTo>
                    <a:pt x="22" y="14"/>
                  </a:lnTo>
                  <a:lnTo>
                    <a:pt x="22" y="7"/>
                  </a:lnTo>
                  <a:lnTo>
                    <a:pt x="14" y="7"/>
                  </a:lnTo>
                  <a:lnTo>
                    <a:pt x="7" y="7"/>
                  </a:lnTo>
                  <a:lnTo>
                    <a:pt x="0" y="0"/>
                  </a:lnTo>
                  <a:lnTo>
                    <a:pt x="86" y="0"/>
                  </a:lnTo>
                  <a:lnTo>
                    <a:pt x="171" y="0"/>
                  </a:lnTo>
                  <a:lnTo>
                    <a:pt x="171" y="7"/>
                  </a:lnTo>
                  <a:lnTo>
                    <a:pt x="171" y="21"/>
                  </a:lnTo>
                  <a:lnTo>
                    <a:pt x="186" y="21"/>
                  </a:lnTo>
                  <a:lnTo>
                    <a:pt x="207" y="21"/>
                  </a:lnTo>
                  <a:lnTo>
                    <a:pt x="207" y="28"/>
                  </a:lnTo>
                  <a:lnTo>
                    <a:pt x="214" y="35"/>
                  </a:lnTo>
                  <a:lnTo>
                    <a:pt x="221" y="42"/>
                  </a:lnTo>
                  <a:lnTo>
                    <a:pt x="221" y="35"/>
                  </a:lnTo>
                  <a:lnTo>
                    <a:pt x="221" y="28"/>
                  </a:lnTo>
                  <a:lnTo>
                    <a:pt x="228" y="28"/>
                  </a:lnTo>
                  <a:lnTo>
                    <a:pt x="243" y="28"/>
                  </a:lnTo>
                  <a:lnTo>
                    <a:pt x="243" y="42"/>
                  </a:lnTo>
                  <a:lnTo>
                    <a:pt x="243" y="50"/>
                  </a:lnTo>
                  <a:lnTo>
                    <a:pt x="250" y="50"/>
                  </a:lnTo>
                  <a:lnTo>
                    <a:pt x="250" y="57"/>
                  </a:lnTo>
                  <a:lnTo>
                    <a:pt x="257" y="57"/>
                  </a:lnTo>
                  <a:lnTo>
                    <a:pt x="271" y="57"/>
                  </a:lnTo>
                  <a:lnTo>
                    <a:pt x="271" y="64"/>
                  </a:lnTo>
                  <a:lnTo>
                    <a:pt x="278" y="71"/>
                  </a:lnTo>
                  <a:lnTo>
                    <a:pt x="278" y="78"/>
                  </a:lnTo>
                  <a:lnTo>
                    <a:pt x="271" y="107"/>
                  </a:lnTo>
                  <a:lnTo>
                    <a:pt x="271" y="135"/>
                  </a:lnTo>
                  <a:lnTo>
                    <a:pt x="271" y="178"/>
                  </a:lnTo>
                  <a:lnTo>
                    <a:pt x="271" y="228"/>
                  </a:lnTo>
                  <a:lnTo>
                    <a:pt x="264" y="228"/>
                  </a:lnTo>
                  <a:lnTo>
                    <a:pt x="257" y="228"/>
                  </a:lnTo>
                  <a:lnTo>
                    <a:pt x="257" y="235"/>
                  </a:lnTo>
                  <a:lnTo>
                    <a:pt x="257" y="242"/>
                  </a:lnTo>
                  <a:lnTo>
                    <a:pt x="250" y="242"/>
                  </a:lnTo>
                  <a:lnTo>
                    <a:pt x="235" y="242"/>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55" name="Freeform 54"/>
            <p:cNvSpPr>
              <a:spLocks/>
            </p:cNvSpPr>
            <p:nvPr/>
          </p:nvSpPr>
          <p:spPr bwMode="auto">
            <a:xfrm>
              <a:off x="3241675" y="2093913"/>
              <a:ext cx="306388" cy="293687"/>
            </a:xfrm>
            <a:custGeom>
              <a:avLst/>
              <a:gdLst>
                <a:gd name="T0" fmla="*/ 0 w 193"/>
                <a:gd name="T1" fmla="*/ 322579451 h 185"/>
                <a:gd name="T2" fmla="*/ 0 w 193"/>
                <a:gd name="T3" fmla="*/ 214212123 h 185"/>
                <a:gd name="T4" fmla="*/ 0 w 193"/>
                <a:gd name="T5" fmla="*/ 143647868 h 185"/>
                <a:gd name="T6" fmla="*/ 17641916 w 193"/>
                <a:gd name="T7" fmla="*/ 70564255 h 185"/>
                <a:gd name="T8" fmla="*/ 35282245 w 193"/>
                <a:gd name="T9" fmla="*/ 52922397 h 185"/>
                <a:gd name="T10" fmla="*/ 55443528 w 193"/>
                <a:gd name="T11" fmla="*/ 52922397 h 185"/>
                <a:gd name="T12" fmla="*/ 55443528 w 193"/>
                <a:gd name="T13" fmla="*/ 70564255 h 185"/>
                <a:gd name="T14" fmla="*/ 73085444 w 193"/>
                <a:gd name="T15" fmla="*/ 52922397 h 185"/>
                <a:gd name="T16" fmla="*/ 108367689 w 193"/>
                <a:gd name="T17" fmla="*/ 17640270 h 185"/>
                <a:gd name="T18" fmla="*/ 161290263 w 193"/>
                <a:gd name="T19" fmla="*/ 17640270 h 185"/>
                <a:gd name="T20" fmla="*/ 199093462 w 193"/>
                <a:gd name="T21" fmla="*/ 17640270 h 185"/>
                <a:gd name="T22" fmla="*/ 199093462 w 193"/>
                <a:gd name="T23" fmla="*/ 0 h 185"/>
                <a:gd name="T24" fmla="*/ 216733791 w 193"/>
                <a:gd name="T25" fmla="*/ 17640270 h 185"/>
                <a:gd name="T26" fmla="*/ 234375707 w 193"/>
                <a:gd name="T27" fmla="*/ 17640270 h 185"/>
                <a:gd name="T28" fmla="*/ 322580526 w 193"/>
                <a:gd name="T29" fmla="*/ 17640270 h 185"/>
                <a:gd name="T30" fmla="*/ 413306299 w 193"/>
                <a:gd name="T31" fmla="*/ 17640270 h 185"/>
                <a:gd name="T32" fmla="*/ 413306299 w 193"/>
                <a:gd name="T33" fmla="*/ 0 h 185"/>
                <a:gd name="T34" fmla="*/ 430948216 w 193"/>
                <a:gd name="T35" fmla="*/ 0 h 185"/>
                <a:gd name="T36" fmla="*/ 468749827 w 193"/>
                <a:gd name="T37" fmla="*/ 0 h 185"/>
                <a:gd name="T38" fmla="*/ 486391744 w 193"/>
                <a:gd name="T39" fmla="*/ 52922397 h 185"/>
                <a:gd name="T40" fmla="*/ 486391744 w 193"/>
                <a:gd name="T41" fmla="*/ 105846382 h 185"/>
                <a:gd name="T42" fmla="*/ 486391744 w 193"/>
                <a:gd name="T43" fmla="*/ 123486652 h 185"/>
                <a:gd name="T44" fmla="*/ 486391744 w 193"/>
                <a:gd name="T45" fmla="*/ 161289725 h 185"/>
                <a:gd name="T46" fmla="*/ 468749827 w 193"/>
                <a:gd name="T47" fmla="*/ 196571853 h 185"/>
                <a:gd name="T48" fmla="*/ 430948216 w 193"/>
                <a:gd name="T49" fmla="*/ 249494250 h 185"/>
                <a:gd name="T50" fmla="*/ 430948216 w 193"/>
                <a:gd name="T51" fmla="*/ 304937593 h 185"/>
                <a:gd name="T52" fmla="*/ 430948216 w 193"/>
                <a:gd name="T53" fmla="*/ 340219721 h 185"/>
                <a:gd name="T54" fmla="*/ 413306299 w 193"/>
                <a:gd name="T55" fmla="*/ 357861578 h 185"/>
                <a:gd name="T56" fmla="*/ 395665971 w 193"/>
                <a:gd name="T57" fmla="*/ 393143706 h 185"/>
                <a:gd name="T58" fmla="*/ 395665971 w 193"/>
                <a:gd name="T59" fmla="*/ 413304921 h 185"/>
                <a:gd name="T60" fmla="*/ 378024054 w 193"/>
                <a:gd name="T61" fmla="*/ 413304921 h 185"/>
                <a:gd name="T62" fmla="*/ 360383726 w 193"/>
                <a:gd name="T63" fmla="*/ 413304921 h 185"/>
                <a:gd name="T64" fmla="*/ 360383726 w 193"/>
                <a:gd name="T65" fmla="*/ 430945191 h 185"/>
                <a:gd name="T66" fmla="*/ 360383726 w 193"/>
                <a:gd name="T67" fmla="*/ 448587049 h 185"/>
                <a:gd name="T68" fmla="*/ 342741809 w 193"/>
                <a:gd name="T69" fmla="*/ 448587049 h 185"/>
                <a:gd name="T70" fmla="*/ 304940198 w 193"/>
                <a:gd name="T71" fmla="*/ 466227319 h 185"/>
                <a:gd name="T72" fmla="*/ 304940198 w 193"/>
                <a:gd name="T73" fmla="*/ 448587049 h 185"/>
                <a:gd name="T74" fmla="*/ 287298281 w 193"/>
                <a:gd name="T75" fmla="*/ 448587049 h 185"/>
                <a:gd name="T76" fmla="*/ 287298281 w 193"/>
                <a:gd name="T77" fmla="*/ 413304921 h 185"/>
                <a:gd name="T78" fmla="*/ 287298281 w 193"/>
                <a:gd name="T79" fmla="*/ 393143706 h 185"/>
                <a:gd name="T80" fmla="*/ 234375707 w 193"/>
                <a:gd name="T81" fmla="*/ 393143706 h 185"/>
                <a:gd name="T82" fmla="*/ 178932180 w 193"/>
                <a:gd name="T83" fmla="*/ 393143706 h 185"/>
                <a:gd name="T84" fmla="*/ 178932180 w 193"/>
                <a:gd name="T85" fmla="*/ 413304921 h 185"/>
                <a:gd name="T86" fmla="*/ 126008018 w 193"/>
                <a:gd name="T87" fmla="*/ 413304921 h 185"/>
                <a:gd name="T88" fmla="*/ 73085444 w 193"/>
                <a:gd name="T89" fmla="*/ 413304921 h 185"/>
                <a:gd name="T90" fmla="*/ 73085444 w 193"/>
                <a:gd name="T91" fmla="*/ 430945191 h 185"/>
                <a:gd name="T92" fmla="*/ 73085444 w 193"/>
                <a:gd name="T93" fmla="*/ 448587049 h 185"/>
                <a:gd name="T94" fmla="*/ 55443528 w 193"/>
                <a:gd name="T95" fmla="*/ 448587049 h 185"/>
                <a:gd name="T96" fmla="*/ 55443528 w 193"/>
                <a:gd name="T97" fmla="*/ 430945191 h 185"/>
                <a:gd name="T98" fmla="*/ 55443528 w 193"/>
                <a:gd name="T99" fmla="*/ 413304921 h 185"/>
                <a:gd name="T100" fmla="*/ 35282245 w 193"/>
                <a:gd name="T101" fmla="*/ 430945191 h 185"/>
                <a:gd name="T102" fmla="*/ 17641916 w 193"/>
                <a:gd name="T103" fmla="*/ 448587049 h 185"/>
                <a:gd name="T104" fmla="*/ 0 w 193"/>
                <a:gd name="T105" fmla="*/ 448587049 h 185"/>
                <a:gd name="T106" fmla="*/ 0 w 193"/>
                <a:gd name="T107" fmla="*/ 430945191 h 185"/>
                <a:gd name="T108" fmla="*/ 0 w 193"/>
                <a:gd name="T109" fmla="*/ 413304921 h 185"/>
                <a:gd name="T110" fmla="*/ 0 w 193"/>
                <a:gd name="T111" fmla="*/ 340219721 h 185"/>
                <a:gd name="T112" fmla="*/ 0 w 193"/>
                <a:gd name="T113" fmla="*/ 322579451 h 1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93"/>
                <a:gd name="T172" fmla="*/ 0 h 185"/>
                <a:gd name="T173" fmla="*/ 193 w 193"/>
                <a:gd name="T174" fmla="*/ 185 h 18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93" h="185">
                  <a:moveTo>
                    <a:pt x="0" y="128"/>
                  </a:moveTo>
                  <a:lnTo>
                    <a:pt x="0" y="85"/>
                  </a:lnTo>
                  <a:lnTo>
                    <a:pt x="0" y="57"/>
                  </a:lnTo>
                  <a:lnTo>
                    <a:pt x="7" y="28"/>
                  </a:lnTo>
                  <a:lnTo>
                    <a:pt x="14" y="21"/>
                  </a:lnTo>
                  <a:lnTo>
                    <a:pt x="22" y="21"/>
                  </a:lnTo>
                  <a:lnTo>
                    <a:pt x="22" y="28"/>
                  </a:lnTo>
                  <a:lnTo>
                    <a:pt x="29" y="21"/>
                  </a:lnTo>
                  <a:lnTo>
                    <a:pt x="43" y="7"/>
                  </a:lnTo>
                  <a:lnTo>
                    <a:pt x="64" y="7"/>
                  </a:lnTo>
                  <a:lnTo>
                    <a:pt x="79" y="7"/>
                  </a:lnTo>
                  <a:lnTo>
                    <a:pt x="79" y="0"/>
                  </a:lnTo>
                  <a:lnTo>
                    <a:pt x="86" y="7"/>
                  </a:lnTo>
                  <a:lnTo>
                    <a:pt x="93" y="7"/>
                  </a:lnTo>
                  <a:lnTo>
                    <a:pt x="128" y="7"/>
                  </a:lnTo>
                  <a:lnTo>
                    <a:pt x="164" y="7"/>
                  </a:lnTo>
                  <a:lnTo>
                    <a:pt x="164" y="0"/>
                  </a:lnTo>
                  <a:lnTo>
                    <a:pt x="171" y="0"/>
                  </a:lnTo>
                  <a:lnTo>
                    <a:pt x="186" y="0"/>
                  </a:lnTo>
                  <a:lnTo>
                    <a:pt x="193" y="21"/>
                  </a:lnTo>
                  <a:lnTo>
                    <a:pt x="193" y="42"/>
                  </a:lnTo>
                  <a:lnTo>
                    <a:pt x="193" y="49"/>
                  </a:lnTo>
                  <a:lnTo>
                    <a:pt x="193" y="64"/>
                  </a:lnTo>
                  <a:lnTo>
                    <a:pt x="186" y="78"/>
                  </a:lnTo>
                  <a:lnTo>
                    <a:pt x="171" y="99"/>
                  </a:lnTo>
                  <a:lnTo>
                    <a:pt x="171" y="121"/>
                  </a:lnTo>
                  <a:lnTo>
                    <a:pt x="171" y="135"/>
                  </a:lnTo>
                  <a:lnTo>
                    <a:pt x="164" y="142"/>
                  </a:lnTo>
                  <a:lnTo>
                    <a:pt x="157" y="156"/>
                  </a:lnTo>
                  <a:lnTo>
                    <a:pt x="157" y="164"/>
                  </a:lnTo>
                  <a:lnTo>
                    <a:pt x="150" y="164"/>
                  </a:lnTo>
                  <a:lnTo>
                    <a:pt x="143" y="164"/>
                  </a:lnTo>
                  <a:lnTo>
                    <a:pt x="143" y="171"/>
                  </a:lnTo>
                  <a:lnTo>
                    <a:pt x="143" y="178"/>
                  </a:lnTo>
                  <a:lnTo>
                    <a:pt x="136" y="178"/>
                  </a:lnTo>
                  <a:lnTo>
                    <a:pt x="121" y="185"/>
                  </a:lnTo>
                  <a:lnTo>
                    <a:pt x="121" y="178"/>
                  </a:lnTo>
                  <a:lnTo>
                    <a:pt x="114" y="178"/>
                  </a:lnTo>
                  <a:lnTo>
                    <a:pt x="114" y="164"/>
                  </a:lnTo>
                  <a:lnTo>
                    <a:pt x="114" y="156"/>
                  </a:lnTo>
                  <a:lnTo>
                    <a:pt x="93" y="156"/>
                  </a:lnTo>
                  <a:lnTo>
                    <a:pt x="71" y="156"/>
                  </a:lnTo>
                  <a:lnTo>
                    <a:pt x="71" y="164"/>
                  </a:lnTo>
                  <a:lnTo>
                    <a:pt x="50" y="164"/>
                  </a:lnTo>
                  <a:lnTo>
                    <a:pt x="29" y="164"/>
                  </a:lnTo>
                  <a:lnTo>
                    <a:pt x="29" y="171"/>
                  </a:lnTo>
                  <a:lnTo>
                    <a:pt x="29" y="178"/>
                  </a:lnTo>
                  <a:lnTo>
                    <a:pt x="22" y="178"/>
                  </a:lnTo>
                  <a:lnTo>
                    <a:pt x="22" y="171"/>
                  </a:lnTo>
                  <a:lnTo>
                    <a:pt x="22" y="164"/>
                  </a:lnTo>
                  <a:lnTo>
                    <a:pt x="14" y="171"/>
                  </a:lnTo>
                  <a:lnTo>
                    <a:pt x="7" y="178"/>
                  </a:lnTo>
                  <a:lnTo>
                    <a:pt x="0" y="178"/>
                  </a:lnTo>
                  <a:lnTo>
                    <a:pt x="0" y="171"/>
                  </a:lnTo>
                  <a:lnTo>
                    <a:pt x="0" y="164"/>
                  </a:lnTo>
                  <a:lnTo>
                    <a:pt x="0" y="135"/>
                  </a:lnTo>
                  <a:lnTo>
                    <a:pt x="0" y="128"/>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56" name="Freeform 55"/>
            <p:cNvSpPr>
              <a:spLocks/>
            </p:cNvSpPr>
            <p:nvPr/>
          </p:nvSpPr>
          <p:spPr bwMode="auto">
            <a:xfrm>
              <a:off x="3241675" y="2093913"/>
              <a:ext cx="306388" cy="293687"/>
            </a:xfrm>
            <a:custGeom>
              <a:avLst/>
              <a:gdLst>
                <a:gd name="T0" fmla="*/ 0 w 193"/>
                <a:gd name="T1" fmla="*/ 322579451 h 185"/>
                <a:gd name="T2" fmla="*/ 0 w 193"/>
                <a:gd name="T3" fmla="*/ 214212123 h 185"/>
                <a:gd name="T4" fmla="*/ 0 w 193"/>
                <a:gd name="T5" fmla="*/ 143647868 h 185"/>
                <a:gd name="T6" fmla="*/ 17641916 w 193"/>
                <a:gd name="T7" fmla="*/ 70564255 h 185"/>
                <a:gd name="T8" fmla="*/ 35282245 w 193"/>
                <a:gd name="T9" fmla="*/ 52922397 h 185"/>
                <a:gd name="T10" fmla="*/ 55443528 w 193"/>
                <a:gd name="T11" fmla="*/ 52922397 h 185"/>
                <a:gd name="T12" fmla="*/ 55443528 w 193"/>
                <a:gd name="T13" fmla="*/ 70564255 h 185"/>
                <a:gd name="T14" fmla="*/ 73085444 w 193"/>
                <a:gd name="T15" fmla="*/ 52922397 h 185"/>
                <a:gd name="T16" fmla="*/ 108367689 w 193"/>
                <a:gd name="T17" fmla="*/ 17640270 h 185"/>
                <a:gd name="T18" fmla="*/ 161290263 w 193"/>
                <a:gd name="T19" fmla="*/ 17640270 h 185"/>
                <a:gd name="T20" fmla="*/ 199093462 w 193"/>
                <a:gd name="T21" fmla="*/ 17640270 h 185"/>
                <a:gd name="T22" fmla="*/ 199093462 w 193"/>
                <a:gd name="T23" fmla="*/ 0 h 185"/>
                <a:gd name="T24" fmla="*/ 216733791 w 193"/>
                <a:gd name="T25" fmla="*/ 17640270 h 185"/>
                <a:gd name="T26" fmla="*/ 234375707 w 193"/>
                <a:gd name="T27" fmla="*/ 17640270 h 185"/>
                <a:gd name="T28" fmla="*/ 322580526 w 193"/>
                <a:gd name="T29" fmla="*/ 17640270 h 185"/>
                <a:gd name="T30" fmla="*/ 413306299 w 193"/>
                <a:gd name="T31" fmla="*/ 17640270 h 185"/>
                <a:gd name="T32" fmla="*/ 413306299 w 193"/>
                <a:gd name="T33" fmla="*/ 0 h 185"/>
                <a:gd name="T34" fmla="*/ 430948216 w 193"/>
                <a:gd name="T35" fmla="*/ 0 h 185"/>
                <a:gd name="T36" fmla="*/ 468749827 w 193"/>
                <a:gd name="T37" fmla="*/ 0 h 185"/>
                <a:gd name="T38" fmla="*/ 486391744 w 193"/>
                <a:gd name="T39" fmla="*/ 52922397 h 185"/>
                <a:gd name="T40" fmla="*/ 486391744 w 193"/>
                <a:gd name="T41" fmla="*/ 105846382 h 185"/>
                <a:gd name="T42" fmla="*/ 486391744 w 193"/>
                <a:gd name="T43" fmla="*/ 123486652 h 185"/>
                <a:gd name="T44" fmla="*/ 486391744 w 193"/>
                <a:gd name="T45" fmla="*/ 161289725 h 185"/>
                <a:gd name="T46" fmla="*/ 468749827 w 193"/>
                <a:gd name="T47" fmla="*/ 196571853 h 185"/>
                <a:gd name="T48" fmla="*/ 430948216 w 193"/>
                <a:gd name="T49" fmla="*/ 249494250 h 185"/>
                <a:gd name="T50" fmla="*/ 430948216 w 193"/>
                <a:gd name="T51" fmla="*/ 304937593 h 185"/>
                <a:gd name="T52" fmla="*/ 430948216 w 193"/>
                <a:gd name="T53" fmla="*/ 340219721 h 185"/>
                <a:gd name="T54" fmla="*/ 413306299 w 193"/>
                <a:gd name="T55" fmla="*/ 357861578 h 185"/>
                <a:gd name="T56" fmla="*/ 395665971 w 193"/>
                <a:gd name="T57" fmla="*/ 393143706 h 185"/>
                <a:gd name="T58" fmla="*/ 395665971 w 193"/>
                <a:gd name="T59" fmla="*/ 413304921 h 185"/>
                <a:gd name="T60" fmla="*/ 378024054 w 193"/>
                <a:gd name="T61" fmla="*/ 413304921 h 185"/>
                <a:gd name="T62" fmla="*/ 360383726 w 193"/>
                <a:gd name="T63" fmla="*/ 413304921 h 185"/>
                <a:gd name="T64" fmla="*/ 360383726 w 193"/>
                <a:gd name="T65" fmla="*/ 430945191 h 185"/>
                <a:gd name="T66" fmla="*/ 360383726 w 193"/>
                <a:gd name="T67" fmla="*/ 448587049 h 185"/>
                <a:gd name="T68" fmla="*/ 342741809 w 193"/>
                <a:gd name="T69" fmla="*/ 448587049 h 185"/>
                <a:gd name="T70" fmla="*/ 304940198 w 193"/>
                <a:gd name="T71" fmla="*/ 466227319 h 185"/>
                <a:gd name="T72" fmla="*/ 304940198 w 193"/>
                <a:gd name="T73" fmla="*/ 448587049 h 185"/>
                <a:gd name="T74" fmla="*/ 287298281 w 193"/>
                <a:gd name="T75" fmla="*/ 448587049 h 185"/>
                <a:gd name="T76" fmla="*/ 287298281 w 193"/>
                <a:gd name="T77" fmla="*/ 413304921 h 185"/>
                <a:gd name="T78" fmla="*/ 287298281 w 193"/>
                <a:gd name="T79" fmla="*/ 393143706 h 185"/>
                <a:gd name="T80" fmla="*/ 234375707 w 193"/>
                <a:gd name="T81" fmla="*/ 393143706 h 185"/>
                <a:gd name="T82" fmla="*/ 178932180 w 193"/>
                <a:gd name="T83" fmla="*/ 393143706 h 185"/>
                <a:gd name="T84" fmla="*/ 178932180 w 193"/>
                <a:gd name="T85" fmla="*/ 413304921 h 185"/>
                <a:gd name="T86" fmla="*/ 126008018 w 193"/>
                <a:gd name="T87" fmla="*/ 413304921 h 185"/>
                <a:gd name="T88" fmla="*/ 73085444 w 193"/>
                <a:gd name="T89" fmla="*/ 413304921 h 185"/>
                <a:gd name="T90" fmla="*/ 73085444 w 193"/>
                <a:gd name="T91" fmla="*/ 430945191 h 185"/>
                <a:gd name="T92" fmla="*/ 73085444 w 193"/>
                <a:gd name="T93" fmla="*/ 448587049 h 185"/>
                <a:gd name="T94" fmla="*/ 55443528 w 193"/>
                <a:gd name="T95" fmla="*/ 448587049 h 185"/>
                <a:gd name="T96" fmla="*/ 55443528 w 193"/>
                <a:gd name="T97" fmla="*/ 430945191 h 185"/>
                <a:gd name="T98" fmla="*/ 55443528 w 193"/>
                <a:gd name="T99" fmla="*/ 413304921 h 185"/>
                <a:gd name="T100" fmla="*/ 35282245 w 193"/>
                <a:gd name="T101" fmla="*/ 430945191 h 185"/>
                <a:gd name="T102" fmla="*/ 17641916 w 193"/>
                <a:gd name="T103" fmla="*/ 448587049 h 185"/>
                <a:gd name="T104" fmla="*/ 0 w 193"/>
                <a:gd name="T105" fmla="*/ 448587049 h 185"/>
                <a:gd name="T106" fmla="*/ 0 w 193"/>
                <a:gd name="T107" fmla="*/ 430945191 h 185"/>
                <a:gd name="T108" fmla="*/ 0 w 193"/>
                <a:gd name="T109" fmla="*/ 413304921 h 185"/>
                <a:gd name="T110" fmla="*/ 0 w 193"/>
                <a:gd name="T111" fmla="*/ 340219721 h 18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93"/>
                <a:gd name="T169" fmla="*/ 0 h 185"/>
                <a:gd name="T170" fmla="*/ 193 w 193"/>
                <a:gd name="T171" fmla="*/ 185 h 18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93" h="185">
                  <a:moveTo>
                    <a:pt x="0" y="128"/>
                  </a:moveTo>
                  <a:lnTo>
                    <a:pt x="0" y="85"/>
                  </a:lnTo>
                  <a:lnTo>
                    <a:pt x="0" y="57"/>
                  </a:lnTo>
                  <a:lnTo>
                    <a:pt x="7" y="28"/>
                  </a:lnTo>
                  <a:lnTo>
                    <a:pt x="14" y="21"/>
                  </a:lnTo>
                  <a:lnTo>
                    <a:pt x="22" y="21"/>
                  </a:lnTo>
                  <a:lnTo>
                    <a:pt x="22" y="28"/>
                  </a:lnTo>
                  <a:lnTo>
                    <a:pt x="29" y="21"/>
                  </a:lnTo>
                  <a:lnTo>
                    <a:pt x="43" y="7"/>
                  </a:lnTo>
                  <a:lnTo>
                    <a:pt x="64" y="7"/>
                  </a:lnTo>
                  <a:lnTo>
                    <a:pt x="79" y="7"/>
                  </a:lnTo>
                  <a:lnTo>
                    <a:pt x="79" y="0"/>
                  </a:lnTo>
                  <a:lnTo>
                    <a:pt x="86" y="7"/>
                  </a:lnTo>
                  <a:lnTo>
                    <a:pt x="93" y="7"/>
                  </a:lnTo>
                  <a:lnTo>
                    <a:pt x="128" y="7"/>
                  </a:lnTo>
                  <a:lnTo>
                    <a:pt x="164" y="7"/>
                  </a:lnTo>
                  <a:lnTo>
                    <a:pt x="164" y="0"/>
                  </a:lnTo>
                  <a:lnTo>
                    <a:pt x="171" y="0"/>
                  </a:lnTo>
                  <a:lnTo>
                    <a:pt x="186" y="0"/>
                  </a:lnTo>
                  <a:lnTo>
                    <a:pt x="193" y="21"/>
                  </a:lnTo>
                  <a:lnTo>
                    <a:pt x="193" y="42"/>
                  </a:lnTo>
                  <a:lnTo>
                    <a:pt x="193" y="49"/>
                  </a:lnTo>
                  <a:lnTo>
                    <a:pt x="193" y="64"/>
                  </a:lnTo>
                  <a:lnTo>
                    <a:pt x="186" y="78"/>
                  </a:lnTo>
                  <a:lnTo>
                    <a:pt x="171" y="99"/>
                  </a:lnTo>
                  <a:lnTo>
                    <a:pt x="171" y="121"/>
                  </a:lnTo>
                  <a:lnTo>
                    <a:pt x="171" y="135"/>
                  </a:lnTo>
                  <a:lnTo>
                    <a:pt x="164" y="142"/>
                  </a:lnTo>
                  <a:lnTo>
                    <a:pt x="157" y="156"/>
                  </a:lnTo>
                  <a:lnTo>
                    <a:pt x="157" y="164"/>
                  </a:lnTo>
                  <a:lnTo>
                    <a:pt x="150" y="164"/>
                  </a:lnTo>
                  <a:lnTo>
                    <a:pt x="143" y="164"/>
                  </a:lnTo>
                  <a:lnTo>
                    <a:pt x="143" y="171"/>
                  </a:lnTo>
                  <a:lnTo>
                    <a:pt x="143" y="178"/>
                  </a:lnTo>
                  <a:lnTo>
                    <a:pt x="136" y="178"/>
                  </a:lnTo>
                  <a:lnTo>
                    <a:pt x="121" y="185"/>
                  </a:lnTo>
                  <a:lnTo>
                    <a:pt x="121" y="178"/>
                  </a:lnTo>
                  <a:lnTo>
                    <a:pt x="114" y="178"/>
                  </a:lnTo>
                  <a:lnTo>
                    <a:pt x="114" y="164"/>
                  </a:lnTo>
                  <a:lnTo>
                    <a:pt x="114" y="156"/>
                  </a:lnTo>
                  <a:lnTo>
                    <a:pt x="93" y="156"/>
                  </a:lnTo>
                  <a:lnTo>
                    <a:pt x="71" y="156"/>
                  </a:lnTo>
                  <a:lnTo>
                    <a:pt x="71" y="164"/>
                  </a:lnTo>
                  <a:lnTo>
                    <a:pt x="50" y="164"/>
                  </a:lnTo>
                  <a:lnTo>
                    <a:pt x="29" y="164"/>
                  </a:lnTo>
                  <a:lnTo>
                    <a:pt x="29" y="171"/>
                  </a:lnTo>
                  <a:lnTo>
                    <a:pt x="29" y="178"/>
                  </a:lnTo>
                  <a:lnTo>
                    <a:pt x="22" y="178"/>
                  </a:lnTo>
                  <a:lnTo>
                    <a:pt x="22" y="171"/>
                  </a:lnTo>
                  <a:lnTo>
                    <a:pt x="22" y="164"/>
                  </a:lnTo>
                  <a:lnTo>
                    <a:pt x="14" y="171"/>
                  </a:lnTo>
                  <a:lnTo>
                    <a:pt x="7" y="178"/>
                  </a:lnTo>
                  <a:lnTo>
                    <a:pt x="0" y="178"/>
                  </a:lnTo>
                  <a:lnTo>
                    <a:pt x="0" y="171"/>
                  </a:lnTo>
                  <a:lnTo>
                    <a:pt x="0" y="164"/>
                  </a:lnTo>
                  <a:lnTo>
                    <a:pt x="0" y="135"/>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57" name="Freeform 56"/>
            <p:cNvSpPr>
              <a:spLocks/>
            </p:cNvSpPr>
            <p:nvPr/>
          </p:nvSpPr>
          <p:spPr bwMode="auto">
            <a:xfrm>
              <a:off x="3049588" y="2341563"/>
              <a:ext cx="577850" cy="328612"/>
            </a:xfrm>
            <a:custGeom>
              <a:avLst/>
              <a:gdLst>
                <a:gd name="T0" fmla="*/ 413305625 w 364"/>
                <a:gd name="T1" fmla="*/ 468748349 h 207"/>
                <a:gd name="T2" fmla="*/ 143649700 w 364"/>
                <a:gd name="T3" fmla="*/ 504030483 h 207"/>
                <a:gd name="T4" fmla="*/ 0 w 364"/>
                <a:gd name="T5" fmla="*/ 468748349 h 207"/>
                <a:gd name="T6" fmla="*/ 90725625 w 364"/>
                <a:gd name="T7" fmla="*/ 360381002 h 207"/>
                <a:gd name="T8" fmla="*/ 90725625 w 364"/>
                <a:gd name="T9" fmla="*/ 325098868 h 207"/>
                <a:gd name="T10" fmla="*/ 178931888 w 364"/>
                <a:gd name="T11" fmla="*/ 269655515 h 207"/>
                <a:gd name="T12" fmla="*/ 252015625 w 364"/>
                <a:gd name="T13" fmla="*/ 90725487 h 207"/>
                <a:gd name="T14" fmla="*/ 269657513 w 364"/>
                <a:gd name="T15" fmla="*/ 73083626 h 207"/>
                <a:gd name="T16" fmla="*/ 304939700 w 364"/>
                <a:gd name="T17" fmla="*/ 55443353 h 207"/>
                <a:gd name="T18" fmla="*/ 340221888 w 364"/>
                <a:gd name="T19" fmla="*/ 37801492 h 207"/>
                <a:gd name="T20" fmla="*/ 360383138 w 364"/>
                <a:gd name="T21" fmla="*/ 37801492 h 207"/>
                <a:gd name="T22" fmla="*/ 378023438 w 364"/>
                <a:gd name="T23" fmla="*/ 55443353 h 207"/>
                <a:gd name="T24" fmla="*/ 378023438 w 364"/>
                <a:gd name="T25" fmla="*/ 20161219 h 207"/>
                <a:gd name="T26" fmla="*/ 483870000 w 364"/>
                <a:gd name="T27" fmla="*/ 20161219 h 207"/>
                <a:gd name="T28" fmla="*/ 539313438 w 364"/>
                <a:gd name="T29" fmla="*/ 0 h 207"/>
                <a:gd name="T30" fmla="*/ 592237513 w 364"/>
                <a:gd name="T31" fmla="*/ 20161219 h 207"/>
                <a:gd name="T32" fmla="*/ 609877813 w 364"/>
                <a:gd name="T33" fmla="*/ 55443353 h 207"/>
                <a:gd name="T34" fmla="*/ 627519700 w 364"/>
                <a:gd name="T35" fmla="*/ 90725487 h 207"/>
                <a:gd name="T36" fmla="*/ 665321250 w 364"/>
                <a:gd name="T37" fmla="*/ 90725487 h 207"/>
                <a:gd name="T38" fmla="*/ 665321250 w 364"/>
                <a:gd name="T39" fmla="*/ 143647894 h 207"/>
                <a:gd name="T40" fmla="*/ 700603438 w 364"/>
                <a:gd name="T41" fmla="*/ 143647894 h 207"/>
                <a:gd name="T42" fmla="*/ 700603438 w 364"/>
                <a:gd name="T43" fmla="*/ 216733108 h 207"/>
                <a:gd name="T44" fmla="*/ 773688763 w 364"/>
                <a:gd name="T45" fmla="*/ 216733108 h 207"/>
                <a:gd name="T46" fmla="*/ 791329063 w 364"/>
                <a:gd name="T47" fmla="*/ 234373381 h 207"/>
                <a:gd name="T48" fmla="*/ 791329063 w 364"/>
                <a:gd name="T49" fmla="*/ 269655515 h 207"/>
                <a:gd name="T50" fmla="*/ 826611250 w 364"/>
                <a:gd name="T51" fmla="*/ 269655515 h 207"/>
                <a:gd name="T52" fmla="*/ 844253138 w 364"/>
                <a:gd name="T53" fmla="*/ 307458595 h 207"/>
                <a:gd name="T54" fmla="*/ 861893438 w 364"/>
                <a:gd name="T55" fmla="*/ 325098868 h 207"/>
                <a:gd name="T56" fmla="*/ 879535325 w 364"/>
                <a:gd name="T57" fmla="*/ 342740729 h 207"/>
                <a:gd name="T58" fmla="*/ 897175625 w 364"/>
                <a:gd name="T59" fmla="*/ 360381002 h 207"/>
                <a:gd name="T60" fmla="*/ 917336875 w 364"/>
                <a:gd name="T61" fmla="*/ 378022862 h 207"/>
                <a:gd name="T62" fmla="*/ 897175625 w 364"/>
                <a:gd name="T63" fmla="*/ 395663135 h 207"/>
                <a:gd name="T64" fmla="*/ 879535325 w 364"/>
                <a:gd name="T65" fmla="*/ 413304996 h 207"/>
                <a:gd name="T66" fmla="*/ 861893438 w 364"/>
                <a:gd name="T67" fmla="*/ 451106489 h 207"/>
                <a:gd name="T68" fmla="*/ 861893438 w 364"/>
                <a:gd name="T69" fmla="*/ 521670756 h 207"/>
                <a:gd name="T70" fmla="*/ 665321250 w 364"/>
                <a:gd name="T71" fmla="*/ 504030483 h 207"/>
                <a:gd name="T72" fmla="*/ 483870000 w 364"/>
                <a:gd name="T73" fmla="*/ 504030483 h 207"/>
                <a:gd name="T74" fmla="*/ 448587813 w 364"/>
                <a:gd name="T75" fmla="*/ 486388622 h 2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64"/>
                <a:gd name="T115" fmla="*/ 0 h 207"/>
                <a:gd name="T116" fmla="*/ 364 w 364"/>
                <a:gd name="T117" fmla="*/ 207 h 20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64" h="207">
                  <a:moveTo>
                    <a:pt x="178" y="193"/>
                  </a:moveTo>
                  <a:lnTo>
                    <a:pt x="164" y="186"/>
                  </a:lnTo>
                  <a:lnTo>
                    <a:pt x="107" y="193"/>
                  </a:lnTo>
                  <a:lnTo>
                    <a:pt x="57" y="200"/>
                  </a:lnTo>
                  <a:lnTo>
                    <a:pt x="28" y="193"/>
                  </a:lnTo>
                  <a:lnTo>
                    <a:pt x="0" y="186"/>
                  </a:lnTo>
                  <a:lnTo>
                    <a:pt x="14" y="164"/>
                  </a:lnTo>
                  <a:lnTo>
                    <a:pt x="36" y="143"/>
                  </a:lnTo>
                  <a:lnTo>
                    <a:pt x="36" y="136"/>
                  </a:lnTo>
                  <a:lnTo>
                    <a:pt x="36" y="129"/>
                  </a:lnTo>
                  <a:lnTo>
                    <a:pt x="50" y="122"/>
                  </a:lnTo>
                  <a:lnTo>
                    <a:pt x="71" y="107"/>
                  </a:lnTo>
                  <a:lnTo>
                    <a:pt x="85" y="72"/>
                  </a:lnTo>
                  <a:lnTo>
                    <a:pt x="100" y="36"/>
                  </a:lnTo>
                  <a:lnTo>
                    <a:pt x="107" y="36"/>
                  </a:lnTo>
                  <a:lnTo>
                    <a:pt x="107" y="29"/>
                  </a:lnTo>
                  <a:lnTo>
                    <a:pt x="107" y="22"/>
                  </a:lnTo>
                  <a:lnTo>
                    <a:pt x="121" y="22"/>
                  </a:lnTo>
                  <a:lnTo>
                    <a:pt x="128" y="22"/>
                  </a:lnTo>
                  <a:lnTo>
                    <a:pt x="135" y="15"/>
                  </a:lnTo>
                  <a:lnTo>
                    <a:pt x="143" y="8"/>
                  </a:lnTo>
                  <a:lnTo>
                    <a:pt x="143" y="15"/>
                  </a:lnTo>
                  <a:lnTo>
                    <a:pt x="143" y="22"/>
                  </a:lnTo>
                  <a:lnTo>
                    <a:pt x="150" y="22"/>
                  </a:lnTo>
                  <a:lnTo>
                    <a:pt x="150" y="15"/>
                  </a:lnTo>
                  <a:lnTo>
                    <a:pt x="150" y="8"/>
                  </a:lnTo>
                  <a:lnTo>
                    <a:pt x="171" y="8"/>
                  </a:lnTo>
                  <a:lnTo>
                    <a:pt x="192" y="8"/>
                  </a:lnTo>
                  <a:lnTo>
                    <a:pt x="192" y="0"/>
                  </a:lnTo>
                  <a:lnTo>
                    <a:pt x="214" y="0"/>
                  </a:lnTo>
                  <a:lnTo>
                    <a:pt x="235" y="0"/>
                  </a:lnTo>
                  <a:lnTo>
                    <a:pt x="235" y="8"/>
                  </a:lnTo>
                  <a:lnTo>
                    <a:pt x="235" y="22"/>
                  </a:lnTo>
                  <a:lnTo>
                    <a:pt x="242" y="22"/>
                  </a:lnTo>
                  <a:lnTo>
                    <a:pt x="242" y="29"/>
                  </a:lnTo>
                  <a:lnTo>
                    <a:pt x="249" y="36"/>
                  </a:lnTo>
                  <a:lnTo>
                    <a:pt x="257" y="36"/>
                  </a:lnTo>
                  <a:lnTo>
                    <a:pt x="264" y="36"/>
                  </a:lnTo>
                  <a:lnTo>
                    <a:pt x="264" y="50"/>
                  </a:lnTo>
                  <a:lnTo>
                    <a:pt x="264" y="57"/>
                  </a:lnTo>
                  <a:lnTo>
                    <a:pt x="271" y="57"/>
                  </a:lnTo>
                  <a:lnTo>
                    <a:pt x="278" y="57"/>
                  </a:lnTo>
                  <a:lnTo>
                    <a:pt x="278" y="72"/>
                  </a:lnTo>
                  <a:lnTo>
                    <a:pt x="278" y="86"/>
                  </a:lnTo>
                  <a:lnTo>
                    <a:pt x="292" y="86"/>
                  </a:lnTo>
                  <a:lnTo>
                    <a:pt x="307" y="86"/>
                  </a:lnTo>
                  <a:lnTo>
                    <a:pt x="314" y="86"/>
                  </a:lnTo>
                  <a:lnTo>
                    <a:pt x="314" y="93"/>
                  </a:lnTo>
                  <a:lnTo>
                    <a:pt x="314" y="100"/>
                  </a:lnTo>
                  <a:lnTo>
                    <a:pt x="314" y="107"/>
                  </a:lnTo>
                  <a:lnTo>
                    <a:pt x="321" y="107"/>
                  </a:lnTo>
                  <a:lnTo>
                    <a:pt x="328" y="107"/>
                  </a:lnTo>
                  <a:lnTo>
                    <a:pt x="328" y="115"/>
                  </a:lnTo>
                  <a:lnTo>
                    <a:pt x="335" y="122"/>
                  </a:lnTo>
                  <a:lnTo>
                    <a:pt x="342" y="122"/>
                  </a:lnTo>
                  <a:lnTo>
                    <a:pt x="342" y="129"/>
                  </a:lnTo>
                  <a:lnTo>
                    <a:pt x="349" y="129"/>
                  </a:lnTo>
                  <a:lnTo>
                    <a:pt x="349" y="136"/>
                  </a:lnTo>
                  <a:lnTo>
                    <a:pt x="349" y="143"/>
                  </a:lnTo>
                  <a:lnTo>
                    <a:pt x="356" y="143"/>
                  </a:lnTo>
                  <a:lnTo>
                    <a:pt x="364" y="143"/>
                  </a:lnTo>
                  <a:lnTo>
                    <a:pt x="364" y="150"/>
                  </a:lnTo>
                  <a:lnTo>
                    <a:pt x="364" y="157"/>
                  </a:lnTo>
                  <a:lnTo>
                    <a:pt x="356" y="157"/>
                  </a:lnTo>
                  <a:lnTo>
                    <a:pt x="349" y="157"/>
                  </a:lnTo>
                  <a:lnTo>
                    <a:pt x="349" y="164"/>
                  </a:lnTo>
                  <a:lnTo>
                    <a:pt x="349" y="179"/>
                  </a:lnTo>
                  <a:lnTo>
                    <a:pt x="342" y="179"/>
                  </a:lnTo>
                  <a:lnTo>
                    <a:pt x="342" y="193"/>
                  </a:lnTo>
                  <a:lnTo>
                    <a:pt x="342" y="207"/>
                  </a:lnTo>
                  <a:lnTo>
                    <a:pt x="307" y="207"/>
                  </a:lnTo>
                  <a:lnTo>
                    <a:pt x="264" y="200"/>
                  </a:lnTo>
                  <a:lnTo>
                    <a:pt x="228" y="200"/>
                  </a:lnTo>
                  <a:lnTo>
                    <a:pt x="192" y="200"/>
                  </a:lnTo>
                  <a:lnTo>
                    <a:pt x="185" y="193"/>
                  </a:lnTo>
                  <a:lnTo>
                    <a:pt x="178" y="193"/>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58" name="Freeform 57"/>
            <p:cNvSpPr>
              <a:spLocks/>
            </p:cNvSpPr>
            <p:nvPr/>
          </p:nvSpPr>
          <p:spPr bwMode="auto">
            <a:xfrm>
              <a:off x="3049588" y="2341563"/>
              <a:ext cx="577850" cy="328612"/>
            </a:xfrm>
            <a:custGeom>
              <a:avLst/>
              <a:gdLst>
                <a:gd name="T0" fmla="*/ 413305625 w 364"/>
                <a:gd name="T1" fmla="*/ 468748349 h 207"/>
                <a:gd name="T2" fmla="*/ 143649700 w 364"/>
                <a:gd name="T3" fmla="*/ 504030483 h 207"/>
                <a:gd name="T4" fmla="*/ 0 w 364"/>
                <a:gd name="T5" fmla="*/ 468748349 h 207"/>
                <a:gd name="T6" fmla="*/ 90725625 w 364"/>
                <a:gd name="T7" fmla="*/ 360381002 h 207"/>
                <a:gd name="T8" fmla="*/ 90725625 w 364"/>
                <a:gd name="T9" fmla="*/ 325098868 h 207"/>
                <a:gd name="T10" fmla="*/ 178931888 w 364"/>
                <a:gd name="T11" fmla="*/ 269655515 h 207"/>
                <a:gd name="T12" fmla="*/ 252015625 w 364"/>
                <a:gd name="T13" fmla="*/ 90725487 h 207"/>
                <a:gd name="T14" fmla="*/ 269657513 w 364"/>
                <a:gd name="T15" fmla="*/ 73083626 h 207"/>
                <a:gd name="T16" fmla="*/ 304939700 w 364"/>
                <a:gd name="T17" fmla="*/ 55443353 h 207"/>
                <a:gd name="T18" fmla="*/ 340221888 w 364"/>
                <a:gd name="T19" fmla="*/ 37801492 h 207"/>
                <a:gd name="T20" fmla="*/ 360383138 w 364"/>
                <a:gd name="T21" fmla="*/ 37801492 h 207"/>
                <a:gd name="T22" fmla="*/ 378023438 w 364"/>
                <a:gd name="T23" fmla="*/ 55443353 h 207"/>
                <a:gd name="T24" fmla="*/ 378023438 w 364"/>
                <a:gd name="T25" fmla="*/ 20161219 h 207"/>
                <a:gd name="T26" fmla="*/ 483870000 w 364"/>
                <a:gd name="T27" fmla="*/ 20161219 h 207"/>
                <a:gd name="T28" fmla="*/ 539313438 w 364"/>
                <a:gd name="T29" fmla="*/ 0 h 207"/>
                <a:gd name="T30" fmla="*/ 592237513 w 364"/>
                <a:gd name="T31" fmla="*/ 20161219 h 207"/>
                <a:gd name="T32" fmla="*/ 609877813 w 364"/>
                <a:gd name="T33" fmla="*/ 55443353 h 207"/>
                <a:gd name="T34" fmla="*/ 627519700 w 364"/>
                <a:gd name="T35" fmla="*/ 90725487 h 207"/>
                <a:gd name="T36" fmla="*/ 665321250 w 364"/>
                <a:gd name="T37" fmla="*/ 90725487 h 207"/>
                <a:gd name="T38" fmla="*/ 665321250 w 364"/>
                <a:gd name="T39" fmla="*/ 143647894 h 207"/>
                <a:gd name="T40" fmla="*/ 700603438 w 364"/>
                <a:gd name="T41" fmla="*/ 143647894 h 207"/>
                <a:gd name="T42" fmla="*/ 700603438 w 364"/>
                <a:gd name="T43" fmla="*/ 216733108 h 207"/>
                <a:gd name="T44" fmla="*/ 773688763 w 364"/>
                <a:gd name="T45" fmla="*/ 216733108 h 207"/>
                <a:gd name="T46" fmla="*/ 791329063 w 364"/>
                <a:gd name="T47" fmla="*/ 234373381 h 207"/>
                <a:gd name="T48" fmla="*/ 791329063 w 364"/>
                <a:gd name="T49" fmla="*/ 269655515 h 207"/>
                <a:gd name="T50" fmla="*/ 826611250 w 364"/>
                <a:gd name="T51" fmla="*/ 269655515 h 207"/>
                <a:gd name="T52" fmla="*/ 844253138 w 364"/>
                <a:gd name="T53" fmla="*/ 307458595 h 207"/>
                <a:gd name="T54" fmla="*/ 861893438 w 364"/>
                <a:gd name="T55" fmla="*/ 325098868 h 207"/>
                <a:gd name="T56" fmla="*/ 879535325 w 364"/>
                <a:gd name="T57" fmla="*/ 342740729 h 207"/>
                <a:gd name="T58" fmla="*/ 897175625 w 364"/>
                <a:gd name="T59" fmla="*/ 360381002 h 207"/>
                <a:gd name="T60" fmla="*/ 917336875 w 364"/>
                <a:gd name="T61" fmla="*/ 378022862 h 207"/>
                <a:gd name="T62" fmla="*/ 897175625 w 364"/>
                <a:gd name="T63" fmla="*/ 395663135 h 207"/>
                <a:gd name="T64" fmla="*/ 879535325 w 364"/>
                <a:gd name="T65" fmla="*/ 413304996 h 207"/>
                <a:gd name="T66" fmla="*/ 861893438 w 364"/>
                <a:gd name="T67" fmla="*/ 451106489 h 207"/>
                <a:gd name="T68" fmla="*/ 861893438 w 364"/>
                <a:gd name="T69" fmla="*/ 521670756 h 207"/>
                <a:gd name="T70" fmla="*/ 665321250 w 364"/>
                <a:gd name="T71" fmla="*/ 504030483 h 207"/>
                <a:gd name="T72" fmla="*/ 483870000 w 364"/>
                <a:gd name="T73" fmla="*/ 504030483 h 2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64"/>
                <a:gd name="T112" fmla="*/ 0 h 207"/>
                <a:gd name="T113" fmla="*/ 364 w 364"/>
                <a:gd name="T114" fmla="*/ 207 h 20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64" h="207">
                  <a:moveTo>
                    <a:pt x="178" y="193"/>
                  </a:moveTo>
                  <a:lnTo>
                    <a:pt x="164" y="186"/>
                  </a:lnTo>
                  <a:lnTo>
                    <a:pt x="107" y="193"/>
                  </a:lnTo>
                  <a:lnTo>
                    <a:pt x="57" y="200"/>
                  </a:lnTo>
                  <a:lnTo>
                    <a:pt x="28" y="193"/>
                  </a:lnTo>
                  <a:lnTo>
                    <a:pt x="0" y="186"/>
                  </a:lnTo>
                  <a:lnTo>
                    <a:pt x="14" y="164"/>
                  </a:lnTo>
                  <a:lnTo>
                    <a:pt x="36" y="143"/>
                  </a:lnTo>
                  <a:lnTo>
                    <a:pt x="36" y="136"/>
                  </a:lnTo>
                  <a:lnTo>
                    <a:pt x="36" y="129"/>
                  </a:lnTo>
                  <a:lnTo>
                    <a:pt x="50" y="122"/>
                  </a:lnTo>
                  <a:lnTo>
                    <a:pt x="71" y="107"/>
                  </a:lnTo>
                  <a:lnTo>
                    <a:pt x="85" y="72"/>
                  </a:lnTo>
                  <a:lnTo>
                    <a:pt x="100" y="36"/>
                  </a:lnTo>
                  <a:lnTo>
                    <a:pt x="107" y="36"/>
                  </a:lnTo>
                  <a:lnTo>
                    <a:pt x="107" y="29"/>
                  </a:lnTo>
                  <a:lnTo>
                    <a:pt x="107" y="22"/>
                  </a:lnTo>
                  <a:lnTo>
                    <a:pt x="121" y="22"/>
                  </a:lnTo>
                  <a:lnTo>
                    <a:pt x="128" y="22"/>
                  </a:lnTo>
                  <a:lnTo>
                    <a:pt x="135" y="15"/>
                  </a:lnTo>
                  <a:lnTo>
                    <a:pt x="143" y="8"/>
                  </a:lnTo>
                  <a:lnTo>
                    <a:pt x="143" y="15"/>
                  </a:lnTo>
                  <a:lnTo>
                    <a:pt x="143" y="22"/>
                  </a:lnTo>
                  <a:lnTo>
                    <a:pt x="150" y="22"/>
                  </a:lnTo>
                  <a:lnTo>
                    <a:pt x="150" y="15"/>
                  </a:lnTo>
                  <a:lnTo>
                    <a:pt x="150" y="8"/>
                  </a:lnTo>
                  <a:lnTo>
                    <a:pt x="171" y="8"/>
                  </a:lnTo>
                  <a:lnTo>
                    <a:pt x="192" y="8"/>
                  </a:lnTo>
                  <a:lnTo>
                    <a:pt x="192" y="0"/>
                  </a:lnTo>
                  <a:lnTo>
                    <a:pt x="214" y="0"/>
                  </a:lnTo>
                  <a:lnTo>
                    <a:pt x="235" y="0"/>
                  </a:lnTo>
                  <a:lnTo>
                    <a:pt x="235" y="8"/>
                  </a:lnTo>
                  <a:lnTo>
                    <a:pt x="235" y="22"/>
                  </a:lnTo>
                  <a:lnTo>
                    <a:pt x="242" y="22"/>
                  </a:lnTo>
                  <a:lnTo>
                    <a:pt x="242" y="29"/>
                  </a:lnTo>
                  <a:lnTo>
                    <a:pt x="249" y="36"/>
                  </a:lnTo>
                  <a:lnTo>
                    <a:pt x="257" y="36"/>
                  </a:lnTo>
                  <a:lnTo>
                    <a:pt x="264" y="36"/>
                  </a:lnTo>
                  <a:lnTo>
                    <a:pt x="264" y="50"/>
                  </a:lnTo>
                  <a:lnTo>
                    <a:pt x="264" y="57"/>
                  </a:lnTo>
                  <a:lnTo>
                    <a:pt x="271" y="57"/>
                  </a:lnTo>
                  <a:lnTo>
                    <a:pt x="278" y="57"/>
                  </a:lnTo>
                  <a:lnTo>
                    <a:pt x="278" y="72"/>
                  </a:lnTo>
                  <a:lnTo>
                    <a:pt x="278" y="86"/>
                  </a:lnTo>
                  <a:lnTo>
                    <a:pt x="292" y="86"/>
                  </a:lnTo>
                  <a:lnTo>
                    <a:pt x="307" y="86"/>
                  </a:lnTo>
                  <a:lnTo>
                    <a:pt x="314" y="86"/>
                  </a:lnTo>
                  <a:lnTo>
                    <a:pt x="314" y="93"/>
                  </a:lnTo>
                  <a:lnTo>
                    <a:pt x="314" y="100"/>
                  </a:lnTo>
                  <a:lnTo>
                    <a:pt x="314" y="107"/>
                  </a:lnTo>
                  <a:lnTo>
                    <a:pt x="321" y="107"/>
                  </a:lnTo>
                  <a:lnTo>
                    <a:pt x="328" y="107"/>
                  </a:lnTo>
                  <a:lnTo>
                    <a:pt x="328" y="115"/>
                  </a:lnTo>
                  <a:lnTo>
                    <a:pt x="335" y="122"/>
                  </a:lnTo>
                  <a:lnTo>
                    <a:pt x="342" y="122"/>
                  </a:lnTo>
                  <a:lnTo>
                    <a:pt x="342" y="129"/>
                  </a:lnTo>
                  <a:lnTo>
                    <a:pt x="349" y="129"/>
                  </a:lnTo>
                  <a:lnTo>
                    <a:pt x="349" y="136"/>
                  </a:lnTo>
                  <a:lnTo>
                    <a:pt x="349" y="143"/>
                  </a:lnTo>
                  <a:lnTo>
                    <a:pt x="356" y="143"/>
                  </a:lnTo>
                  <a:lnTo>
                    <a:pt x="364" y="143"/>
                  </a:lnTo>
                  <a:lnTo>
                    <a:pt x="364" y="150"/>
                  </a:lnTo>
                  <a:lnTo>
                    <a:pt x="364" y="157"/>
                  </a:lnTo>
                  <a:lnTo>
                    <a:pt x="356" y="157"/>
                  </a:lnTo>
                  <a:lnTo>
                    <a:pt x="349" y="157"/>
                  </a:lnTo>
                  <a:lnTo>
                    <a:pt x="349" y="164"/>
                  </a:lnTo>
                  <a:lnTo>
                    <a:pt x="349" y="179"/>
                  </a:lnTo>
                  <a:lnTo>
                    <a:pt x="342" y="179"/>
                  </a:lnTo>
                  <a:lnTo>
                    <a:pt x="342" y="193"/>
                  </a:lnTo>
                  <a:lnTo>
                    <a:pt x="342" y="207"/>
                  </a:lnTo>
                  <a:lnTo>
                    <a:pt x="307" y="207"/>
                  </a:lnTo>
                  <a:lnTo>
                    <a:pt x="264" y="200"/>
                  </a:lnTo>
                  <a:lnTo>
                    <a:pt x="228" y="200"/>
                  </a:lnTo>
                  <a:lnTo>
                    <a:pt x="192" y="200"/>
                  </a:lnTo>
                  <a:lnTo>
                    <a:pt x="185" y="193"/>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59" name="Freeform 58"/>
            <p:cNvSpPr>
              <a:spLocks/>
            </p:cNvSpPr>
            <p:nvPr/>
          </p:nvSpPr>
          <p:spPr bwMode="auto">
            <a:xfrm>
              <a:off x="3038475" y="2636838"/>
              <a:ext cx="554038" cy="192087"/>
            </a:xfrm>
            <a:custGeom>
              <a:avLst/>
              <a:gdLst>
                <a:gd name="T0" fmla="*/ 861894215 w 349"/>
                <a:gd name="T1" fmla="*/ 234373127 h 121"/>
                <a:gd name="T2" fmla="*/ 861894215 w 349"/>
                <a:gd name="T3" fmla="*/ 269655223 h 121"/>
                <a:gd name="T4" fmla="*/ 844253899 w 349"/>
                <a:gd name="T5" fmla="*/ 269655223 h 121"/>
                <a:gd name="T6" fmla="*/ 826611996 w 349"/>
                <a:gd name="T7" fmla="*/ 287297065 h 121"/>
                <a:gd name="T8" fmla="*/ 844253899 w 349"/>
                <a:gd name="T9" fmla="*/ 287297065 h 121"/>
                <a:gd name="T10" fmla="*/ 861894215 w 349"/>
                <a:gd name="T11" fmla="*/ 287297065 h 121"/>
                <a:gd name="T12" fmla="*/ 861894215 w 349"/>
                <a:gd name="T13" fmla="*/ 304937319 h 121"/>
                <a:gd name="T14" fmla="*/ 791329777 w 349"/>
                <a:gd name="T15" fmla="*/ 287297065 h 121"/>
                <a:gd name="T16" fmla="*/ 700604070 w 349"/>
                <a:gd name="T17" fmla="*/ 287297065 h 121"/>
                <a:gd name="T18" fmla="*/ 592238047 w 349"/>
                <a:gd name="T19" fmla="*/ 287297065 h 121"/>
                <a:gd name="T20" fmla="*/ 466230121 w 349"/>
                <a:gd name="T21" fmla="*/ 287297065 h 121"/>
                <a:gd name="T22" fmla="*/ 395665682 w 349"/>
                <a:gd name="T23" fmla="*/ 269655223 h 121"/>
                <a:gd name="T24" fmla="*/ 322580291 w 349"/>
                <a:gd name="T25" fmla="*/ 269655223 h 121"/>
                <a:gd name="T26" fmla="*/ 231854584 w 349"/>
                <a:gd name="T27" fmla="*/ 269655223 h 121"/>
                <a:gd name="T28" fmla="*/ 126007926 w 349"/>
                <a:gd name="T29" fmla="*/ 287297065 h 121"/>
                <a:gd name="T30" fmla="*/ 70564439 w 349"/>
                <a:gd name="T31" fmla="*/ 178929834 h 121"/>
                <a:gd name="T32" fmla="*/ 17641903 w 349"/>
                <a:gd name="T33" fmla="*/ 70564191 h 121"/>
                <a:gd name="T34" fmla="*/ 35282219 w 349"/>
                <a:gd name="T35" fmla="*/ 70564191 h 121"/>
                <a:gd name="T36" fmla="*/ 52924123 w 349"/>
                <a:gd name="T37" fmla="*/ 70564191 h 121"/>
                <a:gd name="T38" fmla="*/ 52924123 w 349"/>
                <a:gd name="T39" fmla="*/ 52922350 h 121"/>
                <a:gd name="T40" fmla="*/ 35282219 w 349"/>
                <a:gd name="T41" fmla="*/ 52922350 h 121"/>
                <a:gd name="T42" fmla="*/ 17641903 w 349"/>
                <a:gd name="T43" fmla="*/ 35282096 h 121"/>
                <a:gd name="T44" fmla="*/ 0 w 349"/>
                <a:gd name="T45" fmla="*/ 35282096 h 121"/>
                <a:gd name="T46" fmla="*/ 0 w 349"/>
                <a:gd name="T47" fmla="*/ 17640254 h 121"/>
                <a:gd name="T48" fmla="*/ 0 w 349"/>
                <a:gd name="T49" fmla="*/ 0 h 121"/>
                <a:gd name="T50" fmla="*/ 70564439 w 349"/>
                <a:gd name="T51" fmla="*/ 17640254 h 121"/>
                <a:gd name="T52" fmla="*/ 143649830 w 349"/>
                <a:gd name="T53" fmla="*/ 35282096 h 121"/>
                <a:gd name="T54" fmla="*/ 287298072 w 349"/>
                <a:gd name="T55" fmla="*/ 17640254 h 121"/>
                <a:gd name="T56" fmla="*/ 413305998 w 349"/>
                <a:gd name="T57" fmla="*/ 0 h 121"/>
                <a:gd name="T58" fmla="*/ 448588217 w 349"/>
                <a:gd name="T59" fmla="*/ 17640254 h 121"/>
                <a:gd name="T60" fmla="*/ 501512340 w 349"/>
                <a:gd name="T61" fmla="*/ 35282096 h 121"/>
                <a:gd name="T62" fmla="*/ 592238047 w 349"/>
                <a:gd name="T63" fmla="*/ 35282096 h 121"/>
                <a:gd name="T64" fmla="*/ 682963754 w 349"/>
                <a:gd name="T65" fmla="*/ 35282096 h 121"/>
                <a:gd name="T66" fmla="*/ 771168508 w 349"/>
                <a:gd name="T67" fmla="*/ 52922350 h 121"/>
                <a:gd name="T68" fmla="*/ 861894215 w 349"/>
                <a:gd name="T69" fmla="*/ 52922350 h 121"/>
                <a:gd name="T70" fmla="*/ 879536119 w 349"/>
                <a:gd name="T71" fmla="*/ 70564191 h 121"/>
                <a:gd name="T72" fmla="*/ 861894215 w 349"/>
                <a:gd name="T73" fmla="*/ 70564191 h 121"/>
                <a:gd name="T74" fmla="*/ 861894215 w 349"/>
                <a:gd name="T75" fmla="*/ 88204445 h 121"/>
                <a:gd name="T76" fmla="*/ 861894215 w 349"/>
                <a:gd name="T77" fmla="*/ 108365643 h 121"/>
                <a:gd name="T78" fmla="*/ 844253899 w 349"/>
                <a:gd name="T79" fmla="*/ 108365643 h 121"/>
                <a:gd name="T80" fmla="*/ 826611996 w 349"/>
                <a:gd name="T81" fmla="*/ 108365643 h 121"/>
                <a:gd name="T82" fmla="*/ 826611996 w 349"/>
                <a:gd name="T83" fmla="*/ 126007485 h 121"/>
                <a:gd name="T84" fmla="*/ 844253899 w 349"/>
                <a:gd name="T85" fmla="*/ 126007485 h 121"/>
                <a:gd name="T86" fmla="*/ 861894215 w 349"/>
                <a:gd name="T87" fmla="*/ 126007485 h 121"/>
                <a:gd name="T88" fmla="*/ 861894215 w 349"/>
                <a:gd name="T89" fmla="*/ 161289580 h 121"/>
                <a:gd name="T90" fmla="*/ 861894215 w 349"/>
                <a:gd name="T91" fmla="*/ 178929834 h 121"/>
                <a:gd name="T92" fmla="*/ 861894215 w 349"/>
                <a:gd name="T93" fmla="*/ 214211930 h 121"/>
                <a:gd name="T94" fmla="*/ 861894215 w 349"/>
                <a:gd name="T95" fmla="*/ 234373127 h 12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49"/>
                <a:gd name="T145" fmla="*/ 0 h 121"/>
                <a:gd name="T146" fmla="*/ 349 w 349"/>
                <a:gd name="T147" fmla="*/ 121 h 12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49" h="121">
                  <a:moveTo>
                    <a:pt x="342" y="93"/>
                  </a:moveTo>
                  <a:lnTo>
                    <a:pt x="342" y="107"/>
                  </a:lnTo>
                  <a:lnTo>
                    <a:pt x="335" y="107"/>
                  </a:lnTo>
                  <a:lnTo>
                    <a:pt x="328" y="114"/>
                  </a:lnTo>
                  <a:lnTo>
                    <a:pt x="335" y="114"/>
                  </a:lnTo>
                  <a:lnTo>
                    <a:pt x="342" y="114"/>
                  </a:lnTo>
                  <a:lnTo>
                    <a:pt x="342" y="121"/>
                  </a:lnTo>
                  <a:lnTo>
                    <a:pt x="314" y="114"/>
                  </a:lnTo>
                  <a:lnTo>
                    <a:pt x="278" y="114"/>
                  </a:lnTo>
                  <a:lnTo>
                    <a:pt x="235" y="114"/>
                  </a:lnTo>
                  <a:lnTo>
                    <a:pt x="185" y="114"/>
                  </a:lnTo>
                  <a:lnTo>
                    <a:pt x="157" y="107"/>
                  </a:lnTo>
                  <a:lnTo>
                    <a:pt x="128" y="107"/>
                  </a:lnTo>
                  <a:lnTo>
                    <a:pt x="92" y="107"/>
                  </a:lnTo>
                  <a:lnTo>
                    <a:pt x="50" y="114"/>
                  </a:lnTo>
                  <a:lnTo>
                    <a:pt x="28" y="71"/>
                  </a:lnTo>
                  <a:lnTo>
                    <a:pt x="7" y="28"/>
                  </a:lnTo>
                  <a:lnTo>
                    <a:pt x="14" y="28"/>
                  </a:lnTo>
                  <a:lnTo>
                    <a:pt x="21" y="28"/>
                  </a:lnTo>
                  <a:lnTo>
                    <a:pt x="21" y="21"/>
                  </a:lnTo>
                  <a:lnTo>
                    <a:pt x="14" y="21"/>
                  </a:lnTo>
                  <a:lnTo>
                    <a:pt x="7" y="14"/>
                  </a:lnTo>
                  <a:lnTo>
                    <a:pt x="0" y="14"/>
                  </a:lnTo>
                  <a:lnTo>
                    <a:pt x="0" y="7"/>
                  </a:lnTo>
                  <a:lnTo>
                    <a:pt x="0" y="0"/>
                  </a:lnTo>
                  <a:lnTo>
                    <a:pt x="28" y="7"/>
                  </a:lnTo>
                  <a:lnTo>
                    <a:pt x="57" y="14"/>
                  </a:lnTo>
                  <a:lnTo>
                    <a:pt x="114" y="7"/>
                  </a:lnTo>
                  <a:lnTo>
                    <a:pt x="164" y="0"/>
                  </a:lnTo>
                  <a:lnTo>
                    <a:pt x="178" y="7"/>
                  </a:lnTo>
                  <a:lnTo>
                    <a:pt x="199" y="14"/>
                  </a:lnTo>
                  <a:lnTo>
                    <a:pt x="235" y="14"/>
                  </a:lnTo>
                  <a:lnTo>
                    <a:pt x="271" y="14"/>
                  </a:lnTo>
                  <a:lnTo>
                    <a:pt x="306" y="21"/>
                  </a:lnTo>
                  <a:lnTo>
                    <a:pt x="342" y="21"/>
                  </a:lnTo>
                  <a:lnTo>
                    <a:pt x="349" y="28"/>
                  </a:lnTo>
                  <a:lnTo>
                    <a:pt x="342" y="28"/>
                  </a:lnTo>
                  <a:lnTo>
                    <a:pt x="342" y="35"/>
                  </a:lnTo>
                  <a:lnTo>
                    <a:pt x="342" y="43"/>
                  </a:lnTo>
                  <a:lnTo>
                    <a:pt x="335" y="43"/>
                  </a:lnTo>
                  <a:lnTo>
                    <a:pt x="328" y="43"/>
                  </a:lnTo>
                  <a:lnTo>
                    <a:pt x="328" y="50"/>
                  </a:lnTo>
                  <a:lnTo>
                    <a:pt x="335" y="50"/>
                  </a:lnTo>
                  <a:lnTo>
                    <a:pt x="342" y="50"/>
                  </a:lnTo>
                  <a:lnTo>
                    <a:pt x="342" y="64"/>
                  </a:lnTo>
                  <a:lnTo>
                    <a:pt x="342" y="71"/>
                  </a:lnTo>
                  <a:lnTo>
                    <a:pt x="342" y="85"/>
                  </a:lnTo>
                  <a:lnTo>
                    <a:pt x="342" y="93"/>
                  </a:lnTo>
                  <a:close/>
                </a:path>
              </a:pathLst>
            </a:custGeom>
            <a:solidFill>
              <a:schemeClr val="bg1">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60" name="Freeform 59"/>
            <p:cNvSpPr>
              <a:spLocks/>
            </p:cNvSpPr>
            <p:nvPr/>
          </p:nvSpPr>
          <p:spPr bwMode="auto">
            <a:xfrm>
              <a:off x="3038475" y="2636838"/>
              <a:ext cx="554038" cy="192087"/>
            </a:xfrm>
            <a:custGeom>
              <a:avLst/>
              <a:gdLst>
                <a:gd name="T0" fmla="*/ 861894215 w 349"/>
                <a:gd name="T1" fmla="*/ 234373127 h 121"/>
                <a:gd name="T2" fmla="*/ 861894215 w 349"/>
                <a:gd name="T3" fmla="*/ 269655223 h 121"/>
                <a:gd name="T4" fmla="*/ 844253899 w 349"/>
                <a:gd name="T5" fmla="*/ 269655223 h 121"/>
                <a:gd name="T6" fmla="*/ 826611996 w 349"/>
                <a:gd name="T7" fmla="*/ 287297065 h 121"/>
                <a:gd name="T8" fmla="*/ 844253899 w 349"/>
                <a:gd name="T9" fmla="*/ 287297065 h 121"/>
                <a:gd name="T10" fmla="*/ 861894215 w 349"/>
                <a:gd name="T11" fmla="*/ 287297065 h 121"/>
                <a:gd name="T12" fmla="*/ 861894215 w 349"/>
                <a:gd name="T13" fmla="*/ 304937319 h 121"/>
                <a:gd name="T14" fmla="*/ 791329777 w 349"/>
                <a:gd name="T15" fmla="*/ 287297065 h 121"/>
                <a:gd name="T16" fmla="*/ 700604070 w 349"/>
                <a:gd name="T17" fmla="*/ 287297065 h 121"/>
                <a:gd name="T18" fmla="*/ 592238047 w 349"/>
                <a:gd name="T19" fmla="*/ 287297065 h 121"/>
                <a:gd name="T20" fmla="*/ 466230121 w 349"/>
                <a:gd name="T21" fmla="*/ 287297065 h 121"/>
                <a:gd name="T22" fmla="*/ 395665682 w 349"/>
                <a:gd name="T23" fmla="*/ 269655223 h 121"/>
                <a:gd name="T24" fmla="*/ 322580291 w 349"/>
                <a:gd name="T25" fmla="*/ 269655223 h 121"/>
                <a:gd name="T26" fmla="*/ 231854584 w 349"/>
                <a:gd name="T27" fmla="*/ 269655223 h 121"/>
                <a:gd name="T28" fmla="*/ 126007926 w 349"/>
                <a:gd name="T29" fmla="*/ 287297065 h 121"/>
                <a:gd name="T30" fmla="*/ 70564439 w 349"/>
                <a:gd name="T31" fmla="*/ 178929834 h 121"/>
                <a:gd name="T32" fmla="*/ 17641903 w 349"/>
                <a:gd name="T33" fmla="*/ 70564191 h 121"/>
                <a:gd name="T34" fmla="*/ 35282219 w 349"/>
                <a:gd name="T35" fmla="*/ 70564191 h 121"/>
                <a:gd name="T36" fmla="*/ 52924123 w 349"/>
                <a:gd name="T37" fmla="*/ 70564191 h 121"/>
                <a:gd name="T38" fmla="*/ 52924123 w 349"/>
                <a:gd name="T39" fmla="*/ 52922350 h 121"/>
                <a:gd name="T40" fmla="*/ 35282219 w 349"/>
                <a:gd name="T41" fmla="*/ 52922350 h 121"/>
                <a:gd name="T42" fmla="*/ 17641903 w 349"/>
                <a:gd name="T43" fmla="*/ 35282096 h 121"/>
                <a:gd name="T44" fmla="*/ 0 w 349"/>
                <a:gd name="T45" fmla="*/ 35282096 h 121"/>
                <a:gd name="T46" fmla="*/ 0 w 349"/>
                <a:gd name="T47" fmla="*/ 17640254 h 121"/>
                <a:gd name="T48" fmla="*/ 0 w 349"/>
                <a:gd name="T49" fmla="*/ 0 h 121"/>
                <a:gd name="T50" fmla="*/ 70564439 w 349"/>
                <a:gd name="T51" fmla="*/ 17640254 h 121"/>
                <a:gd name="T52" fmla="*/ 143649830 w 349"/>
                <a:gd name="T53" fmla="*/ 35282096 h 121"/>
                <a:gd name="T54" fmla="*/ 287298072 w 349"/>
                <a:gd name="T55" fmla="*/ 17640254 h 121"/>
                <a:gd name="T56" fmla="*/ 413305998 w 349"/>
                <a:gd name="T57" fmla="*/ 0 h 121"/>
                <a:gd name="T58" fmla="*/ 448588217 w 349"/>
                <a:gd name="T59" fmla="*/ 17640254 h 121"/>
                <a:gd name="T60" fmla="*/ 501512340 w 349"/>
                <a:gd name="T61" fmla="*/ 35282096 h 121"/>
                <a:gd name="T62" fmla="*/ 592238047 w 349"/>
                <a:gd name="T63" fmla="*/ 35282096 h 121"/>
                <a:gd name="T64" fmla="*/ 682963754 w 349"/>
                <a:gd name="T65" fmla="*/ 35282096 h 121"/>
                <a:gd name="T66" fmla="*/ 771168508 w 349"/>
                <a:gd name="T67" fmla="*/ 52922350 h 121"/>
                <a:gd name="T68" fmla="*/ 861894215 w 349"/>
                <a:gd name="T69" fmla="*/ 52922350 h 121"/>
                <a:gd name="T70" fmla="*/ 879536119 w 349"/>
                <a:gd name="T71" fmla="*/ 70564191 h 121"/>
                <a:gd name="T72" fmla="*/ 861894215 w 349"/>
                <a:gd name="T73" fmla="*/ 70564191 h 121"/>
                <a:gd name="T74" fmla="*/ 861894215 w 349"/>
                <a:gd name="T75" fmla="*/ 88204445 h 121"/>
                <a:gd name="T76" fmla="*/ 861894215 w 349"/>
                <a:gd name="T77" fmla="*/ 108365643 h 121"/>
                <a:gd name="T78" fmla="*/ 844253899 w 349"/>
                <a:gd name="T79" fmla="*/ 108365643 h 121"/>
                <a:gd name="T80" fmla="*/ 826611996 w 349"/>
                <a:gd name="T81" fmla="*/ 108365643 h 121"/>
                <a:gd name="T82" fmla="*/ 826611996 w 349"/>
                <a:gd name="T83" fmla="*/ 126007485 h 121"/>
                <a:gd name="T84" fmla="*/ 844253899 w 349"/>
                <a:gd name="T85" fmla="*/ 126007485 h 121"/>
                <a:gd name="T86" fmla="*/ 861894215 w 349"/>
                <a:gd name="T87" fmla="*/ 126007485 h 121"/>
                <a:gd name="T88" fmla="*/ 861894215 w 349"/>
                <a:gd name="T89" fmla="*/ 161289580 h 121"/>
                <a:gd name="T90" fmla="*/ 861894215 w 349"/>
                <a:gd name="T91" fmla="*/ 178929834 h 121"/>
                <a:gd name="T92" fmla="*/ 861894215 w 349"/>
                <a:gd name="T93" fmla="*/ 214211930 h 12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9"/>
                <a:gd name="T142" fmla="*/ 0 h 121"/>
                <a:gd name="T143" fmla="*/ 349 w 349"/>
                <a:gd name="T144" fmla="*/ 121 h 12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9" h="121">
                  <a:moveTo>
                    <a:pt x="342" y="93"/>
                  </a:moveTo>
                  <a:lnTo>
                    <a:pt x="342" y="107"/>
                  </a:lnTo>
                  <a:lnTo>
                    <a:pt x="335" y="107"/>
                  </a:lnTo>
                  <a:lnTo>
                    <a:pt x="328" y="114"/>
                  </a:lnTo>
                  <a:lnTo>
                    <a:pt x="335" y="114"/>
                  </a:lnTo>
                  <a:lnTo>
                    <a:pt x="342" y="114"/>
                  </a:lnTo>
                  <a:lnTo>
                    <a:pt x="342" y="121"/>
                  </a:lnTo>
                  <a:lnTo>
                    <a:pt x="314" y="114"/>
                  </a:lnTo>
                  <a:lnTo>
                    <a:pt x="278" y="114"/>
                  </a:lnTo>
                  <a:lnTo>
                    <a:pt x="235" y="114"/>
                  </a:lnTo>
                  <a:lnTo>
                    <a:pt x="185" y="114"/>
                  </a:lnTo>
                  <a:lnTo>
                    <a:pt x="157" y="107"/>
                  </a:lnTo>
                  <a:lnTo>
                    <a:pt x="128" y="107"/>
                  </a:lnTo>
                  <a:lnTo>
                    <a:pt x="92" y="107"/>
                  </a:lnTo>
                  <a:lnTo>
                    <a:pt x="50" y="114"/>
                  </a:lnTo>
                  <a:lnTo>
                    <a:pt x="28" y="71"/>
                  </a:lnTo>
                  <a:lnTo>
                    <a:pt x="7" y="28"/>
                  </a:lnTo>
                  <a:lnTo>
                    <a:pt x="14" y="28"/>
                  </a:lnTo>
                  <a:lnTo>
                    <a:pt x="21" y="28"/>
                  </a:lnTo>
                  <a:lnTo>
                    <a:pt x="21" y="21"/>
                  </a:lnTo>
                  <a:lnTo>
                    <a:pt x="14" y="21"/>
                  </a:lnTo>
                  <a:lnTo>
                    <a:pt x="7" y="14"/>
                  </a:lnTo>
                  <a:lnTo>
                    <a:pt x="0" y="14"/>
                  </a:lnTo>
                  <a:lnTo>
                    <a:pt x="0" y="7"/>
                  </a:lnTo>
                  <a:lnTo>
                    <a:pt x="0" y="0"/>
                  </a:lnTo>
                  <a:lnTo>
                    <a:pt x="28" y="7"/>
                  </a:lnTo>
                  <a:lnTo>
                    <a:pt x="57" y="14"/>
                  </a:lnTo>
                  <a:lnTo>
                    <a:pt x="114" y="7"/>
                  </a:lnTo>
                  <a:lnTo>
                    <a:pt x="164" y="0"/>
                  </a:lnTo>
                  <a:lnTo>
                    <a:pt x="178" y="7"/>
                  </a:lnTo>
                  <a:lnTo>
                    <a:pt x="199" y="14"/>
                  </a:lnTo>
                  <a:lnTo>
                    <a:pt x="235" y="14"/>
                  </a:lnTo>
                  <a:lnTo>
                    <a:pt x="271" y="14"/>
                  </a:lnTo>
                  <a:lnTo>
                    <a:pt x="306" y="21"/>
                  </a:lnTo>
                  <a:lnTo>
                    <a:pt x="342" y="21"/>
                  </a:lnTo>
                  <a:lnTo>
                    <a:pt x="349" y="28"/>
                  </a:lnTo>
                  <a:lnTo>
                    <a:pt x="342" y="28"/>
                  </a:lnTo>
                  <a:lnTo>
                    <a:pt x="342" y="35"/>
                  </a:lnTo>
                  <a:lnTo>
                    <a:pt x="342" y="43"/>
                  </a:lnTo>
                  <a:lnTo>
                    <a:pt x="335" y="43"/>
                  </a:lnTo>
                  <a:lnTo>
                    <a:pt x="328" y="43"/>
                  </a:lnTo>
                  <a:lnTo>
                    <a:pt x="328" y="50"/>
                  </a:lnTo>
                  <a:lnTo>
                    <a:pt x="335" y="50"/>
                  </a:lnTo>
                  <a:lnTo>
                    <a:pt x="342" y="50"/>
                  </a:lnTo>
                  <a:lnTo>
                    <a:pt x="342" y="64"/>
                  </a:lnTo>
                  <a:lnTo>
                    <a:pt x="342" y="71"/>
                  </a:lnTo>
                  <a:lnTo>
                    <a:pt x="342" y="85"/>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61" name="Freeform 60"/>
            <p:cNvSpPr>
              <a:spLocks/>
            </p:cNvSpPr>
            <p:nvPr/>
          </p:nvSpPr>
          <p:spPr bwMode="auto">
            <a:xfrm>
              <a:off x="3117850" y="2806700"/>
              <a:ext cx="474663" cy="304800"/>
            </a:xfrm>
            <a:custGeom>
              <a:avLst/>
              <a:gdLst>
                <a:gd name="T0" fmla="*/ 196572395 w 299"/>
                <a:gd name="T1" fmla="*/ 340221888 h 192"/>
                <a:gd name="T2" fmla="*/ 196572395 w 299"/>
                <a:gd name="T3" fmla="*/ 269657513 h 192"/>
                <a:gd name="T4" fmla="*/ 161290170 w 299"/>
                <a:gd name="T5" fmla="*/ 234375325 h 192"/>
                <a:gd name="T6" fmla="*/ 105846674 w 299"/>
                <a:gd name="T7" fmla="*/ 178931888 h 192"/>
                <a:gd name="T8" fmla="*/ 126007945 w 299"/>
                <a:gd name="T9" fmla="*/ 161290000 h 192"/>
                <a:gd name="T10" fmla="*/ 143649851 w 299"/>
                <a:gd name="T11" fmla="*/ 143649700 h 192"/>
                <a:gd name="T12" fmla="*/ 70564449 w 299"/>
                <a:gd name="T13" fmla="*/ 88206263 h 192"/>
                <a:gd name="T14" fmla="*/ 0 w 299"/>
                <a:gd name="T15" fmla="*/ 17641888 h 192"/>
                <a:gd name="T16" fmla="*/ 105846674 w 299"/>
                <a:gd name="T17" fmla="*/ 0 h 192"/>
                <a:gd name="T18" fmla="*/ 196572395 w 299"/>
                <a:gd name="T19" fmla="*/ 0 h 192"/>
                <a:gd name="T20" fmla="*/ 269657797 w 299"/>
                <a:gd name="T21" fmla="*/ 0 h 192"/>
                <a:gd name="T22" fmla="*/ 340222246 w 299"/>
                <a:gd name="T23" fmla="*/ 17641888 h 192"/>
                <a:gd name="T24" fmla="*/ 466230191 w 299"/>
                <a:gd name="T25" fmla="*/ 17641888 h 192"/>
                <a:gd name="T26" fmla="*/ 574596230 w 299"/>
                <a:gd name="T27" fmla="*/ 17641888 h 192"/>
                <a:gd name="T28" fmla="*/ 665321951 w 299"/>
                <a:gd name="T29" fmla="*/ 17641888 h 192"/>
                <a:gd name="T30" fmla="*/ 735886400 w 299"/>
                <a:gd name="T31" fmla="*/ 35282188 h 192"/>
                <a:gd name="T32" fmla="*/ 718246082 w 299"/>
                <a:gd name="T33" fmla="*/ 35282188 h 192"/>
                <a:gd name="T34" fmla="*/ 700604176 w 299"/>
                <a:gd name="T35" fmla="*/ 35282188 h 192"/>
                <a:gd name="T36" fmla="*/ 700604176 w 299"/>
                <a:gd name="T37" fmla="*/ 52924075 h 192"/>
                <a:gd name="T38" fmla="*/ 700604176 w 299"/>
                <a:gd name="T39" fmla="*/ 70564375 h 192"/>
                <a:gd name="T40" fmla="*/ 718246082 w 299"/>
                <a:gd name="T41" fmla="*/ 88206263 h 192"/>
                <a:gd name="T42" fmla="*/ 735886400 w 299"/>
                <a:gd name="T43" fmla="*/ 88206263 h 192"/>
                <a:gd name="T44" fmla="*/ 753528306 w 299"/>
                <a:gd name="T45" fmla="*/ 88206263 h 192"/>
                <a:gd name="T46" fmla="*/ 753528306 w 299"/>
                <a:gd name="T47" fmla="*/ 108367513 h 192"/>
                <a:gd name="T48" fmla="*/ 753528306 w 299"/>
                <a:gd name="T49" fmla="*/ 126007813 h 192"/>
                <a:gd name="T50" fmla="*/ 735886400 w 299"/>
                <a:gd name="T51" fmla="*/ 126007813 h 192"/>
                <a:gd name="T52" fmla="*/ 700604176 w 299"/>
                <a:gd name="T53" fmla="*/ 126007813 h 192"/>
                <a:gd name="T54" fmla="*/ 682963857 w 299"/>
                <a:gd name="T55" fmla="*/ 143649700 h 192"/>
                <a:gd name="T56" fmla="*/ 682963857 w 299"/>
                <a:gd name="T57" fmla="*/ 161290000 h 192"/>
                <a:gd name="T58" fmla="*/ 682963857 w 299"/>
                <a:gd name="T59" fmla="*/ 178931888 h 192"/>
                <a:gd name="T60" fmla="*/ 665321951 w 299"/>
                <a:gd name="T61" fmla="*/ 196572188 h 192"/>
                <a:gd name="T62" fmla="*/ 645160680 w 299"/>
                <a:gd name="T63" fmla="*/ 214214075 h 192"/>
                <a:gd name="T64" fmla="*/ 645160680 w 299"/>
                <a:gd name="T65" fmla="*/ 287297813 h 192"/>
                <a:gd name="T66" fmla="*/ 645160680 w 299"/>
                <a:gd name="T67" fmla="*/ 357862188 h 192"/>
                <a:gd name="T68" fmla="*/ 665321951 w 299"/>
                <a:gd name="T69" fmla="*/ 378023438 h 192"/>
                <a:gd name="T70" fmla="*/ 682963857 w 299"/>
                <a:gd name="T71" fmla="*/ 395665325 h 192"/>
                <a:gd name="T72" fmla="*/ 665321951 w 299"/>
                <a:gd name="T73" fmla="*/ 395665325 h 192"/>
                <a:gd name="T74" fmla="*/ 645160680 w 299"/>
                <a:gd name="T75" fmla="*/ 413305625 h 192"/>
                <a:gd name="T76" fmla="*/ 665321951 w 299"/>
                <a:gd name="T77" fmla="*/ 413305625 h 192"/>
                <a:gd name="T78" fmla="*/ 682963857 w 299"/>
                <a:gd name="T79" fmla="*/ 413305625 h 192"/>
                <a:gd name="T80" fmla="*/ 682963857 w 299"/>
                <a:gd name="T81" fmla="*/ 430947513 h 192"/>
                <a:gd name="T82" fmla="*/ 682963857 w 299"/>
                <a:gd name="T83" fmla="*/ 448587813 h 192"/>
                <a:gd name="T84" fmla="*/ 665321951 w 299"/>
                <a:gd name="T85" fmla="*/ 448587813 h 192"/>
                <a:gd name="T86" fmla="*/ 645160680 w 299"/>
                <a:gd name="T87" fmla="*/ 448587813 h 192"/>
                <a:gd name="T88" fmla="*/ 645160680 w 299"/>
                <a:gd name="T89" fmla="*/ 466229700 h 192"/>
                <a:gd name="T90" fmla="*/ 645160680 w 299"/>
                <a:gd name="T91" fmla="*/ 483870000 h 192"/>
                <a:gd name="T92" fmla="*/ 627520361 w 299"/>
                <a:gd name="T93" fmla="*/ 483870000 h 192"/>
                <a:gd name="T94" fmla="*/ 501512416 w 299"/>
                <a:gd name="T95" fmla="*/ 466229700 h 192"/>
                <a:gd name="T96" fmla="*/ 375504471 w 299"/>
                <a:gd name="T97" fmla="*/ 448587813 h 192"/>
                <a:gd name="T98" fmla="*/ 287298115 w 299"/>
                <a:gd name="T99" fmla="*/ 448587813 h 192"/>
                <a:gd name="T100" fmla="*/ 178932076 w 299"/>
                <a:gd name="T101" fmla="*/ 448587813 h 192"/>
                <a:gd name="T102" fmla="*/ 196572395 w 299"/>
                <a:gd name="T103" fmla="*/ 430947513 h 192"/>
                <a:gd name="T104" fmla="*/ 196572395 w 299"/>
                <a:gd name="T105" fmla="*/ 413305625 h 192"/>
                <a:gd name="T106" fmla="*/ 196572395 w 299"/>
                <a:gd name="T107" fmla="*/ 357862188 h 192"/>
                <a:gd name="T108" fmla="*/ 196572395 w 299"/>
                <a:gd name="T109" fmla="*/ 340221888 h 19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99"/>
                <a:gd name="T166" fmla="*/ 0 h 192"/>
                <a:gd name="T167" fmla="*/ 299 w 299"/>
                <a:gd name="T168" fmla="*/ 192 h 19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99" h="192">
                  <a:moveTo>
                    <a:pt x="78" y="135"/>
                  </a:moveTo>
                  <a:lnTo>
                    <a:pt x="78" y="107"/>
                  </a:lnTo>
                  <a:lnTo>
                    <a:pt x="64" y="93"/>
                  </a:lnTo>
                  <a:lnTo>
                    <a:pt x="42" y="71"/>
                  </a:lnTo>
                  <a:lnTo>
                    <a:pt x="50" y="64"/>
                  </a:lnTo>
                  <a:lnTo>
                    <a:pt x="57" y="57"/>
                  </a:lnTo>
                  <a:lnTo>
                    <a:pt x="28" y="35"/>
                  </a:lnTo>
                  <a:lnTo>
                    <a:pt x="0" y="7"/>
                  </a:lnTo>
                  <a:lnTo>
                    <a:pt x="42" y="0"/>
                  </a:lnTo>
                  <a:lnTo>
                    <a:pt x="78" y="0"/>
                  </a:lnTo>
                  <a:lnTo>
                    <a:pt x="107" y="0"/>
                  </a:lnTo>
                  <a:lnTo>
                    <a:pt x="135" y="7"/>
                  </a:lnTo>
                  <a:lnTo>
                    <a:pt x="185" y="7"/>
                  </a:lnTo>
                  <a:lnTo>
                    <a:pt x="228" y="7"/>
                  </a:lnTo>
                  <a:lnTo>
                    <a:pt x="264" y="7"/>
                  </a:lnTo>
                  <a:lnTo>
                    <a:pt x="292" y="14"/>
                  </a:lnTo>
                  <a:lnTo>
                    <a:pt x="285" y="14"/>
                  </a:lnTo>
                  <a:lnTo>
                    <a:pt x="278" y="14"/>
                  </a:lnTo>
                  <a:lnTo>
                    <a:pt x="278" y="21"/>
                  </a:lnTo>
                  <a:lnTo>
                    <a:pt x="278" y="28"/>
                  </a:lnTo>
                  <a:lnTo>
                    <a:pt x="285" y="35"/>
                  </a:lnTo>
                  <a:lnTo>
                    <a:pt x="292" y="35"/>
                  </a:lnTo>
                  <a:lnTo>
                    <a:pt x="299" y="35"/>
                  </a:lnTo>
                  <a:lnTo>
                    <a:pt x="299" y="43"/>
                  </a:lnTo>
                  <a:lnTo>
                    <a:pt x="299" y="50"/>
                  </a:lnTo>
                  <a:lnTo>
                    <a:pt x="292" y="50"/>
                  </a:lnTo>
                  <a:lnTo>
                    <a:pt x="278" y="50"/>
                  </a:lnTo>
                  <a:lnTo>
                    <a:pt x="271" y="57"/>
                  </a:lnTo>
                  <a:lnTo>
                    <a:pt x="271" y="64"/>
                  </a:lnTo>
                  <a:lnTo>
                    <a:pt x="271" y="71"/>
                  </a:lnTo>
                  <a:lnTo>
                    <a:pt x="264" y="78"/>
                  </a:lnTo>
                  <a:lnTo>
                    <a:pt x="256" y="85"/>
                  </a:lnTo>
                  <a:lnTo>
                    <a:pt x="256" y="114"/>
                  </a:lnTo>
                  <a:lnTo>
                    <a:pt x="256" y="142"/>
                  </a:lnTo>
                  <a:lnTo>
                    <a:pt x="264" y="150"/>
                  </a:lnTo>
                  <a:lnTo>
                    <a:pt x="271" y="157"/>
                  </a:lnTo>
                  <a:lnTo>
                    <a:pt x="264" y="157"/>
                  </a:lnTo>
                  <a:lnTo>
                    <a:pt x="256" y="164"/>
                  </a:lnTo>
                  <a:lnTo>
                    <a:pt x="264" y="164"/>
                  </a:lnTo>
                  <a:lnTo>
                    <a:pt x="271" y="164"/>
                  </a:lnTo>
                  <a:lnTo>
                    <a:pt x="271" y="171"/>
                  </a:lnTo>
                  <a:lnTo>
                    <a:pt x="271" y="178"/>
                  </a:lnTo>
                  <a:lnTo>
                    <a:pt x="264" y="178"/>
                  </a:lnTo>
                  <a:lnTo>
                    <a:pt x="256" y="178"/>
                  </a:lnTo>
                  <a:lnTo>
                    <a:pt x="256" y="185"/>
                  </a:lnTo>
                  <a:lnTo>
                    <a:pt x="256" y="192"/>
                  </a:lnTo>
                  <a:lnTo>
                    <a:pt x="249" y="192"/>
                  </a:lnTo>
                  <a:lnTo>
                    <a:pt x="199" y="185"/>
                  </a:lnTo>
                  <a:lnTo>
                    <a:pt x="149" y="178"/>
                  </a:lnTo>
                  <a:lnTo>
                    <a:pt x="114" y="178"/>
                  </a:lnTo>
                  <a:lnTo>
                    <a:pt x="71" y="178"/>
                  </a:lnTo>
                  <a:lnTo>
                    <a:pt x="78" y="171"/>
                  </a:lnTo>
                  <a:lnTo>
                    <a:pt x="78" y="164"/>
                  </a:lnTo>
                  <a:lnTo>
                    <a:pt x="78" y="142"/>
                  </a:lnTo>
                  <a:lnTo>
                    <a:pt x="78" y="135"/>
                  </a:lnTo>
                  <a:close/>
                </a:path>
              </a:pathLst>
            </a:custGeom>
            <a:solidFill>
              <a:schemeClr val="bg1">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62" name="Freeform 61"/>
            <p:cNvSpPr>
              <a:spLocks/>
            </p:cNvSpPr>
            <p:nvPr/>
          </p:nvSpPr>
          <p:spPr bwMode="auto">
            <a:xfrm>
              <a:off x="3117850" y="2806700"/>
              <a:ext cx="474663" cy="304800"/>
            </a:xfrm>
            <a:custGeom>
              <a:avLst/>
              <a:gdLst>
                <a:gd name="T0" fmla="*/ 196572395 w 299"/>
                <a:gd name="T1" fmla="*/ 340221888 h 192"/>
                <a:gd name="T2" fmla="*/ 196572395 w 299"/>
                <a:gd name="T3" fmla="*/ 269657513 h 192"/>
                <a:gd name="T4" fmla="*/ 161290170 w 299"/>
                <a:gd name="T5" fmla="*/ 234375325 h 192"/>
                <a:gd name="T6" fmla="*/ 105846674 w 299"/>
                <a:gd name="T7" fmla="*/ 178931888 h 192"/>
                <a:gd name="T8" fmla="*/ 126007945 w 299"/>
                <a:gd name="T9" fmla="*/ 161290000 h 192"/>
                <a:gd name="T10" fmla="*/ 143649851 w 299"/>
                <a:gd name="T11" fmla="*/ 143649700 h 192"/>
                <a:gd name="T12" fmla="*/ 70564449 w 299"/>
                <a:gd name="T13" fmla="*/ 88206263 h 192"/>
                <a:gd name="T14" fmla="*/ 0 w 299"/>
                <a:gd name="T15" fmla="*/ 17641888 h 192"/>
                <a:gd name="T16" fmla="*/ 105846674 w 299"/>
                <a:gd name="T17" fmla="*/ 0 h 192"/>
                <a:gd name="T18" fmla="*/ 196572395 w 299"/>
                <a:gd name="T19" fmla="*/ 0 h 192"/>
                <a:gd name="T20" fmla="*/ 269657797 w 299"/>
                <a:gd name="T21" fmla="*/ 0 h 192"/>
                <a:gd name="T22" fmla="*/ 340222246 w 299"/>
                <a:gd name="T23" fmla="*/ 17641888 h 192"/>
                <a:gd name="T24" fmla="*/ 466230191 w 299"/>
                <a:gd name="T25" fmla="*/ 17641888 h 192"/>
                <a:gd name="T26" fmla="*/ 574596230 w 299"/>
                <a:gd name="T27" fmla="*/ 17641888 h 192"/>
                <a:gd name="T28" fmla="*/ 665321951 w 299"/>
                <a:gd name="T29" fmla="*/ 17641888 h 192"/>
                <a:gd name="T30" fmla="*/ 735886400 w 299"/>
                <a:gd name="T31" fmla="*/ 35282188 h 192"/>
                <a:gd name="T32" fmla="*/ 718246082 w 299"/>
                <a:gd name="T33" fmla="*/ 35282188 h 192"/>
                <a:gd name="T34" fmla="*/ 700604176 w 299"/>
                <a:gd name="T35" fmla="*/ 35282188 h 192"/>
                <a:gd name="T36" fmla="*/ 700604176 w 299"/>
                <a:gd name="T37" fmla="*/ 52924075 h 192"/>
                <a:gd name="T38" fmla="*/ 700604176 w 299"/>
                <a:gd name="T39" fmla="*/ 70564375 h 192"/>
                <a:gd name="T40" fmla="*/ 718246082 w 299"/>
                <a:gd name="T41" fmla="*/ 88206263 h 192"/>
                <a:gd name="T42" fmla="*/ 735886400 w 299"/>
                <a:gd name="T43" fmla="*/ 88206263 h 192"/>
                <a:gd name="T44" fmla="*/ 753528306 w 299"/>
                <a:gd name="T45" fmla="*/ 88206263 h 192"/>
                <a:gd name="T46" fmla="*/ 753528306 w 299"/>
                <a:gd name="T47" fmla="*/ 108367513 h 192"/>
                <a:gd name="T48" fmla="*/ 753528306 w 299"/>
                <a:gd name="T49" fmla="*/ 126007813 h 192"/>
                <a:gd name="T50" fmla="*/ 735886400 w 299"/>
                <a:gd name="T51" fmla="*/ 126007813 h 192"/>
                <a:gd name="T52" fmla="*/ 700604176 w 299"/>
                <a:gd name="T53" fmla="*/ 126007813 h 192"/>
                <a:gd name="T54" fmla="*/ 682963857 w 299"/>
                <a:gd name="T55" fmla="*/ 143649700 h 192"/>
                <a:gd name="T56" fmla="*/ 682963857 w 299"/>
                <a:gd name="T57" fmla="*/ 161290000 h 192"/>
                <a:gd name="T58" fmla="*/ 682963857 w 299"/>
                <a:gd name="T59" fmla="*/ 178931888 h 192"/>
                <a:gd name="T60" fmla="*/ 665321951 w 299"/>
                <a:gd name="T61" fmla="*/ 196572188 h 192"/>
                <a:gd name="T62" fmla="*/ 645160680 w 299"/>
                <a:gd name="T63" fmla="*/ 214214075 h 192"/>
                <a:gd name="T64" fmla="*/ 645160680 w 299"/>
                <a:gd name="T65" fmla="*/ 287297813 h 192"/>
                <a:gd name="T66" fmla="*/ 645160680 w 299"/>
                <a:gd name="T67" fmla="*/ 357862188 h 192"/>
                <a:gd name="T68" fmla="*/ 665321951 w 299"/>
                <a:gd name="T69" fmla="*/ 378023438 h 192"/>
                <a:gd name="T70" fmla="*/ 682963857 w 299"/>
                <a:gd name="T71" fmla="*/ 395665325 h 192"/>
                <a:gd name="T72" fmla="*/ 665321951 w 299"/>
                <a:gd name="T73" fmla="*/ 395665325 h 192"/>
                <a:gd name="T74" fmla="*/ 645160680 w 299"/>
                <a:gd name="T75" fmla="*/ 413305625 h 192"/>
                <a:gd name="T76" fmla="*/ 665321951 w 299"/>
                <a:gd name="T77" fmla="*/ 413305625 h 192"/>
                <a:gd name="T78" fmla="*/ 682963857 w 299"/>
                <a:gd name="T79" fmla="*/ 413305625 h 192"/>
                <a:gd name="T80" fmla="*/ 682963857 w 299"/>
                <a:gd name="T81" fmla="*/ 430947513 h 192"/>
                <a:gd name="T82" fmla="*/ 682963857 w 299"/>
                <a:gd name="T83" fmla="*/ 448587813 h 192"/>
                <a:gd name="T84" fmla="*/ 665321951 w 299"/>
                <a:gd name="T85" fmla="*/ 448587813 h 192"/>
                <a:gd name="T86" fmla="*/ 645160680 w 299"/>
                <a:gd name="T87" fmla="*/ 448587813 h 192"/>
                <a:gd name="T88" fmla="*/ 645160680 w 299"/>
                <a:gd name="T89" fmla="*/ 466229700 h 192"/>
                <a:gd name="T90" fmla="*/ 645160680 w 299"/>
                <a:gd name="T91" fmla="*/ 483870000 h 192"/>
                <a:gd name="T92" fmla="*/ 627520361 w 299"/>
                <a:gd name="T93" fmla="*/ 483870000 h 192"/>
                <a:gd name="T94" fmla="*/ 501512416 w 299"/>
                <a:gd name="T95" fmla="*/ 466229700 h 192"/>
                <a:gd name="T96" fmla="*/ 375504471 w 299"/>
                <a:gd name="T97" fmla="*/ 448587813 h 192"/>
                <a:gd name="T98" fmla="*/ 287298115 w 299"/>
                <a:gd name="T99" fmla="*/ 448587813 h 192"/>
                <a:gd name="T100" fmla="*/ 178932076 w 299"/>
                <a:gd name="T101" fmla="*/ 448587813 h 192"/>
                <a:gd name="T102" fmla="*/ 196572395 w 299"/>
                <a:gd name="T103" fmla="*/ 430947513 h 192"/>
                <a:gd name="T104" fmla="*/ 196572395 w 299"/>
                <a:gd name="T105" fmla="*/ 413305625 h 192"/>
                <a:gd name="T106" fmla="*/ 196572395 w 299"/>
                <a:gd name="T107" fmla="*/ 357862188 h 1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99"/>
                <a:gd name="T163" fmla="*/ 0 h 192"/>
                <a:gd name="T164" fmla="*/ 299 w 299"/>
                <a:gd name="T165" fmla="*/ 192 h 19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99" h="192">
                  <a:moveTo>
                    <a:pt x="78" y="135"/>
                  </a:moveTo>
                  <a:lnTo>
                    <a:pt x="78" y="107"/>
                  </a:lnTo>
                  <a:lnTo>
                    <a:pt x="64" y="93"/>
                  </a:lnTo>
                  <a:lnTo>
                    <a:pt x="42" y="71"/>
                  </a:lnTo>
                  <a:lnTo>
                    <a:pt x="50" y="64"/>
                  </a:lnTo>
                  <a:lnTo>
                    <a:pt x="57" y="57"/>
                  </a:lnTo>
                  <a:lnTo>
                    <a:pt x="28" y="35"/>
                  </a:lnTo>
                  <a:lnTo>
                    <a:pt x="0" y="7"/>
                  </a:lnTo>
                  <a:lnTo>
                    <a:pt x="42" y="0"/>
                  </a:lnTo>
                  <a:lnTo>
                    <a:pt x="78" y="0"/>
                  </a:lnTo>
                  <a:lnTo>
                    <a:pt x="107" y="0"/>
                  </a:lnTo>
                  <a:lnTo>
                    <a:pt x="135" y="7"/>
                  </a:lnTo>
                  <a:lnTo>
                    <a:pt x="185" y="7"/>
                  </a:lnTo>
                  <a:lnTo>
                    <a:pt x="228" y="7"/>
                  </a:lnTo>
                  <a:lnTo>
                    <a:pt x="264" y="7"/>
                  </a:lnTo>
                  <a:lnTo>
                    <a:pt x="292" y="14"/>
                  </a:lnTo>
                  <a:lnTo>
                    <a:pt x="285" y="14"/>
                  </a:lnTo>
                  <a:lnTo>
                    <a:pt x="278" y="14"/>
                  </a:lnTo>
                  <a:lnTo>
                    <a:pt x="278" y="21"/>
                  </a:lnTo>
                  <a:lnTo>
                    <a:pt x="278" y="28"/>
                  </a:lnTo>
                  <a:lnTo>
                    <a:pt x="285" y="35"/>
                  </a:lnTo>
                  <a:lnTo>
                    <a:pt x="292" y="35"/>
                  </a:lnTo>
                  <a:lnTo>
                    <a:pt x="299" y="35"/>
                  </a:lnTo>
                  <a:lnTo>
                    <a:pt x="299" y="43"/>
                  </a:lnTo>
                  <a:lnTo>
                    <a:pt x="299" y="50"/>
                  </a:lnTo>
                  <a:lnTo>
                    <a:pt x="292" y="50"/>
                  </a:lnTo>
                  <a:lnTo>
                    <a:pt x="278" y="50"/>
                  </a:lnTo>
                  <a:lnTo>
                    <a:pt x="271" y="57"/>
                  </a:lnTo>
                  <a:lnTo>
                    <a:pt x="271" y="64"/>
                  </a:lnTo>
                  <a:lnTo>
                    <a:pt x="271" y="71"/>
                  </a:lnTo>
                  <a:lnTo>
                    <a:pt x="264" y="78"/>
                  </a:lnTo>
                  <a:lnTo>
                    <a:pt x="256" y="85"/>
                  </a:lnTo>
                  <a:lnTo>
                    <a:pt x="256" y="114"/>
                  </a:lnTo>
                  <a:lnTo>
                    <a:pt x="256" y="142"/>
                  </a:lnTo>
                  <a:lnTo>
                    <a:pt x="264" y="150"/>
                  </a:lnTo>
                  <a:lnTo>
                    <a:pt x="271" y="157"/>
                  </a:lnTo>
                  <a:lnTo>
                    <a:pt x="264" y="157"/>
                  </a:lnTo>
                  <a:lnTo>
                    <a:pt x="256" y="164"/>
                  </a:lnTo>
                  <a:lnTo>
                    <a:pt x="264" y="164"/>
                  </a:lnTo>
                  <a:lnTo>
                    <a:pt x="271" y="164"/>
                  </a:lnTo>
                  <a:lnTo>
                    <a:pt x="271" y="171"/>
                  </a:lnTo>
                  <a:lnTo>
                    <a:pt x="271" y="178"/>
                  </a:lnTo>
                  <a:lnTo>
                    <a:pt x="264" y="178"/>
                  </a:lnTo>
                  <a:lnTo>
                    <a:pt x="256" y="178"/>
                  </a:lnTo>
                  <a:lnTo>
                    <a:pt x="256" y="185"/>
                  </a:lnTo>
                  <a:lnTo>
                    <a:pt x="256" y="192"/>
                  </a:lnTo>
                  <a:lnTo>
                    <a:pt x="249" y="192"/>
                  </a:lnTo>
                  <a:lnTo>
                    <a:pt x="199" y="185"/>
                  </a:lnTo>
                  <a:lnTo>
                    <a:pt x="149" y="178"/>
                  </a:lnTo>
                  <a:lnTo>
                    <a:pt x="114" y="178"/>
                  </a:lnTo>
                  <a:lnTo>
                    <a:pt x="71" y="178"/>
                  </a:lnTo>
                  <a:lnTo>
                    <a:pt x="78" y="171"/>
                  </a:lnTo>
                  <a:lnTo>
                    <a:pt x="78" y="164"/>
                  </a:lnTo>
                  <a:lnTo>
                    <a:pt x="78" y="142"/>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63" name="Freeform 62"/>
            <p:cNvSpPr>
              <a:spLocks/>
            </p:cNvSpPr>
            <p:nvPr/>
          </p:nvSpPr>
          <p:spPr bwMode="auto">
            <a:xfrm>
              <a:off x="2890838" y="1481138"/>
              <a:ext cx="452437" cy="396875"/>
            </a:xfrm>
            <a:custGeom>
              <a:avLst/>
              <a:gdLst>
                <a:gd name="T0" fmla="*/ 700602663 w 285"/>
                <a:gd name="T1" fmla="*/ 325100950 h 250"/>
                <a:gd name="T2" fmla="*/ 718242944 w 285"/>
                <a:gd name="T3" fmla="*/ 360383138 h 250"/>
                <a:gd name="T4" fmla="*/ 665320515 w 285"/>
                <a:gd name="T5" fmla="*/ 395665325 h 250"/>
                <a:gd name="T6" fmla="*/ 612396498 w 285"/>
                <a:gd name="T7" fmla="*/ 378023438 h 250"/>
                <a:gd name="T8" fmla="*/ 574594990 w 285"/>
                <a:gd name="T9" fmla="*/ 360383138 h 250"/>
                <a:gd name="T10" fmla="*/ 539312841 w 285"/>
                <a:gd name="T11" fmla="*/ 378023438 h 250"/>
                <a:gd name="T12" fmla="*/ 521670973 w 285"/>
                <a:gd name="T13" fmla="*/ 468749063 h 250"/>
                <a:gd name="T14" fmla="*/ 504030693 w 285"/>
                <a:gd name="T15" fmla="*/ 539313438 h 250"/>
                <a:gd name="T16" fmla="*/ 466227597 w 285"/>
                <a:gd name="T17" fmla="*/ 539313438 h 250"/>
                <a:gd name="T18" fmla="*/ 430945449 w 285"/>
                <a:gd name="T19" fmla="*/ 556955325 h 250"/>
                <a:gd name="T20" fmla="*/ 395663300 w 285"/>
                <a:gd name="T21" fmla="*/ 594756875 h 250"/>
                <a:gd name="T22" fmla="*/ 378023020 w 285"/>
                <a:gd name="T23" fmla="*/ 630039063 h 250"/>
                <a:gd name="T24" fmla="*/ 269655627 w 285"/>
                <a:gd name="T25" fmla="*/ 539313438 h 250"/>
                <a:gd name="T26" fmla="*/ 252015346 w 285"/>
                <a:gd name="T27" fmla="*/ 577116575 h 250"/>
                <a:gd name="T28" fmla="*/ 252015346 w 285"/>
                <a:gd name="T29" fmla="*/ 539313438 h 250"/>
                <a:gd name="T30" fmla="*/ 216733198 w 285"/>
                <a:gd name="T31" fmla="*/ 539313438 h 250"/>
                <a:gd name="T32" fmla="*/ 216733198 w 285"/>
                <a:gd name="T33" fmla="*/ 504031250 h 250"/>
                <a:gd name="T34" fmla="*/ 126007673 w 285"/>
                <a:gd name="T35" fmla="*/ 413305625 h 250"/>
                <a:gd name="T36" fmla="*/ 0 w 285"/>
                <a:gd name="T37" fmla="*/ 342741250 h 250"/>
                <a:gd name="T38" fmla="*/ 0 w 285"/>
                <a:gd name="T39" fmla="*/ 289818763 h 250"/>
                <a:gd name="T40" fmla="*/ 35282149 w 285"/>
                <a:gd name="T41" fmla="*/ 289818763 h 250"/>
                <a:gd name="T42" fmla="*/ 35282149 w 285"/>
                <a:gd name="T43" fmla="*/ 234375325 h 250"/>
                <a:gd name="T44" fmla="*/ 73083657 w 285"/>
                <a:gd name="T45" fmla="*/ 216733438 h 250"/>
                <a:gd name="T46" fmla="*/ 73083657 w 285"/>
                <a:gd name="T47" fmla="*/ 90725625 h 250"/>
                <a:gd name="T48" fmla="*/ 73083657 w 285"/>
                <a:gd name="T49" fmla="*/ 55443438 h 250"/>
                <a:gd name="T50" fmla="*/ 73083657 w 285"/>
                <a:gd name="T51" fmla="*/ 0 h 250"/>
                <a:gd name="T52" fmla="*/ 556953122 w 285"/>
                <a:gd name="T53" fmla="*/ 0 h 250"/>
                <a:gd name="T54" fmla="*/ 556953122 w 285"/>
                <a:gd name="T55" fmla="*/ 55443438 h 250"/>
                <a:gd name="T56" fmla="*/ 574594990 w 285"/>
                <a:gd name="T57" fmla="*/ 73085325 h 250"/>
                <a:gd name="T58" fmla="*/ 592235271 w 285"/>
                <a:gd name="T59" fmla="*/ 108367513 h 250"/>
                <a:gd name="T60" fmla="*/ 612396498 w 285"/>
                <a:gd name="T61" fmla="*/ 143649700 h 250"/>
                <a:gd name="T62" fmla="*/ 630038366 w 285"/>
                <a:gd name="T63" fmla="*/ 181451250 h 250"/>
                <a:gd name="T64" fmla="*/ 630038366 w 285"/>
                <a:gd name="T65" fmla="*/ 216733438 h 250"/>
                <a:gd name="T66" fmla="*/ 665320515 w 285"/>
                <a:gd name="T67" fmla="*/ 216733438 h 250"/>
                <a:gd name="T68" fmla="*/ 682960795 w 285"/>
                <a:gd name="T69" fmla="*/ 234375325 h 250"/>
                <a:gd name="T70" fmla="*/ 682960795 w 285"/>
                <a:gd name="T71" fmla="*/ 289818763 h 250"/>
                <a:gd name="T72" fmla="*/ 682960795 w 285"/>
                <a:gd name="T73" fmla="*/ 307459063 h 25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5"/>
                <a:gd name="T112" fmla="*/ 0 h 250"/>
                <a:gd name="T113" fmla="*/ 285 w 285"/>
                <a:gd name="T114" fmla="*/ 250 h 25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5" h="250">
                  <a:moveTo>
                    <a:pt x="271" y="122"/>
                  </a:moveTo>
                  <a:lnTo>
                    <a:pt x="278" y="129"/>
                  </a:lnTo>
                  <a:lnTo>
                    <a:pt x="285" y="136"/>
                  </a:lnTo>
                  <a:lnTo>
                    <a:pt x="285" y="143"/>
                  </a:lnTo>
                  <a:lnTo>
                    <a:pt x="285" y="157"/>
                  </a:lnTo>
                  <a:lnTo>
                    <a:pt x="264" y="157"/>
                  </a:lnTo>
                  <a:lnTo>
                    <a:pt x="243" y="157"/>
                  </a:lnTo>
                  <a:lnTo>
                    <a:pt x="243" y="150"/>
                  </a:lnTo>
                  <a:lnTo>
                    <a:pt x="243" y="143"/>
                  </a:lnTo>
                  <a:lnTo>
                    <a:pt x="228" y="143"/>
                  </a:lnTo>
                  <a:lnTo>
                    <a:pt x="221" y="143"/>
                  </a:lnTo>
                  <a:lnTo>
                    <a:pt x="214" y="150"/>
                  </a:lnTo>
                  <a:lnTo>
                    <a:pt x="207" y="157"/>
                  </a:lnTo>
                  <a:lnTo>
                    <a:pt x="207" y="186"/>
                  </a:lnTo>
                  <a:lnTo>
                    <a:pt x="207" y="214"/>
                  </a:lnTo>
                  <a:lnTo>
                    <a:pt x="200" y="214"/>
                  </a:lnTo>
                  <a:lnTo>
                    <a:pt x="193" y="214"/>
                  </a:lnTo>
                  <a:lnTo>
                    <a:pt x="185" y="214"/>
                  </a:lnTo>
                  <a:lnTo>
                    <a:pt x="178" y="214"/>
                  </a:lnTo>
                  <a:lnTo>
                    <a:pt x="171" y="221"/>
                  </a:lnTo>
                  <a:lnTo>
                    <a:pt x="157" y="229"/>
                  </a:lnTo>
                  <a:lnTo>
                    <a:pt x="157" y="236"/>
                  </a:lnTo>
                  <a:lnTo>
                    <a:pt x="150" y="243"/>
                  </a:lnTo>
                  <a:lnTo>
                    <a:pt x="150" y="250"/>
                  </a:lnTo>
                  <a:lnTo>
                    <a:pt x="128" y="236"/>
                  </a:lnTo>
                  <a:lnTo>
                    <a:pt x="107" y="214"/>
                  </a:lnTo>
                  <a:lnTo>
                    <a:pt x="100" y="221"/>
                  </a:lnTo>
                  <a:lnTo>
                    <a:pt x="100" y="229"/>
                  </a:lnTo>
                  <a:lnTo>
                    <a:pt x="100" y="221"/>
                  </a:lnTo>
                  <a:lnTo>
                    <a:pt x="100" y="214"/>
                  </a:lnTo>
                  <a:lnTo>
                    <a:pt x="93" y="214"/>
                  </a:lnTo>
                  <a:lnTo>
                    <a:pt x="86" y="214"/>
                  </a:lnTo>
                  <a:lnTo>
                    <a:pt x="86" y="207"/>
                  </a:lnTo>
                  <a:lnTo>
                    <a:pt x="86" y="200"/>
                  </a:lnTo>
                  <a:lnTo>
                    <a:pt x="71" y="186"/>
                  </a:lnTo>
                  <a:lnTo>
                    <a:pt x="50" y="164"/>
                  </a:lnTo>
                  <a:lnTo>
                    <a:pt x="29" y="150"/>
                  </a:lnTo>
                  <a:lnTo>
                    <a:pt x="0" y="136"/>
                  </a:lnTo>
                  <a:lnTo>
                    <a:pt x="0" y="129"/>
                  </a:lnTo>
                  <a:lnTo>
                    <a:pt x="0" y="115"/>
                  </a:lnTo>
                  <a:lnTo>
                    <a:pt x="7" y="115"/>
                  </a:lnTo>
                  <a:lnTo>
                    <a:pt x="14" y="115"/>
                  </a:lnTo>
                  <a:lnTo>
                    <a:pt x="14" y="107"/>
                  </a:lnTo>
                  <a:lnTo>
                    <a:pt x="14" y="93"/>
                  </a:lnTo>
                  <a:lnTo>
                    <a:pt x="21" y="93"/>
                  </a:lnTo>
                  <a:lnTo>
                    <a:pt x="29" y="86"/>
                  </a:lnTo>
                  <a:lnTo>
                    <a:pt x="29" y="57"/>
                  </a:lnTo>
                  <a:lnTo>
                    <a:pt x="29" y="36"/>
                  </a:lnTo>
                  <a:lnTo>
                    <a:pt x="29" y="29"/>
                  </a:lnTo>
                  <a:lnTo>
                    <a:pt x="29" y="22"/>
                  </a:lnTo>
                  <a:lnTo>
                    <a:pt x="29" y="15"/>
                  </a:lnTo>
                  <a:lnTo>
                    <a:pt x="29" y="0"/>
                  </a:lnTo>
                  <a:lnTo>
                    <a:pt x="121" y="0"/>
                  </a:lnTo>
                  <a:lnTo>
                    <a:pt x="221" y="0"/>
                  </a:lnTo>
                  <a:lnTo>
                    <a:pt x="221" y="15"/>
                  </a:lnTo>
                  <a:lnTo>
                    <a:pt x="221" y="22"/>
                  </a:lnTo>
                  <a:lnTo>
                    <a:pt x="228" y="22"/>
                  </a:lnTo>
                  <a:lnTo>
                    <a:pt x="228" y="29"/>
                  </a:lnTo>
                  <a:lnTo>
                    <a:pt x="228" y="43"/>
                  </a:lnTo>
                  <a:lnTo>
                    <a:pt x="235" y="43"/>
                  </a:lnTo>
                  <a:lnTo>
                    <a:pt x="243" y="43"/>
                  </a:lnTo>
                  <a:lnTo>
                    <a:pt x="243" y="57"/>
                  </a:lnTo>
                  <a:lnTo>
                    <a:pt x="243" y="72"/>
                  </a:lnTo>
                  <a:lnTo>
                    <a:pt x="250" y="72"/>
                  </a:lnTo>
                  <a:lnTo>
                    <a:pt x="250" y="79"/>
                  </a:lnTo>
                  <a:lnTo>
                    <a:pt x="250" y="86"/>
                  </a:lnTo>
                  <a:lnTo>
                    <a:pt x="257" y="86"/>
                  </a:lnTo>
                  <a:lnTo>
                    <a:pt x="264" y="86"/>
                  </a:lnTo>
                  <a:lnTo>
                    <a:pt x="264" y="93"/>
                  </a:lnTo>
                  <a:lnTo>
                    <a:pt x="271" y="93"/>
                  </a:lnTo>
                  <a:lnTo>
                    <a:pt x="271" y="107"/>
                  </a:lnTo>
                  <a:lnTo>
                    <a:pt x="271" y="115"/>
                  </a:lnTo>
                  <a:lnTo>
                    <a:pt x="271" y="122"/>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64" name="Freeform 63"/>
            <p:cNvSpPr>
              <a:spLocks/>
            </p:cNvSpPr>
            <p:nvPr/>
          </p:nvSpPr>
          <p:spPr bwMode="auto">
            <a:xfrm>
              <a:off x="2890838" y="1481138"/>
              <a:ext cx="452437" cy="396875"/>
            </a:xfrm>
            <a:custGeom>
              <a:avLst/>
              <a:gdLst>
                <a:gd name="T0" fmla="*/ 700602663 w 285"/>
                <a:gd name="T1" fmla="*/ 325100950 h 250"/>
                <a:gd name="T2" fmla="*/ 718242944 w 285"/>
                <a:gd name="T3" fmla="*/ 360383138 h 250"/>
                <a:gd name="T4" fmla="*/ 665320515 w 285"/>
                <a:gd name="T5" fmla="*/ 395665325 h 250"/>
                <a:gd name="T6" fmla="*/ 612396498 w 285"/>
                <a:gd name="T7" fmla="*/ 378023438 h 250"/>
                <a:gd name="T8" fmla="*/ 574594990 w 285"/>
                <a:gd name="T9" fmla="*/ 360383138 h 250"/>
                <a:gd name="T10" fmla="*/ 539312841 w 285"/>
                <a:gd name="T11" fmla="*/ 378023438 h 250"/>
                <a:gd name="T12" fmla="*/ 521670973 w 285"/>
                <a:gd name="T13" fmla="*/ 468749063 h 250"/>
                <a:gd name="T14" fmla="*/ 504030693 w 285"/>
                <a:gd name="T15" fmla="*/ 539313438 h 250"/>
                <a:gd name="T16" fmla="*/ 466227597 w 285"/>
                <a:gd name="T17" fmla="*/ 539313438 h 250"/>
                <a:gd name="T18" fmla="*/ 430945449 w 285"/>
                <a:gd name="T19" fmla="*/ 556955325 h 250"/>
                <a:gd name="T20" fmla="*/ 395663300 w 285"/>
                <a:gd name="T21" fmla="*/ 594756875 h 250"/>
                <a:gd name="T22" fmla="*/ 378023020 w 285"/>
                <a:gd name="T23" fmla="*/ 630039063 h 250"/>
                <a:gd name="T24" fmla="*/ 269655627 w 285"/>
                <a:gd name="T25" fmla="*/ 539313438 h 250"/>
                <a:gd name="T26" fmla="*/ 252015346 w 285"/>
                <a:gd name="T27" fmla="*/ 577116575 h 250"/>
                <a:gd name="T28" fmla="*/ 252015346 w 285"/>
                <a:gd name="T29" fmla="*/ 539313438 h 250"/>
                <a:gd name="T30" fmla="*/ 216733198 w 285"/>
                <a:gd name="T31" fmla="*/ 539313438 h 250"/>
                <a:gd name="T32" fmla="*/ 216733198 w 285"/>
                <a:gd name="T33" fmla="*/ 504031250 h 250"/>
                <a:gd name="T34" fmla="*/ 126007673 w 285"/>
                <a:gd name="T35" fmla="*/ 413305625 h 250"/>
                <a:gd name="T36" fmla="*/ 0 w 285"/>
                <a:gd name="T37" fmla="*/ 342741250 h 250"/>
                <a:gd name="T38" fmla="*/ 0 w 285"/>
                <a:gd name="T39" fmla="*/ 289818763 h 250"/>
                <a:gd name="T40" fmla="*/ 35282149 w 285"/>
                <a:gd name="T41" fmla="*/ 289818763 h 250"/>
                <a:gd name="T42" fmla="*/ 35282149 w 285"/>
                <a:gd name="T43" fmla="*/ 234375325 h 250"/>
                <a:gd name="T44" fmla="*/ 73083657 w 285"/>
                <a:gd name="T45" fmla="*/ 216733438 h 250"/>
                <a:gd name="T46" fmla="*/ 73083657 w 285"/>
                <a:gd name="T47" fmla="*/ 90725625 h 250"/>
                <a:gd name="T48" fmla="*/ 73083657 w 285"/>
                <a:gd name="T49" fmla="*/ 55443438 h 250"/>
                <a:gd name="T50" fmla="*/ 73083657 w 285"/>
                <a:gd name="T51" fmla="*/ 0 h 250"/>
                <a:gd name="T52" fmla="*/ 556953122 w 285"/>
                <a:gd name="T53" fmla="*/ 0 h 250"/>
                <a:gd name="T54" fmla="*/ 556953122 w 285"/>
                <a:gd name="T55" fmla="*/ 55443438 h 250"/>
                <a:gd name="T56" fmla="*/ 574594990 w 285"/>
                <a:gd name="T57" fmla="*/ 73085325 h 250"/>
                <a:gd name="T58" fmla="*/ 592235271 w 285"/>
                <a:gd name="T59" fmla="*/ 108367513 h 250"/>
                <a:gd name="T60" fmla="*/ 612396498 w 285"/>
                <a:gd name="T61" fmla="*/ 143649700 h 250"/>
                <a:gd name="T62" fmla="*/ 630038366 w 285"/>
                <a:gd name="T63" fmla="*/ 181451250 h 250"/>
                <a:gd name="T64" fmla="*/ 630038366 w 285"/>
                <a:gd name="T65" fmla="*/ 216733438 h 250"/>
                <a:gd name="T66" fmla="*/ 665320515 w 285"/>
                <a:gd name="T67" fmla="*/ 216733438 h 250"/>
                <a:gd name="T68" fmla="*/ 682960795 w 285"/>
                <a:gd name="T69" fmla="*/ 234375325 h 250"/>
                <a:gd name="T70" fmla="*/ 682960795 w 285"/>
                <a:gd name="T71" fmla="*/ 289818763 h 25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85"/>
                <a:gd name="T109" fmla="*/ 0 h 250"/>
                <a:gd name="T110" fmla="*/ 285 w 285"/>
                <a:gd name="T111" fmla="*/ 250 h 25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85" h="250">
                  <a:moveTo>
                    <a:pt x="271" y="122"/>
                  </a:moveTo>
                  <a:lnTo>
                    <a:pt x="278" y="129"/>
                  </a:lnTo>
                  <a:lnTo>
                    <a:pt x="285" y="136"/>
                  </a:lnTo>
                  <a:lnTo>
                    <a:pt x="285" y="143"/>
                  </a:lnTo>
                  <a:lnTo>
                    <a:pt x="285" y="157"/>
                  </a:lnTo>
                  <a:lnTo>
                    <a:pt x="264" y="157"/>
                  </a:lnTo>
                  <a:lnTo>
                    <a:pt x="243" y="157"/>
                  </a:lnTo>
                  <a:lnTo>
                    <a:pt x="243" y="150"/>
                  </a:lnTo>
                  <a:lnTo>
                    <a:pt x="243" y="143"/>
                  </a:lnTo>
                  <a:lnTo>
                    <a:pt x="228" y="143"/>
                  </a:lnTo>
                  <a:lnTo>
                    <a:pt x="221" y="143"/>
                  </a:lnTo>
                  <a:lnTo>
                    <a:pt x="214" y="150"/>
                  </a:lnTo>
                  <a:lnTo>
                    <a:pt x="207" y="157"/>
                  </a:lnTo>
                  <a:lnTo>
                    <a:pt x="207" y="186"/>
                  </a:lnTo>
                  <a:lnTo>
                    <a:pt x="207" y="214"/>
                  </a:lnTo>
                  <a:lnTo>
                    <a:pt x="200" y="214"/>
                  </a:lnTo>
                  <a:lnTo>
                    <a:pt x="193" y="214"/>
                  </a:lnTo>
                  <a:lnTo>
                    <a:pt x="185" y="214"/>
                  </a:lnTo>
                  <a:lnTo>
                    <a:pt x="178" y="214"/>
                  </a:lnTo>
                  <a:lnTo>
                    <a:pt x="171" y="221"/>
                  </a:lnTo>
                  <a:lnTo>
                    <a:pt x="157" y="229"/>
                  </a:lnTo>
                  <a:lnTo>
                    <a:pt x="157" y="236"/>
                  </a:lnTo>
                  <a:lnTo>
                    <a:pt x="150" y="243"/>
                  </a:lnTo>
                  <a:lnTo>
                    <a:pt x="150" y="250"/>
                  </a:lnTo>
                  <a:lnTo>
                    <a:pt x="128" y="236"/>
                  </a:lnTo>
                  <a:lnTo>
                    <a:pt x="107" y="214"/>
                  </a:lnTo>
                  <a:lnTo>
                    <a:pt x="100" y="221"/>
                  </a:lnTo>
                  <a:lnTo>
                    <a:pt x="100" y="229"/>
                  </a:lnTo>
                  <a:lnTo>
                    <a:pt x="100" y="221"/>
                  </a:lnTo>
                  <a:lnTo>
                    <a:pt x="100" y="214"/>
                  </a:lnTo>
                  <a:lnTo>
                    <a:pt x="93" y="214"/>
                  </a:lnTo>
                  <a:lnTo>
                    <a:pt x="86" y="214"/>
                  </a:lnTo>
                  <a:lnTo>
                    <a:pt x="86" y="207"/>
                  </a:lnTo>
                  <a:lnTo>
                    <a:pt x="86" y="200"/>
                  </a:lnTo>
                  <a:lnTo>
                    <a:pt x="71" y="186"/>
                  </a:lnTo>
                  <a:lnTo>
                    <a:pt x="50" y="164"/>
                  </a:lnTo>
                  <a:lnTo>
                    <a:pt x="29" y="150"/>
                  </a:lnTo>
                  <a:lnTo>
                    <a:pt x="0" y="136"/>
                  </a:lnTo>
                  <a:lnTo>
                    <a:pt x="0" y="129"/>
                  </a:lnTo>
                  <a:lnTo>
                    <a:pt x="0" y="115"/>
                  </a:lnTo>
                  <a:lnTo>
                    <a:pt x="7" y="115"/>
                  </a:lnTo>
                  <a:lnTo>
                    <a:pt x="14" y="115"/>
                  </a:lnTo>
                  <a:lnTo>
                    <a:pt x="14" y="107"/>
                  </a:lnTo>
                  <a:lnTo>
                    <a:pt x="14" y="93"/>
                  </a:lnTo>
                  <a:lnTo>
                    <a:pt x="21" y="93"/>
                  </a:lnTo>
                  <a:lnTo>
                    <a:pt x="29" y="86"/>
                  </a:lnTo>
                  <a:lnTo>
                    <a:pt x="29" y="57"/>
                  </a:lnTo>
                  <a:lnTo>
                    <a:pt x="29" y="36"/>
                  </a:lnTo>
                  <a:lnTo>
                    <a:pt x="29" y="29"/>
                  </a:lnTo>
                  <a:lnTo>
                    <a:pt x="29" y="22"/>
                  </a:lnTo>
                  <a:lnTo>
                    <a:pt x="29" y="15"/>
                  </a:lnTo>
                  <a:lnTo>
                    <a:pt x="29" y="0"/>
                  </a:lnTo>
                  <a:lnTo>
                    <a:pt x="121" y="0"/>
                  </a:lnTo>
                  <a:lnTo>
                    <a:pt x="221" y="0"/>
                  </a:lnTo>
                  <a:lnTo>
                    <a:pt x="221" y="15"/>
                  </a:lnTo>
                  <a:lnTo>
                    <a:pt x="221" y="22"/>
                  </a:lnTo>
                  <a:lnTo>
                    <a:pt x="228" y="22"/>
                  </a:lnTo>
                  <a:lnTo>
                    <a:pt x="228" y="29"/>
                  </a:lnTo>
                  <a:lnTo>
                    <a:pt x="228" y="43"/>
                  </a:lnTo>
                  <a:lnTo>
                    <a:pt x="235" y="43"/>
                  </a:lnTo>
                  <a:lnTo>
                    <a:pt x="243" y="43"/>
                  </a:lnTo>
                  <a:lnTo>
                    <a:pt x="243" y="57"/>
                  </a:lnTo>
                  <a:lnTo>
                    <a:pt x="243" y="72"/>
                  </a:lnTo>
                  <a:lnTo>
                    <a:pt x="250" y="72"/>
                  </a:lnTo>
                  <a:lnTo>
                    <a:pt x="250" y="79"/>
                  </a:lnTo>
                  <a:lnTo>
                    <a:pt x="250" y="86"/>
                  </a:lnTo>
                  <a:lnTo>
                    <a:pt x="257" y="86"/>
                  </a:lnTo>
                  <a:lnTo>
                    <a:pt x="264" y="86"/>
                  </a:lnTo>
                  <a:lnTo>
                    <a:pt x="264" y="93"/>
                  </a:lnTo>
                  <a:lnTo>
                    <a:pt x="271" y="93"/>
                  </a:lnTo>
                  <a:lnTo>
                    <a:pt x="271" y="107"/>
                  </a:lnTo>
                  <a:lnTo>
                    <a:pt x="271" y="115"/>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65" name="Freeform 64"/>
            <p:cNvSpPr>
              <a:spLocks/>
            </p:cNvSpPr>
            <p:nvPr/>
          </p:nvSpPr>
          <p:spPr bwMode="auto">
            <a:xfrm>
              <a:off x="3082925" y="1651000"/>
              <a:ext cx="600075" cy="487363"/>
            </a:xfrm>
            <a:custGeom>
              <a:avLst/>
              <a:gdLst>
                <a:gd name="T0" fmla="*/ 808970950 w 378"/>
                <a:gd name="T1" fmla="*/ 682963838 h 307"/>
                <a:gd name="T2" fmla="*/ 773688763 w 378"/>
                <a:gd name="T3" fmla="*/ 682963838 h 307"/>
                <a:gd name="T4" fmla="*/ 738406575 w 378"/>
                <a:gd name="T5" fmla="*/ 703125109 h 307"/>
                <a:gd name="T6" fmla="*/ 665321250 w 378"/>
                <a:gd name="T7" fmla="*/ 703125109 h 307"/>
                <a:gd name="T8" fmla="*/ 574595625 w 378"/>
                <a:gd name="T9" fmla="*/ 720765427 h 307"/>
                <a:gd name="T10" fmla="*/ 468749063 w 378"/>
                <a:gd name="T11" fmla="*/ 720765427 h 307"/>
                <a:gd name="T12" fmla="*/ 451108763 w 378"/>
                <a:gd name="T13" fmla="*/ 720765427 h 307"/>
                <a:gd name="T14" fmla="*/ 360383138 w 378"/>
                <a:gd name="T15" fmla="*/ 720765427 h 307"/>
                <a:gd name="T16" fmla="*/ 307459063 w 378"/>
                <a:gd name="T17" fmla="*/ 773689556 h 307"/>
                <a:gd name="T18" fmla="*/ 287297813 w 378"/>
                <a:gd name="T19" fmla="*/ 756047651 h 307"/>
                <a:gd name="T20" fmla="*/ 269657513 w 378"/>
                <a:gd name="T21" fmla="*/ 756047651 h 307"/>
                <a:gd name="T22" fmla="*/ 252015625 w 378"/>
                <a:gd name="T23" fmla="*/ 720765427 h 307"/>
                <a:gd name="T24" fmla="*/ 199093138 w 378"/>
                <a:gd name="T25" fmla="*/ 720765427 h 307"/>
                <a:gd name="T26" fmla="*/ 181451250 w 378"/>
                <a:gd name="T27" fmla="*/ 703125109 h 307"/>
                <a:gd name="T28" fmla="*/ 181451250 w 378"/>
                <a:gd name="T29" fmla="*/ 647681614 h 307"/>
                <a:gd name="T30" fmla="*/ 126007813 w 378"/>
                <a:gd name="T31" fmla="*/ 647681614 h 307"/>
                <a:gd name="T32" fmla="*/ 126007813 w 378"/>
                <a:gd name="T33" fmla="*/ 682963838 h 307"/>
                <a:gd name="T34" fmla="*/ 90725625 w 378"/>
                <a:gd name="T35" fmla="*/ 647681614 h 307"/>
                <a:gd name="T36" fmla="*/ 37803138 w 378"/>
                <a:gd name="T37" fmla="*/ 630039709 h 307"/>
                <a:gd name="T38" fmla="*/ 0 w 378"/>
                <a:gd name="T39" fmla="*/ 594757485 h 307"/>
                <a:gd name="T40" fmla="*/ 0 w 378"/>
                <a:gd name="T41" fmla="*/ 556955896 h 307"/>
                <a:gd name="T42" fmla="*/ 17641888 w 378"/>
                <a:gd name="T43" fmla="*/ 521673673 h 307"/>
                <a:gd name="T44" fmla="*/ 73085325 w 378"/>
                <a:gd name="T45" fmla="*/ 468749543 h 307"/>
                <a:gd name="T46" fmla="*/ 90725625 w 378"/>
                <a:gd name="T47" fmla="*/ 413306049 h 307"/>
                <a:gd name="T48" fmla="*/ 73085325 w 378"/>
                <a:gd name="T49" fmla="*/ 378023825 h 307"/>
                <a:gd name="T50" fmla="*/ 73085325 w 378"/>
                <a:gd name="T51" fmla="*/ 342741602 h 307"/>
                <a:gd name="T52" fmla="*/ 90725625 w 378"/>
                <a:gd name="T53" fmla="*/ 307459378 h 307"/>
                <a:gd name="T54" fmla="*/ 143649700 w 378"/>
                <a:gd name="T55" fmla="*/ 269657789 h 307"/>
                <a:gd name="T56" fmla="*/ 181451250 w 378"/>
                <a:gd name="T57" fmla="*/ 269657789 h 307"/>
                <a:gd name="T58" fmla="*/ 216733438 w 378"/>
                <a:gd name="T59" fmla="*/ 269657789 h 307"/>
                <a:gd name="T60" fmla="*/ 216733438 w 378"/>
                <a:gd name="T61" fmla="*/ 126007942 h 307"/>
                <a:gd name="T62" fmla="*/ 252015625 w 378"/>
                <a:gd name="T63" fmla="*/ 90725718 h 307"/>
                <a:gd name="T64" fmla="*/ 307459063 w 378"/>
                <a:gd name="T65" fmla="*/ 90725718 h 307"/>
                <a:gd name="T66" fmla="*/ 307459063 w 378"/>
                <a:gd name="T67" fmla="*/ 126007942 h 307"/>
                <a:gd name="T68" fmla="*/ 413305625 w 378"/>
                <a:gd name="T69" fmla="*/ 126007942 h 307"/>
                <a:gd name="T70" fmla="*/ 451108763 w 378"/>
                <a:gd name="T71" fmla="*/ 73085400 h 307"/>
                <a:gd name="T72" fmla="*/ 486390950 w 378"/>
                <a:gd name="T73" fmla="*/ 73085400 h 307"/>
                <a:gd name="T74" fmla="*/ 504031250 w 378"/>
                <a:gd name="T75" fmla="*/ 20161271 h 307"/>
                <a:gd name="T76" fmla="*/ 539313438 w 378"/>
                <a:gd name="T77" fmla="*/ 0 h 307"/>
                <a:gd name="T78" fmla="*/ 556955325 w 378"/>
                <a:gd name="T79" fmla="*/ 20161271 h 307"/>
                <a:gd name="T80" fmla="*/ 594756875 w 378"/>
                <a:gd name="T81" fmla="*/ 0 h 307"/>
                <a:gd name="T82" fmla="*/ 647680950 w 378"/>
                <a:gd name="T83" fmla="*/ 0 h 307"/>
                <a:gd name="T84" fmla="*/ 665321250 w 378"/>
                <a:gd name="T85" fmla="*/ 20161271 h 307"/>
                <a:gd name="T86" fmla="*/ 682963138 w 378"/>
                <a:gd name="T87" fmla="*/ 55443494 h 307"/>
                <a:gd name="T88" fmla="*/ 700603438 w 378"/>
                <a:gd name="T89" fmla="*/ 73085400 h 307"/>
                <a:gd name="T90" fmla="*/ 756046875 w 378"/>
                <a:gd name="T91" fmla="*/ 90725718 h 307"/>
                <a:gd name="T92" fmla="*/ 808970950 w 378"/>
                <a:gd name="T93" fmla="*/ 73085400 h 307"/>
                <a:gd name="T94" fmla="*/ 808970950 w 378"/>
                <a:gd name="T95" fmla="*/ 55443494 h 307"/>
                <a:gd name="T96" fmla="*/ 826611250 w 378"/>
                <a:gd name="T97" fmla="*/ 90725718 h 307"/>
                <a:gd name="T98" fmla="*/ 864414388 w 378"/>
                <a:gd name="T99" fmla="*/ 90725718 h 307"/>
                <a:gd name="T100" fmla="*/ 864414388 w 378"/>
                <a:gd name="T101" fmla="*/ 126007942 h 307"/>
                <a:gd name="T102" fmla="*/ 899696575 w 378"/>
                <a:gd name="T103" fmla="*/ 126007942 h 307"/>
                <a:gd name="T104" fmla="*/ 934978763 w 378"/>
                <a:gd name="T105" fmla="*/ 181451436 h 307"/>
                <a:gd name="T106" fmla="*/ 952619063 w 378"/>
                <a:gd name="T107" fmla="*/ 287298107 h 307"/>
                <a:gd name="T108" fmla="*/ 934978763 w 378"/>
                <a:gd name="T109" fmla="*/ 451109225 h 307"/>
                <a:gd name="T110" fmla="*/ 934978763 w 378"/>
                <a:gd name="T111" fmla="*/ 594757485 h 307"/>
                <a:gd name="T112" fmla="*/ 917336875 w 378"/>
                <a:gd name="T113" fmla="*/ 703125109 h 307"/>
                <a:gd name="T114" fmla="*/ 864414388 w 378"/>
                <a:gd name="T115" fmla="*/ 682963838 h 30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78"/>
                <a:gd name="T175" fmla="*/ 0 h 307"/>
                <a:gd name="T176" fmla="*/ 378 w 378"/>
                <a:gd name="T177" fmla="*/ 307 h 30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78" h="307">
                  <a:moveTo>
                    <a:pt x="335" y="271"/>
                  </a:moveTo>
                  <a:lnTo>
                    <a:pt x="321" y="271"/>
                  </a:lnTo>
                  <a:lnTo>
                    <a:pt x="314" y="271"/>
                  </a:lnTo>
                  <a:lnTo>
                    <a:pt x="307" y="271"/>
                  </a:lnTo>
                  <a:lnTo>
                    <a:pt x="300" y="271"/>
                  </a:lnTo>
                  <a:lnTo>
                    <a:pt x="293" y="279"/>
                  </a:lnTo>
                  <a:lnTo>
                    <a:pt x="278" y="279"/>
                  </a:lnTo>
                  <a:lnTo>
                    <a:pt x="264" y="279"/>
                  </a:lnTo>
                  <a:lnTo>
                    <a:pt x="264" y="286"/>
                  </a:lnTo>
                  <a:lnTo>
                    <a:pt x="228" y="286"/>
                  </a:lnTo>
                  <a:lnTo>
                    <a:pt x="193" y="286"/>
                  </a:lnTo>
                  <a:lnTo>
                    <a:pt x="186" y="286"/>
                  </a:lnTo>
                  <a:lnTo>
                    <a:pt x="179" y="279"/>
                  </a:lnTo>
                  <a:lnTo>
                    <a:pt x="179" y="286"/>
                  </a:lnTo>
                  <a:lnTo>
                    <a:pt x="164" y="286"/>
                  </a:lnTo>
                  <a:lnTo>
                    <a:pt x="143" y="286"/>
                  </a:lnTo>
                  <a:lnTo>
                    <a:pt x="129" y="300"/>
                  </a:lnTo>
                  <a:lnTo>
                    <a:pt x="122" y="307"/>
                  </a:lnTo>
                  <a:lnTo>
                    <a:pt x="122" y="300"/>
                  </a:lnTo>
                  <a:lnTo>
                    <a:pt x="114" y="300"/>
                  </a:lnTo>
                  <a:lnTo>
                    <a:pt x="107" y="307"/>
                  </a:lnTo>
                  <a:lnTo>
                    <a:pt x="107" y="300"/>
                  </a:lnTo>
                  <a:lnTo>
                    <a:pt x="100" y="293"/>
                  </a:lnTo>
                  <a:lnTo>
                    <a:pt x="100" y="286"/>
                  </a:lnTo>
                  <a:lnTo>
                    <a:pt x="86" y="286"/>
                  </a:lnTo>
                  <a:lnTo>
                    <a:pt x="79" y="286"/>
                  </a:lnTo>
                  <a:lnTo>
                    <a:pt x="79" y="279"/>
                  </a:lnTo>
                  <a:lnTo>
                    <a:pt x="72" y="279"/>
                  </a:lnTo>
                  <a:lnTo>
                    <a:pt x="72" y="271"/>
                  </a:lnTo>
                  <a:lnTo>
                    <a:pt x="72" y="257"/>
                  </a:lnTo>
                  <a:lnTo>
                    <a:pt x="57" y="257"/>
                  </a:lnTo>
                  <a:lnTo>
                    <a:pt x="50" y="257"/>
                  </a:lnTo>
                  <a:lnTo>
                    <a:pt x="50" y="264"/>
                  </a:lnTo>
                  <a:lnTo>
                    <a:pt x="50" y="271"/>
                  </a:lnTo>
                  <a:lnTo>
                    <a:pt x="43" y="264"/>
                  </a:lnTo>
                  <a:lnTo>
                    <a:pt x="36" y="257"/>
                  </a:lnTo>
                  <a:lnTo>
                    <a:pt x="36" y="250"/>
                  </a:lnTo>
                  <a:lnTo>
                    <a:pt x="15" y="250"/>
                  </a:lnTo>
                  <a:lnTo>
                    <a:pt x="0" y="250"/>
                  </a:lnTo>
                  <a:lnTo>
                    <a:pt x="0" y="236"/>
                  </a:lnTo>
                  <a:lnTo>
                    <a:pt x="0" y="229"/>
                  </a:lnTo>
                  <a:lnTo>
                    <a:pt x="0" y="221"/>
                  </a:lnTo>
                  <a:lnTo>
                    <a:pt x="0" y="214"/>
                  </a:lnTo>
                  <a:lnTo>
                    <a:pt x="7" y="207"/>
                  </a:lnTo>
                  <a:lnTo>
                    <a:pt x="15" y="200"/>
                  </a:lnTo>
                  <a:lnTo>
                    <a:pt x="29" y="186"/>
                  </a:lnTo>
                  <a:lnTo>
                    <a:pt x="36" y="179"/>
                  </a:lnTo>
                  <a:lnTo>
                    <a:pt x="36" y="164"/>
                  </a:lnTo>
                  <a:lnTo>
                    <a:pt x="36" y="150"/>
                  </a:lnTo>
                  <a:lnTo>
                    <a:pt x="29" y="150"/>
                  </a:lnTo>
                  <a:lnTo>
                    <a:pt x="29" y="143"/>
                  </a:lnTo>
                  <a:lnTo>
                    <a:pt x="29" y="136"/>
                  </a:lnTo>
                  <a:lnTo>
                    <a:pt x="36" y="129"/>
                  </a:lnTo>
                  <a:lnTo>
                    <a:pt x="36" y="122"/>
                  </a:lnTo>
                  <a:lnTo>
                    <a:pt x="50" y="114"/>
                  </a:lnTo>
                  <a:lnTo>
                    <a:pt x="57" y="107"/>
                  </a:lnTo>
                  <a:lnTo>
                    <a:pt x="64" y="107"/>
                  </a:lnTo>
                  <a:lnTo>
                    <a:pt x="72" y="107"/>
                  </a:lnTo>
                  <a:lnTo>
                    <a:pt x="79" y="107"/>
                  </a:lnTo>
                  <a:lnTo>
                    <a:pt x="86" y="107"/>
                  </a:lnTo>
                  <a:lnTo>
                    <a:pt x="86" y="79"/>
                  </a:lnTo>
                  <a:lnTo>
                    <a:pt x="86" y="50"/>
                  </a:lnTo>
                  <a:lnTo>
                    <a:pt x="93" y="43"/>
                  </a:lnTo>
                  <a:lnTo>
                    <a:pt x="100" y="36"/>
                  </a:lnTo>
                  <a:lnTo>
                    <a:pt x="107" y="36"/>
                  </a:lnTo>
                  <a:lnTo>
                    <a:pt x="122" y="36"/>
                  </a:lnTo>
                  <a:lnTo>
                    <a:pt x="122" y="43"/>
                  </a:lnTo>
                  <a:lnTo>
                    <a:pt x="122" y="50"/>
                  </a:lnTo>
                  <a:lnTo>
                    <a:pt x="143" y="50"/>
                  </a:lnTo>
                  <a:lnTo>
                    <a:pt x="164" y="50"/>
                  </a:lnTo>
                  <a:lnTo>
                    <a:pt x="171" y="36"/>
                  </a:lnTo>
                  <a:lnTo>
                    <a:pt x="179" y="29"/>
                  </a:lnTo>
                  <a:lnTo>
                    <a:pt x="186" y="29"/>
                  </a:lnTo>
                  <a:lnTo>
                    <a:pt x="193" y="29"/>
                  </a:lnTo>
                  <a:lnTo>
                    <a:pt x="200" y="22"/>
                  </a:lnTo>
                  <a:lnTo>
                    <a:pt x="200" y="8"/>
                  </a:lnTo>
                  <a:lnTo>
                    <a:pt x="207" y="8"/>
                  </a:lnTo>
                  <a:lnTo>
                    <a:pt x="214" y="0"/>
                  </a:lnTo>
                  <a:lnTo>
                    <a:pt x="214" y="8"/>
                  </a:lnTo>
                  <a:lnTo>
                    <a:pt x="221" y="8"/>
                  </a:lnTo>
                  <a:lnTo>
                    <a:pt x="236" y="8"/>
                  </a:lnTo>
                  <a:lnTo>
                    <a:pt x="236" y="0"/>
                  </a:lnTo>
                  <a:lnTo>
                    <a:pt x="243" y="0"/>
                  </a:lnTo>
                  <a:lnTo>
                    <a:pt x="257" y="0"/>
                  </a:lnTo>
                  <a:lnTo>
                    <a:pt x="257" y="8"/>
                  </a:lnTo>
                  <a:lnTo>
                    <a:pt x="264" y="8"/>
                  </a:lnTo>
                  <a:lnTo>
                    <a:pt x="271" y="8"/>
                  </a:lnTo>
                  <a:lnTo>
                    <a:pt x="271" y="22"/>
                  </a:lnTo>
                  <a:lnTo>
                    <a:pt x="271" y="29"/>
                  </a:lnTo>
                  <a:lnTo>
                    <a:pt x="278" y="29"/>
                  </a:lnTo>
                  <a:lnTo>
                    <a:pt x="286" y="36"/>
                  </a:lnTo>
                  <a:lnTo>
                    <a:pt x="300" y="36"/>
                  </a:lnTo>
                  <a:lnTo>
                    <a:pt x="321" y="36"/>
                  </a:lnTo>
                  <a:lnTo>
                    <a:pt x="321" y="29"/>
                  </a:lnTo>
                  <a:lnTo>
                    <a:pt x="321" y="15"/>
                  </a:lnTo>
                  <a:lnTo>
                    <a:pt x="321" y="22"/>
                  </a:lnTo>
                  <a:lnTo>
                    <a:pt x="328" y="29"/>
                  </a:lnTo>
                  <a:lnTo>
                    <a:pt x="328" y="36"/>
                  </a:lnTo>
                  <a:lnTo>
                    <a:pt x="335" y="36"/>
                  </a:lnTo>
                  <a:lnTo>
                    <a:pt x="343" y="36"/>
                  </a:lnTo>
                  <a:lnTo>
                    <a:pt x="343" y="43"/>
                  </a:lnTo>
                  <a:lnTo>
                    <a:pt x="343" y="50"/>
                  </a:lnTo>
                  <a:lnTo>
                    <a:pt x="350" y="50"/>
                  </a:lnTo>
                  <a:lnTo>
                    <a:pt x="357" y="50"/>
                  </a:lnTo>
                  <a:lnTo>
                    <a:pt x="357" y="57"/>
                  </a:lnTo>
                  <a:lnTo>
                    <a:pt x="371" y="72"/>
                  </a:lnTo>
                  <a:lnTo>
                    <a:pt x="378" y="79"/>
                  </a:lnTo>
                  <a:lnTo>
                    <a:pt x="378" y="114"/>
                  </a:lnTo>
                  <a:lnTo>
                    <a:pt x="378" y="150"/>
                  </a:lnTo>
                  <a:lnTo>
                    <a:pt x="371" y="179"/>
                  </a:lnTo>
                  <a:lnTo>
                    <a:pt x="371" y="200"/>
                  </a:lnTo>
                  <a:lnTo>
                    <a:pt x="371" y="236"/>
                  </a:lnTo>
                  <a:lnTo>
                    <a:pt x="371" y="279"/>
                  </a:lnTo>
                  <a:lnTo>
                    <a:pt x="364" y="279"/>
                  </a:lnTo>
                  <a:lnTo>
                    <a:pt x="357" y="279"/>
                  </a:lnTo>
                  <a:lnTo>
                    <a:pt x="343" y="271"/>
                  </a:lnTo>
                  <a:lnTo>
                    <a:pt x="335" y="271"/>
                  </a:lnTo>
                  <a:close/>
                </a:path>
              </a:pathLst>
            </a:custGeom>
            <a:solidFill>
              <a:schemeClr val="accent3">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66" name="Freeform 65"/>
            <p:cNvSpPr>
              <a:spLocks/>
            </p:cNvSpPr>
            <p:nvPr/>
          </p:nvSpPr>
          <p:spPr bwMode="auto">
            <a:xfrm>
              <a:off x="3082925" y="1651000"/>
              <a:ext cx="600075" cy="487363"/>
            </a:xfrm>
            <a:custGeom>
              <a:avLst/>
              <a:gdLst>
                <a:gd name="T0" fmla="*/ 808970950 w 378"/>
                <a:gd name="T1" fmla="*/ 682963838 h 307"/>
                <a:gd name="T2" fmla="*/ 773688763 w 378"/>
                <a:gd name="T3" fmla="*/ 682963838 h 307"/>
                <a:gd name="T4" fmla="*/ 738406575 w 378"/>
                <a:gd name="T5" fmla="*/ 703125109 h 307"/>
                <a:gd name="T6" fmla="*/ 665321250 w 378"/>
                <a:gd name="T7" fmla="*/ 703125109 h 307"/>
                <a:gd name="T8" fmla="*/ 574595625 w 378"/>
                <a:gd name="T9" fmla="*/ 720765427 h 307"/>
                <a:gd name="T10" fmla="*/ 468749063 w 378"/>
                <a:gd name="T11" fmla="*/ 720765427 h 307"/>
                <a:gd name="T12" fmla="*/ 451108763 w 378"/>
                <a:gd name="T13" fmla="*/ 720765427 h 307"/>
                <a:gd name="T14" fmla="*/ 360383138 w 378"/>
                <a:gd name="T15" fmla="*/ 720765427 h 307"/>
                <a:gd name="T16" fmla="*/ 307459063 w 378"/>
                <a:gd name="T17" fmla="*/ 773689556 h 307"/>
                <a:gd name="T18" fmla="*/ 287297813 w 378"/>
                <a:gd name="T19" fmla="*/ 756047651 h 307"/>
                <a:gd name="T20" fmla="*/ 269657513 w 378"/>
                <a:gd name="T21" fmla="*/ 756047651 h 307"/>
                <a:gd name="T22" fmla="*/ 252015625 w 378"/>
                <a:gd name="T23" fmla="*/ 720765427 h 307"/>
                <a:gd name="T24" fmla="*/ 199093138 w 378"/>
                <a:gd name="T25" fmla="*/ 720765427 h 307"/>
                <a:gd name="T26" fmla="*/ 181451250 w 378"/>
                <a:gd name="T27" fmla="*/ 703125109 h 307"/>
                <a:gd name="T28" fmla="*/ 181451250 w 378"/>
                <a:gd name="T29" fmla="*/ 647681614 h 307"/>
                <a:gd name="T30" fmla="*/ 126007813 w 378"/>
                <a:gd name="T31" fmla="*/ 647681614 h 307"/>
                <a:gd name="T32" fmla="*/ 126007813 w 378"/>
                <a:gd name="T33" fmla="*/ 682963838 h 307"/>
                <a:gd name="T34" fmla="*/ 90725625 w 378"/>
                <a:gd name="T35" fmla="*/ 647681614 h 307"/>
                <a:gd name="T36" fmla="*/ 37803138 w 378"/>
                <a:gd name="T37" fmla="*/ 630039709 h 307"/>
                <a:gd name="T38" fmla="*/ 0 w 378"/>
                <a:gd name="T39" fmla="*/ 594757485 h 307"/>
                <a:gd name="T40" fmla="*/ 0 w 378"/>
                <a:gd name="T41" fmla="*/ 556955896 h 307"/>
                <a:gd name="T42" fmla="*/ 17641888 w 378"/>
                <a:gd name="T43" fmla="*/ 521673673 h 307"/>
                <a:gd name="T44" fmla="*/ 73085325 w 378"/>
                <a:gd name="T45" fmla="*/ 468749543 h 307"/>
                <a:gd name="T46" fmla="*/ 90725625 w 378"/>
                <a:gd name="T47" fmla="*/ 413306049 h 307"/>
                <a:gd name="T48" fmla="*/ 73085325 w 378"/>
                <a:gd name="T49" fmla="*/ 378023825 h 307"/>
                <a:gd name="T50" fmla="*/ 73085325 w 378"/>
                <a:gd name="T51" fmla="*/ 342741602 h 307"/>
                <a:gd name="T52" fmla="*/ 90725625 w 378"/>
                <a:gd name="T53" fmla="*/ 307459378 h 307"/>
                <a:gd name="T54" fmla="*/ 143649700 w 378"/>
                <a:gd name="T55" fmla="*/ 269657789 h 307"/>
                <a:gd name="T56" fmla="*/ 181451250 w 378"/>
                <a:gd name="T57" fmla="*/ 269657789 h 307"/>
                <a:gd name="T58" fmla="*/ 216733438 w 378"/>
                <a:gd name="T59" fmla="*/ 269657789 h 307"/>
                <a:gd name="T60" fmla="*/ 216733438 w 378"/>
                <a:gd name="T61" fmla="*/ 126007942 h 307"/>
                <a:gd name="T62" fmla="*/ 252015625 w 378"/>
                <a:gd name="T63" fmla="*/ 90725718 h 307"/>
                <a:gd name="T64" fmla="*/ 307459063 w 378"/>
                <a:gd name="T65" fmla="*/ 90725718 h 307"/>
                <a:gd name="T66" fmla="*/ 307459063 w 378"/>
                <a:gd name="T67" fmla="*/ 126007942 h 307"/>
                <a:gd name="T68" fmla="*/ 413305625 w 378"/>
                <a:gd name="T69" fmla="*/ 126007942 h 307"/>
                <a:gd name="T70" fmla="*/ 451108763 w 378"/>
                <a:gd name="T71" fmla="*/ 73085400 h 307"/>
                <a:gd name="T72" fmla="*/ 486390950 w 378"/>
                <a:gd name="T73" fmla="*/ 73085400 h 307"/>
                <a:gd name="T74" fmla="*/ 504031250 w 378"/>
                <a:gd name="T75" fmla="*/ 20161271 h 307"/>
                <a:gd name="T76" fmla="*/ 539313438 w 378"/>
                <a:gd name="T77" fmla="*/ 0 h 307"/>
                <a:gd name="T78" fmla="*/ 556955325 w 378"/>
                <a:gd name="T79" fmla="*/ 20161271 h 307"/>
                <a:gd name="T80" fmla="*/ 594756875 w 378"/>
                <a:gd name="T81" fmla="*/ 0 h 307"/>
                <a:gd name="T82" fmla="*/ 647680950 w 378"/>
                <a:gd name="T83" fmla="*/ 0 h 307"/>
                <a:gd name="T84" fmla="*/ 665321250 w 378"/>
                <a:gd name="T85" fmla="*/ 20161271 h 307"/>
                <a:gd name="T86" fmla="*/ 682963138 w 378"/>
                <a:gd name="T87" fmla="*/ 55443494 h 307"/>
                <a:gd name="T88" fmla="*/ 700603438 w 378"/>
                <a:gd name="T89" fmla="*/ 73085400 h 307"/>
                <a:gd name="T90" fmla="*/ 756046875 w 378"/>
                <a:gd name="T91" fmla="*/ 90725718 h 307"/>
                <a:gd name="T92" fmla="*/ 808970950 w 378"/>
                <a:gd name="T93" fmla="*/ 73085400 h 307"/>
                <a:gd name="T94" fmla="*/ 808970950 w 378"/>
                <a:gd name="T95" fmla="*/ 55443494 h 307"/>
                <a:gd name="T96" fmla="*/ 826611250 w 378"/>
                <a:gd name="T97" fmla="*/ 90725718 h 307"/>
                <a:gd name="T98" fmla="*/ 864414388 w 378"/>
                <a:gd name="T99" fmla="*/ 90725718 h 307"/>
                <a:gd name="T100" fmla="*/ 864414388 w 378"/>
                <a:gd name="T101" fmla="*/ 126007942 h 307"/>
                <a:gd name="T102" fmla="*/ 899696575 w 378"/>
                <a:gd name="T103" fmla="*/ 126007942 h 307"/>
                <a:gd name="T104" fmla="*/ 934978763 w 378"/>
                <a:gd name="T105" fmla="*/ 181451436 h 307"/>
                <a:gd name="T106" fmla="*/ 952619063 w 378"/>
                <a:gd name="T107" fmla="*/ 287298107 h 307"/>
                <a:gd name="T108" fmla="*/ 934978763 w 378"/>
                <a:gd name="T109" fmla="*/ 451109225 h 307"/>
                <a:gd name="T110" fmla="*/ 934978763 w 378"/>
                <a:gd name="T111" fmla="*/ 594757485 h 307"/>
                <a:gd name="T112" fmla="*/ 917336875 w 378"/>
                <a:gd name="T113" fmla="*/ 703125109 h 307"/>
                <a:gd name="T114" fmla="*/ 864414388 w 378"/>
                <a:gd name="T115" fmla="*/ 682963838 h 30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78"/>
                <a:gd name="T175" fmla="*/ 0 h 307"/>
                <a:gd name="T176" fmla="*/ 378 w 378"/>
                <a:gd name="T177" fmla="*/ 307 h 30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78" h="307">
                  <a:moveTo>
                    <a:pt x="335" y="271"/>
                  </a:moveTo>
                  <a:lnTo>
                    <a:pt x="321" y="271"/>
                  </a:lnTo>
                  <a:lnTo>
                    <a:pt x="314" y="271"/>
                  </a:lnTo>
                  <a:lnTo>
                    <a:pt x="307" y="271"/>
                  </a:lnTo>
                  <a:lnTo>
                    <a:pt x="300" y="271"/>
                  </a:lnTo>
                  <a:lnTo>
                    <a:pt x="293" y="279"/>
                  </a:lnTo>
                  <a:lnTo>
                    <a:pt x="278" y="279"/>
                  </a:lnTo>
                  <a:lnTo>
                    <a:pt x="264" y="279"/>
                  </a:lnTo>
                  <a:lnTo>
                    <a:pt x="264" y="286"/>
                  </a:lnTo>
                  <a:lnTo>
                    <a:pt x="228" y="286"/>
                  </a:lnTo>
                  <a:lnTo>
                    <a:pt x="193" y="286"/>
                  </a:lnTo>
                  <a:lnTo>
                    <a:pt x="186" y="286"/>
                  </a:lnTo>
                  <a:lnTo>
                    <a:pt x="179" y="279"/>
                  </a:lnTo>
                  <a:lnTo>
                    <a:pt x="179" y="286"/>
                  </a:lnTo>
                  <a:lnTo>
                    <a:pt x="164" y="286"/>
                  </a:lnTo>
                  <a:lnTo>
                    <a:pt x="143" y="286"/>
                  </a:lnTo>
                  <a:lnTo>
                    <a:pt x="129" y="300"/>
                  </a:lnTo>
                  <a:lnTo>
                    <a:pt x="122" y="307"/>
                  </a:lnTo>
                  <a:lnTo>
                    <a:pt x="122" y="300"/>
                  </a:lnTo>
                  <a:lnTo>
                    <a:pt x="114" y="300"/>
                  </a:lnTo>
                  <a:lnTo>
                    <a:pt x="107" y="307"/>
                  </a:lnTo>
                  <a:lnTo>
                    <a:pt x="107" y="300"/>
                  </a:lnTo>
                  <a:lnTo>
                    <a:pt x="100" y="293"/>
                  </a:lnTo>
                  <a:lnTo>
                    <a:pt x="100" y="286"/>
                  </a:lnTo>
                  <a:lnTo>
                    <a:pt x="86" y="286"/>
                  </a:lnTo>
                  <a:lnTo>
                    <a:pt x="79" y="286"/>
                  </a:lnTo>
                  <a:lnTo>
                    <a:pt x="79" y="279"/>
                  </a:lnTo>
                  <a:lnTo>
                    <a:pt x="72" y="279"/>
                  </a:lnTo>
                  <a:lnTo>
                    <a:pt x="72" y="271"/>
                  </a:lnTo>
                  <a:lnTo>
                    <a:pt x="72" y="257"/>
                  </a:lnTo>
                  <a:lnTo>
                    <a:pt x="57" y="257"/>
                  </a:lnTo>
                  <a:lnTo>
                    <a:pt x="50" y="257"/>
                  </a:lnTo>
                  <a:lnTo>
                    <a:pt x="50" y="264"/>
                  </a:lnTo>
                  <a:lnTo>
                    <a:pt x="50" y="271"/>
                  </a:lnTo>
                  <a:lnTo>
                    <a:pt x="43" y="264"/>
                  </a:lnTo>
                  <a:lnTo>
                    <a:pt x="36" y="257"/>
                  </a:lnTo>
                  <a:lnTo>
                    <a:pt x="36" y="250"/>
                  </a:lnTo>
                  <a:lnTo>
                    <a:pt x="15" y="250"/>
                  </a:lnTo>
                  <a:lnTo>
                    <a:pt x="0" y="250"/>
                  </a:lnTo>
                  <a:lnTo>
                    <a:pt x="0" y="236"/>
                  </a:lnTo>
                  <a:lnTo>
                    <a:pt x="0" y="229"/>
                  </a:lnTo>
                  <a:lnTo>
                    <a:pt x="0" y="221"/>
                  </a:lnTo>
                  <a:lnTo>
                    <a:pt x="0" y="214"/>
                  </a:lnTo>
                  <a:lnTo>
                    <a:pt x="7" y="207"/>
                  </a:lnTo>
                  <a:lnTo>
                    <a:pt x="15" y="200"/>
                  </a:lnTo>
                  <a:lnTo>
                    <a:pt x="29" y="186"/>
                  </a:lnTo>
                  <a:lnTo>
                    <a:pt x="36" y="179"/>
                  </a:lnTo>
                  <a:lnTo>
                    <a:pt x="36" y="164"/>
                  </a:lnTo>
                  <a:lnTo>
                    <a:pt x="36" y="150"/>
                  </a:lnTo>
                  <a:lnTo>
                    <a:pt x="29" y="150"/>
                  </a:lnTo>
                  <a:lnTo>
                    <a:pt x="29" y="143"/>
                  </a:lnTo>
                  <a:lnTo>
                    <a:pt x="29" y="136"/>
                  </a:lnTo>
                  <a:lnTo>
                    <a:pt x="36" y="129"/>
                  </a:lnTo>
                  <a:lnTo>
                    <a:pt x="36" y="122"/>
                  </a:lnTo>
                  <a:lnTo>
                    <a:pt x="50" y="114"/>
                  </a:lnTo>
                  <a:lnTo>
                    <a:pt x="57" y="107"/>
                  </a:lnTo>
                  <a:lnTo>
                    <a:pt x="64" y="107"/>
                  </a:lnTo>
                  <a:lnTo>
                    <a:pt x="72" y="107"/>
                  </a:lnTo>
                  <a:lnTo>
                    <a:pt x="79" y="107"/>
                  </a:lnTo>
                  <a:lnTo>
                    <a:pt x="86" y="107"/>
                  </a:lnTo>
                  <a:lnTo>
                    <a:pt x="86" y="79"/>
                  </a:lnTo>
                  <a:lnTo>
                    <a:pt x="86" y="50"/>
                  </a:lnTo>
                  <a:lnTo>
                    <a:pt x="93" y="43"/>
                  </a:lnTo>
                  <a:lnTo>
                    <a:pt x="100" y="36"/>
                  </a:lnTo>
                  <a:lnTo>
                    <a:pt x="107" y="36"/>
                  </a:lnTo>
                  <a:lnTo>
                    <a:pt x="122" y="36"/>
                  </a:lnTo>
                  <a:lnTo>
                    <a:pt x="122" y="43"/>
                  </a:lnTo>
                  <a:lnTo>
                    <a:pt x="122" y="50"/>
                  </a:lnTo>
                  <a:lnTo>
                    <a:pt x="143" y="50"/>
                  </a:lnTo>
                  <a:lnTo>
                    <a:pt x="164" y="50"/>
                  </a:lnTo>
                  <a:lnTo>
                    <a:pt x="171" y="36"/>
                  </a:lnTo>
                  <a:lnTo>
                    <a:pt x="179" y="29"/>
                  </a:lnTo>
                  <a:lnTo>
                    <a:pt x="186" y="29"/>
                  </a:lnTo>
                  <a:lnTo>
                    <a:pt x="193" y="29"/>
                  </a:lnTo>
                  <a:lnTo>
                    <a:pt x="200" y="22"/>
                  </a:lnTo>
                  <a:lnTo>
                    <a:pt x="200" y="8"/>
                  </a:lnTo>
                  <a:lnTo>
                    <a:pt x="207" y="8"/>
                  </a:lnTo>
                  <a:lnTo>
                    <a:pt x="214" y="0"/>
                  </a:lnTo>
                  <a:lnTo>
                    <a:pt x="214" y="8"/>
                  </a:lnTo>
                  <a:lnTo>
                    <a:pt x="221" y="8"/>
                  </a:lnTo>
                  <a:lnTo>
                    <a:pt x="236" y="8"/>
                  </a:lnTo>
                  <a:lnTo>
                    <a:pt x="236" y="0"/>
                  </a:lnTo>
                  <a:lnTo>
                    <a:pt x="243" y="0"/>
                  </a:lnTo>
                  <a:lnTo>
                    <a:pt x="257" y="0"/>
                  </a:lnTo>
                  <a:lnTo>
                    <a:pt x="257" y="8"/>
                  </a:lnTo>
                  <a:lnTo>
                    <a:pt x="264" y="8"/>
                  </a:lnTo>
                  <a:lnTo>
                    <a:pt x="271" y="8"/>
                  </a:lnTo>
                  <a:lnTo>
                    <a:pt x="271" y="22"/>
                  </a:lnTo>
                  <a:lnTo>
                    <a:pt x="271" y="29"/>
                  </a:lnTo>
                  <a:lnTo>
                    <a:pt x="278" y="29"/>
                  </a:lnTo>
                  <a:lnTo>
                    <a:pt x="286" y="36"/>
                  </a:lnTo>
                  <a:lnTo>
                    <a:pt x="300" y="36"/>
                  </a:lnTo>
                  <a:lnTo>
                    <a:pt x="321" y="36"/>
                  </a:lnTo>
                  <a:lnTo>
                    <a:pt x="321" y="29"/>
                  </a:lnTo>
                  <a:lnTo>
                    <a:pt x="321" y="15"/>
                  </a:lnTo>
                  <a:lnTo>
                    <a:pt x="321" y="22"/>
                  </a:lnTo>
                  <a:lnTo>
                    <a:pt x="328" y="29"/>
                  </a:lnTo>
                  <a:lnTo>
                    <a:pt x="328" y="36"/>
                  </a:lnTo>
                  <a:lnTo>
                    <a:pt x="335" y="36"/>
                  </a:lnTo>
                  <a:lnTo>
                    <a:pt x="343" y="36"/>
                  </a:lnTo>
                  <a:lnTo>
                    <a:pt x="343" y="43"/>
                  </a:lnTo>
                  <a:lnTo>
                    <a:pt x="343" y="50"/>
                  </a:lnTo>
                  <a:lnTo>
                    <a:pt x="350" y="50"/>
                  </a:lnTo>
                  <a:lnTo>
                    <a:pt x="357" y="50"/>
                  </a:lnTo>
                  <a:lnTo>
                    <a:pt x="357" y="57"/>
                  </a:lnTo>
                  <a:lnTo>
                    <a:pt x="371" y="72"/>
                  </a:lnTo>
                  <a:lnTo>
                    <a:pt x="378" y="79"/>
                  </a:lnTo>
                  <a:lnTo>
                    <a:pt x="378" y="114"/>
                  </a:lnTo>
                  <a:lnTo>
                    <a:pt x="378" y="150"/>
                  </a:lnTo>
                  <a:lnTo>
                    <a:pt x="371" y="179"/>
                  </a:lnTo>
                  <a:lnTo>
                    <a:pt x="371" y="200"/>
                  </a:lnTo>
                  <a:lnTo>
                    <a:pt x="371" y="236"/>
                  </a:lnTo>
                  <a:lnTo>
                    <a:pt x="371" y="279"/>
                  </a:lnTo>
                  <a:lnTo>
                    <a:pt x="364" y="279"/>
                  </a:lnTo>
                  <a:lnTo>
                    <a:pt x="357" y="279"/>
                  </a:lnTo>
                  <a:lnTo>
                    <a:pt x="343" y="271"/>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67" name="Freeform 66"/>
            <p:cNvSpPr>
              <a:spLocks/>
            </p:cNvSpPr>
            <p:nvPr/>
          </p:nvSpPr>
          <p:spPr bwMode="auto">
            <a:xfrm>
              <a:off x="3241675" y="1481138"/>
              <a:ext cx="407988" cy="249237"/>
            </a:xfrm>
            <a:custGeom>
              <a:avLst/>
              <a:gdLst>
                <a:gd name="T0" fmla="*/ 413306132 w 257"/>
                <a:gd name="T1" fmla="*/ 37801474 h 157"/>
                <a:gd name="T2" fmla="*/ 647681744 w 257"/>
                <a:gd name="T3" fmla="*/ 55443326 h 157"/>
                <a:gd name="T4" fmla="*/ 647681744 w 257"/>
                <a:gd name="T5" fmla="*/ 90725443 h 157"/>
                <a:gd name="T6" fmla="*/ 630039835 w 257"/>
                <a:gd name="T7" fmla="*/ 126007560 h 157"/>
                <a:gd name="T8" fmla="*/ 630039835 w 257"/>
                <a:gd name="T9" fmla="*/ 163809034 h 157"/>
                <a:gd name="T10" fmla="*/ 556956008 w 257"/>
                <a:gd name="T11" fmla="*/ 234373267 h 157"/>
                <a:gd name="T12" fmla="*/ 574596329 w 257"/>
                <a:gd name="T13" fmla="*/ 307458446 h 157"/>
                <a:gd name="T14" fmla="*/ 556956008 w 257"/>
                <a:gd name="T15" fmla="*/ 342740562 h 157"/>
                <a:gd name="T16" fmla="*/ 504031868 w 257"/>
                <a:gd name="T17" fmla="*/ 360380827 h 157"/>
                <a:gd name="T18" fmla="*/ 448588362 w 257"/>
                <a:gd name="T19" fmla="*/ 342740562 h 157"/>
                <a:gd name="T20" fmla="*/ 430948041 w 257"/>
                <a:gd name="T21" fmla="*/ 325098710 h 157"/>
                <a:gd name="T22" fmla="*/ 413306132 w 257"/>
                <a:gd name="T23" fmla="*/ 289816594 h 157"/>
                <a:gd name="T24" fmla="*/ 395665810 w 257"/>
                <a:gd name="T25" fmla="*/ 269655384 h 157"/>
                <a:gd name="T26" fmla="*/ 342741670 w 257"/>
                <a:gd name="T27" fmla="*/ 269655384 h 157"/>
                <a:gd name="T28" fmla="*/ 304940074 w 257"/>
                <a:gd name="T29" fmla="*/ 289816594 h 157"/>
                <a:gd name="T30" fmla="*/ 287298165 w 257"/>
                <a:gd name="T31" fmla="*/ 269655384 h 157"/>
                <a:gd name="T32" fmla="*/ 252015934 w 257"/>
                <a:gd name="T33" fmla="*/ 289816594 h 157"/>
                <a:gd name="T34" fmla="*/ 234375612 w 257"/>
                <a:gd name="T35" fmla="*/ 342740562 h 157"/>
                <a:gd name="T36" fmla="*/ 199093381 w 257"/>
                <a:gd name="T37" fmla="*/ 342740562 h 157"/>
                <a:gd name="T38" fmla="*/ 161290198 w 257"/>
                <a:gd name="T39" fmla="*/ 395662944 h 157"/>
                <a:gd name="T40" fmla="*/ 161290198 w 257"/>
                <a:gd name="T41" fmla="*/ 342740562 h 157"/>
                <a:gd name="T42" fmla="*/ 126007967 w 257"/>
                <a:gd name="T43" fmla="*/ 307458446 h 157"/>
                <a:gd name="T44" fmla="*/ 126007967 w 257"/>
                <a:gd name="T45" fmla="*/ 234373267 h 157"/>
                <a:gd name="T46" fmla="*/ 108367645 w 257"/>
                <a:gd name="T47" fmla="*/ 216733003 h 157"/>
                <a:gd name="T48" fmla="*/ 73085415 w 257"/>
                <a:gd name="T49" fmla="*/ 216733003 h 157"/>
                <a:gd name="T50" fmla="*/ 73085415 w 257"/>
                <a:gd name="T51" fmla="*/ 181450886 h 157"/>
                <a:gd name="T52" fmla="*/ 55443505 w 257"/>
                <a:gd name="T53" fmla="*/ 143647824 h 157"/>
                <a:gd name="T54" fmla="*/ 35282231 w 257"/>
                <a:gd name="T55" fmla="*/ 108365708 h 157"/>
                <a:gd name="T56" fmla="*/ 17641909 w 257"/>
                <a:gd name="T57" fmla="*/ 73083591 h 157"/>
                <a:gd name="T58" fmla="*/ 0 w 257"/>
                <a:gd name="T59" fmla="*/ 55443326 h 157"/>
                <a:gd name="T60" fmla="*/ 0 w 257"/>
                <a:gd name="T61" fmla="*/ 0 h 157"/>
                <a:gd name="T62" fmla="*/ 234375612 w 257"/>
                <a:gd name="T63" fmla="*/ 37801474 h 157"/>
                <a:gd name="T64" fmla="*/ 360383579 w 257"/>
                <a:gd name="T65" fmla="*/ 37801474 h 157"/>
                <a:gd name="T66" fmla="*/ 395665810 w 257"/>
                <a:gd name="T67" fmla="*/ 37801474 h 15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57"/>
                <a:gd name="T103" fmla="*/ 0 h 157"/>
                <a:gd name="T104" fmla="*/ 257 w 257"/>
                <a:gd name="T105" fmla="*/ 157 h 15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57" h="157">
                  <a:moveTo>
                    <a:pt x="157" y="15"/>
                  </a:moveTo>
                  <a:lnTo>
                    <a:pt x="164" y="15"/>
                  </a:lnTo>
                  <a:lnTo>
                    <a:pt x="207" y="15"/>
                  </a:lnTo>
                  <a:lnTo>
                    <a:pt x="257" y="22"/>
                  </a:lnTo>
                  <a:lnTo>
                    <a:pt x="257" y="29"/>
                  </a:lnTo>
                  <a:lnTo>
                    <a:pt x="257" y="36"/>
                  </a:lnTo>
                  <a:lnTo>
                    <a:pt x="257" y="43"/>
                  </a:lnTo>
                  <a:lnTo>
                    <a:pt x="250" y="50"/>
                  </a:lnTo>
                  <a:lnTo>
                    <a:pt x="250" y="57"/>
                  </a:lnTo>
                  <a:lnTo>
                    <a:pt x="250" y="65"/>
                  </a:lnTo>
                  <a:lnTo>
                    <a:pt x="235" y="79"/>
                  </a:lnTo>
                  <a:lnTo>
                    <a:pt x="221" y="93"/>
                  </a:lnTo>
                  <a:lnTo>
                    <a:pt x="221" y="107"/>
                  </a:lnTo>
                  <a:lnTo>
                    <a:pt x="228" y="122"/>
                  </a:lnTo>
                  <a:lnTo>
                    <a:pt x="221" y="122"/>
                  </a:lnTo>
                  <a:lnTo>
                    <a:pt x="221" y="136"/>
                  </a:lnTo>
                  <a:lnTo>
                    <a:pt x="221" y="143"/>
                  </a:lnTo>
                  <a:lnTo>
                    <a:pt x="200" y="143"/>
                  </a:lnTo>
                  <a:lnTo>
                    <a:pt x="186" y="143"/>
                  </a:lnTo>
                  <a:lnTo>
                    <a:pt x="178" y="136"/>
                  </a:lnTo>
                  <a:lnTo>
                    <a:pt x="171" y="136"/>
                  </a:lnTo>
                  <a:lnTo>
                    <a:pt x="171" y="129"/>
                  </a:lnTo>
                  <a:lnTo>
                    <a:pt x="171" y="115"/>
                  </a:lnTo>
                  <a:lnTo>
                    <a:pt x="164" y="115"/>
                  </a:lnTo>
                  <a:lnTo>
                    <a:pt x="157" y="115"/>
                  </a:lnTo>
                  <a:lnTo>
                    <a:pt x="157" y="107"/>
                  </a:lnTo>
                  <a:lnTo>
                    <a:pt x="143" y="107"/>
                  </a:lnTo>
                  <a:lnTo>
                    <a:pt x="136" y="107"/>
                  </a:lnTo>
                  <a:lnTo>
                    <a:pt x="136" y="115"/>
                  </a:lnTo>
                  <a:lnTo>
                    <a:pt x="121" y="115"/>
                  </a:lnTo>
                  <a:lnTo>
                    <a:pt x="114" y="115"/>
                  </a:lnTo>
                  <a:lnTo>
                    <a:pt x="114" y="107"/>
                  </a:lnTo>
                  <a:lnTo>
                    <a:pt x="107" y="115"/>
                  </a:lnTo>
                  <a:lnTo>
                    <a:pt x="100" y="115"/>
                  </a:lnTo>
                  <a:lnTo>
                    <a:pt x="100" y="129"/>
                  </a:lnTo>
                  <a:lnTo>
                    <a:pt x="93" y="136"/>
                  </a:lnTo>
                  <a:lnTo>
                    <a:pt x="86" y="136"/>
                  </a:lnTo>
                  <a:lnTo>
                    <a:pt x="79" y="136"/>
                  </a:lnTo>
                  <a:lnTo>
                    <a:pt x="71" y="143"/>
                  </a:lnTo>
                  <a:lnTo>
                    <a:pt x="64" y="157"/>
                  </a:lnTo>
                  <a:lnTo>
                    <a:pt x="64" y="143"/>
                  </a:lnTo>
                  <a:lnTo>
                    <a:pt x="64" y="136"/>
                  </a:lnTo>
                  <a:lnTo>
                    <a:pt x="57" y="129"/>
                  </a:lnTo>
                  <a:lnTo>
                    <a:pt x="50" y="122"/>
                  </a:lnTo>
                  <a:lnTo>
                    <a:pt x="50" y="107"/>
                  </a:lnTo>
                  <a:lnTo>
                    <a:pt x="50" y="93"/>
                  </a:lnTo>
                  <a:lnTo>
                    <a:pt x="43" y="93"/>
                  </a:lnTo>
                  <a:lnTo>
                    <a:pt x="43" y="86"/>
                  </a:lnTo>
                  <a:lnTo>
                    <a:pt x="36" y="86"/>
                  </a:lnTo>
                  <a:lnTo>
                    <a:pt x="29" y="86"/>
                  </a:lnTo>
                  <a:lnTo>
                    <a:pt x="29" y="79"/>
                  </a:lnTo>
                  <a:lnTo>
                    <a:pt x="29" y="72"/>
                  </a:lnTo>
                  <a:lnTo>
                    <a:pt x="22" y="72"/>
                  </a:lnTo>
                  <a:lnTo>
                    <a:pt x="22" y="57"/>
                  </a:lnTo>
                  <a:lnTo>
                    <a:pt x="22" y="43"/>
                  </a:lnTo>
                  <a:lnTo>
                    <a:pt x="14" y="43"/>
                  </a:lnTo>
                  <a:lnTo>
                    <a:pt x="7" y="43"/>
                  </a:lnTo>
                  <a:lnTo>
                    <a:pt x="7" y="29"/>
                  </a:lnTo>
                  <a:lnTo>
                    <a:pt x="7" y="22"/>
                  </a:lnTo>
                  <a:lnTo>
                    <a:pt x="0" y="22"/>
                  </a:lnTo>
                  <a:lnTo>
                    <a:pt x="0" y="15"/>
                  </a:lnTo>
                  <a:lnTo>
                    <a:pt x="0" y="0"/>
                  </a:lnTo>
                  <a:lnTo>
                    <a:pt x="43" y="8"/>
                  </a:lnTo>
                  <a:lnTo>
                    <a:pt x="93" y="15"/>
                  </a:lnTo>
                  <a:lnTo>
                    <a:pt x="121" y="15"/>
                  </a:lnTo>
                  <a:lnTo>
                    <a:pt x="143" y="15"/>
                  </a:lnTo>
                  <a:lnTo>
                    <a:pt x="150" y="15"/>
                  </a:lnTo>
                  <a:lnTo>
                    <a:pt x="157" y="15"/>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68" name="Freeform 67"/>
            <p:cNvSpPr>
              <a:spLocks/>
            </p:cNvSpPr>
            <p:nvPr/>
          </p:nvSpPr>
          <p:spPr bwMode="auto">
            <a:xfrm>
              <a:off x="3241675" y="1481138"/>
              <a:ext cx="407988" cy="249237"/>
            </a:xfrm>
            <a:custGeom>
              <a:avLst/>
              <a:gdLst>
                <a:gd name="T0" fmla="*/ 413306132 w 257"/>
                <a:gd name="T1" fmla="*/ 37801474 h 157"/>
                <a:gd name="T2" fmla="*/ 647681744 w 257"/>
                <a:gd name="T3" fmla="*/ 55443326 h 157"/>
                <a:gd name="T4" fmla="*/ 647681744 w 257"/>
                <a:gd name="T5" fmla="*/ 90725443 h 157"/>
                <a:gd name="T6" fmla="*/ 630039835 w 257"/>
                <a:gd name="T7" fmla="*/ 126007560 h 157"/>
                <a:gd name="T8" fmla="*/ 630039835 w 257"/>
                <a:gd name="T9" fmla="*/ 163809034 h 157"/>
                <a:gd name="T10" fmla="*/ 556956008 w 257"/>
                <a:gd name="T11" fmla="*/ 234373267 h 157"/>
                <a:gd name="T12" fmla="*/ 574596329 w 257"/>
                <a:gd name="T13" fmla="*/ 307458446 h 157"/>
                <a:gd name="T14" fmla="*/ 556956008 w 257"/>
                <a:gd name="T15" fmla="*/ 342740562 h 157"/>
                <a:gd name="T16" fmla="*/ 504031868 w 257"/>
                <a:gd name="T17" fmla="*/ 360380827 h 157"/>
                <a:gd name="T18" fmla="*/ 448588362 w 257"/>
                <a:gd name="T19" fmla="*/ 342740562 h 157"/>
                <a:gd name="T20" fmla="*/ 430948041 w 257"/>
                <a:gd name="T21" fmla="*/ 325098710 h 157"/>
                <a:gd name="T22" fmla="*/ 413306132 w 257"/>
                <a:gd name="T23" fmla="*/ 289816594 h 157"/>
                <a:gd name="T24" fmla="*/ 395665810 w 257"/>
                <a:gd name="T25" fmla="*/ 269655384 h 157"/>
                <a:gd name="T26" fmla="*/ 342741670 w 257"/>
                <a:gd name="T27" fmla="*/ 269655384 h 157"/>
                <a:gd name="T28" fmla="*/ 304940074 w 257"/>
                <a:gd name="T29" fmla="*/ 289816594 h 157"/>
                <a:gd name="T30" fmla="*/ 287298165 w 257"/>
                <a:gd name="T31" fmla="*/ 269655384 h 157"/>
                <a:gd name="T32" fmla="*/ 252015934 w 257"/>
                <a:gd name="T33" fmla="*/ 289816594 h 157"/>
                <a:gd name="T34" fmla="*/ 234375612 w 257"/>
                <a:gd name="T35" fmla="*/ 342740562 h 157"/>
                <a:gd name="T36" fmla="*/ 199093381 w 257"/>
                <a:gd name="T37" fmla="*/ 342740562 h 157"/>
                <a:gd name="T38" fmla="*/ 161290198 w 257"/>
                <a:gd name="T39" fmla="*/ 395662944 h 157"/>
                <a:gd name="T40" fmla="*/ 161290198 w 257"/>
                <a:gd name="T41" fmla="*/ 342740562 h 157"/>
                <a:gd name="T42" fmla="*/ 126007967 w 257"/>
                <a:gd name="T43" fmla="*/ 307458446 h 157"/>
                <a:gd name="T44" fmla="*/ 126007967 w 257"/>
                <a:gd name="T45" fmla="*/ 234373267 h 157"/>
                <a:gd name="T46" fmla="*/ 108367645 w 257"/>
                <a:gd name="T47" fmla="*/ 216733003 h 157"/>
                <a:gd name="T48" fmla="*/ 73085415 w 257"/>
                <a:gd name="T49" fmla="*/ 216733003 h 157"/>
                <a:gd name="T50" fmla="*/ 73085415 w 257"/>
                <a:gd name="T51" fmla="*/ 181450886 h 157"/>
                <a:gd name="T52" fmla="*/ 55443505 w 257"/>
                <a:gd name="T53" fmla="*/ 143647824 h 157"/>
                <a:gd name="T54" fmla="*/ 35282231 w 257"/>
                <a:gd name="T55" fmla="*/ 108365708 h 157"/>
                <a:gd name="T56" fmla="*/ 17641909 w 257"/>
                <a:gd name="T57" fmla="*/ 73083591 h 157"/>
                <a:gd name="T58" fmla="*/ 0 w 257"/>
                <a:gd name="T59" fmla="*/ 55443326 h 157"/>
                <a:gd name="T60" fmla="*/ 0 w 257"/>
                <a:gd name="T61" fmla="*/ 0 h 157"/>
                <a:gd name="T62" fmla="*/ 234375612 w 257"/>
                <a:gd name="T63" fmla="*/ 37801474 h 157"/>
                <a:gd name="T64" fmla="*/ 360383579 w 257"/>
                <a:gd name="T65" fmla="*/ 37801474 h 1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57"/>
                <a:gd name="T100" fmla="*/ 0 h 157"/>
                <a:gd name="T101" fmla="*/ 257 w 257"/>
                <a:gd name="T102" fmla="*/ 157 h 1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57" h="157">
                  <a:moveTo>
                    <a:pt x="157" y="15"/>
                  </a:moveTo>
                  <a:lnTo>
                    <a:pt x="164" y="15"/>
                  </a:lnTo>
                  <a:lnTo>
                    <a:pt x="207" y="15"/>
                  </a:lnTo>
                  <a:lnTo>
                    <a:pt x="257" y="22"/>
                  </a:lnTo>
                  <a:lnTo>
                    <a:pt x="257" y="29"/>
                  </a:lnTo>
                  <a:lnTo>
                    <a:pt x="257" y="36"/>
                  </a:lnTo>
                  <a:lnTo>
                    <a:pt x="257" y="43"/>
                  </a:lnTo>
                  <a:lnTo>
                    <a:pt x="250" y="50"/>
                  </a:lnTo>
                  <a:lnTo>
                    <a:pt x="250" y="57"/>
                  </a:lnTo>
                  <a:lnTo>
                    <a:pt x="250" y="65"/>
                  </a:lnTo>
                  <a:lnTo>
                    <a:pt x="235" y="79"/>
                  </a:lnTo>
                  <a:lnTo>
                    <a:pt x="221" y="93"/>
                  </a:lnTo>
                  <a:lnTo>
                    <a:pt x="221" y="107"/>
                  </a:lnTo>
                  <a:lnTo>
                    <a:pt x="228" y="122"/>
                  </a:lnTo>
                  <a:lnTo>
                    <a:pt x="221" y="122"/>
                  </a:lnTo>
                  <a:lnTo>
                    <a:pt x="221" y="136"/>
                  </a:lnTo>
                  <a:lnTo>
                    <a:pt x="221" y="143"/>
                  </a:lnTo>
                  <a:lnTo>
                    <a:pt x="200" y="143"/>
                  </a:lnTo>
                  <a:lnTo>
                    <a:pt x="186" y="143"/>
                  </a:lnTo>
                  <a:lnTo>
                    <a:pt x="178" y="136"/>
                  </a:lnTo>
                  <a:lnTo>
                    <a:pt x="171" y="136"/>
                  </a:lnTo>
                  <a:lnTo>
                    <a:pt x="171" y="129"/>
                  </a:lnTo>
                  <a:lnTo>
                    <a:pt x="171" y="115"/>
                  </a:lnTo>
                  <a:lnTo>
                    <a:pt x="164" y="115"/>
                  </a:lnTo>
                  <a:lnTo>
                    <a:pt x="157" y="115"/>
                  </a:lnTo>
                  <a:lnTo>
                    <a:pt x="157" y="107"/>
                  </a:lnTo>
                  <a:lnTo>
                    <a:pt x="143" y="107"/>
                  </a:lnTo>
                  <a:lnTo>
                    <a:pt x="136" y="107"/>
                  </a:lnTo>
                  <a:lnTo>
                    <a:pt x="136" y="115"/>
                  </a:lnTo>
                  <a:lnTo>
                    <a:pt x="121" y="115"/>
                  </a:lnTo>
                  <a:lnTo>
                    <a:pt x="114" y="115"/>
                  </a:lnTo>
                  <a:lnTo>
                    <a:pt x="114" y="107"/>
                  </a:lnTo>
                  <a:lnTo>
                    <a:pt x="107" y="115"/>
                  </a:lnTo>
                  <a:lnTo>
                    <a:pt x="100" y="115"/>
                  </a:lnTo>
                  <a:lnTo>
                    <a:pt x="100" y="129"/>
                  </a:lnTo>
                  <a:lnTo>
                    <a:pt x="93" y="136"/>
                  </a:lnTo>
                  <a:lnTo>
                    <a:pt x="86" y="136"/>
                  </a:lnTo>
                  <a:lnTo>
                    <a:pt x="79" y="136"/>
                  </a:lnTo>
                  <a:lnTo>
                    <a:pt x="71" y="143"/>
                  </a:lnTo>
                  <a:lnTo>
                    <a:pt x="64" y="157"/>
                  </a:lnTo>
                  <a:lnTo>
                    <a:pt x="64" y="143"/>
                  </a:lnTo>
                  <a:lnTo>
                    <a:pt x="64" y="136"/>
                  </a:lnTo>
                  <a:lnTo>
                    <a:pt x="57" y="129"/>
                  </a:lnTo>
                  <a:lnTo>
                    <a:pt x="50" y="122"/>
                  </a:lnTo>
                  <a:lnTo>
                    <a:pt x="50" y="107"/>
                  </a:lnTo>
                  <a:lnTo>
                    <a:pt x="50" y="93"/>
                  </a:lnTo>
                  <a:lnTo>
                    <a:pt x="43" y="93"/>
                  </a:lnTo>
                  <a:lnTo>
                    <a:pt x="43" y="86"/>
                  </a:lnTo>
                  <a:lnTo>
                    <a:pt x="36" y="86"/>
                  </a:lnTo>
                  <a:lnTo>
                    <a:pt x="29" y="86"/>
                  </a:lnTo>
                  <a:lnTo>
                    <a:pt x="29" y="79"/>
                  </a:lnTo>
                  <a:lnTo>
                    <a:pt x="29" y="72"/>
                  </a:lnTo>
                  <a:lnTo>
                    <a:pt x="22" y="72"/>
                  </a:lnTo>
                  <a:lnTo>
                    <a:pt x="22" y="57"/>
                  </a:lnTo>
                  <a:lnTo>
                    <a:pt x="22" y="43"/>
                  </a:lnTo>
                  <a:lnTo>
                    <a:pt x="14" y="43"/>
                  </a:lnTo>
                  <a:lnTo>
                    <a:pt x="7" y="43"/>
                  </a:lnTo>
                  <a:lnTo>
                    <a:pt x="7" y="29"/>
                  </a:lnTo>
                  <a:lnTo>
                    <a:pt x="7" y="22"/>
                  </a:lnTo>
                  <a:lnTo>
                    <a:pt x="0" y="22"/>
                  </a:lnTo>
                  <a:lnTo>
                    <a:pt x="0" y="15"/>
                  </a:lnTo>
                  <a:lnTo>
                    <a:pt x="0" y="0"/>
                  </a:lnTo>
                  <a:lnTo>
                    <a:pt x="43" y="8"/>
                  </a:lnTo>
                  <a:lnTo>
                    <a:pt x="93" y="15"/>
                  </a:lnTo>
                  <a:lnTo>
                    <a:pt x="121" y="15"/>
                  </a:lnTo>
                  <a:lnTo>
                    <a:pt x="143" y="15"/>
                  </a:lnTo>
                  <a:lnTo>
                    <a:pt x="150" y="15"/>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69" name="Freeform 68"/>
            <p:cNvSpPr>
              <a:spLocks/>
            </p:cNvSpPr>
            <p:nvPr/>
          </p:nvSpPr>
          <p:spPr bwMode="auto">
            <a:xfrm>
              <a:off x="3570288" y="1516063"/>
              <a:ext cx="487362" cy="361950"/>
            </a:xfrm>
            <a:custGeom>
              <a:avLst/>
              <a:gdLst>
                <a:gd name="T0" fmla="*/ 773686381 w 307"/>
                <a:gd name="T1" fmla="*/ 574595625 h 228"/>
                <a:gd name="T2" fmla="*/ 735884870 w 307"/>
                <a:gd name="T3" fmla="*/ 574595625 h 228"/>
                <a:gd name="T4" fmla="*/ 735884870 w 307"/>
                <a:gd name="T5" fmla="*/ 539313438 h 228"/>
                <a:gd name="T6" fmla="*/ 630038416 w 307"/>
                <a:gd name="T7" fmla="*/ 539313438 h 228"/>
                <a:gd name="T8" fmla="*/ 630038416 w 307"/>
                <a:gd name="T9" fmla="*/ 483870000 h 228"/>
                <a:gd name="T10" fmla="*/ 574595036 w 307"/>
                <a:gd name="T11" fmla="*/ 483870000 h 228"/>
                <a:gd name="T12" fmla="*/ 574595036 w 307"/>
                <a:gd name="T13" fmla="*/ 521673138 h 228"/>
                <a:gd name="T14" fmla="*/ 521671015 w 307"/>
                <a:gd name="T15" fmla="*/ 521673138 h 228"/>
                <a:gd name="T16" fmla="*/ 521671015 w 307"/>
                <a:gd name="T17" fmla="*/ 483870000 h 228"/>
                <a:gd name="T18" fmla="*/ 504030733 w 307"/>
                <a:gd name="T19" fmla="*/ 501511888 h 228"/>
                <a:gd name="T20" fmla="*/ 483869504 w 307"/>
                <a:gd name="T21" fmla="*/ 521673138 h 228"/>
                <a:gd name="T22" fmla="*/ 466227634 w 307"/>
                <a:gd name="T23" fmla="*/ 539313438 h 228"/>
                <a:gd name="T24" fmla="*/ 413305201 w 307"/>
                <a:gd name="T25" fmla="*/ 539313438 h 228"/>
                <a:gd name="T26" fmla="*/ 360381180 w 307"/>
                <a:gd name="T27" fmla="*/ 521673138 h 228"/>
                <a:gd name="T28" fmla="*/ 287297518 w 307"/>
                <a:gd name="T29" fmla="*/ 539313438 h 228"/>
                <a:gd name="T30" fmla="*/ 234373497 w 307"/>
                <a:gd name="T31" fmla="*/ 539313438 h 228"/>
                <a:gd name="T32" fmla="*/ 178930116 w 307"/>
                <a:gd name="T33" fmla="*/ 574595625 h 228"/>
                <a:gd name="T34" fmla="*/ 161289835 w 307"/>
                <a:gd name="T35" fmla="*/ 501511888 h 228"/>
                <a:gd name="T36" fmla="*/ 126007683 w 307"/>
                <a:gd name="T37" fmla="*/ 395665325 h 228"/>
                <a:gd name="T38" fmla="*/ 90725532 w 307"/>
                <a:gd name="T39" fmla="*/ 340221888 h 228"/>
                <a:gd name="T40" fmla="*/ 52922433 w 307"/>
                <a:gd name="T41" fmla="*/ 340221888 h 228"/>
                <a:gd name="T42" fmla="*/ 52922433 w 307"/>
                <a:gd name="T43" fmla="*/ 304939700 h 228"/>
                <a:gd name="T44" fmla="*/ 35282151 w 307"/>
                <a:gd name="T45" fmla="*/ 287297813 h 228"/>
                <a:gd name="T46" fmla="*/ 0 w 307"/>
                <a:gd name="T47" fmla="*/ 252015625 h 228"/>
                <a:gd name="T48" fmla="*/ 35282151 w 307"/>
                <a:gd name="T49" fmla="*/ 252015625 h 228"/>
                <a:gd name="T50" fmla="*/ 0 w 307"/>
                <a:gd name="T51" fmla="*/ 178931888 h 228"/>
                <a:gd name="T52" fmla="*/ 90725532 w 307"/>
                <a:gd name="T53" fmla="*/ 108367513 h 228"/>
                <a:gd name="T54" fmla="*/ 90725532 w 307"/>
                <a:gd name="T55" fmla="*/ 70564375 h 228"/>
                <a:gd name="T56" fmla="*/ 90725532 w 307"/>
                <a:gd name="T57" fmla="*/ 35282188 h 228"/>
                <a:gd name="T58" fmla="*/ 90725532 w 307"/>
                <a:gd name="T59" fmla="*/ 0 h 228"/>
                <a:gd name="T60" fmla="*/ 539312884 w 307"/>
                <a:gd name="T61" fmla="*/ 0 h 228"/>
                <a:gd name="T62" fmla="*/ 700602719 w 307"/>
                <a:gd name="T63" fmla="*/ 35282188 h 228"/>
                <a:gd name="T64" fmla="*/ 773686381 w 307"/>
                <a:gd name="T65" fmla="*/ 35282188 h 228"/>
                <a:gd name="T66" fmla="*/ 773686381 w 307"/>
                <a:gd name="T67" fmla="*/ 287297813 h 228"/>
                <a:gd name="T68" fmla="*/ 773686381 w 307"/>
                <a:gd name="T69" fmla="*/ 413305625 h 228"/>
                <a:gd name="T70" fmla="*/ 773686381 w 307"/>
                <a:gd name="T71" fmla="*/ 539313438 h 228"/>
                <a:gd name="T72" fmla="*/ 773686381 w 307"/>
                <a:gd name="T73" fmla="*/ 556955325 h 2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07"/>
                <a:gd name="T112" fmla="*/ 0 h 228"/>
                <a:gd name="T113" fmla="*/ 307 w 307"/>
                <a:gd name="T114" fmla="*/ 228 h 22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07" h="228">
                  <a:moveTo>
                    <a:pt x="307" y="221"/>
                  </a:moveTo>
                  <a:lnTo>
                    <a:pt x="307" y="228"/>
                  </a:lnTo>
                  <a:lnTo>
                    <a:pt x="299" y="228"/>
                  </a:lnTo>
                  <a:lnTo>
                    <a:pt x="292" y="228"/>
                  </a:lnTo>
                  <a:lnTo>
                    <a:pt x="292" y="221"/>
                  </a:lnTo>
                  <a:lnTo>
                    <a:pt x="292" y="214"/>
                  </a:lnTo>
                  <a:lnTo>
                    <a:pt x="271" y="214"/>
                  </a:lnTo>
                  <a:lnTo>
                    <a:pt x="250" y="214"/>
                  </a:lnTo>
                  <a:lnTo>
                    <a:pt x="250" y="207"/>
                  </a:lnTo>
                  <a:lnTo>
                    <a:pt x="250" y="192"/>
                  </a:lnTo>
                  <a:lnTo>
                    <a:pt x="235" y="192"/>
                  </a:lnTo>
                  <a:lnTo>
                    <a:pt x="228" y="192"/>
                  </a:lnTo>
                  <a:lnTo>
                    <a:pt x="228" y="199"/>
                  </a:lnTo>
                  <a:lnTo>
                    <a:pt x="228" y="207"/>
                  </a:lnTo>
                  <a:lnTo>
                    <a:pt x="221" y="207"/>
                  </a:lnTo>
                  <a:lnTo>
                    <a:pt x="207" y="207"/>
                  </a:lnTo>
                  <a:lnTo>
                    <a:pt x="207" y="199"/>
                  </a:lnTo>
                  <a:lnTo>
                    <a:pt x="207" y="192"/>
                  </a:lnTo>
                  <a:lnTo>
                    <a:pt x="200" y="192"/>
                  </a:lnTo>
                  <a:lnTo>
                    <a:pt x="200" y="199"/>
                  </a:lnTo>
                  <a:lnTo>
                    <a:pt x="200" y="207"/>
                  </a:lnTo>
                  <a:lnTo>
                    <a:pt x="192" y="207"/>
                  </a:lnTo>
                  <a:lnTo>
                    <a:pt x="185" y="207"/>
                  </a:lnTo>
                  <a:lnTo>
                    <a:pt x="185" y="214"/>
                  </a:lnTo>
                  <a:lnTo>
                    <a:pt x="178" y="214"/>
                  </a:lnTo>
                  <a:lnTo>
                    <a:pt x="164" y="214"/>
                  </a:lnTo>
                  <a:lnTo>
                    <a:pt x="164" y="207"/>
                  </a:lnTo>
                  <a:lnTo>
                    <a:pt x="143" y="207"/>
                  </a:lnTo>
                  <a:lnTo>
                    <a:pt x="114" y="207"/>
                  </a:lnTo>
                  <a:lnTo>
                    <a:pt x="114" y="214"/>
                  </a:lnTo>
                  <a:lnTo>
                    <a:pt x="107" y="214"/>
                  </a:lnTo>
                  <a:lnTo>
                    <a:pt x="93" y="214"/>
                  </a:lnTo>
                  <a:lnTo>
                    <a:pt x="86" y="221"/>
                  </a:lnTo>
                  <a:lnTo>
                    <a:pt x="71" y="228"/>
                  </a:lnTo>
                  <a:lnTo>
                    <a:pt x="64" y="228"/>
                  </a:lnTo>
                  <a:lnTo>
                    <a:pt x="64" y="199"/>
                  </a:lnTo>
                  <a:lnTo>
                    <a:pt x="64" y="164"/>
                  </a:lnTo>
                  <a:lnTo>
                    <a:pt x="50" y="157"/>
                  </a:lnTo>
                  <a:lnTo>
                    <a:pt x="36" y="142"/>
                  </a:lnTo>
                  <a:lnTo>
                    <a:pt x="36" y="135"/>
                  </a:lnTo>
                  <a:lnTo>
                    <a:pt x="28" y="135"/>
                  </a:lnTo>
                  <a:lnTo>
                    <a:pt x="21" y="135"/>
                  </a:lnTo>
                  <a:lnTo>
                    <a:pt x="21" y="128"/>
                  </a:lnTo>
                  <a:lnTo>
                    <a:pt x="21" y="121"/>
                  </a:lnTo>
                  <a:lnTo>
                    <a:pt x="14" y="121"/>
                  </a:lnTo>
                  <a:lnTo>
                    <a:pt x="14" y="114"/>
                  </a:lnTo>
                  <a:lnTo>
                    <a:pt x="7" y="107"/>
                  </a:lnTo>
                  <a:lnTo>
                    <a:pt x="0" y="100"/>
                  </a:lnTo>
                  <a:lnTo>
                    <a:pt x="7" y="100"/>
                  </a:lnTo>
                  <a:lnTo>
                    <a:pt x="14" y="100"/>
                  </a:lnTo>
                  <a:lnTo>
                    <a:pt x="7" y="85"/>
                  </a:lnTo>
                  <a:lnTo>
                    <a:pt x="0" y="71"/>
                  </a:lnTo>
                  <a:lnTo>
                    <a:pt x="14" y="57"/>
                  </a:lnTo>
                  <a:lnTo>
                    <a:pt x="36" y="43"/>
                  </a:lnTo>
                  <a:lnTo>
                    <a:pt x="36" y="35"/>
                  </a:lnTo>
                  <a:lnTo>
                    <a:pt x="36" y="28"/>
                  </a:lnTo>
                  <a:lnTo>
                    <a:pt x="36" y="21"/>
                  </a:lnTo>
                  <a:lnTo>
                    <a:pt x="36" y="14"/>
                  </a:lnTo>
                  <a:lnTo>
                    <a:pt x="36" y="7"/>
                  </a:lnTo>
                  <a:lnTo>
                    <a:pt x="36" y="0"/>
                  </a:lnTo>
                  <a:lnTo>
                    <a:pt x="128" y="0"/>
                  </a:lnTo>
                  <a:lnTo>
                    <a:pt x="214" y="0"/>
                  </a:lnTo>
                  <a:lnTo>
                    <a:pt x="250" y="7"/>
                  </a:lnTo>
                  <a:lnTo>
                    <a:pt x="278" y="14"/>
                  </a:lnTo>
                  <a:lnTo>
                    <a:pt x="292" y="14"/>
                  </a:lnTo>
                  <a:lnTo>
                    <a:pt x="307" y="14"/>
                  </a:lnTo>
                  <a:lnTo>
                    <a:pt x="307" y="64"/>
                  </a:lnTo>
                  <a:lnTo>
                    <a:pt x="307" y="114"/>
                  </a:lnTo>
                  <a:lnTo>
                    <a:pt x="307" y="142"/>
                  </a:lnTo>
                  <a:lnTo>
                    <a:pt x="307" y="164"/>
                  </a:lnTo>
                  <a:lnTo>
                    <a:pt x="307" y="192"/>
                  </a:lnTo>
                  <a:lnTo>
                    <a:pt x="307" y="214"/>
                  </a:lnTo>
                  <a:lnTo>
                    <a:pt x="307" y="221"/>
                  </a:lnTo>
                  <a:close/>
                </a:path>
              </a:pathLst>
            </a:custGeom>
            <a:solidFill>
              <a:schemeClr val="accent3">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70" name="Freeform 69"/>
            <p:cNvSpPr>
              <a:spLocks/>
            </p:cNvSpPr>
            <p:nvPr/>
          </p:nvSpPr>
          <p:spPr bwMode="auto">
            <a:xfrm>
              <a:off x="3570288" y="1516063"/>
              <a:ext cx="487362" cy="361950"/>
            </a:xfrm>
            <a:custGeom>
              <a:avLst/>
              <a:gdLst>
                <a:gd name="T0" fmla="*/ 773686381 w 307"/>
                <a:gd name="T1" fmla="*/ 574595625 h 228"/>
                <a:gd name="T2" fmla="*/ 735884870 w 307"/>
                <a:gd name="T3" fmla="*/ 574595625 h 228"/>
                <a:gd name="T4" fmla="*/ 735884870 w 307"/>
                <a:gd name="T5" fmla="*/ 539313438 h 228"/>
                <a:gd name="T6" fmla="*/ 630038416 w 307"/>
                <a:gd name="T7" fmla="*/ 539313438 h 228"/>
                <a:gd name="T8" fmla="*/ 630038416 w 307"/>
                <a:gd name="T9" fmla="*/ 483870000 h 228"/>
                <a:gd name="T10" fmla="*/ 574595036 w 307"/>
                <a:gd name="T11" fmla="*/ 483870000 h 228"/>
                <a:gd name="T12" fmla="*/ 574595036 w 307"/>
                <a:gd name="T13" fmla="*/ 521673138 h 228"/>
                <a:gd name="T14" fmla="*/ 521671015 w 307"/>
                <a:gd name="T15" fmla="*/ 521673138 h 228"/>
                <a:gd name="T16" fmla="*/ 521671015 w 307"/>
                <a:gd name="T17" fmla="*/ 483870000 h 228"/>
                <a:gd name="T18" fmla="*/ 504030733 w 307"/>
                <a:gd name="T19" fmla="*/ 501511888 h 228"/>
                <a:gd name="T20" fmla="*/ 483869504 w 307"/>
                <a:gd name="T21" fmla="*/ 521673138 h 228"/>
                <a:gd name="T22" fmla="*/ 466227634 w 307"/>
                <a:gd name="T23" fmla="*/ 539313438 h 228"/>
                <a:gd name="T24" fmla="*/ 413305201 w 307"/>
                <a:gd name="T25" fmla="*/ 539313438 h 228"/>
                <a:gd name="T26" fmla="*/ 360381180 w 307"/>
                <a:gd name="T27" fmla="*/ 521673138 h 228"/>
                <a:gd name="T28" fmla="*/ 287297518 w 307"/>
                <a:gd name="T29" fmla="*/ 539313438 h 228"/>
                <a:gd name="T30" fmla="*/ 234373497 w 307"/>
                <a:gd name="T31" fmla="*/ 539313438 h 228"/>
                <a:gd name="T32" fmla="*/ 178930116 w 307"/>
                <a:gd name="T33" fmla="*/ 574595625 h 228"/>
                <a:gd name="T34" fmla="*/ 161289835 w 307"/>
                <a:gd name="T35" fmla="*/ 501511888 h 228"/>
                <a:gd name="T36" fmla="*/ 126007683 w 307"/>
                <a:gd name="T37" fmla="*/ 395665325 h 228"/>
                <a:gd name="T38" fmla="*/ 90725532 w 307"/>
                <a:gd name="T39" fmla="*/ 340221888 h 228"/>
                <a:gd name="T40" fmla="*/ 52922433 w 307"/>
                <a:gd name="T41" fmla="*/ 340221888 h 228"/>
                <a:gd name="T42" fmla="*/ 52922433 w 307"/>
                <a:gd name="T43" fmla="*/ 304939700 h 228"/>
                <a:gd name="T44" fmla="*/ 35282151 w 307"/>
                <a:gd name="T45" fmla="*/ 287297813 h 228"/>
                <a:gd name="T46" fmla="*/ 0 w 307"/>
                <a:gd name="T47" fmla="*/ 252015625 h 228"/>
                <a:gd name="T48" fmla="*/ 35282151 w 307"/>
                <a:gd name="T49" fmla="*/ 252015625 h 228"/>
                <a:gd name="T50" fmla="*/ 0 w 307"/>
                <a:gd name="T51" fmla="*/ 178931888 h 228"/>
                <a:gd name="T52" fmla="*/ 90725532 w 307"/>
                <a:gd name="T53" fmla="*/ 108367513 h 228"/>
                <a:gd name="T54" fmla="*/ 90725532 w 307"/>
                <a:gd name="T55" fmla="*/ 70564375 h 228"/>
                <a:gd name="T56" fmla="*/ 90725532 w 307"/>
                <a:gd name="T57" fmla="*/ 35282188 h 228"/>
                <a:gd name="T58" fmla="*/ 90725532 w 307"/>
                <a:gd name="T59" fmla="*/ 0 h 228"/>
                <a:gd name="T60" fmla="*/ 539312884 w 307"/>
                <a:gd name="T61" fmla="*/ 0 h 228"/>
                <a:gd name="T62" fmla="*/ 700602719 w 307"/>
                <a:gd name="T63" fmla="*/ 35282188 h 228"/>
                <a:gd name="T64" fmla="*/ 773686381 w 307"/>
                <a:gd name="T65" fmla="*/ 35282188 h 228"/>
                <a:gd name="T66" fmla="*/ 773686381 w 307"/>
                <a:gd name="T67" fmla="*/ 287297813 h 228"/>
                <a:gd name="T68" fmla="*/ 773686381 w 307"/>
                <a:gd name="T69" fmla="*/ 413305625 h 228"/>
                <a:gd name="T70" fmla="*/ 773686381 w 307"/>
                <a:gd name="T71" fmla="*/ 539313438 h 2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7"/>
                <a:gd name="T109" fmla="*/ 0 h 228"/>
                <a:gd name="T110" fmla="*/ 307 w 307"/>
                <a:gd name="T111" fmla="*/ 228 h 22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7" h="228">
                  <a:moveTo>
                    <a:pt x="307" y="221"/>
                  </a:moveTo>
                  <a:lnTo>
                    <a:pt x="307" y="228"/>
                  </a:lnTo>
                  <a:lnTo>
                    <a:pt x="299" y="228"/>
                  </a:lnTo>
                  <a:lnTo>
                    <a:pt x="292" y="228"/>
                  </a:lnTo>
                  <a:lnTo>
                    <a:pt x="292" y="221"/>
                  </a:lnTo>
                  <a:lnTo>
                    <a:pt x="292" y="214"/>
                  </a:lnTo>
                  <a:lnTo>
                    <a:pt x="271" y="214"/>
                  </a:lnTo>
                  <a:lnTo>
                    <a:pt x="250" y="214"/>
                  </a:lnTo>
                  <a:lnTo>
                    <a:pt x="250" y="207"/>
                  </a:lnTo>
                  <a:lnTo>
                    <a:pt x="250" y="192"/>
                  </a:lnTo>
                  <a:lnTo>
                    <a:pt x="235" y="192"/>
                  </a:lnTo>
                  <a:lnTo>
                    <a:pt x="228" y="192"/>
                  </a:lnTo>
                  <a:lnTo>
                    <a:pt x="228" y="199"/>
                  </a:lnTo>
                  <a:lnTo>
                    <a:pt x="228" y="207"/>
                  </a:lnTo>
                  <a:lnTo>
                    <a:pt x="221" y="207"/>
                  </a:lnTo>
                  <a:lnTo>
                    <a:pt x="207" y="207"/>
                  </a:lnTo>
                  <a:lnTo>
                    <a:pt x="207" y="199"/>
                  </a:lnTo>
                  <a:lnTo>
                    <a:pt x="207" y="192"/>
                  </a:lnTo>
                  <a:lnTo>
                    <a:pt x="200" y="192"/>
                  </a:lnTo>
                  <a:lnTo>
                    <a:pt x="200" y="199"/>
                  </a:lnTo>
                  <a:lnTo>
                    <a:pt x="200" y="207"/>
                  </a:lnTo>
                  <a:lnTo>
                    <a:pt x="192" y="207"/>
                  </a:lnTo>
                  <a:lnTo>
                    <a:pt x="185" y="207"/>
                  </a:lnTo>
                  <a:lnTo>
                    <a:pt x="185" y="214"/>
                  </a:lnTo>
                  <a:lnTo>
                    <a:pt x="178" y="214"/>
                  </a:lnTo>
                  <a:lnTo>
                    <a:pt x="164" y="214"/>
                  </a:lnTo>
                  <a:lnTo>
                    <a:pt x="164" y="207"/>
                  </a:lnTo>
                  <a:lnTo>
                    <a:pt x="143" y="207"/>
                  </a:lnTo>
                  <a:lnTo>
                    <a:pt x="114" y="207"/>
                  </a:lnTo>
                  <a:lnTo>
                    <a:pt x="114" y="214"/>
                  </a:lnTo>
                  <a:lnTo>
                    <a:pt x="107" y="214"/>
                  </a:lnTo>
                  <a:lnTo>
                    <a:pt x="93" y="214"/>
                  </a:lnTo>
                  <a:lnTo>
                    <a:pt x="86" y="221"/>
                  </a:lnTo>
                  <a:lnTo>
                    <a:pt x="71" y="228"/>
                  </a:lnTo>
                  <a:lnTo>
                    <a:pt x="64" y="228"/>
                  </a:lnTo>
                  <a:lnTo>
                    <a:pt x="64" y="199"/>
                  </a:lnTo>
                  <a:lnTo>
                    <a:pt x="64" y="164"/>
                  </a:lnTo>
                  <a:lnTo>
                    <a:pt x="50" y="157"/>
                  </a:lnTo>
                  <a:lnTo>
                    <a:pt x="36" y="142"/>
                  </a:lnTo>
                  <a:lnTo>
                    <a:pt x="36" y="135"/>
                  </a:lnTo>
                  <a:lnTo>
                    <a:pt x="28" y="135"/>
                  </a:lnTo>
                  <a:lnTo>
                    <a:pt x="21" y="135"/>
                  </a:lnTo>
                  <a:lnTo>
                    <a:pt x="21" y="128"/>
                  </a:lnTo>
                  <a:lnTo>
                    <a:pt x="21" y="121"/>
                  </a:lnTo>
                  <a:lnTo>
                    <a:pt x="14" y="121"/>
                  </a:lnTo>
                  <a:lnTo>
                    <a:pt x="14" y="114"/>
                  </a:lnTo>
                  <a:lnTo>
                    <a:pt x="7" y="107"/>
                  </a:lnTo>
                  <a:lnTo>
                    <a:pt x="0" y="100"/>
                  </a:lnTo>
                  <a:lnTo>
                    <a:pt x="7" y="100"/>
                  </a:lnTo>
                  <a:lnTo>
                    <a:pt x="14" y="100"/>
                  </a:lnTo>
                  <a:lnTo>
                    <a:pt x="7" y="85"/>
                  </a:lnTo>
                  <a:lnTo>
                    <a:pt x="0" y="71"/>
                  </a:lnTo>
                  <a:lnTo>
                    <a:pt x="14" y="57"/>
                  </a:lnTo>
                  <a:lnTo>
                    <a:pt x="36" y="43"/>
                  </a:lnTo>
                  <a:lnTo>
                    <a:pt x="36" y="35"/>
                  </a:lnTo>
                  <a:lnTo>
                    <a:pt x="36" y="28"/>
                  </a:lnTo>
                  <a:lnTo>
                    <a:pt x="36" y="21"/>
                  </a:lnTo>
                  <a:lnTo>
                    <a:pt x="36" y="14"/>
                  </a:lnTo>
                  <a:lnTo>
                    <a:pt x="36" y="7"/>
                  </a:lnTo>
                  <a:lnTo>
                    <a:pt x="36" y="0"/>
                  </a:lnTo>
                  <a:lnTo>
                    <a:pt x="128" y="0"/>
                  </a:lnTo>
                  <a:lnTo>
                    <a:pt x="214" y="0"/>
                  </a:lnTo>
                  <a:lnTo>
                    <a:pt x="250" y="7"/>
                  </a:lnTo>
                  <a:lnTo>
                    <a:pt x="278" y="14"/>
                  </a:lnTo>
                  <a:lnTo>
                    <a:pt x="292" y="14"/>
                  </a:lnTo>
                  <a:lnTo>
                    <a:pt x="307" y="14"/>
                  </a:lnTo>
                  <a:lnTo>
                    <a:pt x="307" y="64"/>
                  </a:lnTo>
                  <a:lnTo>
                    <a:pt x="307" y="114"/>
                  </a:lnTo>
                  <a:lnTo>
                    <a:pt x="307" y="142"/>
                  </a:lnTo>
                  <a:lnTo>
                    <a:pt x="307" y="164"/>
                  </a:lnTo>
                  <a:lnTo>
                    <a:pt x="307" y="192"/>
                  </a:lnTo>
                  <a:lnTo>
                    <a:pt x="307" y="214"/>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71" name="Freeform 70"/>
            <p:cNvSpPr>
              <a:spLocks/>
            </p:cNvSpPr>
            <p:nvPr/>
          </p:nvSpPr>
          <p:spPr bwMode="auto">
            <a:xfrm>
              <a:off x="3649663" y="1820863"/>
              <a:ext cx="407987" cy="284162"/>
            </a:xfrm>
            <a:custGeom>
              <a:avLst/>
              <a:gdLst>
                <a:gd name="T0" fmla="*/ 647678569 w 257"/>
                <a:gd name="T1" fmla="*/ 325098790 h 179"/>
                <a:gd name="T2" fmla="*/ 556953055 w 257"/>
                <a:gd name="T3" fmla="*/ 325098790 h 179"/>
                <a:gd name="T4" fmla="*/ 556953055 w 257"/>
                <a:gd name="T5" fmla="*/ 360380916 h 179"/>
                <a:gd name="T6" fmla="*/ 521670911 w 257"/>
                <a:gd name="T7" fmla="*/ 360380916 h 179"/>
                <a:gd name="T8" fmla="*/ 539312777 w 257"/>
                <a:gd name="T9" fmla="*/ 395663041 h 179"/>
                <a:gd name="T10" fmla="*/ 556953055 w 257"/>
                <a:gd name="T11" fmla="*/ 433466112 h 179"/>
                <a:gd name="T12" fmla="*/ 521670911 w 257"/>
                <a:gd name="T13" fmla="*/ 451106381 h 179"/>
                <a:gd name="T14" fmla="*/ 466227541 w 257"/>
                <a:gd name="T15" fmla="*/ 451106381 h 179"/>
                <a:gd name="T16" fmla="*/ 214212225 w 257"/>
                <a:gd name="T17" fmla="*/ 433466112 h 179"/>
                <a:gd name="T18" fmla="*/ 0 w 257"/>
                <a:gd name="T19" fmla="*/ 325098790 h 179"/>
                <a:gd name="T20" fmla="*/ 17640278 w 257"/>
                <a:gd name="T21" fmla="*/ 181450931 h 179"/>
                <a:gd name="T22" fmla="*/ 35282144 w 257"/>
                <a:gd name="T23" fmla="*/ 90725465 h 179"/>
                <a:gd name="T24" fmla="*/ 90725514 w 257"/>
                <a:gd name="T25" fmla="*/ 73083609 h 179"/>
                <a:gd name="T26" fmla="*/ 143647936 w 257"/>
                <a:gd name="T27" fmla="*/ 55443340 h 179"/>
                <a:gd name="T28" fmla="*/ 161289802 w 257"/>
                <a:gd name="T29" fmla="*/ 37801483 h 179"/>
                <a:gd name="T30" fmla="*/ 287297460 w 257"/>
                <a:gd name="T31" fmla="*/ 37801483 h 179"/>
                <a:gd name="T32" fmla="*/ 322579605 w 257"/>
                <a:gd name="T33" fmla="*/ 55443340 h 179"/>
                <a:gd name="T34" fmla="*/ 340219883 w 257"/>
                <a:gd name="T35" fmla="*/ 37801483 h 179"/>
                <a:gd name="T36" fmla="*/ 378022974 w 257"/>
                <a:gd name="T37" fmla="*/ 37801483 h 179"/>
                <a:gd name="T38" fmla="*/ 378022974 w 257"/>
                <a:gd name="T39" fmla="*/ 0 h 179"/>
                <a:gd name="T40" fmla="*/ 395663253 w 257"/>
                <a:gd name="T41" fmla="*/ 17640269 h 179"/>
                <a:gd name="T42" fmla="*/ 430945397 w 257"/>
                <a:gd name="T43" fmla="*/ 37801483 h 179"/>
                <a:gd name="T44" fmla="*/ 448587263 w 257"/>
                <a:gd name="T45" fmla="*/ 17640269 h 179"/>
                <a:gd name="T46" fmla="*/ 466227541 w 257"/>
                <a:gd name="T47" fmla="*/ 0 h 179"/>
                <a:gd name="T48" fmla="*/ 504030632 w 257"/>
                <a:gd name="T49" fmla="*/ 37801483 h 179"/>
                <a:gd name="T50" fmla="*/ 556953055 w 257"/>
                <a:gd name="T51" fmla="*/ 55443340 h 179"/>
                <a:gd name="T52" fmla="*/ 609877065 w 257"/>
                <a:gd name="T53" fmla="*/ 73083609 h 179"/>
                <a:gd name="T54" fmla="*/ 627517343 w 257"/>
                <a:gd name="T55" fmla="*/ 90725465 h 179"/>
                <a:gd name="T56" fmla="*/ 647678569 w 257"/>
                <a:gd name="T57" fmla="*/ 108365734 h 179"/>
                <a:gd name="T58" fmla="*/ 647678569 w 257"/>
                <a:gd name="T59" fmla="*/ 143647860 h 179"/>
                <a:gd name="T60" fmla="*/ 647678569 w 257"/>
                <a:gd name="T61" fmla="*/ 181450931 h 179"/>
                <a:gd name="T62" fmla="*/ 647678569 w 257"/>
                <a:gd name="T63" fmla="*/ 216733056 h 179"/>
                <a:gd name="T64" fmla="*/ 647678569 w 257"/>
                <a:gd name="T65" fmla="*/ 252015182 h 179"/>
                <a:gd name="T66" fmla="*/ 647678569 w 257"/>
                <a:gd name="T67" fmla="*/ 287297307 h 179"/>
                <a:gd name="T68" fmla="*/ 647678569 w 257"/>
                <a:gd name="T69" fmla="*/ 307458522 h 17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7"/>
                <a:gd name="T106" fmla="*/ 0 h 179"/>
                <a:gd name="T107" fmla="*/ 257 w 257"/>
                <a:gd name="T108" fmla="*/ 179 h 17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7" h="179">
                  <a:moveTo>
                    <a:pt x="257" y="122"/>
                  </a:moveTo>
                  <a:lnTo>
                    <a:pt x="257" y="129"/>
                  </a:lnTo>
                  <a:lnTo>
                    <a:pt x="235" y="129"/>
                  </a:lnTo>
                  <a:lnTo>
                    <a:pt x="221" y="129"/>
                  </a:lnTo>
                  <a:lnTo>
                    <a:pt x="221" y="136"/>
                  </a:lnTo>
                  <a:lnTo>
                    <a:pt x="221" y="143"/>
                  </a:lnTo>
                  <a:lnTo>
                    <a:pt x="214" y="143"/>
                  </a:lnTo>
                  <a:lnTo>
                    <a:pt x="207" y="143"/>
                  </a:lnTo>
                  <a:lnTo>
                    <a:pt x="207" y="150"/>
                  </a:lnTo>
                  <a:lnTo>
                    <a:pt x="214" y="157"/>
                  </a:lnTo>
                  <a:lnTo>
                    <a:pt x="221" y="164"/>
                  </a:lnTo>
                  <a:lnTo>
                    <a:pt x="221" y="172"/>
                  </a:lnTo>
                  <a:lnTo>
                    <a:pt x="221" y="179"/>
                  </a:lnTo>
                  <a:lnTo>
                    <a:pt x="207" y="179"/>
                  </a:lnTo>
                  <a:lnTo>
                    <a:pt x="200" y="179"/>
                  </a:lnTo>
                  <a:lnTo>
                    <a:pt x="185" y="179"/>
                  </a:lnTo>
                  <a:lnTo>
                    <a:pt x="178" y="172"/>
                  </a:lnTo>
                  <a:lnTo>
                    <a:pt x="85" y="172"/>
                  </a:lnTo>
                  <a:lnTo>
                    <a:pt x="0" y="172"/>
                  </a:lnTo>
                  <a:lnTo>
                    <a:pt x="0" y="129"/>
                  </a:lnTo>
                  <a:lnTo>
                    <a:pt x="0" y="93"/>
                  </a:lnTo>
                  <a:lnTo>
                    <a:pt x="7" y="72"/>
                  </a:lnTo>
                  <a:lnTo>
                    <a:pt x="14" y="43"/>
                  </a:lnTo>
                  <a:lnTo>
                    <a:pt x="14" y="36"/>
                  </a:lnTo>
                  <a:lnTo>
                    <a:pt x="21" y="36"/>
                  </a:lnTo>
                  <a:lnTo>
                    <a:pt x="36" y="29"/>
                  </a:lnTo>
                  <a:lnTo>
                    <a:pt x="43" y="22"/>
                  </a:lnTo>
                  <a:lnTo>
                    <a:pt x="57" y="22"/>
                  </a:lnTo>
                  <a:lnTo>
                    <a:pt x="64" y="22"/>
                  </a:lnTo>
                  <a:lnTo>
                    <a:pt x="64" y="15"/>
                  </a:lnTo>
                  <a:lnTo>
                    <a:pt x="93" y="15"/>
                  </a:lnTo>
                  <a:lnTo>
                    <a:pt x="114" y="15"/>
                  </a:lnTo>
                  <a:lnTo>
                    <a:pt x="114" y="22"/>
                  </a:lnTo>
                  <a:lnTo>
                    <a:pt x="128" y="22"/>
                  </a:lnTo>
                  <a:lnTo>
                    <a:pt x="135" y="22"/>
                  </a:lnTo>
                  <a:lnTo>
                    <a:pt x="135" y="15"/>
                  </a:lnTo>
                  <a:lnTo>
                    <a:pt x="142" y="15"/>
                  </a:lnTo>
                  <a:lnTo>
                    <a:pt x="150" y="15"/>
                  </a:lnTo>
                  <a:lnTo>
                    <a:pt x="150" y="7"/>
                  </a:lnTo>
                  <a:lnTo>
                    <a:pt x="150" y="0"/>
                  </a:lnTo>
                  <a:lnTo>
                    <a:pt x="157" y="0"/>
                  </a:lnTo>
                  <a:lnTo>
                    <a:pt x="157" y="7"/>
                  </a:lnTo>
                  <a:lnTo>
                    <a:pt x="157" y="15"/>
                  </a:lnTo>
                  <a:lnTo>
                    <a:pt x="171" y="15"/>
                  </a:lnTo>
                  <a:lnTo>
                    <a:pt x="178" y="15"/>
                  </a:lnTo>
                  <a:lnTo>
                    <a:pt x="178" y="7"/>
                  </a:lnTo>
                  <a:lnTo>
                    <a:pt x="178" y="0"/>
                  </a:lnTo>
                  <a:lnTo>
                    <a:pt x="185" y="0"/>
                  </a:lnTo>
                  <a:lnTo>
                    <a:pt x="200" y="0"/>
                  </a:lnTo>
                  <a:lnTo>
                    <a:pt x="200" y="15"/>
                  </a:lnTo>
                  <a:lnTo>
                    <a:pt x="200" y="22"/>
                  </a:lnTo>
                  <a:lnTo>
                    <a:pt x="221" y="22"/>
                  </a:lnTo>
                  <a:lnTo>
                    <a:pt x="242" y="22"/>
                  </a:lnTo>
                  <a:lnTo>
                    <a:pt x="242" y="29"/>
                  </a:lnTo>
                  <a:lnTo>
                    <a:pt x="242" y="36"/>
                  </a:lnTo>
                  <a:lnTo>
                    <a:pt x="249" y="36"/>
                  </a:lnTo>
                  <a:lnTo>
                    <a:pt x="257" y="36"/>
                  </a:lnTo>
                  <a:lnTo>
                    <a:pt x="257" y="43"/>
                  </a:lnTo>
                  <a:lnTo>
                    <a:pt x="257" y="50"/>
                  </a:lnTo>
                  <a:lnTo>
                    <a:pt x="257" y="57"/>
                  </a:lnTo>
                  <a:lnTo>
                    <a:pt x="257" y="65"/>
                  </a:lnTo>
                  <a:lnTo>
                    <a:pt x="257" y="72"/>
                  </a:lnTo>
                  <a:lnTo>
                    <a:pt x="257" y="79"/>
                  </a:lnTo>
                  <a:lnTo>
                    <a:pt x="257" y="86"/>
                  </a:lnTo>
                  <a:lnTo>
                    <a:pt x="257" y="93"/>
                  </a:lnTo>
                  <a:lnTo>
                    <a:pt x="257" y="100"/>
                  </a:lnTo>
                  <a:lnTo>
                    <a:pt x="257" y="107"/>
                  </a:lnTo>
                  <a:lnTo>
                    <a:pt x="257" y="114"/>
                  </a:lnTo>
                  <a:lnTo>
                    <a:pt x="257" y="122"/>
                  </a:lnTo>
                  <a:close/>
                </a:path>
              </a:pathLst>
            </a:custGeom>
            <a:solidFill>
              <a:schemeClr val="accent3">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72" name="Freeform 71"/>
            <p:cNvSpPr>
              <a:spLocks/>
            </p:cNvSpPr>
            <p:nvPr/>
          </p:nvSpPr>
          <p:spPr bwMode="auto">
            <a:xfrm>
              <a:off x="3649663" y="1820863"/>
              <a:ext cx="407987" cy="284162"/>
            </a:xfrm>
            <a:custGeom>
              <a:avLst/>
              <a:gdLst>
                <a:gd name="T0" fmla="*/ 647678569 w 257"/>
                <a:gd name="T1" fmla="*/ 325098790 h 179"/>
                <a:gd name="T2" fmla="*/ 556953055 w 257"/>
                <a:gd name="T3" fmla="*/ 325098790 h 179"/>
                <a:gd name="T4" fmla="*/ 556953055 w 257"/>
                <a:gd name="T5" fmla="*/ 360380916 h 179"/>
                <a:gd name="T6" fmla="*/ 521670911 w 257"/>
                <a:gd name="T7" fmla="*/ 360380916 h 179"/>
                <a:gd name="T8" fmla="*/ 539312777 w 257"/>
                <a:gd name="T9" fmla="*/ 395663041 h 179"/>
                <a:gd name="T10" fmla="*/ 556953055 w 257"/>
                <a:gd name="T11" fmla="*/ 433466112 h 179"/>
                <a:gd name="T12" fmla="*/ 521670911 w 257"/>
                <a:gd name="T13" fmla="*/ 451106381 h 179"/>
                <a:gd name="T14" fmla="*/ 466227541 w 257"/>
                <a:gd name="T15" fmla="*/ 451106381 h 179"/>
                <a:gd name="T16" fmla="*/ 214212225 w 257"/>
                <a:gd name="T17" fmla="*/ 433466112 h 179"/>
                <a:gd name="T18" fmla="*/ 0 w 257"/>
                <a:gd name="T19" fmla="*/ 325098790 h 179"/>
                <a:gd name="T20" fmla="*/ 17640278 w 257"/>
                <a:gd name="T21" fmla="*/ 181450931 h 179"/>
                <a:gd name="T22" fmla="*/ 35282144 w 257"/>
                <a:gd name="T23" fmla="*/ 90725465 h 179"/>
                <a:gd name="T24" fmla="*/ 90725514 w 257"/>
                <a:gd name="T25" fmla="*/ 73083609 h 179"/>
                <a:gd name="T26" fmla="*/ 143647936 w 257"/>
                <a:gd name="T27" fmla="*/ 55443340 h 179"/>
                <a:gd name="T28" fmla="*/ 161289802 w 257"/>
                <a:gd name="T29" fmla="*/ 37801483 h 179"/>
                <a:gd name="T30" fmla="*/ 287297460 w 257"/>
                <a:gd name="T31" fmla="*/ 37801483 h 179"/>
                <a:gd name="T32" fmla="*/ 322579605 w 257"/>
                <a:gd name="T33" fmla="*/ 55443340 h 179"/>
                <a:gd name="T34" fmla="*/ 340219883 w 257"/>
                <a:gd name="T35" fmla="*/ 37801483 h 179"/>
                <a:gd name="T36" fmla="*/ 378022974 w 257"/>
                <a:gd name="T37" fmla="*/ 37801483 h 179"/>
                <a:gd name="T38" fmla="*/ 378022974 w 257"/>
                <a:gd name="T39" fmla="*/ 0 h 179"/>
                <a:gd name="T40" fmla="*/ 395663253 w 257"/>
                <a:gd name="T41" fmla="*/ 17640269 h 179"/>
                <a:gd name="T42" fmla="*/ 430945397 w 257"/>
                <a:gd name="T43" fmla="*/ 37801483 h 179"/>
                <a:gd name="T44" fmla="*/ 448587263 w 257"/>
                <a:gd name="T45" fmla="*/ 17640269 h 179"/>
                <a:gd name="T46" fmla="*/ 466227541 w 257"/>
                <a:gd name="T47" fmla="*/ 0 h 179"/>
                <a:gd name="T48" fmla="*/ 504030632 w 257"/>
                <a:gd name="T49" fmla="*/ 37801483 h 179"/>
                <a:gd name="T50" fmla="*/ 556953055 w 257"/>
                <a:gd name="T51" fmla="*/ 55443340 h 179"/>
                <a:gd name="T52" fmla="*/ 609877065 w 257"/>
                <a:gd name="T53" fmla="*/ 73083609 h 179"/>
                <a:gd name="T54" fmla="*/ 627517343 w 257"/>
                <a:gd name="T55" fmla="*/ 90725465 h 179"/>
                <a:gd name="T56" fmla="*/ 647678569 w 257"/>
                <a:gd name="T57" fmla="*/ 108365734 h 179"/>
                <a:gd name="T58" fmla="*/ 647678569 w 257"/>
                <a:gd name="T59" fmla="*/ 143647860 h 179"/>
                <a:gd name="T60" fmla="*/ 647678569 w 257"/>
                <a:gd name="T61" fmla="*/ 181450931 h 179"/>
                <a:gd name="T62" fmla="*/ 647678569 w 257"/>
                <a:gd name="T63" fmla="*/ 216733056 h 179"/>
                <a:gd name="T64" fmla="*/ 647678569 w 257"/>
                <a:gd name="T65" fmla="*/ 252015182 h 179"/>
                <a:gd name="T66" fmla="*/ 647678569 w 257"/>
                <a:gd name="T67" fmla="*/ 287297307 h 1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57"/>
                <a:gd name="T103" fmla="*/ 0 h 179"/>
                <a:gd name="T104" fmla="*/ 257 w 257"/>
                <a:gd name="T105" fmla="*/ 179 h 1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57" h="179">
                  <a:moveTo>
                    <a:pt x="257" y="122"/>
                  </a:moveTo>
                  <a:lnTo>
                    <a:pt x="257" y="129"/>
                  </a:lnTo>
                  <a:lnTo>
                    <a:pt x="235" y="129"/>
                  </a:lnTo>
                  <a:lnTo>
                    <a:pt x="221" y="129"/>
                  </a:lnTo>
                  <a:lnTo>
                    <a:pt x="221" y="136"/>
                  </a:lnTo>
                  <a:lnTo>
                    <a:pt x="221" y="143"/>
                  </a:lnTo>
                  <a:lnTo>
                    <a:pt x="214" y="143"/>
                  </a:lnTo>
                  <a:lnTo>
                    <a:pt x="207" y="143"/>
                  </a:lnTo>
                  <a:lnTo>
                    <a:pt x="207" y="150"/>
                  </a:lnTo>
                  <a:lnTo>
                    <a:pt x="214" y="157"/>
                  </a:lnTo>
                  <a:lnTo>
                    <a:pt x="221" y="164"/>
                  </a:lnTo>
                  <a:lnTo>
                    <a:pt x="221" y="172"/>
                  </a:lnTo>
                  <a:lnTo>
                    <a:pt x="221" y="179"/>
                  </a:lnTo>
                  <a:lnTo>
                    <a:pt x="207" y="179"/>
                  </a:lnTo>
                  <a:lnTo>
                    <a:pt x="200" y="179"/>
                  </a:lnTo>
                  <a:lnTo>
                    <a:pt x="185" y="179"/>
                  </a:lnTo>
                  <a:lnTo>
                    <a:pt x="178" y="172"/>
                  </a:lnTo>
                  <a:lnTo>
                    <a:pt x="85" y="172"/>
                  </a:lnTo>
                  <a:lnTo>
                    <a:pt x="0" y="172"/>
                  </a:lnTo>
                  <a:lnTo>
                    <a:pt x="0" y="129"/>
                  </a:lnTo>
                  <a:lnTo>
                    <a:pt x="0" y="93"/>
                  </a:lnTo>
                  <a:lnTo>
                    <a:pt x="7" y="72"/>
                  </a:lnTo>
                  <a:lnTo>
                    <a:pt x="14" y="43"/>
                  </a:lnTo>
                  <a:lnTo>
                    <a:pt x="14" y="36"/>
                  </a:lnTo>
                  <a:lnTo>
                    <a:pt x="21" y="36"/>
                  </a:lnTo>
                  <a:lnTo>
                    <a:pt x="36" y="29"/>
                  </a:lnTo>
                  <a:lnTo>
                    <a:pt x="43" y="22"/>
                  </a:lnTo>
                  <a:lnTo>
                    <a:pt x="57" y="22"/>
                  </a:lnTo>
                  <a:lnTo>
                    <a:pt x="64" y="22"/>
                  </a:lnTo>
                  <a:lnTo>
                    <a:pt x="64" y="15"/>
                  </a:lnTo>
                  <a:lnTo>
                    <a:pt x="93" y="15"/>
                  </a:lnTo>
                  <a:lnTo>
                    <a:pt x="114" y="15"/>
                  </a:lnTo>
                  <a:lnTo>
                    <a:pt x="114" y="22"/>
                  </a:lnTo>
                  <a:lnTo>
                    <a:pt x="128" y="22"/>
                  </a:lnTo>
                  <a:lnTo>
                    <a:pt x="135" y="22"/>
                  </a:lnTo>
                  <a:lnTo>
                    <a:pt x="135" y="15"/>
                  </a:lnTo>
                  <a:lnTo>
                    <a:pt x="142" y="15"/>
                  </a:lnTo>
                  <a:lnTo>
                    <a:pt x="150" y="15"/>
                  </a:lnTo>
                  <a:lnTo>
                    <a:pt x="150" y="7"/>
                  </a:lnTo>
                  <a:lnTo>
                    <a:pt x="150" y="0"/>
                  </a:lnTo>
                  <a:lnTo>
                    <a:pt x="157" y="0"/>
                  </a:lnTo>
                  <a:lnTo>
                    <a:pt x="157" y="7"/>
                  </a:lnTo>
                  <a:lnTo>
                    <a:pt x="157" y="15"/>
                  </a:lnTo>
                  <a:lnTo>
                    <a:pt x="171" y="15"/>
                  </a:lnTo>
                  <a:lnTo>
                    <a:pt x="178" y="15"/>
                  </a:lnTo>
                  <a:lnTo>
                    <a:pt x="178" y="7"/>
                  </a:lnTo>
                  <a:lnTo>
                    <a:pt x="178" y="0"/>
                  </a:lnTo>
                  <a:lnTo>
                    <a:pt x="185" y="0"/>
                  </a:lnTo>
                  <a:lnTo>
                    <a:pt x="200" y="0"/>
                  </a:lnTo>
                  <a:lnTo>
                    <a:pt x="200" y="15"/>
                  </a:lnTo>
                  <a:lnTo>
                    <a:pt x="200" y="22"/>
                  </a:lnTo>
                  <a:lnTo>
                    <a:pt x="221" y="22"/>
                  </a:lnTo>
                  <a:lnTo>
                    <a:pt x="242" y="22"/>
                  </a:lnTo>
                  <a:lnTo>
                    <a:pt x="242" y="29"/>
                  </a:lnTo>
                  <a:lnTo>
                    <a:pt x="242" y="36"/>
                  </a:lnTo>
                  <a:lnTo>
                    <a:pt x="249" y="36"/>
                  </a:lnTo>
                  <a:lnTo>
                    <a:pt x="257" y="36"/>
                  </a:lnTo>
                  <a:lnTo>
                    <a:pt x="257" y="43"/>
                  </a:lnTo>
                  <a:lnTo>
                    <a:pt x="257" y="50"/>
                  </a:lnTo>
                  <a:lnTo>
                    <a:pt x="257" y="57"/>
                  </a:lnTo>
                  <a:lnTo>
                    <a:pt x="257" y="65"/>
                  </a:lnTo>
                  <a:lnTo>
                    <a:pt x="257" y="72"/>
                  </a:lnTo>
                  <a:lnTo>
                    <a:pt x="257" y="79"/>
                  </a:lnTo>
                  <a:lnTo>
                    <a:pt x="257" y="86"/>
                  </a:lnTo>
                  <a:lnTo>
                    <a:pt x="257" y="93"/>
                  </a:lnTo>
                  <a:lnTo>
                    <a:pt x="257" y="100"/>
                  </a:lnTo>
                  <a:lnTo>
                    <a:pt x="257" y="107"/>
                  </a:lnTo>
                  <a:lnTo>
                    <a:pt x="257" y="114"/>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73" name="Freeform 72"/>
            <p:cNvSpPr>
              <a:spLocks/>
            </p:cNvSpPr>
            <p:nvPr/>
          </p:nvSpPr>
          <p:spPr bwMode="auto">
            <a:xfrm>
              <a:off x="3433763" y="2081213"/>
              <a:ext cx="385762" cy="635000"/>
            </a:xfrm>
            <a:custGeom>
              <a:avLst/>
              <a:gdLst>
                <a:gd name="T0" fmla="*/ 73083643 w 243"/>
                <a:gd name="T1" fmla="*/ 630039063 h 400"/>
                <a:gd name="T2" fmla="*/ 73083643 w 243"/>
                <a:gd name="T3" fmla="*/ 556955325 h 400"/>
                <a:gd name="T4" fmla="*/ 55443366 w 243"/>
                <a:gd name="T5" fmla="*/ 539313438 h 400"/>
                <a:gd name="T6" fmla="*/ 37801501 w 243"/>
                <a:gd name="T7" fmla="*/ 504031250 h 400"/>
                <a:gd name="T8" fmla="*/ 0 w 243"/>
                <a:gd name="T9" fmla="*/ 504031250 h 400"/>
                <a:gd name="T10" fmla="*/ 17640277 w 243"/>
                <a:gd name="T11" fmla="*/ 468749063 h 400"/>
                <a:gd name="T12" fmla="*/ 55443366 w 243"/>
                <a:gd name="T13" fmla="*/ 451108763 h 400"/>
                <a:gd name="T14" fmla="*/ 73083643 w 243"/>
                <a:gd name="T15" fmla="*/ 433466875 h 400"/>
                <a:gd name="T16" fmla="*/ 90725507 w 243"/>
                <a:gd name="T17" fmla="*/ 378023438 h 400"/>
                <a:gd name="T18" fmla="*/ 126007649 w 243"/>
                <a:gd name="T19" fmla="*/ 325100950 h 400"/>
                <a:gd name="T20" fmla="*/ 143647926 w 243"/>
                <a:gd name="T21" fmla="*/ 216733438 h 400"/>
                <a:gd name="T22" fmla="*/ 181451015 w 243"/>
                <a:gd name="T23" fmla="*/ 143649700 h 400"/>
                <a:gd name="T24" fmla="*/ 163809150 w 243"/>
                <a:gd name="T25" fmla="*/ 73085325 h 400"/>
                <a:gd name="T26" fmla="*/ 163809150 w 243"/>
                <a:gd name="T27" fmla="*/ 20161250 h 400"/>
                <a:gd name="T28" fmla="*/ 181451015 w 243"/>
                <a:gd name="T29" fmla="*/ 0 h 400"/>
                <a:gd name="T30" fmla="*/ 216733157 w 243"/>
                <a:gd name="T31" fmla="*/ 0 h 400"/>
                <a:gd name="T32" fmla="*/ 269655575 w 243"/>
                <a:gd name="T33" fmla="*/ 0 h 400"/>
                <a:gd name="T34" fmla="*/ 468748455 w 243"/>
                <a:gd name="T35" fmla="*/ 20161250 h 400"/>
                <a:gd name="T36" fmla="*/ 612396381 w 243"/>
                <a:gd name="T37" fmla="*/ 108367513 h 400"/>
                <a:gd name="T38" fmla="*/ 612396381 w 243"/>
                <a:gd name="T39" fmla="*/ 287297813 h 400"/>
                <a:gd name="T40" fmla="*/ 594756104 w 243"/>
                <a:gd name="T41" fmla="*/ 378023438 h 400"/>
                <a:gd name="T42" fmla="*/ 556953016 w 243"/>
                <a:gd name="T43" fmla="*/ 468749063 h 400"/>
                <a:gd name="T44" fmla="*/ 556953016 w 243"/>
                <a:gd name="T45" fmla="*/ 504031250 h 400"/>
                <a:gd name="T46" fmla="*/ 521670874 w 243"/>
                <a:gd name="T47" fmla="*/ 630039063 h 400"/>
                <a:gd name="T48" fmla="*/ 521670874 w 243"/>
                <a:gd name="T49" fmla="*/ 682963138 h 400"/>
                <a:gd name="T50" fmla="*/ 486388732 w 243"/>
                <a:gd name="T51" fmla="*/ 703124388 h 400"/>
                <a:gd name="T52" fmla="*/ 521670874 w 243"/>
                <a:gd name="T53" fmla="*/ 808970950 h 400"/>
                <a:gd name="T54" fmla="*/ 556953016 w 243"/>
                <a:gd name="T55" fmla="*/ 1008062500 h 400"/>
                <a:gd name="T56" fmla="*/ 468748455 w 243"/>
                <a:gd name="T57" fmla="*/ 1008062500 h 400"/>
                <a:gd name="T58" fmla="*/ 413305089 w 243"/>
                <a:gd name="T59" fmla="*/ 990422200 h 400"/>
                <a:gd name="T60" fmla="*/ 234373434 w 243"/>
                <a:gd name="T61" fmla="*/ 990422200 h 400"/>
                <a:gd name="T62" fmla="*/ 234373434 w 243"/>
                <a:gd name="T63" fmla="*/ 952619063 h 400"/>
                <a:gd name="T64" fmla="*/ 234373434 w 243"/>
                <a:gd name="T65" fmla="*/ 934978763 h 400"/>
                <a:gd name="T66" fmla="*/ 234373434 w 243"/>
                <a:gd name="T67" fmla="*/ 864414388 h 400"/>
                <a:gd name="T68" fmla="*/ 252015298 w 243"/>
                <a:gd name="T69" fmla="*/ 826611250 h 400"/>
                <a:gd name="T70" fmla="*/ 269655575 w 243"/>
                <a:gd name="T71" fmla="*/ 808970950 h 400"/>
                <a:gd name="T72" fmla="*/ 287297440 w 243"/>
                <a:gd name="T73" fmla="*/ 791329063 h 400"/>
                <a:gd name="T74" fmla="*/ 269655575 w 243"/>
                <a:gd name="T75" fmla="*/ 773688763 h 400"/>
                <a:gd name="T76" fmla="*/ 252015298 w 243"/>
                <a:gd name="T77" fmla="*/ 756046875 h 400"/>
                <a:gd name="T78" fmla="*/ 234373434 w 243"/>
                <a:gd name="T79" fmla="*/ 738406575 h 400"/>
                <a:gd name="T80" fmla="*/ 216733157 w 243"/>
                <a:gd name="T81" fmla="*/ 720764688 h 400"/>
                <a:gd name="T82" fmla="*/ 199091292 w 243"/>
                <a:gd name="T83" fmla="*/ 682963138 h 400"/>
                <a:gd name="T84" fmla="*/ 181451015 w 243"/>
                <a:gd name="T85" fmla="*/ 665321250 h 400"/>
                <a:gd name="T86" fmla="*/ 163809150 w 243"/>
                <a:gd name="T87" fmla="*/ 630039063 h 400"/>
                <a:gd name="T88" fmla="*/ 126007649 w 243"/>
                <a:gd name="T89" fmla="*/ 630039063 h 400"/>
                <a:gd name="T90" fmla="*/ 90725507 w 243"/>
                <a:gd name="T91" fmla="*/ 630039063 h 4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43"/>
                <a:gd name="T139" fmla="*/ 0 h 400"/>
                <a:gd name="T140" fmla="*/ 243 w 243"/>
                <a:gd name="T141" fmla="*/ 400 h 4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43" h="400">
                  <a:moveTo>
                    <a:pt x="36" y="250"/>
                  </a:moveTo>
                  <a:lnTo>
                    <a:pt x="29" y="250"/>
                  </a:lnTo>
                  <a:lnTo>
                    <a:pt x="29" y="236"/>
                  </a:lnTo>
                  <a:lnTo>
                    <a:pt x="29" y="221"/>
                  </a:lnTo>
                  <a:lnTo>
                    <a:pt x="22" y="221"/>
                  </a:lnTo>
                  <a:lnTo>
                    <a:pt x="22" y="214"/>
                  </a:lnTo>
                  <a:lnTo>
                    <a:pt x="22" y="200"/>
                  </a:lnTo>
                  <a:lnTo>
                    <a:pt x="15" y="200"/>
                  </a:lnTo>
                  <a:lnTo>
                    <a:pt x="7" y="200"/>
                  </a:lnTo>
                  <a:lnTo>
                    <a:pt x="0" y="200"/>
                  </a:lnTo>
                  <a:lnTo>
                    <a:pt x="0" y="193"/>
                  </a:lnTo>
                  <a:lnTo>
                    <a:pt x="7" y="186"/>
                  </a:lnTo>
                  <a:lnTo>
                    <a:pt x="22" y="186"/>
                  </a:lnTo>
                  <a:lnTo>
                    <a:pt x="22" y="179"/>
                  </a:lnTo>
                  <a:lnTo>
                    <a:pt x="22" y="172"/>
                  </a:lnTo>
                  <a:lnTo>
                    <a:pt x="29" y="172"/>
                  </a:lnTo>
                  <a:lnTo>
                    <a:pt x="29" y="164"/>
                  </a:lnTo>
                  <a:lnTo>
                    <a:pt x="36" y="150"/>
                  </a:lnTo>
                  <a:lnTo>
                    <a:pt x="50" y="143"/>
                  </a:lnTo>
                  <a:lnTo>
                    <a:pt x="50" y="129"/>
                  </a:lnTo>
                  <a:lnTo>
                    <a:pt x="50" y="107"/>
                  </a:lnTo>
                  <a:lnTo>
                    <a:pt x="57" y="86"/>
                  </a:lnTo>
                  <a:lnTo>
                    <a:pt x="72" y="72"/>
                  </a:lnTo>
                  <a:lnTo>
                    <a:pt x="72" y="57"/>
                  </a:lnTo>
                  <a:lnTo>
                    <a:pt x="72" y="50"/>
                  </a:lnTo>
                  <a:lnTo>
                    <a:pt x="65" y="29"/>
                  </a:lnTo>
                  <a:lnTo>
                    <a:pt x="57" y="8"/>
                  </a:lnTo>
                  <a:lnTo>
                    <a:pt x="65" y="8"/>
                  </a:lnTo>
                  <a:lnTo>
                    <a:pt x="72" y="8"/>
                  </a:lnTo>
                  <a:lnTo>
                    <a:pt x="72" y="0"/>
                  </a:lnTo>
                  <a:lnTo>
                    <a:pt x="79" y="0"/>
                  </a:lnTo>
                  <a:lnTo>
                    <a:pt x="86" y="0"/>
                  </a:lnTo>
                  <a:lnTo>
                    <a:pt x="93" y="0"/>
                  </a:lnTo>
                  <a:lnTo>
                    <a:pt x="107" y="0"/>
                  </a:lnTo>
                  <a:lnTo>
                    <a:pt x="129" y="8"/>
                  </a:lnTo>
                  <a:lnTo>
                    <a:pt x="186" y="8"/>
                  </a:lnTo>
                  <a:lnTo>
                    <a:pt x="243" y="8"/>
                  </a:lnTo>
                  <a:lnTo>
                    <a:pt x="243" y="43"/>
                  </a:lnTo>
                  <a:lnTo>
                    <a:pt x="243" y="79"/>
                  </a:lnTo>
                  <a:lnTo>
                    <a:pt x="243" y="114"/>
                  </a:lnTo>
                  <a:lnTo>
                    <a:pt x="236" y="143"/>
                  </a:lnTo>
                  <a:lnTo>
                    <a:pt x="236" y="150"/>
                  </a:lnTo>
                  <a:lnTo>
                    <a:pt x="229" y="172"/>
                  </a:lnTo>
                  <a:lnTo>
                    <a:pt x="221" y="186"/>
                  </a:lnTo>
                  <a:lnTo>
                    <a:pt x="221" y="193"/>
                  </a:lnTo>
                  <a:lnTo>
                    <a:pt x="221" y="200"/>
                  </a:lnTo>
                  <a:lnTo>
                    <a:pt x="214" y="221"/>
                  </a:lnTo>
                  <a:lnTo>
                    <a:pt x="207" y="250"/>
                  </a:lnTo>
                  <a:lnTo>
                    <a:pt x="207" y="257"/>
                  </a:lnTo>
                  <a:lnTo>
                    <a:pt x="207" y="271"/>
                  </a:lnTo>
                  <a:lnTo>
                    <a:pt x="200" y="271"/>
                  </a:lnTo>
                  <a:lnTo>
                    <a:pt x="193" y="279"/>
                  </a:lnTo>
                  <a:lnTo>
                    <a:pt x="200" y="300"/>
                  </a:lnTo>
                  <a:lnTo>
                    <a:pt x="207" y="321"/>
                  </a:lnTo>
                  <a:lnTo>
                    <a:pt x="214" y="357"/>
                  </a:lnTo>
                  <a:lnTo>
                    <a:pt x="221" y="400"/>
                  </a:lnTo>
                  <a:lnTo>
                    <a:pt x="200" y="400"/>
                  </a:lnTo>
                  <a:lnTo>
                    <a:pt x="186" y="400"/>
                  </a:lnTo>
                  <a:lnTo>
                    <a:pt x="172" y="393"/>
                  </a:lnTo>
                  <a:lnTo>
                    <a:pt x="164" y="393"/>
                  </a:lnTo>
                  <a:lnTo>
                    <a:pt x="129" y="393"/>
                  </a:lnTo>
                  <a:lnTo>
                    <a:pt x="93" y="393"/>
                  </a:lnTo>
                  <a:lnTo>
                    <a:pt x="93" y="385"/>
                  </a:lnTo>
                  <a:lnTo>
                    <a:pt x="93" y="378"/>
                  </a:lnTo>
                  <a:lnTo>
                    <a:pt x="100" y="378"/>
                  </a:lnTo>
                  <a:lnTo>
                    <a:pt x="93" y="371"/>
                  </a:lnTo>
                  <a:lnTo>
                    <a:pt x="93" y="357"/>
                  </a:lnTo>
                  <a:lnTo>
                    <a:pt x="93" y="343"/>
                  </a:lnTo>
                  <a:lnTo>
                    <a:pt x="100" y="343"/>
                  </a:lnTo>
                  <a:lnTo>
                    <a:pt x="100" y="328"/>
                  </a:lnTo>
                  <a:lnTo>
                    <a:pt x="100" y="321"/>
                  </a:lnTo>
                  <a:lnTo>
                    <a:pt x="107" y="321"/>
                  </a:lnTo>
                  <a:lnTo>
                    <a:pt x="114" y="321"/>
                  </a:lnTo>
                  <a:lnTo>
                    <a:pt x="114" y="314"/>
                  </a:lnTo>
                  <a:lnTo>
                    <a:pt x="114" y="307"/>
                  </a:lnTo>
                  <a:lnTo>
                    <a:pt x="107" y="307"/>
                  </a:lnTo>
                  <a:lnTo>
                    <a:pt x="100" y="307"/>
                  </a:lnTo>
                  <a:lnTo>
                    <a:pt x="100" y="300"/>
                  </a:lnTo>
                  <a:lnTo>
                    <a:pt x="100" y="293"/>
                  </a:lnTo>
                  <a:lnTo>
                    <a:pt x="93" y="293"/>
                  </a:lnTo>
                  <a:lnTo>
                    <a:pt x="93" y="286"/>
                  </a:lnTo>
                  <a:lnTo>
                    <a:pt x="86" y="286"/>
                  </a:lnTo>
                  <a:lnTo>
                    <a:pt x="79" y="279"/>
                  </a:lnTo>
                  <a:lnTo>
                    <a:pt x="79" y="271"/>
                  </a:lnTo>
                  <a:lnTo>
                    <a:pt x="72" y="271"/>
                  </a:lnTo>
                  <a:lnTo>
                    <a:pt x="72" y="264"/>
                  </a:lnTo>
                  <a:lnTo>
                    <a:pt x="72" y="257"/>
                  </a:lnTo>
                  <a:lnTo>
                    <a:pt x="65" y="250"/>
                  </a:lnTo>
                  <a:lnTo>
                    <a:pt x="57" y="250"/>
                  </a:lnTo>
                  <a:lnTo>
                    <a:pt x="50" y="250"/>
                  </a:lnTo>
                  <a:lnTo>
                    <a:pt x="43" y="250"/>
                  </a:lnTo>
                  <a:lnTo>
                    <a:pt x="36" y="250"/>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74" name="Freeform 73"/>
            <p:cNvSpPr>
              <a:spLocks/>
            </p:cNvSpPr>
            <p:nvPr/>
          </p:nvSpPr>
          <p:spPr bwMode="auto">
            <a:xfrm>
              <a:off x="3433763" y="2081213"/>
              <a:ext cx="385762" cy="635000"/>
            </a:xfrm>
            <a:custGeom>
              <a:avLst/>
              <a:gdLst>
                <a:gd name="T0" fmla="*/ 73083643 w 243"/>
                <a:gd name="T1" fmla="*/ 630039063 h 400"/>
                <a:gd name="T2" fmla="*/ 73083643 w 243"/>
                <a:gd name="T3" fmla="*/ 556955325 h 400"/>
                <a:gd name="T4" fmla="*/ 55443366 w 243"/>
                <a:gd name="T5" fmla="*/ 539313438 h 400"/>
                <a:gd name="T6" fmla="*/ 37801501 w 243"/>
                <a:gd name="T7" fmla="*/ 504031250 h 400"/>
                <a:gd name="T8" fmla="*/ 0 w 243"/>
                <a:gd name="T9" fmla="*/ 504031250 h 400"/>
                <a:gd name="T10" fmla="*/ 17640277 w 243"/>
                <a:gd name="T11" fmla="*/ 468749063 h 400"/>
                <a:gd name="T12" fmla="*/ 55443366 w 243"/>
                <a:gd name="T13" fmla="*/ 451108763 h 400"/>
                <a:gd name="T14" fmla="*/ 73083643 w 243"/>
                <a:gd name="T15" fmla="*/ 433466875 h 400"/>
                <a:gd name="T16" fmla="*/ 90725507 w 243"/>
                <a:gd name="T17" fmla="*/ 378023438 h 400"/>
                <a:gd name="T18" fmla="*/ 126007649 w 243"/>
                <a:gd name="T19" fmla="*/ 325100950 h 400"/>
                <a:gd name="T20" fmla="*/ 143647926 w 243"/>
                <a:gd name="T21" fmla="*/ 216733438 h 400"/>
                <a:gd name="T22" fmla="*/ 181451015 w 243"/>
                <a:gd name="T23" fmla="*/ 143649700 h 400"/>
                <a:gd name="T24" fmla="*/ 163809150 w 243"/>
                <a:gd name="T25" fmla="*/ 73085325 h 400"/>
                <a:gd name="T26" fmla="*/ 163809150 w 243"/>
                <a:gd name="T27" fmla="*/ 20161250 h 400"/>
                <a:gd name="T28" fmla="*/ 181451015 w 243"/>
                <a:gd name="T29" fmla="*/ 0 h 400"/>
                <a:gd name="T30" fmla="*/ 216733157 w 243"/>
                <a:gd name="T31" fmla="*/ 0 h 400"/>
                <a:gd name="T32" fmla="*/ 269655575 w 243"/>
                <a:gd name="T33" fmla="*/ 0 h 400"/>
                <a:gd name="T34" fmla="*/ 468748455 w 243"/>
                <a:gd name="T35" fmla="*/ 20161250 h 400"/>
                <a:gd name="T36" fmla="*/ 612396381 w 243"/>
                <a:gd name="T37" fmla="*/ 108367513 h 400"/>
                <a:gd name="T38" fmla="*/ 612396381 w 243"/>
                <a:gd name="T39" fmla="*/ 287297813 h 400"/>
                <a:gd name="T40" fmla="*/ 594756104 w 243"/>
                <a:gd name="T41" fmla="*/ 378023438 h 400"/>
                <a:gd name="T42" fmla="*/ 556953016 w 243"/>
                <a:gd name="T43" fmla="*/ 468749063 h 400"/>
                <a:gd name="T44" fmla="*/ 556953016 w 243"/>
                <a:gd name="T45" fmla="*/ 504031250 h 400"/>
                <a:gd name="T46" fmla="*/ 521670874 w 243"/>
                <a:gd name="T47" fmla="*/ 630039063 h 400"/>
                <a:gd name="T48" fmla="*/ 521670874 w 243"/>
                <a:gd name="T49" fmla="*/ 682963138 h 400"/>
                <a:gd name="T50" fmla="*/ 486388732 w 243"/>
                <a:gd name="T51" fmla="*/ 703124388 h 400"/>
                <a:gd name="T52" fmla="*/ 521670874 w 243"/>
                <a:gd name="T53" fmla="*/ 808970950 h 400"/>
                <a:gd name="T54" fmla="*/ 556953016 w 243"/>
                <a:gd name="T55" fmla="*/ 1008062500 h 400"/>
                <a:gd name="T56" fmla="*/ 468748455 w 243"/>
                <a:gd name="T57" fmla="*/ 1008062500 h 400"/>
                <a:gd name="T58" fmla="*/ 413305089 w 243"/>
                <a:gd name="T59" fmla="*/ 990422200 h 400"/>
                <a:gd name="T60" fmla="*/ 234373434 w 243"/>
                <a:gd name="T61" fmla="*/ 990422200 h 400"/>
                <a:gd name="T62" fmla="*/ 234373434 w 243"/>
                <a:gd name="T63" fmla="*/ 952619063 h 400"/>
                <a:gd name="T64" fmla="*/ 234373434 w 243"/>
                <a:gd name="T65" fmla="*/ 934978763 h 400"/>
                <a:gd name="T66" fmla="*/ 234373434 w 243"/>
                <a:gd name="T67" fmla="*/ 864414388 h 400"/>
                <a:gd name="T68" fmla="*/ 252015298 w 243"/>
                <a:gd name="T69" fmla="*/ 826611250 h 400"/>
                <a:gd name="T70" fmla="*/ 269655575 w 243"/>
                <a:gd name="T71" fmla="*/ 808970950 h 400"/>
                <a:gd name="T72" fmla="*/ 287297440 w 243"/>
                <a:gd name="T73" fmla="*/ 791329063 h 400"/>
                <a:gd name="T74" fmla="*/ 269655575 w 243"/>
                <a:gd name="T75" fmla="*/ 773688763 h 400"/>
                <a:gd name="T76" fmla="*/ 252015298 w 243"/>
                <a:gd name="T77" fmla="*/ 756046875 h 400"/>
                <a:gd name="T78" fmla="*/ 234373434 w 243"/>
                <a:gd name="T79" fmla="*/ 738406575 h 400"/>
                <a:gd name="T80" fmla="*/ 216733157 w 243"/>
                <a:gd name="T81" fmla="*/ 720764688 h 400"/>
                <a:gd name="T82" fmla="*/ 199091292 w 243"/>
                <a:gd name="T83" fmla="*/ 682963138 h 400"/>
                <a:gd name="T84" fmla="*/ 181451015 w 243"/>
                <a:gd name="T85" fmla="*/ 665321250 h 400"/>
                <a:gd name="T86" fmla="*/ 163809150 w 243"/>
                <a:gd name="T87" fmla="*/ 630039063 h 400"/>
                <a:gd name="T88" fmla="*/ 126007649 w 243"/>
                <a:gd name="T89" fmla="*/ 630039063 h 4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43"/>
                <a:gd name="T136" fmla="*/ 0 h 400"/>
                <a:gd name="T137" fmla="*/ 243 w 243"/>
                <a:gd name="T138" fmla="*/ 400 h 4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43" h="400">
                  <a:moveTo>
                    <a:pt x="36" y="250"/>
                  </a:moveTo>
                  <a:lnTo>
                    <a:pt x="29" y="250"/>
                  </a:lnTo>
                  <a:lnTo>
                    <a:pt x="29" y="236"/>
                  </a:lnTo>
                  <a:lnTo>
                    <a:pt x="29" y="221"/>
                  </a:lnTo>
                  <a:lnTo>
                    <a:pt x="22" y="221"/>
                  </a:lnTo>
                  <a:lnTo>
                    <a:pt x="22" y="214"/>
                  </a:lnTo>
                  <a:lnTo>
                    <a:pt x="22" y="200"/>
                  </a:lnTo>
                  <a:lnTo>
                    <a:pt x="15" y="200"/>
                  </a:lnTo>
                  <a:lnTo>
                    <a:pt x="7" y="200"/>
                  </a:lnTo>
                  <a:lnTo>
                    <a:pt x="0" y="200"/>
                  </a:lnTo>
                  <a:lnTo>
                    <a:pt x="0" y="193"/>
                  </a:lnTo>
                  <a:lnTo>
                    <a:pt x="7" y="186"/>
                  </a:lnTo>
                  <a:lnTo>
                    <a:pt x="22" y="186"/>
                  </a:lnTo>
                  <a:lnTo>
                    <a:pt x="22" y="179"/>
                  </a:lnTo>
                  <a:lnTo>
                    <a:pt x="22" y="172"/>
                  </a:lnTo>
                  <a:lnTo>
                    <a:pt x="29" y="172"/>
                  </a:lnTo>
                  <a:lnTo>
                    <a:pt x="29" y="164"/>
                  </a:lnTo>
                  <a:lnTo>
                    <a:pt x="36" y="150"/>
                  </a:lnTo>
                  <a:lnTo>
                    <a:pt x="50" y="143"/>
                  </a:lnTo>
                  <a:lnTo>
                    <a:pt x="50" y="129"/>
                  </a:lnTo>
                  <a:lnTo>
                    <a:pt x="50" y="107"/>
                  </a:lnTo>
                  <a:lnTo>
                    <a:pt x="57" y="86"/>
                  </a:lnTo>
                  <a:lnTo>
                    <a:pt x="72" y="72"/>
                  </a:lnTo>
                  <a:lnTo>
                    <a:pt x="72" y="57"/>
                  </a:lnTo>
                  <a:lnTo>
                    <a:pt x="72" y="50"/>
                  </a:lnTo>
                  <a:lnTo>
                    <a:pt x="65" y="29"/>
                  </a:lnTo>
                  <a:lnTo>
                    <a:pt x="57" y="8"/>
                  </a:lnTo>
                  <a:lnTo>
                    <a:pt x="65" y="8"/>
                  </a:lnTo>
                  <a:lnTo>
                    <a:pt x="72" y="8"/>
                  </a:lnTo>
                  <a:lnTo>
                    <a:pt x="72" y="0"/>
                  </a:lnTo>
                  <a:lnTo>
                    <a:pt x="79" y="0"/>
                  </a:lnTo>
                  <a:lnTo>
                    <a:pt x="86" y="0"/>
                  </a:lnTo>
                  <a:lnTo>
                    <a:pt x="93" y="0"/>
                  </a:lnTo>
                  <a:lnTo>
                    <a:pt x="107" y="0"/>
                  </a:lnTo>
                  <a:lnTo>
                    <a:pt x="129" y="8"/>
                  </a:lnTo>
                  <a:lnTo>
                    <a:pt x="186" y="8"/>
                  </a:lnTo>
                  <a:lnTo>
                    <a:pt x="243" y="8"/>
                  </a:lnTo>
                  <a:lnTo>
                    <a:pt x="243" y="43"/>
                  </a:lnTo>
                  <a:lnTo>
                    <a:pt x="243" y="79"/>
                  </a:lnTo>
                  <a:lnTo>
                    <a:pt x="243" y="114"/>
                  </a:lnTo>
                  <a:lnTo>
                    <a:pt x="236" y="143"/>
                  </a:lnTo>
                  <a:lnTo>
                    <a:pt x="236" y="150"/>
                  </a:lnTo>
                  <a:lnTo>
                    <a:pt x="229" y="172"/>
                  </a:lnTo>
                  <a:lnTo>
                    <a:pt x="221" y="186"/>
                  </a:lnTo>
                  <a:lnTo>
                    <a:pt x="221" y="193"/>
                  </a:lnTo>
                  <a:lnTo>
                    <a:pt x="221" y="200"/>
                  </a:lnTo>
                  <a:lnTo>
                    <a:pt x="214" y="221"/>
                  </a:lnTo>
                  <a:lnTo>
                    <a:pt x="207" y="250"/>
                  </a:lnTo>
                  <a:lnTo>
                    <a:pt x="207" y="257"/>
                  </a:lnTo>
                  <a:lnTo>
                    <a:pt x="207" y="271"/>
                  </a:lnTo>
                  <a:lnTo>
                    <a:pt x="200" y="271"/>
                  </a:lnTo>
                  <a:lnTo>
                    <a:pt x="193" y="279"/>
                  </a:lnTo>
                  <a:lnTo>
                    <a:pt x="200" y="300"/>
                  </a:lnTo>
                  <a:lnTo>
                    <a:pt x="207" y="321"/>
                  </a:lnTo>
                  <a:lnTo>
                    <a:pt x="214" y="357"/>
                  </a:lnTo>
                  <a:lnTo>
                    <a:pt x="221" y="400"/>
                  </a:lnTo>
                  <a:lnTo>
                    <a:pt x="200" y="400"/>
                  </a:lnTo>
                  <a:lnTo>
                    <a:pt x="186" y="400"/>
                  </a:lnTo>
                  <a:lnTo>
                    <a:pt x="172" y="393"/>
                  </a:lnTo>
                  <a:lnTo>
                    <a:pt x="164" y="393"/>
                  </a:lnTo>
                  <a:lnTo>
                    <a:pt x="129" y="393"/>
                  </a:lnTo>
                  <a:lnTo>
                    <a:pt x="93" y="393"/>
                  </a:lnTo>
                  <a:lnTo>
                    <a:pt x="93" y="385"/>
                  </a:lnTo>
                  <a:lnTo>
                    <a:pt x="93" y="378"/>
                  </a:lnTo>
                  <a:lnTo>
                    <a:pt x="100" y="378"/>
                  </a:lnTo>
                  <a:lnTo>
                    <a:pt x="93" y="371"/>
                  </a:lnTo>
                  <a:lnTo>
                    <a:pt x="93" y="357"/>
                  </a:lnTo>
                  <a:lnTo>
                    <a:pt x="93" y="343"/>
                  </a:lnTo>
                  <a:lnTo>
                    <a:pt x="100" y="343"/>
                  </a:lnTo>
                  <a:lnTo>
                    <a:pt x="100" y="328"/>
                  </a:lnTo>
                  <a:lnTo>
                    <a:pt x="100" y="321"/>
                  </a:lnTo>
                  <a:lnTo>
                    <a:pt x="107" y="321"/>
                  </a:lnTo>
                  <a:lnTo>
                    <a:pt x="114" y="321"/>
                  </a:lnTo>
                  <a:lnTo>
                    <a:pt x="114" y="314"/>
                  </a:lnTo>
                  <a:lnTo>
                    <a:pt x="114" y="307"/>
                  </a:lnTo>
                  <a:lnTo>
                    <a:pt x="107" y="307"/>
                  </a:lnTo>
                  <a:lnTo>
                    <a:pt x="100" y="307"/>
                  </a:lnTo>
                  <a:lnTo>
                    <a:pt x="100" y="300"/>
                  </a:lnTo>
                  <a:lnTo>
                    <a:pt x="100" y="293"/>
                  </a:lnTo>
                  <a:lnTo>
                    <a:pt x="93" y="293"/>
                  </a:lnTo>
                  <a:lnTo>
                    <a:pt x="93" y="286"/>
                  </a:lnTo>
                  <a:lnTo>
                    <a:pt x="86" y="286"/>
                  </a:lnTo>
                  <a:lnTo>
                    <a:pt x="79" y="279"/>
                  </a:lnTo>
                  <a:lnTo>
                    <a:pt x="79" y="271"/>
                  </a:lnTo>
                  <a:lnTo>
                    <a:pt x="72" y="271"/>
                  </a:lnTo>
                  <a:lnTo>
                    <a:pt x="72" y="264"/>
                  </a:lnTo>
                  <a:lnTo>
                    <a:pt x="72" y="257"/>
                  </a:lnTo>
                  <a:lnTo>
                    <a:pt x="65" y="250"/>
                  </a:lnTo>
                  <a:lnTo>
                    <a:pt x="57" y="250"/>
                  </a:lnTo>
                  <a:lnTo>
                    <a:pt x="50" y="250"/>
                  </a:lnTo>
                  <a:lnTo>
                    <a:pt x="43" y="25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75" name="Freeform 74"/>
            <p:cNvSpPr>
              <a:spLocks/>
            </p:cNvSpPr>
            <p:nvPr/>
          </p:nvSpPr>
          <p:spPr bwMode="auto">
            <a:xfrm>
              <a:off x="3479800" y="2705100"/>
              <a:ext cx="474663" cy="576263"/>
            </a:xfrm>
            <a:custGeom>
              <a:avLst/>
              <a:gdLst>
                <a:gd name="T0" fmla="*/ 539314006 w 299"/>
                <a:gd name="T1" fmla="*/ 322580280 h 363"/>
                <a:gd name="T2" fmla="*/ 574596230 w 299"/>
                <a:gd name="T3" fmla="*/ 395665668 h 363"/>
                <a:gd name="T4" fmla="*/ 609878455 w 299"/>
                <a:gd name="T5" fmla="*/ 448588202 h 363"/>
                <a:gd name="T6" fmla="*/ 682963857 w 299"/>
                <a:gd name="T7" fmla="*/ 501512323 h 363"/>
                <a:gd name="T8" fmla="*/ 735886400 w 299"/>
                <a:gd name="T9" fmla="*/ 556955808 h 363"/>
                <a:gd name="T10" fmla="*/ 700604176 w 299"/>
                <a:gd name="T11" fmla="*/ 609878342 h 363"/>
                <a:gd name="T12" fmla="*/ 627520361 w 299"/>
                <a:gd name="T13" fmla="*/ 682963730 h 363"/>
                <a:gd name="T14" fmla="*/ 521673687 w 299"/>
                <a:gd name="T15" fmla="*/ 771168482 h 363"/>
                <a:gd name="T16" fmla="*/ 430947966 w 299"/>
                <a:gd name="T17" fmla="*/ 861894185 h 363"/>
                <a:gd name="T18" fmla="*/ 395665742 w 299"/>
                <a:gd name="T19" fmla="*/ 879536088 h 363"/>
                <a:gd name="T20" fmla="*/ 360383517 w 299"/>
                <a:gd name="T21" fmla="*/ 879536088 h 363"/>
                <a:gd name="T22" fmla="*/ 340222246 w 299"/>
                <a:gd name="T23" fmla="*/ 914818306 h 363"/>
                <a:gd name="T24" fmla="*/ 252015890 w 299"/>
                <a:gd name="T25" fmla="*/ 844253870 h 363"/>
                <a:gd name="T26" fmla="*/ 234375572 w 299"/>
                <a:gd name="T27" fmla="*/ 788810384 h 363"/>
                <a:gd name="T28" fmla="*/ 178932076 w 299"/>
                <a:gd name="T29" fmla="*/ 735886263 h 363"/>
                <a:gd name="T30" fmla="*/ 108367627 w 299"/>
                <a:gd name="T31" fmla="*/ 788810384 h 363"/>
                <a:gd name="T32" fmla="*/ 35282225 w 299"/>
                <a:gd name="T33" fmla="*/ 826611967 h 363"/>
                <a:gd name="T34" fmla="*/ 17641906 w 299"/>
                <a:gd name="T35" fmla="*/ 826611967 h 363"/>
                <a:gd name="T36" fmla="*/ 0 w 299"/>
                <a:gd name="T37" fmla="*/ 788810384 h 363"/>
                <a:gd name="T38" fmla="*/ 17641906 w 299"/>
                <a:gd name="T39" fmla="*/ 753528166 h 363"/>
                <a:gd name="T40" fmla="*/ 35282225 w 299"/>
                <a:gd name="T41" fmla="*/ 735886263 h 363"/>
                <a:gd name="T42" fmla="*/ 52924131 w 299"/>
                <a:gd name="T43" fmla="*/ 718245948 h 363"/>
                <a:gd name="T44" fmla="*/ 35282225 w 299"/>
                <a:gd name="T45" fmla="*/ 700604045 h 363"/>
                <a:gd name="T46" fmla="*/ 17641906 w 299"/>
                <a:gd name="T47" fmla="*/ 682963730 h 363"/>
                <a:gd name="T48" fmla="*/ 52924131 w 299"/>
                <a:gd name="T49" fmla="*/ 645160560 h 363"/>
                <a:gd name="T50" fmla="*/ 70564449 w 299"/>
                <a:gd name="T51" fmla="*/ 627520244 h 363"/>
                <a:gd name="T52" fmla="*/ 90725721 w 299"/>
                <a:gd name="T53" fmla="*/ 609878342 h 363"/>
                <a:gd name="T54" fmla="*/ 108367627 w 299"/>
                <a:gd name="T55" fmla="*/ 592238026 h 363"/>
                <a:gd name="T56" fmla="*/ 90725721 w 299"/>
                <a:gd name="T57" fmla="*/ 574596124 h 363"/>
                <a:gd name="T58" fmla="*/ 90725721 w 299"/>
                <a:gd name="T59" fmla="*/ 556955808 h 363"/>
                <a:gd name="T60" fmla="*/ 90725721 w 299"/>
                <a:gd name="T61" fmla="*/ 539313905 h 363"/>
                <a:gd name="T62" fmla="*/ 70564449 w 299"/>
                <a:gd name="T63" fmla="*/ 448588202 h 363"/>
                <a:gd name="T64" fmla="*/ 90725721 w 299"/>
                <a:gd name="T65" fmla="*/ 357862498 h 363"/>
                <a:gd name="T66" fmla="*/ 108367627 w 299"/>
                <a:gd name="T67" fmla="*/ 322580280 h 363"/>
                <a:gd name="T68" fmla="*/ 126007945 w 299"/>
                <a:gd name="T69" fmla="*/ 287298062 h 363"/>
                <a:gd name="T70" fmla="*/ 178932076 w 299"/>
                <a:gd name="T71" fmla="*/ 287298062 h 363"/>
                <a:gd name="T72" fmla="*/ 178932076 w 299"/>
                <a:gd name="T73" fmla="*/ 249496479 h 363"/>
                <a:gd name="T74" fmla="*/ 143649851 w 299"/>
                <a:gd name="T75" fmla="*/ 249496479 h 363"/>
                <a:gd name="T76" fmla="*/ 126007945 w 299"/>
                <a:gd name="T77" fmla="*/ 214214261 h 363"/>
                <a:gd name="T78" fmla="*/ 143649851 w 299"/>
                <a:gd name="T79" fmla="*/ 196572358 h 363"/>
                <a:gd name="T80" fmla="*/ 161290170 w 299"/>
                <a:gd name="T81" fmla="*/ 178932043 h 363"/>
                <a:gd name="T82" fmla="*/ 126007945 w 299"/>
                <a:gd name="T83" fmla="*/ 178932043 h 363"/>
                <a:gd name="T84" fmla="*/ 161290170 w 299"/>
                <a:gd name="T85" fmla="*/ 161290140 h 363"/>
                <a:gd name="T86" fmla="*/ 161290170 w 299"/>
                <a:gd name="T87" fmla="*/ 17641903 h 363"/>
                <a:gd name="T88" fmla="*/ 126007945 w 299"/>
                <a:gd name="T89" fmla="*/ 17641903 h 363"/>
                <a:gd name="T90" fmla="*/ 234375572 w 299"/>
                <a:gd name="T91" fmla="*/ 0 h 363"/>
                <a:gd name="T92" fmla="*/ 360383517 w 299"/>
                <a:gd name="T93" fmla="*/ 0 h 363"/>
                <a:gd name="T94" fmla="*/ 395665742 w 299"/>
                <a:gd name="T95" fmla="*/ 35282218 h 363"/>
                <a:gd name="T96" fmla="*/ 413306060 w 299"/>
                <a:gd name="T97" fmla="*/ 88206339 h 363"/>
                <a:gd name="T98" fmla="*/ 430947966 w 299"/>
                <a:gd name="T99" fmla="*/ 161290140 h 363"/>
                <a:gd name="T100" fmla="*/ 430947966 w 299"/>
                <a:gd name="T101" fmla="*/ 178932043 h 363"/>
                <a:gd name="T102" fmla="*/ 413306060 w 299"/>
                <a:gd name="T103" fmla="*/ 196572358 h 363"/>
                <a:gd name="T104" fmla="*/ 448588285 w 299"/>
                <a:gd name="T105" fmla="*/ 196572358 h 363"/>
                <a:gd name="T106" fmla="*/ 448588285 w 299"/>
                <a:gd name="T107" fmla="*/ 231854576 h 363"/>
                <a:gd name="T108" fmla="*/ 483870510 w 299"/>
                <a:gd name="T109" fmla="*/ 287298062 h 363"/>
                <a:gd name="T110" fmla="*/ 521673687 w 299"/>
                <a:gd name="T111" fmla="*/ 287298062 h 363"/>
                <a:gd name="T112" fmla="*/ 521673687 w 299"/>
                <a:gd name="T113" fmla="*/ 304939965 h 36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
                <a:gd name="T172" fmla="*/ 0 h 363"/>
                <a:gd name="T173" fmla="*/ 299 w 299"/>
                <a:gd name="T174" fmla="*/ 363 h 36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 h="363">
                  <a:moveTo>
                    <a:pt x="207" y="121"/>
                  </a:moveTo>
                  <a:lnTo>
                    <a:pt x="214" y="128"/>
                  </a:lnTo>
                  <a:lnTo>
                    <a:pt x="214" y="135"/>
                  </a:lnTo>
                  <a:lnTo>
                    <a:pt x="228" y="157"/>
                  </a:lnTo>
                  <a:lnTo>
                    <a:pt x="242" y="171"/>
                  </a:lnTo>
                  <a:lnTo>
                    <a:pt x="242" y="178"/>
                  </a:lnTo>
                  <a:lnTo>
                    <a:pt x="249" y="185"/>
                  </a:lnTo>
                  <a:lnTo>
                    <a:pt x="271" y="199"/>
                  </a:lnTo>
                  <a:lnTo>
                    <a:pt x="285" y="221"/>
                  </a:lnTo>
                  <a:lnTo>
                    <a:pt x="292" y="221"/>
                  </a:lnTo>
                  <a:lnTo>
                    <a:pt x="299" y="221"/>
                  </a:lnTo>
                  <a:lnTo>
                    <a:pt x="278" y="242"/>
                  </a:lnTo>
                  <a:lnTo>
                    <a:pt x="264" y="271"/>
                  </a:lnTo>
                  <a:lnTo>
                    <a:pt x="249" y="271"/>
                  </a:lnTo>
                  <a:lnTo>
                    <a:pt x="242" y="278"/>
                  </a:lnTo>
                  <a:lnTo>
                    <a:pt x="207" y="306"/>
                  </a:lnTo>
                  <a:lnTo>
                    <a:pt x="178" y="342"/>
                  </a:lnTo>
                  <a:lnTo>
                    <a:pt x="171" y="342"/>
                  </a:lnTo>
                  <a:lnTo>
                    <a:pt x="164" y="342"/>
                  </a:lnTo>
                  <a:lnTo>
                    <a:pt x="157" y="349"/>
                  </a:lnTo>
                  <a:lnTo>
                    <a:pt x="150" y="349"/>
                  </a:lnTo>
                  <a:lnTo>
                    <a:pt x="143" y="349"/>
                  </a:lnTo>
                  <a:lnTo>
                    <a:pt x="143" y="356"/>
                  </a:lnTo>
                  <a:lnTo>
                    <a:pt x="135" y="363"/>
                  </a:lnTo>
                  <a:lnTo>
                    <a:pt x="121" y="349"/>
                  </a:lnTo>
                  <a:lnTo>
                    <a:pt x="100" y="335"/>
                  </a:lnTo>
                  <a:lnTo>
                    <a:pt x="100" y="321"/>
                  </a:lnTo>
                  <a:lnTo>
                    <a:pt x="93" y="313"/>
                  </a:lnTo>
                  <a:lnTo>
                    <a:pt x="85" y="299"/>
                  </a:lnTo>
                  <a:lnTo>
                    <a:pt x="71" y="292"/>
                  </a:lnTo>
                  <a:lnTo>
                    <a:pt x="64" y="299"/>
                  </a:lnTo>
                  <a:lnTo>
                    <a:pt x="43" y="313"/>
                  </a:lnTo>
                  <a:lnTo>
                    <a:pt x="21" y="321"/>
                  </a:lnTo>
                  <a:lnTo>
                    <a:pt x="14" y="328"/>
                  </a:lnTo>
                  <a:lnTo>
                    <a:pt x="7" y="335"/>
                  </a:lnTo>
                  <a:lnTo>
                    <a:pt x="7" y="328"/>
                  </a:lnTo>
                  <a:lnTo>
                    <a:pt x="0" y="321"/>
                  </a:lnTo>
                  <a:lnTo>
                    <a:pt x="0" y="313"/>
                  </a:lnTo>
                  <a:lnTo>
                    <a:pt x="0" y="299"/>
                  </a:lnTo>
                  <a:lnTo>
                    <a:pt x="7" y="299"/>
                  </a:lnTo>
                  <a:lnTo>
                    <a:pt x="7" y="292"/>
                  </a:lnTo>
                  <a:lnTo>
                    <a:pt x="14" y="292"/>
                  </a:lnTo>
                  <a:lnTo>
                    <a:pt x="21" y="292"/>
                  </a:lnTo>
                  <a:lnTo>
                    <a:pt x="21" y="285"/>
                  </a:lnTo>
                  <a:lnTo>
                    <a:pt x="21" y="278"/>
                  </a:lnTo>
                  <a:lnTo>
                    <a:pt x="14" y="278"/>
                  </a:lnTo>
                  <a:lnTo>
                    <a:pt x="7" y="278"/>
                  </a:lnTo>
                  <a:lnTo>
                    <a:pt x="7" y="271"/>
                  </a:lnTo>
                  <a:lnTo>
                    <a:pt x="7" y="256"/>
                  </a:lnTo>
                  <a:lnTo>
                    <a:pt x="21" y="256"/>
                  </a:lnTo>
                  <a:lnTo>
                    <a:pt x="28" y="256"/>
                  </a:lnTo>
                  <a:lnTo>
                    <a:pt x="28" y="249"/>
                  </a:lnTo>
                  <a:lnTo>
                    <a:pt x="28" y="242"/>
                  </a:lnTo>
                  <a:lnTo>
                    <a:pt x="36" y="242"/>
                  </a:lnTo>
                  <a:lnTo>
                    <a:pt x="43" y="242"/>
                  </a:lnTo>
                  <a:lnTo>
                    <a:pt x="43" y="235"/>
                  </a:lnTo>
                  <a:lnTo>
                    <a:pt x="43" y="228"/>
                  </a:lnTo>
                  <a:lnTo>
                    <a:pt x="36" y="228"/>
                  </a:lnTo>
                  <a:lnTo>
                    <a:pt x="28" y="228"/>
                  </a:lnTo>
                  <a:lnTo>
                    <a:pt x="36" y="221"/>
                  </a:lnTo>
                  <a:lnTo>
                    <a:pt x="43" y="221"/>
                  </a:lnTo>
                  <a:lnTo>
                    <a:pt x="36" y="214"/>
                  </a:lnTo>
                  <a:lnTo>
                    <a:pt x="28" y="206"/>
                  </a:lnTo>
                  <a:lnTo>
                    <a:pt x="28" y="178"/>
                  </a:lnTo>
                  <a:lnTo>
                    <a:pt x="28" y="149"/>
                  </a:lnTo>
                  <a:lnTo>
                    <a:pt x="36" y="142"/>
                  </a:lnTo>
                  <a:lnTo>
                    <a:pt x="43" y="135"/>
                  </a:lnTo>
                  <a:lnTo>
                    <a:pt x="43" y="128"/>
                  </a:lnTo>
                  <a:lnTo>
                    <a:pt x="43" y="121"/>
                  </a:lnTo>
                  <a:lnTo>
                    <a:pt x="50" y="114"/>
                  </a:lnTo>
                  <a:lnTo>
                    <a:pt x="64" y="114"/>
                  </a:lnTo>
                  <a:lnTo>
                    <a:pt x="71" y="114"/>
                  </a:lnTo>
                  <a:lnTo>
                    <a:pt x="71" y="107"/>
                  </a:lnTo>
                  <a:lnTo>
                    <a:pt x="71" y="99"/>
                  </a:lnTo>
                  <a:lnTo>
                    <a:pt x="64" y="99"/>
                  </a:lnTo>
                  <a:lnTo>
                    <a:pt x="57" y="99"/>
                  </a:lnTo>
                  <a:lnTo>
                    <a:pt x="50" y="92"/>
                  </a:lnTo>
                  <a:lnTo>
                    <a:pt x="50" y="85"/>
                  </a:lnTo>
                  <a:lnTo>
                    <a:pt x="50" y="78"/>
                  </a:lnTo>
                  <a:lnTo>
                    <a:pt x="57" y="78"/>
                  </a:lnTo>
                  <a:lnTo>
                    <a:pt x="64" y="78"/>
                  </a:lnTo>
                  <a:lnTo>
                    <a:pt x="64" y="71"/>
                  </a:lnTo>
                  <a:lnTo>
                    <a:pt x="57" y="71"/>
                  </a:lnTo>
                  <a:lnTo>
                    <a:pt x="50" y="71"/>
                  </a:lnTo>
                  <a:lnTo>
                    <a:pt x="57" y="64"/>
                  </a:lnTo>
                  <a:lnTo>
                    <a:pt x="64" y="64"/>
                  </a:lnTo>
                  <a:lnTo>
                    <a:pt x="64" y="35"/>
                  </a:lnTo>
                  <a:lnTo>
                    <a:pt x="64" y="7"/>
                  </a:lnTo>
                  <a:lnTo>
                    <a:pt x="57" y="7"/>
                  </a:lnTo>
                  <a:lnTo>
                    <a:pt x="50" y="7"/>
                  </a:lnTo>
                  <a:lnTo>
                    <a:pt x="50" y="0"/>
                  </a:lnTo>
                  <a:lnTo>
                    <a:pt x="93" y="0"/>
                  </a:lnTo>
                  <a:lnTo>
                    <a:pt x="135" y="0"/>
                  </a:lnTo>
                  <a:lnTo>
                    <a:pt x="143" y="0"/>
                  </a:lnTo>
                  <a:lnTo>
                    <a:pt x="157" y="7"/>
                  </a:lnTo>
                  <a:lnTo>
                    <a:pt x="157" y="14"/>
                  </a:lnTo>
                  <a:lnTo>
                    <a:pt x="157" y="21"/>
                  </a:lnTo>
                  <a:lnTo>
                    <a:pt x="164" y="35"/>
                  </a:lnTo>
                  <a:lnTo>
                    <a:pt x="164" y="50"/>
                  </a:lnTo>
                  <a:lnTo>
                    <a:pt x="171" y="64"/>
                  </a:lnTo>
                  <a:lnTo>
                    <a:pt x="178" y="71"/>
                  </a:lnTo>
                  <a:lnTo>
                    <a:pt x="171" y="71"/>
                  </a:lnTo>
                  <a:lnTo>
                    <a:pt x="164" y="71"/>
                  </a:lnTo>
                  <a:lnTo>
                    <a:pt x="164" y="78"/>
                  </a:lnTo>
                  <a:lnTo>
                    <a:pt x="171" y="78"/>
                  </a:lnTo>
                  <a:lnTo>
                    <a:pt x="178" y="78"/>
                  </a:lnTo>
                  <a:lnTo>
                    <a:pt x="178" y="85"/>
                  </a:lnTo>
                  <a:lnTo>
                    <a:pt x="178" y="92"/>
                  </a:lnTo>
                  <a:lnTo>
                    <a:pt x="185" y="99"/>
                  </a:lnTo>
                  <a:lnTo>
                    <a:pt x="192" y="114"/>
                  </a:lnTo>
                  <a:lnTo>
                    <a:pt x="200" y="114"/>
                  </a:lnTo>
                  <a:lnTo>
                    <a:pt x="207" y="114"/>
                  </a:lnTo>
                  <a:lnTo>
                    <a:pt x="207" y="121"/>
                  </a:lnTo>
                  <a:close/>
                </a:path>
              </a:pathLst>
            </a:custGeom>
            <a:solidFill>
              <a:schemeClr val="accent6">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76" name="Freeform 75"/>
            <p:cNvSpPr>
              <a:spLocks/>
            </p:cNvSpPr>
            <p:nvPr/>
          </p:nvSpPr>
          <p:spPr bwMode="auto">
            <a:xfrm>
              <a:off x="3479800" y="2705100"/>
              <a:ext cx="474663" cy="576263"/>
            </a:xfrm>
            <a:custGeom>
              <a:avLst/>
              <a:gdLst>
                <a:gd name="T0" fmla="*/ 539314006 w 299"/>
                <a:gd name="T1" fmla="*/ 322580280 h 363"/>
                <a:gd name="T2" fmla="*/ 574596230 w 299"/>
                <a:gd name="T3" fmla="*/ 395665668 h 363"/>
                <a:gd name="T4" fmla="*/ 609878455 w 299"/>
                <a:gd name="T5" fmla="*/ 448588202 h 363"/>
                <a:gd name="T6" fmla="*/ 682963857 w 299"/>
                <a:gd name="T7" fmla="*/ 501512323 h 363"/>
                <a:gd name="T8" fmla="*/ 735886400 w 299"/>
                <a:gd name="T9" fmla="*/ 556955808 h 363"/>
                <a:gd name="T10" fmla="*/ 700604176 w 299"/>
                <a:gd name="T11" fmla="*/ 609878342 h 363"/>
                <a:gd name="T12" fmla="*/ 627520361 w 299"/>
                <a:gd name="T13" fmla="*/ 682963730 h 363"/>
                <a:gd name="T14" fmla="*/ 521673687 w 299"/>
                <a:gd name="T15" fmla="*/ 771168482 h 363"/>
                <a:gd name="T16" fmla="*/ 430947966 w 299"/>
                <a:gd name="T17" fmla="*/ 861894185 h 363"/>
                <a:gd name="T18" fmla="*/ 395665742 w 299"/>
                <a:gd name="T19" fmla="*/ 879536088 h 363"/>
                <a:gd name="T20" fmla="*/ 360383517 w 299"/>
                <a:gd name="T21" fmla="*/ 879536088 h 363"/>
                <a:gd name="T22" fmla="*/ 340222246 w 299"/>
                <a:gd name="T23" fmla="*/ 914818306 h 363"/>
                <a:gd name="T24" fmla="*/ 252015890 w 299"/>
                <a:gd name="T25" fmla="*/ 844253870 h 363"/>
                <a:gd name="T26" fmla="*/ 234375572 w 299"/>
                <a:gd name="T27" fmla="*/ 788810384 h 363"/>
                <a:gd name="T28" fmla="*/ 178932076 w 299"/>
                <a:gd name="T29" fmla="*/ 735886263 h 363"/>
                <a:gd name="T30" fmla="*/ 108367627 w 299"/>
                <a:gd name="T31" fmla="*/ 788810384 h 363"/>
                <a:gd name="T32" fmla="*/ 35282225 w 299"/>
                <a:gd name="T33" fmla="*/ 826611967 h 363"/>
                <a:gd name="T34" fmla="*/ 17641906 w 299"/>
                <a:gd name="T35" fmla="*/ 826611967 h 363"/>
                <a:gd name="T36" fmla="*/ 0 w 299"/>
                <a:gd name="T37" fmla="*/ 788810384 h 363"/>
                <a:gd name="T38" fmla="*/ 17641906 w 299"/>
                <a:gd name="T39" fmla="*/ 753528166 h 363"/>
                <a:gd name="T40" fmla="*/ 35282225 w 299"/>
                <a:gd name="T41" fmla="*/ 735886263 h 363"/>
                <a:gd name="T42" fmla="*/ 52924131 w 299"/>
                <a:gd name="T43" fmla="*/ 718245948 h 363"/>
                <a:gd name="T44" fmla="*/ 35282225 w 299"/>
                <a:gd name="T45" fmla="*/ 700604045 h 363"/>
                <a:gd name="T46" fmla="*/ 17641906 w 299"/>
                <a:gd name="T47" fmla="*/ 682963730 h 363"/>
                <a:gd name="T48" fmla="*/ 52924131 w 299"/>
                <a:gd name="T49" fmla="*/ 645160560 h 363"/>
                <a:gd name="T50" fmla="*/ 70564449 w 299"/>
                <a:gd name="T51" fmla="*/ 627520244 h 363"/>
                <a:gd name="T52" fmla="*/ 90725721 w 299"/>
                <a:gd name="T53" fmla="*/ 609878342 h 363"/>
                <a:gd name="T54" fmla="*/ 108367627 w 299"/>
                <a:gd name="T55" fmla="*/ 592238026 h 363"/>
                <a:gd name="T56" fmla="*/ 90725721 w 299"/>
                <a:gd name="T57" fmla="*/ 574596124 h 363"/>
                <a:gd name="T58" fmla="*/ 90725721 w 299"/>
                <a:gd name="T59" fmla="*/ 556955808 h 363"/>
                <a:gd name="T60" fmla="*/ 90725721 w 299"/>
                <a:gd name="T61" fmla="*/ 539313905 h 363"/>
                <a:gd name="T62" fmla="*/ 70564449 w 299"/>
                <a:gd name="T63" fmla="*/ 448588202 h 363"/>
                <a:gd name="T64" fmla="*/ 90725721 w 299"/>
                <a:gd name="T65" fmla="*/ 357862498 h 363"/>
                <a:gd name="T66" fmla="*/ 108367627 w 299"/>
                <a:gd name="T67" fmla="*/ 322580280 h 363"/>
                <a:gd name="T68" fmla="*/ 126007945 w 299"/>
                <a:gd name="T69" fmla="*/ 287298062 h 363"/>
                <a:gd name="T70" fmla="*/ 178932076 w 299"/>
                <a:gd name="T71" fmla="*/ 287298062 h 363"/>
                <a:gd name="T72" fmla="*/ 178932076 w 299"/>
                <a:gd name="T73" fmla="*/ 249496479 h 363"/>
                <a:gd name="T74" fmla="*/ 143649851 w 299"/>
                <a:gd name="T75" fmla="*/ 249496479 h 363"/>
                <a:gd name="T76" fmla="*/ 126007945 w 299"/>
                <a:gd name="T77" fmla="*/ 214214261 h 363"/>
                <a:gd name="T78" fmla="*/ 143649851 w 299"/>
                <a:gd name="T79" fmla="*/ 196572358 h 363"/>
                <a:gd name="T80" fmla="*/ 161290170 w 299"/>
                <a:gd name="T81" fmla="*/ 178932043 h 363"/>
                <a:gd name="T82" fmla="*/ 126007945 w 299"/>
                <a:gd name="T83" fmla="*/ 178932043 h 363"/>
                <a:gd name="T84" fmla="*/ 161290170 w 299"/>
                <a:gd name="T85" fmla="*/ 161290140 h 363"/>
                <a:gd name="T86" fmla="*/ 161290170 w 299"/>
                <a:gd name="T87" fmla="*/ 17641903 h 363"/>
                <a:gd name="T88" fmla="*/ 126007945 w 299"/>
                <a:gd name="T89" fmla="*/ 17641903 h 363"/>
                <a:gd name="T90" fmla="*/ 234375572 w 299"/>
                <a:gd name="T91" fmla="*/ 0 h 363"/>
                <a:gd name="T92" fmla="*/ 360383517 w 299"/>
                <a:gd name="T93" fmla="*/ 0 h 363"/>
                <a:gd name="T94" fmla="*/ 395665742 w 299"/>
                <a:gd name="T95" fmla="*/ 35282218 h 363"/>
                <a:gd name="T96" fmla="*/ 413306060 w 299"/>
                <a:gd name="T97" fmla="*/ 88206339 h 363"/>
                <a:gd name="T98" fmla="*/ 430947966 w 299"/>
                <a:gd name="T99" fmla="*/ 161290140 h 363"/>
                <a:gd name="T100" fmla="*/ 430947966 w 299"/>
                <a:gd name="T101" fmla="*/ 178932043 h 363"/>
                <a:gd name="T102" fmla="*/ 413306060 w 299"/>
                <a:gd name="T103" fmla="*/ 196572358 h 363"/>
                <a:gd name="T104" fmla="*/ 448588285 w 299"/>
                <a:gd name="T105" fmla="*/ 196572358 h 363"/>
                <a:gd name="T106" fmla="*/ 448588285 w 299"/>
                <a:gd name="T107" fmla="*/ 231854576 h 363"/>
                <a:gd name="T108" fmla="*/ 483870510 w 299"/>
                <a:gd name="T109" fmla="*/ 287298062 h 363"/>
                <a:gd name="T110" fmla="*/ 521673687 w 299"/>
                <a:gd name="T111" fmla="*/ 287298062 h 36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99"/>
                <a:gd name="T169" fmla="*/ 0 h 363"/>
                <a:gd name="T170" fmla="*/ 299 w 299"/>
                <a:gd name="T171" fmla="*/ 363 h 36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99" h="363">
                  <a:moveTo>
                    <a:pt x="207" y="121"/>
                  </a:moveTo>
                  <a:lnTo>
                    <a:pt x="214" y="128"/>
                  </a:lnTo>
                  <a:lnTo>
                    <a:pt x="214" y="135"/>
                  </a:lnTo>
                  <a:lnTo>
                    <a:pt x="228" y="157"/>
                  </a:lnTo>
                  <a:lnTo>
                    <a:pt x="242" y="171"/>
                  </a:lnTo>
                  <a:lnTo>
                    <a:pt x="242" y="178"/>
                  </a:lnTo>
                  <a:lnTo>
                    <a:pt x="249" y="185"/>
                  </a:lnTo>
                  <a:lnTo>
                    <a:pt x="271" y="199"/>
                  </a:lnTo>
                  <a:lnTo>
                    <a:pt x="285" y="221"/>
                  </a:lnTo>
                  <a:lnTo>
                    <a:pt x="292" y="221"/>
                  </a:lnTo>
                  <a:lnTo>
                    <a:pt x="299" y="221"/>
                  </a:lnTo>
                  <a:lnTo>
                    <a:pt x="278" y="242"/>
                  </a:lnTo>
                  <a:lnTo>
                    <a:pt x="264" y="271"/>
                  </a:lnTo>
                  <a:lnTo>
                    <a:pt x="249" y="271"/>
                  </a:lnTo>
                  <a:lnTo>
                    <a:pt x="242" y="278"/>
                  </a:lnTo>
                  <a:lnTo>
                    <a:pt x="207" y="306"/>
                  </a:lnTo>
                  <a:lnTo>
                    <a:pt x="178" y="342"/>
                  </a:lnTo>
                  <a:lnTo>
                    <a:pt x="171" y="342"/>
                  </a:lnTo>
                  <a:lnTo>
                    <a:pt x="164" y="342"/>
                  </a:lnTo>
                  <a:lnTo>
                    <a:pt x="157" y="349"/>
                  </a:lnTo>
                  <a:lnTo>
                    <a:pt x="150" y="349"/>
                  </a:lnTo>
                  <a:lnTo>
                    <a:pt x="143" y="349"/>
                  </a:lnTo>
                  <a:lnTo>
                    <a:pt x="143" y="356"/>
                  </a:lnTo>
                  <a:lnTo>
                    <a:pt x="135" y="363"/>
                  </a:lnTo>
                  <a:lnTo>
                    <a:pt x="121" y="349"/>
                  </a:lnTo>
                  <a:lnTo>
                    <a:pt x="100" y="335"/>
                  </a:lnTo>
                  <a:lnTo>
                    <a:pt x="100" y="321"/>
                  </a:lnTo>
                  <a:lnTo>
                    <a:pt x="93" y="313"/>
                  </a:lnTo>
                  <a:lnTo>
                    <a:pt x="85" y="299"/>
                  </a:lnTo>
                  <a:lnTo>
                    <a:pt x="71" y="292"/>
                  </a:lnTo>
                  <a:lnTo>
                    <a:pt x="64" y="299"/>
                  </a:lnTo>
                  <a:lnTo>
                    <a:pt x="43" y="313"/>
                  </a:lnTo>
                  <a:lnTo>
                    <a:pt x="21" y="321"/>
                  </a:lnTo>
                  <a:lnTo>
                    <a:pt x="14" y="328"/>
                  </a:lnTo>
                  <a:lnTo>
                    <a:pt x="7" y="335"/>
                  </a:lnTo>
                  <a:lnTo>
                    <a:pt x="7" y="328"/>
                  </a:lnTo>
                  <a:lnTo>
                    <a:pt x="0" y="321"/>
                  </a:lnTo>
                  <a:lnTo>
                    <a:pt x="0" y="313"/>
                  </a:lnTo>
                  <a:lnTo>
                    <a:pt x="0" y="299"/>
                  </a:lnTo>
                  <a:lnTo>
                    <a:pt x="7" y="299"/>
                  </a:lnTo>
                  <a:lnTo>
                    <a:pt x="7" y="292"/>
                  </a:lnTo>
                  <a:lnTo>
                    <a:pt x="14" y="292"/>
                  </a:lnTo>
                  <a:lnTo>
                    <a:pt x="21" y="292"/>
                  </a:lnTo>
                  <a:lnTo>
                    <a:pt x="21" y="285"/>
                  </a:lnTo>
                  <a:lnTo>
                    <a:pt x="21" y="278"/>
                  </a:lnTo>
                  <a:lnTo>
                    <a:pt x="14" y="278"/>
                  </a:lnTo>
                  <a:lnTo>
                    <a:pt x="7" y="278"/>
                  </a:lnTo>
                  <a:lnTo>
                    <a:pt x="7" y="271"/>
                  </a:lnTo>
                  <a:lnTo>
                    <a:pt x="7" y="256"/>
                  </a:lnTo>
                  <a:lnTo>
                    <a:pt x="21" y="256"/>
                  </a:lnTo>
                  <a:lnTo>
                    <a:pt x="28" y="256"/>
                  </a:lnTo>
                  <a:lnTo>
                    <a:pt x="28" y="249"/>
                  </a:lnTo>
                  <a:lnTo>
                    <a:pt x="28" y="242"/>
                  </a:lnTo>
                  <a:lnTo>
                    <a:pt x="36" y="242"/>
                  </a:lnTo>
                  <a:lnTo>
                    <a:pt x="43" y="242"/>
                  </a:lnTo>
                  <a:lnTo>
                    <a:pt x="43" y="235"/>
                  </a:lnTo>
                  <a:lnTo>
                    <a:pt x="43" y="228"/>
                  </a:lnTo>
                  <a:lnTo>
                    <a:pt x="36" y="228"/>
                  </a:lnTo>
                  <a:lnTo>
                    <a:pt x="28" y="228"/>
                  </a:lnTo>
                  <a:lnTo>
                    <a:pt x="36" y="221"/>
                  </a:lnTo>
                  <a:lnTo>
                    <a:pt x="43" y="221"/>
                  </a:lnTo>
                  <a:lnTo>
                    <a:pt x="36" y="214"/>
                  </a:lnTo>
                  <a:lnTo>
                    <a:pt x="28" y="206"/>
                  </a:lnTo>
                  <a:lnTo>
                    <a:pt x="28" y="178"/>
                  </a:lnTo>
                  <a:lnTo>
                    <a:pt x="28" y="149"/>
                  </a:lnTo>
                  <a:lnTo>
                    <a:pt x="36" y="142"/>
                  </a:lnTo>
                  <a:lnTo>
                    <a:pt x="43" y="135"/>
                  </a:lnTo>
                  <a:lnTo>
                    <a:pt x="43" y="128"/>
                  </a:lnTo>
                  <a:lnTo>
                    <a:pt x="43" y="121"/>
                  </a:lnTo>
                  <a:lnTo>
                    <a:pt x="50" y="114"/>
                  </a:lnTo>
                  <a:lnTo>
                    <a:pt x="64" y="114"/>
                  </a:lnTo>
                  <a:lnTo>
                    <a:pt x="71" y="114"/>
                  </a:lnTo>
                  <a:lnTo>
                    <a:pt x="71" y="107"/>
                  </a:lnTo>
                  <a:lnTo>
                    <a:pt x="71" y="99"/>
                  </a:lnTo>
                  <a:lnTo>
                    <a:pt x="64" y="99"/>
                  </a:lnTo>
                  <a:lnTo>
                    <a:pt x="57" y="99"/>
                  </a:lnTo>
                  <a:lnTo>
                    <a:pt x="50" y="92"/>
                  </a:lnTo>
                  <a:lnTo>
                    <a:pt x="50" y="85"/>
                  </a:lnTo>
                  <a:lnTo>
                    <a:pt x="50" y="78"/>
                  </a:lnTo>
                  <a:lnTo>
                    <a:pt x="57" y="78"/>
                  </a:lnTo>
                  <a:lnTo>
                    <a:pt x="64" y="78"/>
                  </a:lnTo>
                  <a:lnTo>
                    <a:pt x="64" y="71"/>
                  </a:lnTo>
                  <a:lnTo>
                    <a:pt x="57" y="71"/>
                  </a:lnTo>
                  <a:lnTo>
                    <a:pt x="50" y="71"/>
                  </a:lnTo>
                  <a:lnTo>
                    <a:pt x="57" y="64"/>
                  </a:lnTo>
                  <a:lnTo>
                    <a:pt x="64" y="64"/>
                  </a:lnTo>
                  <a:lnTo>
                    <a:pt x="64" y="35"/>
                  </a:lnTo>
                  <a:lnTo>
                    <a:pt x="64" y="7"/>
                  </a:lnTo>
                  <a:lnTo>
                    <a:pt x="57" y="7"/>
                  </a:lnTo>
                  <a:lnTo>
                    <a:pt x="50" y="7"/>
                  </a:lnTo>
                  <a:lnTo>
                    <a:pt x="50" y="0"/>
                  </a:lnTo>
                  <a:lnTo>
                    <a:pt x="93" y="0"/>
                  </a:lnTo>
                  <a:lnTo>
                    <a:pt x="135" y="0"/>
                  </a:lnTo>
                  <a:lnTo>
                    <a:pt x="143" y="0"/>
                  </a:lnTo>
                  <a:lnTo>
                    <a:pt x="157" y="7"/>
                  </a:lnTo>
                  <a:lnTo>
                    <a:pt x="157" y="14"/>
                  </a:lnTo>
                  <a:lnTo>
                    <a:pt x="157" y="21"/>
                  </a:lnTo>
                  <a:lnTo>
                    <a:pt x="164" y="35"/>
                  </a:lnTo>
                  <a:lnTo>
                    <a:pt x="164" y="50"/>
                  </a:lnTo>
                  <a:lnTo>
                    <a:pt x="171" y="64"/>
                  </a:lnTo>
                  <a:lnTo>
                    <a:pt x="178" y="71"/>
                  </a:lnTo>
                  <a:lnTo>
                    <a:pt x="171" y="71"/>
                  </a:lnTo>
                  <a:lnTo>
                    <a:pt x="164" y="71"/>
                  </a:lnTo>
                  <a:lnTo>
                    <a:pt x="164" y="78"/>
                  </a:lnTo>
                  <a:lnTo>
                    <a:pt x="171" y="78"/>
                  </a:lnTo>
                  <a:lnTo>
                    <a:pt x="178" y="78"/>
                  </a:lnTo>
                  <a:lnTo>
                    <a:pt x="178" y="85"/>
                  </a:lnTo>
                  <a:lnTo>
                    <a:pt x="178" y="92"/>
                  </a:lnTo>
                  <a:lnTo>
                    <a:pt x="185" y="99"/>
                  </a:lnTo>
                  <a:lnTo>
                    <a:pt x="192" y="114"/>
                  </a:lnTo>
                  <a:lnTo>
                    <a:pt x="200" y="114"/>
                  </a:lnTo>
                  <a:lnTo>
                    <a:pt x="207" y="114"/>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77" name="Freeform 76"/>
            <p:cNvSpPr>
              <a:spLocks/>
            </p:cNvSpPr>
            <p:nvPr/>
          </p:nvSpPr>
          <p:spPr bwMode="auto">
            <a:xfrm>
              <a:off x="3694113" y="3055938"/>
              <a:ext cx="520700" cy="463550"/>
            </a:xfrm>
            <a:custGeom>
              <a:avLst/>
              <a:gdLst>
                <a:gd name="T0" fmla="*/ 756046875 w 328"/>
                <a:gd name="T1" fmla="*/ 645160000 h 292"/>
                <a:gd name="T2" fmla="*/ 756046875 w 328"/>
                <a:gd name="T3" fmla="*/ 735885625 h 292"/>
                <a:gd name="T4" fmla="*/ 665321250 w 328"/>
                <a:gd name="T5" fmla="*/ 735885625 h 292"/>
                <a:gd name="T6" fmla="*/ 577116575 w 328"/>
                <a:gd name="T7" fmla="*/ 735885625 h 292"/>
                <a:gd name="T8" fmla="*/ 486390950 w 328"/>
                <a:gd name="T9" fmla="*/ 718245325 h 292"/>
                <a:gd name="T10" fmla="*/ 378023438 w 328"/>
                <a:gd name="T11" fmla="*/ 700603438 h 292"/>
                <a:gd name="T12" fmla="*/ 216733438 w 328"/>
                <a:gd name="T13" fmla="*/ 700603438 h 292"/>
                <a:gd name="T14" fmla="*/ 55443438 w 328"/>
                <a:gd name="T15" fmla="*/ 700603438 h 292"/>
                <a:gd name="T16" fmla="*/ 73085325 w 328"/>
                <a:gd name="T17" fmla="*/ 592237513 h 292"/>
                <a:gd name="T18" fmla="*/ 73085325 w 328"/>
                <a:gd name="T19" fmla="*/ 483870000 h 292"/>
                <a:gd name="T20" fmla="*/ 37803138 w 328"/>
                <a:gd name="T21" fmla="*/ 430947513 h 292"/>
                <a:gd name="T22" fmla="*/ 0 w 328"/>
                <a:gd name="T23" fmla="*/ 357862188 h 292"/>
                <a:gd name="T24" fmla="*/ 20161250 w 328"/>
                <a:gd name="T25" fmla="*/ 340221888 h 292"/>
                <a:gd name="T26" fmla="*/ 20161250 w 328"/>
                <a:gd name="T27" fmla="*/ 322580000 h 292"/>
                <a:gd name="T28" fmla="*/ 37803138 w 328"/>
                <a:gd name="T29" fmla="*/ 322580000 h 292"/>
                <a:gd name="T30" fmla="*/ 55443438 w 328"/>
                <a:gd name="T31" fmla="*/ 322580000 h 292"/>
                <a:gd name="T32" fmla="*/ 73085325 w 328"/>
                <a:gd name="T33" fmla="*/ 304939700 h 292"/>
                <a:gd name="T34" fmla="*/ 90725625 w 328"/>
                <a:gd name="T35" fmla="*/ 304939700 h 292"/>
                <a:gd name="T36" fmla="*/ 108367513 w 328"/>
                <a:gd name="T37" fmla="*/ 304939700 h 292"/>
                <a:gd name="T38" fmla="*/ 181451250 w 328"/>
                <a:gd name="T39" fmla="*/ 214214075 h 292"/>
                <a:gd name="T40" fmla="*/ 269657513 w 328"/>
                <a:gd name="T41" fmla="*/ 143649700 h 292"/>
                <a:gd name="T42" fmla="*/ 287297813 w 328"/>
                <a:gd name="T43" fmla="*/ 126007813 h 292"/>
                <a:gd name="T44" fmla="*/ 325100950 w 328"/>
                <a:gd name="T45" fmla="*/ 126007813 h 292"/>
                <a:gd name="T46" fmla="*/ 360383138 w 328"/>
                <a:gd name="T47" fmla="*/ 52924075 h 292"/>
                <a:gd name="T48" fmla="*/ 413305625 w 328"/>
                <a:gd name="T49" fmla="*/ 0 h 292"/>
                <a:gd name="T50" fmla="*/ 451108763 w 328"/>
                <a:gd name="T51" fmla="*/ 17641888 h 292"/>
                <a:gd name="T52" fmla="*/ 504031250 w 328"/>
                <a:gd name="T53" fmla="*/ 52924075 h 292"/>
                <a:gd name="T54" fmla="*/ 521673138 w 328"/>
                <a:gd name="T55" fmla="*/ 52924075 h 292"/>
                <a:gd name="T56" fmla="*/ 556955325 w 328"/>
                <a:gd name="T57" fmla="*/ 52924075 h 292"/>
                <a:gd name="T58" fmla="*/ 577116575 w 328"/>
                <a:gd name="T59" fmla="*/ 70564375 h 292"/>
                <a:gd name="T60" fmla="*/ 577116575 w 328"/>
                <a:gd name="T61" fmla="*/ 88206263 h 292"/>
                <a:gd name="T62" fmla="*/ 594756875 w 328"/>
                <a:gd name="T63" fmla="*/ 88206263 h 292"/>
                <a:gd name="T64" fmla="*/ 594756875 w 328"/>
                <a:gd name="T65" fmla="*/ 70564375 h 292"/>
                <a:gd name="T66" fmla="*/ 594756875 w 328"/>
                <a:gd name="T67" fmla="*/ 52924075 h 292"/>
                <a:gd name="T68" fmla="*/ 612398763 w 328"/>
                <a:gd name="T69" fmla="*/ 52924075 h 292"/>
                <a:gd name="T70" fmla="*/ 630039063 w 328"/>
                <a:gd name="T71" fmla="*/ 52924075 h 292"/>
                <a:gd name="T72" fmla="*/ 630039063 w 328"/>
                <a:gd name="T73" fmla="*/ 70564375 h 292"/>
                <a:gd name="T74" fmla="*/ 630039063 w 328"/>
                <a:gd name="T75" fmla="*/ 88206263 h 292"/>
                <a:gd name="T76" fmla="*/ 630039063 w 328"/>
                <a:gd name="T77" fmla="*/ 70564375 h 292"/>
                <a:gd name="T78" fmla="*/ 647680950 w 328"/>
                <a:gd name="T79" fmla="*/ 52924075 h 292"/>
                <a:gd name="T80" fmla="*/ 647680950 w 328"/>
                <a:gd name="T81" fmla="*/ 70564375 h 292"/>
                <a:gd name="T82" fmla="*/ 647680950 w 328"/>
                <a:gd name="T83" fmla="*/ 88206263 h 292"/>
                <a:gd name="T84" fmla="*/ 665321250 w 328"/>
                <a:gd name="T85" fmla="*/ 70564375 h 292"/>
                <a:gd name="T86" fmla="*/ 682963138 w 328"/>
                <a:gd name="T87" fmla="*/ 52924075 h 292"/>
                <a:gd name="T88" fmla="*/ 738406575 w 328"/>
                <a:gd name="T89" fmla="*/ 52924075 h 292"/>
                <a:gd name="T90" fmla="*/ 791329063 w 328"/>
                <a:gd name="T91" fmla="*/ 52924075 h 292"/>
                <a:gd name="T92" fmla="*/ 808970950 w 328"/>
                <a:gd name="T93" fmla="*/ 52924075 h 292"/>
                <a:gd name="T94" fmla="*/ 826611250 w 328"/>
                <a:gd name="T95" fmla="*/ 52924075 h 292"/>
                <a:gd name="T96" fmla="*/ 808970950 w 328"/>
                <a:gd name="T97" fmla="*/ 161290000 h 292"/>
                <a:gd name="T98" fmla="*/ 808970950 w 328"/>
                <a:gd name="T99" fmla="*/ 287297813 h 292"/>
                <a:gd name="T100" fmla="*/ 791329063 w 328"/>
                <a:gd name="T101" fmla="*/ 287297813 h 292"/>
                <a:gd name="T102" fmla="*/ 791329063 w 328"/>
                <a:gd name="T103" fmla="*/ 304939700 h 292"/>
                <a:gd name="T104" fmla="*/ 791329063 w 328"/>
                <a:gd name="T105" fmla="*/ 413305625 h 292"/>
                <a:gd name="T106" fmla="*/ 791329063 w 328"/>
                <a:gd name="T107" fmla="*/ 521673138 h 292"/>
                <a:gd name="T108" fmla="*/ 773688763 w 328"/>
                <a:gd name="T109" fmla="*/ 539313438 h 292"/>
                <a:gd name="T110" fmla="*/ 756046875 w 328"/>
                <a:gd name="T111" fmla="*/ 556955325 h 292"/>
                <a:gd name="T112" fmla="*/ 756046875 w 328"/>
                <a:gd name="T113" fmla="*/ 627519700 h 292"/>
                <a:gd name="T114" fmla="*/ 756046875 w 328"/>
                <a:gd name="T115" fmla="*/ 645160000 h 2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
                <a:gd name="T175" fmla="*/ 0 h 292"/>
                <a:gd name="T176" fmla="*/ 328 w 328"/>
                <a:gd name="T177" fmla="*/ 292 h 2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 h="292">
                  <a:moveTo>
                    <a:pt x="300" y="256"/>
                  </a:moveTo>
                  <a:lnTo>
                    <a:pt x="300" y="292"/>
                  </a:lnTo>
                  <a:lnTo>
                    <a:pt x="264" y="292"/>
                  </a:lnTo>
                  <a:lnTo>
                    <a:pt x="229" y="292"/>
                  </a:lnTo>
                  <a:lnTo>
                    <a:pt x="193" y="285"/>
                  </a:lnTo>
                  <a:lnTo>
                    <a:pt x="150" y="278"/>
                  </a:lnTo>
                  <a:lnTo>
                    <a:pt x="86" y="278"/>
                  </a:lnTo>
                  <a:lnTo>
                    <a:pt x="22" y="278"/>
                  </a:lnTo>
                  <a:lnTo>
                    <a:pt x="29" y="235"/>
                  </a:lnTo>
                  <a:lnTo>
                    <a:pt x="29" y="192"/>
                  </a:lnTo>
                  <a:lnTo>
                    <a:pt x="15" y="171"/>
                  </a:lnTo>
                  <a:lnTo>
                    <a:pt x="0" y="142"/>
                  </a:lnTo>
                  <a:lnTo>
                    <a:pt x="8" y="135"/>
                  </a:lnTo>
                  <a:lnTo>
                    <a:pt x="8" y="128"/>
                  </a:lnTo>
                  <a:lnTo>
                    <a:pt x="15" y="128"/>
                  </a:lnTo>
                  <a:lnTo>
                    <a:pt x="22" y="128"/>
                  </a:lnTo>
                  <a:lnTo>
                    <a:pt x="29" y="121"/>
                  </a:lnTo>
                  <a:lnTo>
                    <a:pt x="36" y="121"/>
                  </a:lnTo>
                  <a:lnTo>
                    <a:pt x="43" y="121"/>
                  </a:lnTo>
                  <a:lnTo>
                    <a:pt x="72" y="85"/>
                  </a:lnTo>
                  <a:lnTo>
                    <a:pt x="107" y="57"/>
                  </a:lnTo>
                  <a:lnTo>
                    <a:pt x="114" y="50"/>
                  </a:lnTo>
                  <a:lnTo>
                    <a:pt x="129" y="50"/>
                  </a:lnTo>
                  <a:lnTo>
                    <a:pt x="143" y="21"/>
                  </a:lnTo>
                  <a:lnTo>
                    <a:pt x="164" y="0"/>
                  </a:lnTo>
                  <a:lnTo>
                    <a:pt x="179" y="7"/>
                  </a:lnTo>
                  <a:lnTo>
                    <a:pt x="200" y="21"/>
                  </a:lnTo>
                  <a:lnTo>
                    <a:pt x="207" y="21"/>
                  </a:lnTo>
                  <a:lnTo>
                    <a:pt x="221" y="21"/>
                  </a:lnTo>
                  <a:lnTo>
                    <a:pt x="229" y="28"/>
                  </a:lnTo>
                  <a:lnTo>
                    <a:pt x="229" y="35"/>
                  </a:lnTo>
                  <a:lnTo>
                    <a:pt x="236" y="35"/>
                  </a:lnTo>
                  <a:lnTo>
                    <a:pt x="236" y="28"/>
                  </a:lnTo>
                  <a:lnTo>
                    <a:pt x="236" y="21"/>
                  </a:lnTo>
                  <a:lnTo>
                    <a:pt x="243" y="21"/>
                  </a:lnTo>
                  <a:lnTo>
                    <a:pt x="250" y="21"/>
                  </a:lnTo>
                  <a:lnTo>
                    <a:pt x="250" y="28"/>
                  </a:lnTo>
                  <a:lnTo>
                    <a:pt x="250" y="35"/>
                  </a:lnTo>
                  <a:lnTo>
                    <a:pt x="250" y="28"/>
                  </a:lnTo>
                  <a:lnTo>
                    <a:pt x="257" y="21"/>
                  </a:lnTo>
                  <a:lnTo>
                    <a:pt x="257" y="28"/>
                  </a:lnTo>
                  <a:lnTo>
                    <a:pt x="257" y="35"/>
                  </a:lnTo>
                  <a:lnTo>
                    <a:pt x="264" y="28"/>
                  </a:lnTo>
                  <a:lnTo>
                    <a:pt x="271" y="21"/>
                  </a:lnTo>
                  <a:lnTo>
                    <a:pt x="293" y="21"/>
                  </a:lnTo>
                  <a:lnTo>
                    <a:pt x="314" y="21"/>
                  </a:lnTo>
                  <a:lnTo>
                    <a:pt x="321" y="21"/>
                  </a:lnTo>
                  <a:lnTo>
                    <a:pt x="328" y="21"/>
                  </a:lnTo>
                  <a:lnTo>
                    <a:pt x="321" y="64"/>
                  </a:lnTo>
                  <a:lnTo>
                    <a:pt x="321" y="114"/>
                  </a:lnTo>
                  <a:lnTo>
                    <a:pt x="314" y="114"/>
                  </a:lnTo>
                  <a:lnTo>
                    <a:pt x="314" y="121"/>
                  </a:lnTo>
                  <a:lnTo>
                    <a:pt x="314" y="164"/>
                  </a:lnTo>
                  <a:lnTo>
                    <a:pt x="314" y="207"/>
                  </a:lnTo>
                  <a:lnTo>
                    <a:pt x="307" y="214"/>
                  </a:lnTo>
                  <a:lnTo>
                    <a:pt x="300" y="221"/>
                  </a:lnTo>
                  <a:lnTo>
                    <a:pt x="300" y="249"/>
                  </a:lnTo>
                  <a:lnTo>
                    <a:pt x="300" y="256"/>
                  </a:lnTo>
                  <a:close/>
                </a:path>
              </a:pathLst>
            </a:custGeom>
            <a:solidFill>
              <a:schemeClr val="accent6">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78" name="Freeform 77"/>
            <p:cNvSpPr>
              <a:spLocks/>
            </p:cNvSpPr>
            <p:nvPr/>
          </p:nvSpPr>
          <p:spPr bwMode="auto">
            <a:xfrm>
              <a:off x="3694113" y="3055938"/>
              <a:ext cx="520700" cy="463550"/>
            </a:xfrm>
            <a:custGeom>
              <a:avLst/>
              <a:gdLst>
                <a:gd name="T0" fmla="*/ 756046875 w 328"/>
                <a:gd name="T1" fmla="*/ 645160000 h 292"/>
                <a:gd name="T2" fmla="*/ 756046875 w 328"/>
                <a:gd name="T3" fmla="*/ 735885625 h 292"/>
                <a:gd name="T4" fmla="*/ 665321250 w 328"/>
                <a:gd name="T5" fmla="*/ 735885625 h 292"/>
                <a:gd name="T6" fmla="*/ 577116575 w 328"/>
                <a:gd name="T7" fmla="*/ 735885625 h 292"/>
                <a:gd name="T8" fmla="*/ 486390950 w 328"/>
                <a:gd name="T9" fmla="*/ 718245325 h 292"/>
                <a:gd name="T10" fmla="*/ 378023438 w 328"/>
                <a:gd name="T11" fmla="*/ 700603438 h 292"/>
                <a:gd name="T12" fmla="*/ 216733438 w 328"/>
                <a:gd name="T13" fmla="*/ 700603438 h 292"/>
                <a:gd name="T14" fmla="*/ 55443438 w 328"/>
                <a:gd name="T15" fmla="*/ 700603438 h 292"/>
                <a:gd name="T16" fmla="*/ 73085325 w 328"/>
                <a:gd name="T17" fmla="*/ 592237513 h 292"/>
                <a:gd name="T18" fmla="*/ 73085325 w 328"/>
                <a:gd name="T19" fmla="*/ 483870000 h 292"/>
                <a:gd name="T20" fmla="*/ 37803138 w 328"/>
                <a:gd name="T21" fmla="*/ 430947513 h 292"/>
                <a:gd name="T22" fmla="*/ 0 w 328"/>
                <a:gd name="T23" fmla="*/ 357862188 h 292"/>
                <a:gd name="T24" fmla="*/ 20161250 w 328"/>
                <a:gd name="T25" fmla="*/ 340221888 h 292"/>
                <a:gd name="T26" fmla="*/ 20161250 w 328"/>
                <a:gd name="T27" fmla="*/ 322580000 h 292"/>
                <a:gd name="T28" fmla="*/ 37803138 w 328"/>
                <a:gd name="T29" fmla="*/ 322580000 h 292"/>
                <a:gd name="T30" fmla="*/ 55443438 w 328"/>
                <a:gd name="T31" fmla="*/ 322580000 h 292"/>
                <a:gd name="T32" fmla="*/ 73085325 w 328"/>
                <a:gd name="T33" fmla="*/ 304939700 h 292"/>
                <a:gd name="T34" fmla="*/ 90725625 w 328"/>
                <a:gd name="T35" fmla="*/ 304939700 h 292"/>
                <a:gd name="T36" fmla="*/ 108367513 w 328"/>
                <a:gd name="T37" fmla="*/ 304939700 h 292"/>
                <a:gd name="T38" fmla="*/ 181451250 w 328"/>
                <a:gd name="T39" fmla="*/ 214214075 h 292"/>
                <a:gd name="T40" fmla="*/ 269657513 w 328"/>
                <a:gd name="T41" fmla="*/ 143649700 h 292"/>
                <a:gd name="T42" fmla="*/ 287297813 w 328"/>
                <a:gd name="T43" fmla="*/ 126007813 h 292"/>
                <a:gd name="T44" fmla="*/ 325100950 w 328"/>
                <a:gd name="T45" fmla="*/ 126007813 h 292"/>
                <a:gd name="T46" fmla="*/ 360383138 w 328"/>
                <a:gd name="T47" fmla="*/ 52924075 h 292"/>
                <a:gd name="T48" fmla="*/ 413305625 w 328"/>
                <a:gd name="T49" fmla="*/ 0 h 292"/>
                <a:gd name="T50" fmla="*/ 451108763 w 328"/>
                <a:gd name="T51" fmla="*/ 17641888 h 292"/>
                <a:gd name="T52" fmla="*/ 504031250 w 328"/>
                <a:gd name="T53" fmla="*/ 52924075 h 292"/>
                <a:gd name="T54" fmla="*/ 521673138 w 328"/>
                <a:gd name="T55" fmla="*/ 52924075 h 292"/>
                <a:gd name="T56" fmla="*/ 556955325 w 328"/>
                <a:gd name="T57" fmla="*/ 52924075 h 292"/>
                <a:gd name="T58" fmla="*/ 577116575 w 328"/>
                <a:gd name="T59" fmla="*/ 70564375 h 292"/>
                <a:gd name="T60" fmla="*/ 577116575 w 328"/>
                <a:gd name="T61" fmla="*/ 88206263 h 292"/>
                <a:gd name="T62" fmla="*/ 594756875 w 328"/>
                <a:gd name="T63" fmla="*/ 88206263 h 292"/>
                <a:gd name="T64" fmla="*/ 594756875 w 328"/>
                <a:gd name="T65" fmla="*/ 70564375 h 292"/>
                <a:gd name="T66" fmla="*/ 594756875 w 328"/>
                <a:gd name="T67" fmla="*/ 52924075 h 292"/>
                <a:gd name="T68" fmla="*/ 612398763 w 328"/>
                <a:gd name="T69" fmla="*/ 52924075 h 292"/>
                <a:gd name="T70" fmla="*/ 630039063 w 328"/>
                <a:gd name="T71" fmla="*/ 52924075 h 292"/>
                <a:gd name="T72" fmla="*/ 630039063 w 328"/>
                <a:gd name="T73" fmla="*/ 70564375 h 292"/>
                <a:gd name="T74" fmla="*/ 630039063 w 328"/>
                <a:gd name="T75" fmla="*/ 88206263 h 292"/>
                <a:gd name="T76" fmla="*/ 630039063 w 328"/>
                <a:gd name="T77" fmla="*/ 70564375 h 292"/>
                <a:gd name="T78" fmla="*/ 647680950 w 328"/>
                <a:gd name="T79" fmla="*/ 52924075 h 292"/>
                <a:gd name="T80" fmla="*/ 647680950 w 328"/>
                <a:gd name="T81" fmla="*/ 70564375 h 292"/>
                <a:gd name="T82" fmla="*/ 647680950 w 328"/>
                <a:gd name="T83" fmla="*/ 88206263 h 292"/>
                <a:gd name="T84" fmla="*/ 665321250 w 328"/>
                <a:gd name="T85" fmla="*/ 70564375 h 292"/>
                <a:gd name="T86" fmla="*/ 682963138 w 328"/>
                <a:gd name="T87" fmla="*/ 52924075 h 292"/>
                <a:gd name="T88" fmla="*/ 738406575 w 328"/>
                <a:gd name="T89" fmla="*/ 52924075 h 292"/>
                <a:gd name="T90" fmla="*/ 791329063 w 328"/>
                <a:gd name="T91" fmla="*/ 52924075 h 292"/>
                <a:gd name="T92" fmla="*/ 808970950 w 328"/>
                <a:gd name="T93" fmla="*/ 52924075 h 292"/>
                <a:gd name="T94" fmla="*/ 826611250 w 328"/>
                <a:gd name="T95" fmla="*/ 52924075 h 292"/>
                <a:gd name="T96" fmla="*/ 808970950 w 328"/>
                <a:gd name="T97" fmla="*/ 161290000 h 292"/>
                <a:gd name="T98" fmla="*/ 808970950 w 328"/>
                <a:gd name="T99" fmla="*/ 287297813 h 292"/>
                <a:gd name="T100" fmla="*/ 791329063 w 328"/>
                <a:gd name="T101" fmla="*/ 287297813 h 292"/>
                <a:gd name="T102" fmla="*/ 791329063 w 328"/>
                <a:gd name="T103" fmla="*/ 304939700 h 292"/>
                <a:gd name="T104" fmla="*/ 791329063 w 328"/>
                <a:gd name="T105" fmla="*/ 413305625 h 292"/>
                <a:gd name="T106" fmla="*/ 791329063 w 328"/>
                <a:gd name="T107" fmla="*/ 521673138 h 292"/>
                <a:gd name="T108" fmla="*/ 773688763 w 328"/>
                <a:gd name="T109" fmla="*/ 539313438 h 292"/>
                <a:gd name="T110" fmla="*/ 756046875 w 328"/>
                <a:gd name="T111" fmla="*/ 556955325 h 292"/>
                <a:gd name="T112" fmla="*/ 756046875 w 328"/>
                <a:gd name="T113" fmla="*/ 627519700 h 2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28"/>
                <a:gd name="T172" fmla="*/ 0 h 292"/>
                <a:gd name="T173" fmla="*/ 328 w 328"/>
                <a:gd name="T174" fmla="*/ 292 h 29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28" h="292">
                  <a:moveTo>
                    <a:pt x="300" y="256"/>
                  </a:moveTo>
                  <a:lnTo>
                    <a:pt x="300" y="292"/>
                  </a:lnTo>
                  <a:lnTo>
                    <a:pt x="264" y="292"/>
                  </a:lnTo>
                  <a:lnTo>
                    <a:pt x="229" y="292"/>
                  </a:lnTo>
                  <a:lnTo>
                    <a:pt x="193" y="285"/>
                  </a:lnTo>
                  <a:lnTo>
                    <a:pt x="150" y="278"/>
                  </a:lnTo>
                  <a:lnTo>
                    <a:pt x="86" y="278"/>
                  </a:lnTo>
                  <a:lnTo>
                    <a:pt x="22" y="278"/>
                  </a:lnTo>
                  <a:lnTo>
                    <a:pt x="29" y="235"/>
                  </a:lnTo>
                  <a:lnTo>
                    <a:pt x="29" y="192"/>
                  </a:lnTo>
                  <a:lnTo>
                    <a:pt x="15" y="171"/>
                  </a:lnTo>
                  <a:lnTo>
                    <a:pt x="0" y="142"/>
                  </a:lnTo>
                  <a:lnTo>
                    <a:pt x="8" y="135"/>
                  </a:lnTo>
                  <a:lnTo>
                    <a:pt x="8" y="128"/>
                  </a:lnTo>
                  <a:lnTo>
                    <a:pt x="15" y="128"/>
                  </a:lnTo>
                  <a:lnTo>
                    <a:pt x="22" y="128"/>
                  </a:lnTo>
                  <a:lnTo>
                    <a:pt x="29" y="121"/>
                  </a:lnTo>
                  <a:lnTo>
                    <a:pt x="36" y="121"/>
                  </a:lnTo>
                  <a:lnTo>
                    <a:pt x="43" y="121"/>
                  </a:lnTo>
                  <a:lnTo>
                    <a:pt x="72" y="85"/>
                  </a:lnTo>
                  <a:lnTo>
                    <a:pt x="107" y="57"/>
                  </a:lnTo>
                  <a:lnTo>
                    <a:pt x="114" y="50"/>
                  </a:lnTo>
                  <a:lnTo>
                    <a:pt x="129" y="50"/>
                  </a:lnTo>
                  <a:lnTo>
                    <a:pt x="143" y="21"/>
                  </a:lnTo>
                  <a:lnTo>
                    <a:pt x="164" y="0"/>
                  </a:lnTo>
                  <a:lnTo>
                    <a:pt x="179" y="7"/>
                  </a:lnTo>
                  <a:lnTo>
                    <a:pt x="200" y="21"/>
                  </a:lnTo>
                  <a:lnTo>
                    <a:pt x="207" y="21"/>
                  </a:lnTo>
                  <a:lnTo>
                    <a:pt x="221" y="21"/>
                  </a:lnTo>
                  <a:lnTo>
                    <a:pt x="229" y="28"/>
                  </a:lnTo>
                  <a:lnTo>
                    <a:pt x="229" y="35"/>
                  </a:lnTo>
                  <a:lnTo>
                    <a:pt x="236" y="35"/>
                  </a:lnTo>
                  <a:lnTo>
                    <a:pt x="236" y="28"/>
                  </a:lnTo>
                  <a:lnTo>
                    <a:pt x="236" y="21"/>
                  </a:lnTo>
                  <a:lnTo>
                    <a:pt x="243" y="21"/>
                  </a:lnTo>
                  <a:lnTo>
                    <a:pt x="250" y="21"/>
                  </a:lnTo>
                  <a:lnTo>
                    <a:pt x="250" y="28"/>
                  </a:lnTo>
                  <a:lnTo>
                    <a:pt x="250" y="35"/>
                  </a:lnTo>
                  <a:lnTo>
                    <a:pt x="250" y="28"/>
                  </a:lnTo>
                  <a:lnTo>
                    <a:pt x="257" y="21"/>
                  </a:lnTo>
                  <a:lnTo>
                    <a:pt x="257" y="28"/>
                  </a:lnTo>
                  <a:lnTo>
                    <a:pt x="257" y="35"/>
                  </a:lnTo>
                  <a:lnTo>
                    <a:pt x="264" y="28"/>
                  </a:lnTo>
                  <a:lnTo>
                    <a:pt x="271" y="21"/>
                  </a:lnTo>
                  <a:lnTo>
                    <a:pt x="293" y="21"/>
                  </a:lnTo>
                  <a:lnTo>
                    <a:pt x="314" y="21"/>
                  </a:lnTo>
                  <a:lnTo>
                    <a:pt x="321" y="21"/>
                  </a:lnTo>
                  <a:lnTo>
                    <a:pt x="328" y="21"/>
                  </a:lnTo>
                  <a:lnTo>
                    <a:pt x="321" y="64"/>
                  </a:lnTo>
                  <a:lnTo>
                    <a:pt x="321" y="114"/>
                  </a:lnTo>
                  <a:lnTo>
                    <a:pt x="314" y="114"/>
                  </a:lnTo>
                  <a:lnTo>
                    <a:pt x="314" y="121"/>
                  </a:lnTo>
                  <a:lnTo>
                    <a:pt x="314" y="164"/>
                  </a:lnTo>
                  <a:lnTo>
                    <a:pt x="314" y="207"/>
                  </a:lnTo>
                  <a:lnTo>
                    <a:pt x="307" y="214"/>
                  </a:lnTo>
                  <a:lnTo>
                    <a:pt x="300" y="221"/>
                  </a:lnTo>
                  <a:lnTo>
                    <a:pt x="300" y="249"/>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79" name="Freeform 78"/>
            <p:cNvSpPr>
              <a:spLocks/>
            </p:cNvSpPr>
            <p:nvPr/>
          </p:nvSpPr>
          <p:spPr bwMode="auto">
            <a:xfrm>
              <a:off x="4011613" y="2716213"/>
              <a:ext cx="407987" cy="419100"/>
            </a:xfrm>
            <a:custGeom>
              <a:avLst/>
              <a:gdLst>
                <a:gd name="T0" fmla="*/ 556953055 w 257"/>
                <a:gd name="T1" fmla="*/ 178931888 h 264"/>
                <a:gd name="T2" fmla="*/ 592235199 w 257"/>
                <a:gd name="T3" fmla="*/ 214214075 h 264"/>
                <a:gd name="T4" fmla="*/ 609877065 w 257"/>
                <a:gd name="T5" fmla="*/ 231854375 h 264"/>
                <a:gd name="T6" fmla="*/ 647678569 w 257"/>
                <a:gd name="T7" fmla="*/ 269657513 h 264"/>
                <a:gd name="T8" fmla="*/ 609877065 w 257"/>
                <a:gd name="T9" fmla="*/ 269657513 h 264"/>
                <a:gd name="T10" fmla="*/ 609877065 w 257"/>
                <a:gd name="T11" fmla="*/ 322580000 h 264"/>
                <a:gd name="T12" fmla="*/ 592235199 w 257"/>
                <a:gd name="T13" fmla="*/ 357862188 h 264"/>
                <a:gd name="T14" fmla="*/ 574594921 w 257"/>
                <a:gd name="T15" fmla="*/ 378023438 h 264"/>
                <a:gd name="T16" fmla="*/ 574594921 w 257"/>
                <a:gd name="T17" fmla="*/ 448587813 h 264"/>
                <a:gd name="T18" fmla="*/ 609877065 w 257"/>
                <a:gd name="T19" fmla="*/ 521673138 h 264"/>
                <a:gd name="T20" fmla="*/ 609877065 w 257"/>
                <a:gd name="T21" fmla="*/ 556955325 h 264"/>
                <a:gd name="T22" fmla="*/ 647678569 w 257"/>
                <a:gd name="T23" fmla="*/ 556955325 h 264"/>
                <a:gd name="T24" fmla="*/ 647678569 w 257"/>
                <a:gd name="T25" fmla="*/ 627519700 h 264"/>
                <a:gd name="T26" fmla="*/ 609877065 w 257"/>
                <a:gd name="T27" fmla="*/ 665321250 h 264"/>
                <a:gd name="T28" fmla="*/ 556953055 w 257"/>
                <a:gd name="T29" fmla="*/ 592237513 h 264"/>
                <a:gd name="T30" fmla="*/ 521670911 w 257"/>
                <a:gd name="T31" fmla="*/ 609877813 h 264"/>
                <a:gd name="T32" fmla="*/ 521670911 w 257"/>
                <a:gd name="T33" fmla="*/ 609877813 h 264"/>
                <a:gd name="T34" fmla="*/ 504030632 w 257"/>
                <a:gd name="T35" fmla="*/ 592237513 h 264"/>
                <a:gd name="T36" fmla="*/ 504030632 w 257"/>
                <a:gd name="T37" fmla="*/ 665321250 h 264"/>
                <a:gd name="T38" fmla="*/ 466227541 w 257"/>
                <a:gd name="T39" fmla="*/ 665321250 h 264"/>
                <a:gd name="T40" fmla="*/ 430945397 w 257"/>
                <a:gd name="T41" fmla="*/ 627519700 h 264"/>
                <a:gd name="T42" fmla="*/ 378022974 w 257"/>
                <a:gd name="T43" fmla="*/ 627519700 h 264"/>
                <a:gd name="T44" fmla="*/ 378022974 w 257"/>
                <a:gd name="T45" fmla="*/ 592237513 h 264"/>
                <a:gd name="T46" fmla="*/ 360381108 w 257"/>
                <a:gd name="T47" fmla="*/ 574595625 h 264"/>
                <a:gd name="T48" fmla="*/ 342740830 w 257"/>
                <a:gd name="T49" fmla="*/ 556955325 h 264"/>
                <a:gd name="T50" fmla="*/ 322579605 w 257"/>
                <a:gd name="T51" fmla="*/ 574595625 h 264"/>
                <a:gd name="T52" fmla="*/ 304937739 w 257"/>
                <a:gd name="T53" fmla="*/ 592237513 h 264"/>
                <a:gd name="T54" fmla="*/ 234373450 w 257"/>
                <a:gd name="T55" fmla="*/ 592237513 h 264"/>
                <a:gd name="T56" fmla="*/ 161289802 w 257"/>
                <a:gd name="T57" fmla="*/ 609877813 h 264"/>
                <a:gd name="T58" fmla="*/ 143647936 w 257"/>
                <a:gd name="T59" fmla="*/ 609877813 h 264"/>
                <a:gd name="T60" fmla="*/ 126007658 w 257"/>
                <a:gd name="T61" fmla="*/ 609877813 h 264"/>
                <a:gd name="T62" fmla="*/ 126007658 w 257"/>
                <a:gd name="T63" fmla="*/ 609877813 h 264"/>
                <a:gd name="T64" fmla="*/ 108365792 w 257"/>
                <a:gd name="T65" fmla="*/ 592237513 h 264"/>
                <a:gd name="T66" fmla="*/ 90725514 w 257"/>
                <a:gd name="T67" fmla="*/ 609877813 h 264"/>
                <a:gd name="T68" fmla="*/ 73083648 w 257"/>
                <a:gd name="T69" fmla="*/ 627519700 h 264"/>
                <a:gd name="T70" fmla="*/ 52922423 w 257"/>
                <a:gd name="T71" fmla="*/ 592237513 h 264"/>
                <a:gd name="T72" fmla="*/ 0 w 257"/>
                <a:gd name="T73" fmla="*/ 592237513 h 264"/>
                <a:gd name="T74" fmla="*/ 90725514 w 257"/>
                <a:gd name="T75" fmla="*/ 322580000 h 264"/>
                <a:gd name="T76" fmla="*/ 126007658 w 257"/>
                <a:gd name="T77" fmla="*/ 287297813 h 264"/>
                <a:gd name="T78" fmla="*/ 143647936 w 257"/>
                <a:gd name="T79" fmla="*/ 231854375 h 264"/>
                <a:gd name="T80" fmla="*/ 196571947 w 257"/>
                <a:gd name="T81" fmla="*/ 161290000 h 264"/>
                <a:gd name="T82" fmla="*/ 252015316 w 257"/>
                <a:gd name="T83" fmla="*/ 35282188 h 264"/>
                <a:gd name="T84" fmla="*/ 287297460 w 257"/>
                <a:gd name="T85" fmla="*/ 0 h 264"/>
                <a:gd name="T86" fmla="*/ 430945397 w 257"/>
                <a:gd name="T87" fmla="*/ 0 h 264"/>
                <a:gd name="T88" fmla="*/ 430945397 w 257"/>
                <a:gd name="T89" fmla="*/ 35282188 h 264"/>
                <a:gd name="T90" fmla="*/ 466227541 w 257"/>
                <a:gd name="T91" fmla="*/ 52924075 h 264"/>
                <a:gd name="T92" fmla="*/ 504030632 w 257"/>
                <a:gd name="T93" fmla="*/ 52924075 h 264"/>
                <a:gd name="T94" fmla="*/ 504030632 w 257"/>
                <a:gd name="T95" fmla="*/ 88206263 h 264"/>
                <a:gd name="T96" fmla="*/ 521670911 w 257"/>
                <a:gd name="T97" fmla="*/ 52924075 h 264"/>
                <a:gd name="T98" fmla="*/ 521670911 w 257"/>
                <a:gd name="T99" fmla="*/ 88206263 h 264"/>
                <a:gd name="T100" fmla="*/ 539312777 w 257"/>
                <a:gd name="T101" fmla="*/ 108367513 h 264"/>
                <a:gd name="T102" fmla="*/ 556953055 w 257"/>
                <a:gd name="T103" fmla="*/ 143649700 h 264"/>
                <a:gd name="T104" fmla="*/ 556953055 w 257"/>
                <a:gd name="T105" fmla="*/ 161290000 h 26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57"/>
                <a:gd name="T160" fmla="*/ 0 h 264"/>
                <a:gd name="T161" fmla="*/ 257 w 257"/>
                <a:gd name="T162" fmla="*/ 264 h 26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57" h="264">
                  <a:moveTo>
                    <a:pt x="221" y="64"/>
                  </a:moveTo>
                  <a:lnTo>
                    <a:pt x="221" y="71"/>
                  </a:lnTo>
                  <a:lnTo>
                    <a:pt x="228" y="78"/>
                  </a:lnTo>
                  <a:lnTo>
                    <a:pt x="235" y="85"/>
                  </a:lnTo>
                  <a:lnTo>
                    <a:pt x="242" y="85"/>
                  </a:lnTo>
                  <a:lnTo>
                    <a:pt x="242" y="92"/>
                  </a:lnTo>
                  <a:lnTo>
                    <a:pt x="250" y="100"/>
                  </a:lnTo>
                  <a:lnTo>
                    <a:pt x="257" y="107"/>
                  </a:lnTo>
                  <a:lnTo>
                    <a:pt x="250" y="107"/>
                  </a:lnTo>
                  <a:lnTo>
                    <a:pt x="242" y="107"/>
                  </a:lnTo>
                  <a:lnTo>
                    <a:pt x="242" y="114"/>
                  </a:lnTo>
                  <a:lnTo>
                    <a:pt x="242" y="128"/>
                  </a:lnTo>
                  <a:lnTo>
                    <a:pt x="235" y="128"/>
                  </a:lnTo>
                  <a:lnTo>
                    <a:pt x="235" y="142"/>
                  </a:lnTo>
                  <a:lnTo>
                    <a:pt x="235" y="150"/>
                  </a:lnTo>
                  <a:lnTo>
                    <a:pt x="228" y="150"/>
                  </a:lnTo>
                  <a:lnTo>
                    <a:pt x="221" y="157"/>
                  </a:lnTo>
                  <a:lnTo>
                    <a:pt x="228" y="178"/>
                  </a:lnTo>
                  <a:lnTo>
                    <a:pt x="235" y="199"/>
                  </a:lnTo>
                  <a:lnTo>
                    <a:pt x="242" y="207"/>
                  </a:lnTo>
                  <a:lnTo>
                    <a:pt x="242" y="214"/>
                  </a:lnTo>
                  <a:lnTo>
                    <a:pt x="242" y="221"/>
                  </a:lnTo>
                  <a:lnTo>
                    <a:pt x="250" y="221"/>
                  </a:lnTo>
                  <a:lnTo>
                    <a:pt x="257" y="221"/>
                  </a:lnTo>
                  <a:lnTo>
                    <a:pt x="257" y="235"/>
                  </a:lnTo>
                  <a:lnTo>
                    <a:pt x="257" y="249"/>
                  </a:lnTo>
                  <a:lnTo>
                    <a:pt x="250" y="256"/>
                  </a:lnTo>
                  <a:lnTo>
                    <a:pt x="242" y="264"/>
                  </a:lnTo>
                  <a:lnTo>
                    <a:pt x="235" y="249"/>
                  </a:lnTo>
                  <a:lnTo>
                    <a:pt x="221" y="235"/>
                  </a:lnTo>
                  <a:lnTo>
                    <a:pt x="214" y="235"/>
                  </a:lnTo>
                  <a:lnTo>
                    <a:pt x="207" y="242"/>
                  </a:lnTo>
                  <a:lnTo>
                    <a:pt x="207" y="249"/>
                  </a:lnTo>
                  <a:lnTo>
                    <a:pt x="207" y="242"/>
                  </a:lnTo>
                  <a:lnTo>
                    <a:pt x="207" y="235"/>
                  </a:lnTo>
                  <a:lnTo>
                    <a:pt x="200" y="235"/>
                  </a:lnTo>
                  <a:lnTo>
                    <a:pt x="200" y="249"/>
                  </a:lnTo>
                  <a:lnTo>
                    <a:pt x="200" y="264"/>
                  </a:lnTo>
                  <a:lnTo>
                    <a:pt x="193" y="264"/>
                  </a:lnTo>
                  <a:lnTo>
                    <a:pt x="185" y="264"/>
                  </a:lnTo>
                  <a:lnTo>
                    <a:pt x="178" y="256"/>
                  </a:lnTo>
                  <a:lnTo>
                    <a:pt x="171" y="249"/>
                  </a:lnTo>
                  <a:lnTo>
                    <a:pt x="164" y="249"/>
                  </a:lnTo>
                  <a:lnTo>
                    <a:pt x="150" y="249"/>
                  </a:lnTo>
                  <a:lnTo>
                    <a:pt x="150" y="242"/>
                  </a:lnTo>
                  <a:lnTo>
                    <a:pt x="150" y="235"/>
                  </a:lnTo>
                  <a:lnTo>
                    <a:pt x="143" y="235"/>
                  </a:lnTo>
                  <a:lnTo>
                    <a:pt x="143" y="228"/>
                  </a:lnTo>
                  <a:lnTo>
                    <a:pt x="143" y="221"/>
                  </a:lnTo>
                  <a:lnTo>
                    <a:pt x="136" y="221"/>
                  </a:lnTo>
                  <a:lnTo>
                    <a:pt x="128" y="221"/>
                  </a:lnTo>
                  <a:lnTo>
                    <a:pt x="128" y="228"/>
                  </a:lnTo>
                  <a:lnTo>
                    <a:pt x="128" y="235"/>
                  </a:lnTo>
                  <a:lnTo>
                    <a:pt x="121" y="235"/>
                  </a:lnTo>
                  <a:lnTo>
                    <a:pt x="114" y="235"/>
                  </a:lnTo>
                  <a:lnTo>
                    <a:pt x="93" y="235"/>
                  </a:lnTo>
                  <a:lnTo>
                    <a:pt x="71" y="235"/>
                  </a:lnTo>
                  <a:lnTo>
                    <a:pt x="64" y="242"/>
                  </a:lnTo>
                  <a:lnTo>
                    <a:pt x="57" y="249"/>
                  </a:lnTo>
                  <a:lnTo>
                    <a:pt x="57" y="242"/>
                  </a:lnTo>
                  <a:lnTo>
                    <a:pt x="57" y="235"/>
                  </a:lnTo>
                  <a:lnTo>
                    <a:pt x="50" y="242"/>
                  </a:lnTo>
                  <a:lnTo>
                    <a:pt x="50" y="249"/>
                  </a:lnTo>
                  <a:lnTo>
                    <a:pt x="50" y="242"/>
                  </a:lnTo>
                  <a:lnTo>
                    <a:pt x="50" y="235"/>
                  </a:lnTo>
                  <a:lnTo>
                    <a:pt x="43" y="235"/>
                  </a:lnTo>
                  <a:lnTo>
                    <a:pt x="36" y="235"/>
                  </a:lnTo>
                  <a:lnTo>
                    <a:pt x="36" y="242"/>
                  </a:lnTo>
                  <a:lnTo>
                    <a:pt x="36" y="249"/>
                  </a:lnTo>
                  <a:lnTo>
                    <a:pt x="29" y="249"/>
                  </a:lnTo>
                  <a:lnTo>
                    <a:pt x="29" y="242"/>
                  </a:lnTo>
                  <a:lnTo>
                    <a:pt x="21" y="235"/>
                  </a:lnTo>
                  <a:lnTo>
                    <a:pt x="7" y="235"/>
                  </a:lnTo>
                  <a:lnTo>
                    <a:pt x="0" y="235"/>
                  </a:lnTo>
                  <a:lnTo>
                    <a:pt x="14" y="178"/>
                  </a:lnTo>
                  <a:lnTo>
                    <a:pt x="36" y="128"/>
                  </a:lnTo>
                  <a:lnTo>
                    <a:pt x="43" y="121"/>
                  </a:lnTo>
                  <a:lnTo>
                    <a:pt x="50" y="114"/>
                  </a:lnTo>
                  <a:lnTo>
                    <a:pt x="50" y="107"/>
                  </a:lnTo>
                  <a:lnTo>
                    <a:pt x="57" y="92"/>
                  </a:lnTo>
                  <a:lnTo>
                    <a:pt x="71" y="78"/>
                  </a:lnTo>
                  <a:lnTo>
                    <a:pt x="78" y="64"/>
                  </a:lnTo>
                  <a:lnTo>
                    <a:pt x="93" y="35"/>
                  </a:lnTo>
                  <a:lnTo>
                    <a:pt x="100" y="14"/>
                  </a:lnTo>
                  <a:lnTo>
                    <a:pt x="107" y="7"/>
                  </a:lnTo>
                  <a:lnTo>
                    <a:pt x="114" y="0"/>
                  </a:lnTo>
                  <a:lnTo>
                    <a:pt x="143" y="0"/>
                  </a:lnTo>
                  <a:lnTo>
                    <a:pt x="171" y="0"/>
                  </a:lnTo>
                  <a:lnTo>
                    <a:pt x="171" y="7"/>
                  </a:lnTo>
                  <a:lnTo>
                    <a:pt x="171" y="14"/>
                  </a:lnTo>
                  <a:lnTo>
                    <a:pt x="178" y="14"/>
                  </a:lnTo>
                  <a:lnTo>
                    <a:pt x="185" y="21"/>
                  </a:lnTo>
                  <a:lnTo>
                    <a:pt x="193" y="21"/>
                  </a:lnTo>
                  <a:lnTo>
                    <a:pt x="200" y="21"/>
                  </a:lnTo>
                  <a:lnTo>
                    <a:pt x="200" y="28"/>
                  </a:lnTo>
                  <a:lnTo>
                    <a:pt x="200" y="35"/>
                  </a:lnTo>
                  <a:lnTo>
                    <a:pt x="200" y="28"/>
                  </a:lnTo>
                  <a:lnTo>
                    <a:pt x="207" y="21"/>
                  </a:lnTo>
                  <a:lnTo>
                    <a:pt x="207" y="28"/>
                  </a:lnTo>
                  <a:lnTo>
                    <a:pt x="207" y="35"/>
                  </a:lnTo>
                  <a:lnTo>
                    <a:pt x="214" y="35"/>
                  </a:lnTo>
                  <a:lnTo>
                    <a:pt x="214" y="43"/>
                  </a:lnTo>
                  <a:lnTo>
                    <a:pt x="214" y="57"/>
                  </a:lnTo>
                  <a:lnTo>
                    <a:pt x="221" y="57"/>
                  </a:lnTo>
                  <a:lnTo>
                    <a:pt x="221" y="64"/>
                  </a:lnTo>
                  <a:close/>
                </a:path>
              </a:pathLst>
            </a:custGeom>
            <a:solidFill>
              <a:schemeClr val="accent5">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80" name="Freeform 79"/>
            <p:cNvSpPr>
              <a:spLocks/>
            </p:cNvSpPr>
            <p:nvPr/>
          </p:nvSpPr>
          <p:spPr bwMode="auto">
            <a:xfrm>
              <a:off x="4011613" y="2716213"/>
              <a:ext cx="407987" cy="419100"/>
            </a:xfrm>
            <a:custGeom>
              <a:avLst/>
              <a:gdLst>
                <a:gd name="T0" fmla="*/ 556953055 w 257"/>
                <a:gd name="T1" fmla="*/ 178931888 h 264"/>
                <a:gd name="T2" fmla="*/ 592235199 w 257"/>
                <a:gd name="T3" fmla="*/ 214214075 h 264"/>
                <a:gd name="T4" fmla="*/ 609877065 w 257"/>
                <a:gd name="T5" fmla="*/ 231854375 h 264"/>
                <a:gd name="T6" fmla="*/ 647678569 w 257"/>
                <a:gd name="T7" fmla="*/ 269657513 h 264"/>
                <a:gd name="T8" fmla="*/ 609877065 w 257"/>
                <a:gd name="T9" fmla="*/ 269657513 h 264"/>
                <a:gd name="T10" fmla="*/ 609877065 w 257"/>
                <a:gd name="T11" fmla="*/ 322580000 h 264"/>
                <a:gd name="T12" fmla="*/ 592235199 w 257"/>
                <a:gd name="T13" fmla="*/ 357862188 h 264"/>
                <a:gd name="T14" fmla="*/ 574594921 w 257"/>
                <a:gd name="T15" fmla="*/ 378023438 h 264"/>
                <a:gd name="T16" fmla="*/ 574594921 w 257"/>
                <a:gd name="T17" fmla="*/ 448587813 h 264"/>
                <a:gd name="T18" fmla="*/ 609877065 w 257"/>
                <a:gd name="T19" fmla="*/ 521673138 h 264"/>
                <a:gd name="T20" fmla="*/ 609877065 w 257"/>
                <a:gd name="T21" fmla="*/ 556955325 h 264"/>
                <a:gd name="T22" fmla="*/ 647678569 w 257"/>
                <a:gd name="T23" fmla="*/ 556955325 h 264"/>
                <a:gd name="T24" fmla="*/ 647678569 w 257"/>
                <a:gd name="T25" fmla="*/ 627519700 h 264"/>
                <a:gd name="T26" fmla="*/ 609877065 w 257"/>
                <a:gd name="T27" fmla="*/ 665321250 h 264"/>
                <a:gd name="T28" fmla="*/ 556953055 w 257"/>
                <a:gd name="T29" fmla="*/ 592237513 h 264"/>
                <a:gd name="T30" fmla="*/ 521670911 w 257"/>
                <a:gd name="T31" fmla="*/ 609877813 h 264"/>
                <a:gd name="T32" fmla="*/ 521670911 w 257"/>
                <a:gd name="T33" fmla="*/ 609877813 h 264"/>
                <a:gd name="T34" fmla="*/ 504030632 w 257"/>
                <a:gd name="T35" fmla="*/ 592237513 h 264"/>
                <a:gd name="T36" fmla="*/ 504030632 w 257"/>
                <a:gd name="T37" fmla="*/ 665321250 h 264"/>
                <a:gd name="T38" fmla="*/ 466227541 w 257"/>
                <a:gd name="T39" fmla="*/ 665321250 h 264"/>
                <a:gd name="T40" fmla="*/ 430945397 w 257"/>
                <a:gd name="T41" fmla="*/ 627519700 h 264"/>
                <a:gd name="T42" fmla="*/ 378022974 w 257"/>
                <a:gd name="T43" fmla="*/ 627519700 h 264"/>
                <a:gd name="T44" fmla="*/ 378022974 w 257"/>
                <a:gd name="T45" fmla="*/ 592237513 h 264"/>
                <a:gd name="T46" fmla="*/ 360381108 w 257"/>
                <a:gd name="T47" fmla="*/ 574595625 h 264"/>
                <a:gd name="T48" fmla="*/ 342740830 w 257"/>
                <a:gd name="T49" fmla="*/ 556955325 h 264"/>
                <a:gd name="T50" fmla="*/ 322579605 w 257"/>
                <a:gd name="T51" fmla="*/ 574595625 h 264"/>
                <a:gd name="T52" fmla="*/ 304937739 w 257"/>
                <a:gd name="T53" fmla="*/ 592237513 h 264"/>
                <a:gd name="T54" fmla="*/ 234373450 w 257"/>
                <a:gd name="T55" fmla="*/ 592237513 h 264"/>
                <a:gd name="T56" fmla="*/ 161289802 w 257"/>
                <a:gd name="T57" fmla="*/ 609877813 h 264"/>
                <a:gd name="T58" fmla="*/ 143647936 w 257"/>
                <a:gd name="T59" fmla="*/ 609877813 h 264"/>
                <a:gd name="T60" fmla="*/ 126007658 w 257"/>
                <a:gd name="T61" fmla="*/ 609877813 h 264"/>
                <a:gd name="T62" fmla="*/ 126007658 w 257"/>
                <a:gd name="T63" fmla="*/ 609877813 h 264"/>
                <a:gd name="T64" fmla="*/ 108365792 w 257"/>
                <a:gd name="T65" fmla="*/ 592237513 h 264"/>
                <a:gd name="T66" fmla="*/ 90725514 w 257"/>
                <a:gd name="T67" fmla="*/ 609877813 h 264"/>
                <a:gd name="T68" fmla="*/ 73083648 w 257"/>
                <a:gd name="T69" fmla="*/ 627519700 h 264"/>
                <a:gd name="T70" fmla="*/ 52922423 w 257"/>
                <a:gd name="T71" fmla="*/ 592237513 h 264"/>
                <a:gd name="T72" fmla="*/ 0 w 257"/>
                <a:gd name="T73" fmla="*/ 592237513 h 264"/>
                <a:gd name="T74" fmla="*/ 90725514 w 257"/>
                <a:gd name="T75" fmla="*/ 322580000 h 264"/>
                <a:gd name="T76" fmla="*/ 126007658 w 257"/>
                <a:gd name="T77" fmla="*/ 287297813 h 264"/>
                <a:gd name="T78" fmla="*/ 143647936 w 257"/>
                <a:gd name="T79" fmla="*/ 231854375 h 264"/>
                <a:gd name="T80" fmla="*/ 196571947 w 257"/>
                <a:gd name="T81" fmla="*/ 161290000 h 264"/>
                <a:gd name="T82" fmla="*/ 252015316 w 257"/>
                <a:gd name="T83" fmla="*/ 35282188 h 264"/>
                <a:gd name="T84" fmla="*/ 287297460 w 257"/>
                <a:gd name="T85" fmla="*/ 0 h 264"/>
                <a:gd name="T86" fmla="*/ 430945397 w 257"/>
                <a:gd name="T87" fmla="*/ 0 h 264"/>
                <a:gd name="T88" fmla="*/ 430945397 w 257"/>
                <a:gd name="T89" fmla="*/ 35282188 h 264"/>
                <a:gd name="T90" fmla="*/ 466227541 w 257"/>
                <a:gd name="T91" fmla="*/ 52924075 h 264"/>
                <a:gd name="T92" fmla="*/ 504030632 w 257"/>
                <a:gd name="T93" fmla="*/ 52924075 h 264"/>
                <a:gd name="T94" fmla="*/ 504030632 w 257"/>
                <a:gd name="T95" fmla="*/ 88206263 h 264"/>
                <a:gd name="T96" fmla="*/ 521670911 w 257"/>
                <a:gd name="T97" fmla="*/ 52924075 h 264"/>
                <a:gd name="T98" fmla="*/ 521670911 w 257"/>
                <a:gd name="T99" fmla="*/ 88206263 h 264"/>
                <a:gd name="T100" fmla="*/ 539312777 w 257"/>
                <a:gd name="T101" fmla="*/ 108367513 h 264"/>
                <a:gd name="T102" fmla="*/ 556953055 w 257"/>
                <a:gd name="T103" fmla="*/ 143649700 h 2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57"/>
                <a:gd name="T157" fmla="*/ 0 h 264"/>
                <a:gd name="T158" fmla="*/ 257 w 257"/>
                <a:gd name="T159" fmla="*/ 264 h 26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57" h="264">
                  <a:moveTo>
                    <a:pt x="221" y="64"/>
                  </a:moveTo>
                  <a:lnTo>
                    <a:pt x="221" y="71"/>
                  </a:lnTo>
                  <a:lnTo>
                    <a:pt x="228" y="78"/>
                  </a:lnTo>
                  <a:lnTo>
                    <a:pt x="235" y="85"/>
                  </a:lnTo>
                  <a:lnTo>
                    <a:pt x="242" y="85"/>
                  </a:lnTo>
                  <a:lnTo>
                    <a:pt x="242" y="92"/>
                  </a:lnTo>
                  <a:lnTo>
                    <a:pt x="250" y="100"/>
                  </a:lnTo>
                  <a:lnTo>
                    <a:pt x="257" y="107"/>
                  </a:lnTo>
                  <a:lnTo>
                    <a:pt x="250" y="107"/>
                  </a:lnTo>
                  <a:lnTo>
                    <a:pt x="242" y="107"/>
                  </a:lnTo>
                  <a:lnTo>
                    <a:pt x="242" y="114"/>
                  </a:lnTo>
                  <a:lnTo>
                    <a:pt x="242" y="128"/>
                  </a:lnTo>
                  <a:lnTo>
                    <a:pt x="235" y="128"/>
                  </a:lnTo>
                  <a:lnTo>
                    <a:pt x="235" y="142"/>
                  </a:lnTo>
                  <a:lnTo>
                    <a:pt x="235" y="150"/>
                  </a:lnTo>
                  <a:lnTo>
                    <a:pt x="228" y="150"/>
                  </a:lnTo>
                  <a:lnTo>
                    <a:pt x="221" y="157"/>
                  </a:lnTo>
                  <a:lnTo>
                    <a:pt x="228" y="178"/>
                  </a:lnTo>
                  <a:lnTo>
                    <a:pt x="235" y="199"/>
                  </a:lnTo>
                  <a:lnTo>
                    <a:pt x="242" y="207"/>
                  </a:lnTo>
                  <a:lnTo>
                    <a:pt x="242" y="214"/>
                  </a:lnTo>
                  <a:lnTo>
                    <a:pt x="242" y="221"/>
                  </a:lnTo>
                  <a:lnTo>
                    <a:pt x="250" y="221"/>
                  </a:lnTo>
                  <a:lnTo>
                    <a:pt x="257" y="221"/>
                  </a:lnTo>
                  <a:lnTo>
                    <a:pt x="257" y="235"/>
                  </a:lnTo>
                  <a:lnTo>
                    <a:pt x="257" y="249"/>
                  </a:lnTo>
                  <a:lnTo>
                    <a:pt x="250" y="256"/>
                  </a:lnTo>
                  <a:lnTo>
                    <a:pt x="242" y="264"/>
                  </a:lnTo>
                  <a:lnTo>
                    <a:pt x="235" y="249"/>
                  </a:lnTo>
                  <a:lnTo>
                    <a:pt x="221" y="235"/>
                  </a:lnTo>
                  <a:lnTo>
                    <a:pt x="214" y="235"/>
                  </a:lnTo>
                  <a:lnTo>
                    <a:pt x="207" y="242"/>
                  </a:lnTo>
                  <a:lnTo>
                    <a:pt x="207" y="249"/>
                  </a:lnTo>
                  <a:lnTo>
                    <a:pt x="207" y="242"/>
                  </a:lnTo>
                  <a:lnTo>
                    <a:pt x="207" y="235"/>
                  </a:lnTo>
                  <a:lnTo>
                    <a:pt x="200" y="235"/>
                  </a:lnTo>
                  <a:lnTo>
                    <a:pt x="200" y="249"/>
                  </a:lnTo>
                  <a:lnTo>
                    <a:pt x="200" y="264"/>
                  </a:lnTo>
                  <a:lnTo>
                    <a:pt x="193" y="264"/>
                  </a:lnTo>
                  <a:lnTo>
                    <a:pt x="185" y="264"/>
                  </a:lnTo>
                  <a:lnTo>
                    <a:pt x="178" y="256"/>
                  </a:lnTo>
                  <a:lnTo>
                    <a:pt x="171" y="249"/>
                  </a:lnTo>
                  <a:lnTo>
                    <a:pt x="164" y="249"/>
                  </a:lnTo>
                  <a:lnTo>
                    <a:pt x="150" y="249"/>
                  </a:lnTo>
                  <a:lnTo>
                    <a:pt x="150" y="242"/>
                  </a:lnTo>
                  <a:lnTo>
                    <a:pt x="150" y="235"/>
                  </a:lnTo>
                  <a:lnTo>
                    <a:pt x="143" y="235"/>
                  </a:lnTo>
                  <a:lnTo>
                    <a:pt x="143" y="228"/>
                  </a:lnTo>
                  <a:lnTo>
                    <a:pt x="143" y="221"/>
                  </a:lnTo>
                  <a:lnTo>
                    <a:pt x="136" y="221"/>
                  </a:lnTo>
                  <a:lnTo>
                    <a:pt x="128" y="221"/>
                  </a:lnTo>
                  <a:lnTo>
                    <a:pt x="128" y="228"/>
                  </a:lnTo>
                  <a:lnTo>
                    <a:pt x="128" y="235"/>
                  </a:lnTo>
                  <a:lnTo>
                    <a:pt x="121" y="235"/>
                  </a:lnTo>
                  <a:lnTo>
                    <a:pt x="114" y="235"/>
                  </a:lnTo>
                  <a:lnTo>
                    <a:pt x="93" y="235"/>
                  </a:lnTo>
                  <a:lnTo>
                    <a:pt x="71" y="235"/>
                  </a:lnTo>
                  <a:lnTo>
                    <a:pt x="64" y="242"/>
                  </a:lnTo>
                  <a:lnTo>
                    <a:pt x="57" y="249"/>
                  </a:lnTo>
                  <a:lnTo>
                    <a:pt x="57" y="242"/>
                  </a:lnTo>
                  <a:lnTo>
                    <a:pt x="57" y="235"/>
                  </a:lnTo>
                  <a:lnTo>
                    <a:pt x="50" y="242"/>
                  </a:lnTo>
                  <a:lnTo>
                    <a:pt x="50" y="249"/>
                  </a:lnTo>
                  <a:lnTo>
                    <a:pt x="50" y="242"/>
                  </a:lnTo>
                  <a:lnTo>
                    <a:pt x="50" y="235"/>
                  </a:lnTo>
                  <a:lnTo>
                    <a:pt x="43" y="235"/>
                  </a:lnTo>
                  <a:lnTo>
                    <a:pt x="36" y="235"/>
                  </a:lnTo>
                  <a:lnTo>
                    <a:pt x="36" y="242"/>
                  </a:lnTo>
                  <a:lnTo>
                    <a:pt x="36" y="249"/>
                  </a:lnTo>
                  <a:lnTo>
                    <a:pt x="29" y="249"/>
                  </a:lnTo>
                  <a:lnTo>
                    <a:pt x="29" y="242"/>
                  </a:lnTo>
                  <a:lnTo>
                    <a:pt x="21" y="235"/>
                  </a:lnTo>
                  <a:lnTo>
                    <a:pt x="7" y="235"/>
                  </a:lnTo>
                  <a:lnTo>
                    <a:pt x="0" y="235"/>
                  </a:lnTo>
                  <a:lnTo>
                    <a:pt x="14" y="178"/>
                  </a:lnTo>
                  <a:lnTo>
                    <a:pt x="36" y="128"/>
                  </a:lnTo>
                  <a:lnTo>
                    <a:pt x="43" y="121"/>
                  </a:lnTo>
                  <a:lnTo>
                    <a:pt x="50" y="114"/>
                  </a:lnTo>
                  <a:lnTo>
                    <a:pt x="50" y="107"/>
                  </a:lnTo>
                  <a:lnTo>
                    <a:pt x="57" y="92"/>
                  </a:lnTo>
                  <a:lnTo>
                    <a:pt x="71" y="78"/>
                  </a:lnTo>
                  <a:lnTo>
                    <a:pt x="78" y="64"/>
                  </a:lnTo>
                  <a:lnTo>
                    <a:pt x="93" y="35"/>
                  </a:lnTo>
                  <a:lnTo>
                    <a:pt x="100" y="14"/>
                  </a:lnTo>
                  <a:lnTo>
                    <a:pt x="107" y="7"/>
                  </a:lnTo>
                  <a:lnTo>
                    <a:pt x="114" y="0"/>
                  </a:lnTo>
                  <a:lnTo>
                    <a:pt x="143" y="0"/>
                  </a:lnTo>
                  <a:lnTo>
                    <a:pt x="171" y="0"/>
                  </a:lnTo>
                  <a:lnTo>
                    <a:pt x="171" y="7"/>
                  </a:lnTo>
                  <a:lnTo>
                    <a:pt x="171" y="14"/>
                  </a:lnTo>
                  <a:lnTo>
                    <a:pt x="178" y="14"/>
                  </a:lnTo>
                  <a:lnTo>
                    <a:pt x="185" y="21"/>
                  </a:lnTo>
                  <a:lnTo>
                    <a:pt x="193" y="21"/>
                  </a:lnTo>
                  <a:lnTo>
                    <a:pt x="200" y="21"/>
                  </a:lnTo>
                  <a:lnTo>
                    <a:pt x="200" y="28"/>
                  </a:lnTo>
                  <a:lnTo>
                    <a:pt x="200" y="35"/>
                  </a:lnTo>
                  <a:lnTo>
                    <a:pt x="200" y="28"/>
                  </a:lnTo>
                  <a:lnTo>
                    <a:pt x="207" y="21"/>
                  </a:lnTo>
                  <a:lnTo>
                    <a:pt x="207" y="28"/>
                  </a:lnTo>
                  <a:lnTo>
                    <a:pt x="207" y="35"/>
                  </a:lnTo>
                  <a:lnTo>
                    <a:pt x="214" y="35"/>
                  </a:lnTo>
                  <a:lnTo>
                    <a:pt x="214" y="43"/>
                  </a:lnTo>
                  <a:lnTo>
                    <a:pt x="214" y="57"/>
                  </a:lnTo>
                  <a:lnTo>
                    <a:pt x="221" y="5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81" name="Freeform 80"/>
            <p:cNvSpPr>
              <a:spLocks/>
            </p:cNvSpPr>
            <p:nvPr/>
          </p:nvSpPr>
          <p:spPr bwMode="auto">
            <a:xfrm>
              <a:off x="3729038" y="2716213"/>
              <a:ext cx="463550" cy="373062"/>
            </a:xfrm>
            <a:custGeom>
              <a:avLst/>
              <a:gdLst>
                <a:gd name="T0" fmla="*/ 287297813 w 292"/>
                <a:gd name="T1" fmla="*/ 483869351 h 235"/>
                <a:gd name="T2" fmla="*/ 231854375 w 292"/>
                <a:gd name="T3" fmla="*/ 448587211 h 235"/>
                <a:gd name="T4" fmla="*/ 214214075 w 292"/>
                <a:gd name="T5" fmla="*/ 430945347 h 235"/>
                <a:gd name="T6" fmla="*/ 214214075 w 292"/>
                <a:gd name="T7" fmla="*/ 413305071 h 235"/>
                <a:gd name="T8" fmla="*/ 178931888 w 292"/>
                <a:gd name="T9" fmla="*/ 378022931 h 235"/>
                <a:gd name="T10" fmla="*/ 143649700 w 292"/>
                <a:gd name="T11" fmla="*/ 322579568 h 235"/>
                <a:gd name="T12" fmla="*/ 143649700 w 292"/>
                <a:gd name="T13" fmla="*/ 304937704 h 235"/>
                <a:gd name="T14" fmla="*/ 126007813 w 292"/>
                <a:gd name="T15" fmla="*/ 287297427 h 235"/>
                <a:gd name="T16" fmla="*/ 126007813 w 292"/>
                <a:gd name="T17" fmla="*/ 269655564 h 235"/>
                <a:gd name="T18" fmla="*/ 108367513 w 292"/>
                <a:gd name="T19" fmla="*/ 269655564 h 235"/>
                <a:gd name="T20" fmla="*/ 88206263 w 292"/>
                <a:gd name="T21" fmla="*/ 269655564 h 235"/>
                <a:gd name="T22" fmla="*/ 70564375 w 292"/>
                <a:gd name="T23" fmla="*/ 231854064 h 235"/>
                <a:gd name="T24" fmla="*/ 52924075 w 292"/>
                <a:gd name="T25" fmla="*/ 214212200 h 235"/>
                <a:gd name="T26" fmla="*/ 52924075 w 292"/>
                <a:gd name="T27" fmla="*/ 196571924 h 235"/>
                <a:gd name="T28" fmla="*/ 52924075 w 292"/>
                <a:gd name="T29" fmla="*/ 178930060 h 235"/>
                <a:gd name="T30" fmla="*/ 35282188 w 292"/>
                <a:gd name="T31" fmla="*/ 178930060 h 235"/>
                <a:gd name="T32" fmla="*/ 17641888 w 292"/>
                <a:gd name="T33" fmla="*/ 178930060 h 235"/>
                <a:gd name="T34" fmla="*/ 17641888 w 292"/>
                <a:gd name="T35" fmla="*/ 161289784 h 235"/>
                <a:gd name="T36" fmla="*/ 35282188 w 292"/>
                <a:gd name="T37" fmla="*/ 161289784 h 235"/>
                <a:gd name="T38" fmla="*/ 52924075 w 292"/>
                <a:gd name="T39" fmla="*/ 161289784 h 235"/>
                <a:gd name="T40" fmla="*/ 35282188 w 292"/>
                <a:gd name="T41" fmla="*/ 143647920 h 235"/>
                <a:gd name="T42" fmla="*/ 17641888 w 292"/>
                <a:gd name="T43" fmla="*/ 108365780 h 235"/>
                <a:gd name="T44" fmla="*/ 17641888 w 292"/>
                <a:gd name="T45" fmla="*/ 70564280 h 235"/>
                <a:gd name="T46" fmla="*/ 0 w 292"/>
                <a:gd name="T47" fmla="*/ 35282140 h 235"/>
                <a:gd name="T48" fmla="*/ 0 w 292"/>
                <a:gd name="T49" fmla="*/ 17640276 h 235"/>
                <a:gd name="T50" fmla="*/ 0 w 292"/>
                <a:gd name="T51" fmla="*/ 0 h 235"/>
                <a:gd name="T52" fmla="*/ 357862188 w 292"/>
                <a:gd name="T53" fmla="*/ 0 h 235"/>
                <a:gd name="T54" fmla="*/ 735885625 w 292"/>
                <a:gd name="T55" fmla="*/ 0 h 235"/>
                <a:gd name="T56" fmla="*/ 718245325 w 292"/>
                <a:gd name="T57" fmla="*/ 17640276 h 235"/>
                <a:gd name="T58" fmla="*/ 700603438 w 292"/>
                <a:gd name="T59" fmla="*/ 35282140 h 235"/>
                <a:gd name="T60" fmla="*/ 682963138 w 292"/>
                <a:gd name="T61" fmla="*/ 88204557 h 235"/>
                <a:gd name="T62" fmla="*/ 645160000 w 292"/>
                <a:gd name="T63" fmla="*/ 161289784 h 235"/>
                <a:gd name="T64" fmla="*/ 627519700 w 292"/>
                <a:gd name="T65" fmla="*/ 196571924 h 235"/>
                <a:gd name="T66" fmla="*/ 592237513 w 292"/>
                <a:gd name="T67" fmla="*/ 231854064 h 235"/>
                <a:gd name="T68" fmla="*/ 574595625 w 292"/>
                <a:gd name="T69" fmla="*/ 269655564 h 235"/>
                <a:gd name="T70" fmla="*/ 574595625 w 292"/>
                <a:gd name="T71" fmla="*/ 287297427 h 235"/>
                <a:gd name="T72" fmla="*/ 556955325 w 292"/>
                <a:gd name="T73" fmla="*/ 304937704 h 235"/>
                <a:gd name="T74" fmla="*/ 539313438 w 292"/>
                <a:gd name="T75" fmla="*/ 322579568 h 235"/>
                <a:gd name="T76" fmla="*/ 483870000 w 292"/>
                <a:gd name="T77" fmla="*/ 448587211 h 235"/>
                <a:gd name="T78" fmla="*/ 448587813 w 292"/>
                <a:gd name="T79" fmla="*/ 592235131 h 235"/>
                <a:gd name="T80" fmla="*/ 395665325 w 292"/>
                <a:gd name="T81" fmla="*/ 556952991 h 235"/>
                <a:gd name="T82" fmla="*/ 357862188 w 292"/>
                <a:gd name="T83" fmla="*/ 539312715 h 235"/>
                <a:gd name="T84" fmla="*/ 340221888 w 292"/>
                <a:gd name="T85" fmla="*/ 539312715 h 235"/>
                <a:gd name="T86" fmla="*/ 322580000 w 292"/>
                <a:gd name="T87" fmla="*/ 539312715 h 235"/>
                <a:gd name="T88" fmla="*/ 304939700 w 292"/>
                <a:gd name="T89" fmla="*/ 483869351 h 235"/>
                <a:gd name="T90" fmla="*/ 287297813 w 292"/>
                <a:gd name="T91" fmla="*/ 483869351 h 23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2"/>
                <a:gd name="T139" fmla="*/ 0 h 235"/>
                <a:gd name="T140" fmla="*/ 292 w 292"/>
                <a:gd name="T141" fmla="*/ 235 h 23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2" h="235">
                  <a:moveTo>
                    <a:pt x="114" y="192"/>
                  </a:moveTo>
                  <a:lnTo>
                    <a:pt x="92" y="178"/>
                  </a:lnTo>
                  <a:lnTo>
                    <a:pt x="85" y="171"/>
                  </a:lnTo>
                  <a:lnTo>
                    <a:pt x="85" y="164"/>
                  </a:lnTo>
                  <a:lnTo>
                    <a:pt x="71" y="150"/>
                  </a:lnTo>
                  <a:lnTo>
                    <a:pt x="57" y="128"/>
                  </a:lnTo>
                  <a:lnTo>
                    <a:pt x="57" y="121"/>
                  </a:lnTo>
                  <a:lnTo>
                    <a:pt x="50" y="114"/>
                  </a:lnTo>
                  <a:lnTo>
                    <a:pt x="50" y="107"/>
                  </a:lnTo>
                  <a:lnTo>
                    <a:pt x="43" y="107"/>
                  </a:lnTo>
                  <a:lnTo>
                    <a:pt x="35" y="107"/>
                  </a:lnTo>
                  <a:lnTo>
                    <a:pt x="28" y="92"/>
                  </a:lnTo>
                  <a:lnTo>
                    <a:pt x="21" y="85"/>
                  </a:lnTo>
                  <a:lnTo>
                    <a:pt x="21" y="78"/>
                  </a:lnTo>
                  <a:lnTo>
                    <a:pt x="21" y="71"/>
                  </a:lnTo>
                  <a:lnTo>
                    <a:pt x="14" y="71"/>
                  </a:lnTo>
                  <a:lnTo>
                    <a:pt x="7" y="71"/>
                  </a:lnTo>
                  <a:lnTo>
                    <a:pt x="7" y="64"/>
                  </a:lnTo>
                  <a:lnTo>
                    <a:pt x="14" y="64"/>
                  </a:lnTo>
                  <a:lnTo>
                    <a:pt x="21" y="64"/>
                  </a:lnTo>
                  <a:lnTo>
                    <a:pt x="14" y="57"/>
                  </a:lnTo>
                  <a:lnTo>
                    <a:pt x="7" y="43"/>
                  </a:lnTo>
                  <a:lnTo>
                    <a:pt x="7" y="28"/>
                  </a:lnTo>
                  <a:lnTo>
                    <a:pt x="0" y="14"/>
                  </a:lnTo>
                  <a:lnTo>
                    <a:pt x="0" y="7"/>
                  </a:lnTo>
                  <a:lnTo>
                    <a:pt x="0" y="0"/>
                  </a:lnTo>
                  <a:lnTo>
                    <a:pt x="142" y="0"/>
                  </a:lnTo>
                  <a:lnTo>
                    <a:pt x="292" y="0"/>
                  </a:lnTo>
                  <a:lnTo>
                    <a:pt x="285" y="7"/>
                  </a:lnTo>
                  <a:lnTo>
                    <a:pt x="278" y="14"/>
                  </a:lnTo>
                  <a:lnTo>
                    <a:pt x="271" y="35"/>
                  </a:lnTo>
                  <a:lnTo>
                    <a:pt x="256" y="64"/>
                  </a:lnTo>
                  <a:lnTo>
                    <a:pt x="249" y="78"/>
                  </a:lnTo>
                  <a:lnTo>
                    <a:pt x="235" y="92"/>
                  </a:lnTo>
                  <a:lnTo>
                    <a:pt x="228" y="107"/>
                  </a:lnTo>
                  <a:lnTo>
                    <a:pt x="228" y="114"/>
                  </a:lnTo>
                  <a:lnTo>
                    <a:pt x="221" y="121"/>
                  </a:lnTo>
                  <a:lnTo>
                    <a:pt x="214" y="128"/>
                  </a:lnTo>
                  <a:lnTo>
                    <a:pt x="192" y="178"/>
                  </a:lnTo>
                  <a:lnTo>
                    <a:pt x="178" y="235"/>
                  </a:lnTo>
                  <a:lnTo>
                    <a:pt x="157" y="221"/>
                  </a:lnTo>
                  <a:lnTo>
                    <a:pt x="142" y="214"/>
                  </a:lnTo>
                  <a:lnTo>
                    <a:pt x="135" y="214"/>
                  </a:lnTo>
                  <a:lnTo>
                    <a:pt x="128" y="214"/>
                  </a:lnTo>
                  <a:lnTo>
                    <a:pt x="121" y="192"/>
                  </a:lnTo>
                  <a:lnTo>
                    <a:pt x="114" y="192"/>
                  </a:lnTo>
                  <a:close/>
                </a:path>
              </a:pathLst>
            </a:custGeom>
            <a:solidFill>
              <a:schemeClr val="accent5">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82" name="Freeform 81"/>
            <p:cNvSpPr>
              <a:spLocks/>
            </p:cNvSpPr>
            <p:nvPr/>
          </p:nvSpPr>
          <p:spPr bwMode="auto">
            <a:xfrm>
              <a:off x="3729038" y="2716213"/>
              <a:ext cx="463550" cy="373062"/>
            </a:xfrm>
            <a:custGeom>
              <a:avLst/>
              <a:gdLst>
                <a:gd name="T0" fmla="*/ 287297813 w 292"/>
                <a:gd name="T1" fmla="*/ 483869351 h 235"/>
                <a:gd name="T2" fmla="*/ 231854375 w 292"/>
                <a:gd name="T3" fmla="*/ 448587211 h 235"/>
                <a:gd name="T4" fmla="*/ 214214075 w 292"/>
                <a:gd name="T5" fmla="*/ 430945347 h 235"/>
                <a:gd name="T6" fmla="*/ 214214075 w 292"/>
                <a:gd name="T7" fmla="*/ 413305071 h 235"/>
                <a:gd name="T8" fmla="*/ 178931888 w 292"/>
                <a:gd name="T9" fmla="*/ 378022931 h 235"/>
                <a:gd name="T10" fmla="*/ 143649700 w 292"/>
                <a:gd name="T11" fmla="*/ 322579568 h 235"/>
                <a:gd name="T12" fmla="*/ 143649700 w 292"/>
                <a:gd name="T13" fmla="*/ 304937704 h 235"/>
                <a:gd name="T14" fmla="*/ 126007813 w 292"/>
                <a:gd name="T15" fmla="*/ 287297427 h 235"/>
                <a:gd name="T16" fmla="*/ 126007813 w 292"/>
                <a:gd name="T17" fmla="*/ 269655564 h 235"/>
                <a:gd name="T18" fmla="*/ 108367513 w 292"/>
                <a:gd name="T19" fmla="*/ 269655564 h 235"/>
                <a:gd name="T20" fmla="*/ 88206263 w 292"/>
                <a:gd name="T21" fmla="*/ 269655564 h 235"/>
                <a:gd name="T22" fmla="*/ 70564375 w 292"/>
                <a:gd name="T23" fmla="*/ 231854064 h 235"/>
                <a:gd name="T24" fmla="*/ 52924075 w 292"/>
                <a:gd name="T25" fmla="*/ 214212200 h 235"/>
                <a:gd name="T26" fmla="*/ 52924075 w 292"/>
                <a:gd name="T27" fmla="*/ 196571924 h 235"/>
                <a:gd name="T28" fmla="*/ 52924075 w 292"/>
                <a:gd name="T29" fmla="*/ 178930060 h 235"/>
                <a:gd name="T30" fmla="*/ 35282188 w 292"/>
                <a:gd name="T31" fmla="*/ 178930060 h 235"/>
                <a:gd name="T32" fmla="*/ 17641888 w 292"/>
                <a:gd name="T33" fmla="*/ 178930060 h 235"/>
                <a:gd name="T34" fmla="*/ 17641888 w 292"/>
                <a:gd name="T35" fmla="*/ 161289784 h 235"/>
                <a:gd name="T36" fmla="*/ 35282188 w 292"/>
                <a:gd name="T37" fmla="*/ 161289784 h 235"/>
                <a:gd name="T38" fmla="*/ 52924075 w 292"/>
                <a:gd name="T39" fmla="*/ 161289784 h 235"/>
                <a:gd name="T40" fmla="*/ 35282188 w 292"/>
                <a:gd name="T41" fmla="*/ 143647920 h 235"/>
                <a:gd name="T42" fmla="*/ 17641888 w 292"/>
                <a:gd name="T43" fmla="*/ 108365780 h 235"/>
                <a:gd name="T44" fmla="*/ 17641888 w 292"/>
                <a:gd name="T45" fmla="*/ 70564280 h 235"/>
                <a:gd name="T46" fmla="*/ 0 w 292"/>
                <a:gd name="T47" fmla="*/ 35282140 h 235"/>
                <a:gd name="T48" fmla="*/ 0 w 292"/>
                <a:gd name="T49" fmla="*/ 17640276 h 235"/>
                <a:gd name="T50" fmla="*/ 0 w 292"/>
                <a:gd name="T51" fmla="*/ 0 h 235"/>
                <a:gd name="T52" fmla="*/ 357862188 w 292"/>
                <a:gd name="T53" fmla="*/ 0 h 235"/>
                <a:gd name="T54" fmla="*/ 735885625 w 292"/>
                <a:gd name="T55" fmla="*/ 0 h 235"/>
                <a:gd name="T56" fmla="*/ 718245325 w 292"/>
                <a:gd name="T57" fmla="*/ 17640276 h 235"/>
                <a:gd name="T58" fmla="*/ 700603438 w 292"/>
                <a:gd name="T59" fmla="*/ 35282140 h 235"/>
                <a:gd name="T60" fmla="*/ 682963138 w 292"/>
                <a:gd name="T61" fmla="*/ 88204557 h 235"/>
                <a:gd name="T62" fmla="*/ 645160000 w 292"/>
                <a:gd name="T63" fmla="*/ 161289784 h 235"/>
                <a:gd name="T64" fmla="*/ 627519700 w 292"/>
                <a:gd name="T65" fmla="*/ 196571924 h 235"/>
                <a:gd name="T66" fmla="*/ 592237513 w 292"/>
                <a:gd name="T67" fmla="*/ 231854064 h 235"/>
                <a:gd name="T68" fmla="*/ 574595625 w 292"/>
                <a:gd name="T69" fmla="*/ 269655564 h 235"/>
                <a:gd name="T70" fmla="*/ 574595625 w 292"/>
                <a:gd name="T71" fmla="*/ 287297427 h 235"/>
                <a:gd name="T72" fmla="*/ 556955325 w 292"/>
                <a:gd name="T73" fmla="*/ 304937704 h 235"/>
                <a:gd name="T74" fmla="*/ 539313438 w 292"/>
                <a:gd name="T75" fmla="*/ 322579568 h 235"/>
                <a:gd name="T76" fmla="*/ 483870000 w 292"/>
                <a:gd name="T77" fmla="*/ 448587211 h 235"/>
                <a:gd name="T78" fmla="*/ 448587813 w 292"/>
                <a:gd name="T79" fmla="*/ 592235131 h 235"/>
                <a:gd name="T80" fmla="*/ 395665325 w 292"/>
                <a:gd name="T81" fmla="*/ 556952991 h 235"/>
                <a:gd name="T82" fmla="*/ 357862188 w 292"/>
                <a:gd name="T83" fmla="*/ 539312715 h 235"/>
                <a:gd name="T84" fmla="*/ 340221888 w 292"/>
                <a:gd name="T85" fmla="*/ 539312715 h 235"/>
                <a:gd name="T86" fmla="*/ 322580000 w 292"/>
                <a:gd name="T87" fmla="*/ 539312715 h 235"/>
                <a:gd name="T88" fmla="*/ 304939700 w 292"/>
                <a:gd name="T89" fmla="*/ 483869351 h 23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92"/>
                <a:gd name="T136" fmla="*/ 0 h 235"/>
                <a:gd name="T137" fmla="*/ 292 w 292"/>
                <a:gd name="T138" fmla="*/ 235 h 23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92" h="235">
                  <a:moveTo>
                    <a:pt x="114" y="192"/>
                  </a:moveTo>
                  <a:lnTo>
                    <a:pt x="92" y="178"/>
                  </a:lnTo>
                  <a:lnTo>
                    <a:pt x="85" y="171"/>
                  </a:lnTo>
                  <a:lnTo>
                    <a:pt x="85" y="164"/>
                  </a:lnTo>
                  <a:lnTo>
                    <a:pt x="71" y="150"/>
                  </a:lnTo>
                  <a:lnTo>
                    <a:pt x="57" y="128"/>
                  </a:lnTo>
                  <a:lnTo>
                    <a:pt x="57" y="121"/>
                  </a:lnTo>
                  <a:lnTo>
                    <a:pt x="50" y="114"/>
                  </a:lnTo>
                  <a:lnTo>
                    <a:pt x="50" y="107"/>
                  </a:lnTo>
                  <a:lnTo>
                    <a:pt x="43" y="107"/>
                  </a:lnTo>
                  <a:lnTo>
                    <a:pt x="35" y="107"/>
                  </a:lnTo>
                  <a:lnTo>
                    <a:pt x="28" y="92"/>
                  </a:lnTo>
                  <a:lnTo>
                    <a:pt x="21" y="85"/>
                  </a:lnTo>
                  <a:lnTo>
                    <a:pt x="21" y="78"/>
                  </a:lnTo>
                  <a:lnTo>
                    <a:pt x="21" y="71"/>
                  </a:lnTo>
                  <a:lnTo>
                    <a:pt x="14" y="71"/>
                  </a:lnTo>
                  <a:lnTo>
                    <a:pt x="7" y="71"/>
                  </a:lnTo>
                  <a:lnTo>
                    <a:pt x="7" y="64"/>
                  </a:lnTo>
                  <a:lnTo>
                    <a:pt x="14" y="64"/>
                  </a:lnTo>
                  <a:lnTo>
                    <a:pt x="21" y="64"/>
                  </a:lnTo>
                  <a:lnTo>
                    <a:pt x="14" y="57"/>
                  </a:lnTo>
                  <a:lnTo>
                    <a:pt x="7" y="43"/>
                  </a:lnTo>
                  <a:lnTo>
                    <a:pt x="7" y="28"/>
                  </a:lnTo>
                  <a:lnTo>
                    <a:pt x="0" y="14"/>
                  </a:lnTo>
                  <a:lnTo>
                    <a:pt x="0" y="7"/>
                  </a:lnTo>
                  <a:lnTo>
                    <a:pt x="0" y="0"/>
                  </a:lnTo>
                  <a:lnTo>
                    <a:pt x="142" y="0"/>
                  </a:lnTo>
                  <a:lnTo>
                    <a:pt x="292" y="0"/>
                  </a:lnTo>
                  <a:lnTo>
                    <a:pt x="285" y="7"/>
                  </a:lnTo>
                  <a:lnTo>
                    <a:pt x="278" y="14"/>
                  </a:lnTo>
                  <a:lnTo>
                    <a:pt x="271" y="35"/>
                  </a:lnTo>
                  <a:lnTo>
                    <a:pt x="256" y="64"/>
                  </a:lnTo>
                  <a:lnTo>
                    <a:pt x="249" y="78"/>
                  </a:lnTo>
                  <a:lnTo>
                    <a:pt x="235" y="92"/>
                  </a:lnTo>
                  <a:lnTo>
                    <a:pt x="228" y="107"/>
                  </a:lnTo>
                  <a:lnTo>
                    <a:pt x="228" y="114"/>
                  </a:lnTo>
                  <a:lnTo>
                    <a:pt x="221" y="121"/>
                  </a:lnTo>
                  <a:lnTo>
                    <a:pt x="214" y="128"/>
                  </a:lnTo>
                  <a:lnTo>
                    <a:pt x="192" y="178"/>
                  </a:lnTo>
                  <a:lnTo>
                    <a:pt x="178" y="235"/>
                  </a:lnTo>
                  <a:lnTo>
                    <a:pt x="157" y="221"/>
                  </a:lnTo>
                  <a:lnTo>
                    <a:pt x="142" y="214"/>
                  </a:lnTo>
                  <a:lnTo>
                    <a:pt x="135" y="214"/>
                  </a:lnTo>
                  <a:lnTo>
                    <a:pt x="128" y="214"/>
                  </a:lnTo>
                  <a:lnTo>
                    <a:pt x="121" y="192"/>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83" name="Freeform 82"/>
            <p:cNvSpPr>
              <a:spLocks/>
            </p:cNvSpPr>
            <p:nvPr/>
          </p:nvSpPr>
          <p:spPr bwMode="auto">
            <a:xfrm>
              <a:off x="3740150" y="2308225"/>
              <a:ext cx="542925" cy="407988"/>
            </a:xfrm>
            <a:custGeom>
              <a:avLst/>
              <a:gdLst>
                <a:gd name="T0" fmla="*/ 70564375 w 342"/>
                <a:gd name="T1" fmla="*/ 647681744 h 257"/>
                <a:gd name="T2" fmla="*/ 35282188 w 342"/>
                <a:gd name="T3" fmla="*/ 448588362 h 257"/>
                <a:gd name="T4" fmla="*/ 0 w 342"/>
                <a:gd name="T5" fmla="*/ 342741670 h 257"/>
                <a:gd name="T6" fmla="*/ 35282188 w 342"/>
                <a:gd name="T7" fmla="*/ 322580395 h 257"/>
                <a:gd name="T8" fmla="*/ 35282188 w 342"/>
                <a:gd name="T9" fmla="*/ 269657843 h 257"/>
                <a:gd name="T10" fmla="*/ 70564375 w 342"/>
                <a:gd name="T11" fmla="*/ 143649876 h 257"/>
                <a:gd name="T12" fmla="*/ 70564375 w 342"/>
                <a:gd name="T13" fmla="*/ 108367645 h 257"/>
                <a:gd name="T14" fmla="*/ 108367513 w 342"/>
                <a:gd name="T15" fmla="*/ 17641909 h 257"/>
                <a:gd name="T16" fmla="*/ 126007813 w 342"/>
                <a:gd name="T17" fmla="*/ 0 h 257"/>
                <a:gd name="T18" fmla="*/ 161290000 w 342"/>
                <a:gd name="T19" fmla="*/ 17641909 h 257"/>
                <a:gd name="T20" fmla="*/ 214214075 w 342"/>
                <a:gd name="T21" fmla="*/ 17641909 h 257"/>
                <a:gd name="T22" fmla="*/ 269657513 w 342"/>
                <a:gd name="T23" fmla="*/ 73085415 h 257"/>
                <a:gd name="T24" fmla="*/ 304939700 w 342"/>
                <a:gd name="T25" fmla="*/ 73085415 h 257"/>
                <a:gd name="T26" fmla="*/ 304939700 w 342"/>
                <a:gd name="T27" fmla="*/ 108367645 h 257"/>
                <a:gd name="T28" fmla="*/ 340221888 w 342"/>
                <a:gd name="T29" fmla="*/ 108367645 h 257"/>
                <a:gd name="T30" fmla="*/ 360383138 w 342"/>
                <a:gd name="T31" fmla="*/ 126007967 h 257"/>
                <a:gd name="T32" fmla="*/ 378023438 w 342"/>
                <a:gd name="T33" fmla="*/ 143649876 h 257"/>
                <a:gd name="T34" fmla="*/ 430947513 w 342"/>
                <a:gd name="T35" fmla="*/ 143649876 h 257"/>
                <a:gd name="T36" fmla="*/ 430947513 w 342"/>
                <a:gd name="T37" fmla="*/ 178932107 h 257"/>
                <a:gd name="T38" fmla="*/ 466229700 w 342"/>
                <a:gd name="T39" fmla="*/ 196572428 h 257"/>
                <a:gd name="T40" fmla="*/ 483870000 w 342"/>
                <a:gd name="T41" fmla="*/ 216733703 h 257"/>
                <a:gd name="T42" fmla="*/ 504031250 w 342"/>
                <a:gd name="T43" fmla="*/ 234375612 h 257"/>
                <a:gd name="T44" fmla="*/ 521673138 w 342"/>
                <a:gd name="T45" fmla="*/ 269657843 h 257"/>
                <a:gd name="T46" fmla="*/ 574595625 w 342"/>
                <a:gd name="T47" fmla="*/ 269657843 h 257"/>
                <a:gd name="T48" fmla="*/ 609877813 w 342"/>
                <a:gd name="T49" fmla="*/ 287298165 h 257"/>
                <a:gd name="T50" fmla="*/ 665321250 w 342"/>
                <a:gd name="T51" fmla="*/ 269657843 h 257"/>
                <a:gd name="T52" fmla="*/ 665321250 w 342"/>
                <a:gd name="T53" fmla="*/ 360383579 h 257"/>
                <a:gd name="T54" fmla="*/ 682963138 w 342"/>
                <a:gd name="T55" fmla="*/ 378023901 h 257"/>
                <a:gd name="T56" fmla="*/ 718245325 w 342"/>
                <a:gd name="T57" fmla="*/ 378023901 h 257"/>
                <a:gd name="T58" fmla="*/ 718245325 w 342"/>
                <a:gd name="T59" fmla="*/ 413306132 h 257"/>
                <a:gd name="T60" fmla="*/ 735885625 w 342"/>
                <a:gd name="T61" fmla="*/ 430948041 h 257"/>
                <a:gd name="T62" fmla="*/ 773688763 w 342"/>
                <a:gd name="T63" fmla="*/ 448588362 h 257"/>
                <a:gd name="T64" fmla="*/ 791329063 w 342"/>
                <a:gd name="T65" fmla="*/ 466230271 h 257"/>
                <a:gd name="T66" fmla="*/ 808970950 w 342"/>
                <a:gd name="T67" fmla="*/ 504031868 h 257"/>
                <a:gd name="T68" fmla="*/ 844253138 w 342"/>
                <a:gd name="T69" fmla="*/ 521673777 h 257"/>
                <a:gd name="T70" fmla="*/ 844253138 w 342"/>
                <a:gd name="T71" fmla="*/ 630039835 h 257"/>
                <a:gd name="T72" fmla="*/ 861893438 w 342"/>
                <a:gd name="T73" fmla="*/ 647681744 h 257"/>
                <a:gd name="T74" fmla="*/ 466229700 w 342"/>
                <a:gd name="T75" fmla="*/ 647681744 h 25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42"/>
                <a:gd name="T115" fmla="*/ 0 h 257"/>
                <a:gd name="T116" fmla="*/ 342 w 342"/>
                <a:gd name="T117" fmla="*/ 257 h 25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42" h="257">
                  <a:moveTo>
                    <a:pt x="185" y="257"/>
                  </a:moveTo>
                  <a:lnTo>
                    <a:pt x="28" y="257"/>
                  </a:lnTo>
                  <a:lnTo>
                    <a:pt x="21" y="214"/>
                  </a:lnTo>
                  <a:lnTo>
                    <a:pt x="14" y="178"/>
                  </a:lnTo>
                  <a:lnTo>
                    <a:pt x="7" y="157"/>
                  </a:lnTo>
                  <a:lnTo>
                    <a:pt x="0" y="136"/>
                  </a:lnTo>
                  <a:lnTo>
                    <a:pt x="7" y="128"/>
                  </a:lnTo>
                  <a:lnTo>
                    <a:pt x="14" y="128"/>
                  </a:lnTo>
                  <a:lnTo>
                    <a:pt x="14" y="114"/>
                  </a:lnTo>
                  <a:lnTo>
                    <a:pt x="14" y="107"/>
                  </a:lnTo>
                  <a:lnTo>
                    <a:pt x="21" y="78"/>
                  </a:lnTo>
                  <a:lnTo>
                    <a:pt x="28" y="57"/>
                  </a:lnTo>
                  <a:lnTo>
                    <a:pt x="28" y="50"/>
                  </a:lnTo>
                  <a:lnTo>
                    <a:pt x="28" y="43"/>
                  </a:lnTo>
                  <a:lnTo>
                    <a:pt x="36" y="29"/>
                  </a:lnTo>
                  <a:lnTo>
                    <a:pt x="43" y="7"/>
                  </a:lnTo>
                  <a:lnTo>
                    <a:pt x="50" y="7"/>
                  </a:lnTo>
                  <a:lnTo>
                    <a:pt x="50" y="0"/>
                  </a:lnTo>
                  <a:lnTo>
                    <a:pt x="57" y="7"/>
                  </a:lnTo>
                  <a:lnTo>
                    <a:pt x="64" y="7"/>
                  </a:lnTo>
                  <a:lnTo>
                    <a:pt x="78" y="7"/>
                  </a:lnTo>
                  <a:lnTo>
                    <a:pt x="85" y="7"/>
                  </a:lnTo>
                  <a:lnTo>
                    <a:pt x="100" y="21"/>
                  </a:lnTo>
                  <a:lnTo>
                    <a:pt x="107" y="29"/>
                  </a:lnTo>
                  <a:lnTo>
                    <a:pt x="114" y="29"/>
                  </a:lnTo>
                  <a:lnTo>
                    <a:pt x="121" y="29"/>
                  </a:lnTo>
                  <a:lnTo>
                    <a:pt x="121" y="36"/>
                  </a:lnTo>
                  <a:lnTo>
                    <a:pt x="121" y="43"/>
                  </a:lnTo>
                  <a:lnTo>
                    <a:pt x="128" y="43"/>
                  </a:lnTo>
                  <a:lnTo>
                    <a:pt x="135" y="43"/>
                  </a:lnTo>
                  <a:lnTo>
                    <a:pt x="135" y="50"/>
                  </a:lnTo>
                  <a:lnTo>
                    <a:pt x="143" y="50"/>
                  </a:lnTo>
                  <a:lnTo>
                    <a:pt x="150" y="50"/>
                  </a:lnTo>
                  <a:lnTo>
                    <a:pt x="150" y="57"/>
                  </a:lnTo>
                  <a:lnTo>
                    <a:pt x="157" y="57"/>
                  </a:lnTo>
                  <a:lnTo>
                    <a:pt x="171" y="57"/>
                  </a:lnTo>
                  <a:lnTo>
                    <a:pt x="171" y="64"/>
                  </a:lnTo>
                  <a:lnTo>
                    <a:pt x="171" y="71"/>
                  </a:lnTo>
                  <a:lnTo>
                    <a:pt x="178" y="71"/>
                  </a:lnTo>
                  <a:lnTo>
                    <a:pt x="185" y="78"/>
                  </a:lnTo>
                  <a:lnTo>
                    <a:pt x="192" y="78"/>
                  </a:lnTo>
                  <a:lnTo>
                    <a:pt x="192" y="86"/>
                  </a:lnTo>
                  <a:lnTo>
                    <a:pt x="192" y="93"/>
                  </a:lnTo>
                  <a:lnTo>
                    <a:pt x="200" y="93"/>
                  </a:lnTo>
                  <a:lnTo>
                    <a:pt x="207" y="100"/>
                  </a:lnTo>
                  <a:lnTo>
                    <a:pt x="207" y="107"/>
                  </a:lnTo>
                  <a:lnTo>
                    <a:pt x="221" y="107"/>
                  </a:lnTo>
                  <a:lnTo>
                    <a:pt x="228" y="107"/>
                  </a:lnTo>
                  <a:lnTo>
                    <a:pt x="235" y="107"/>
                  </a:lnTo>
                  <a:lnTo>
                    <a:pt x="242" y="114"/>
                  </a:lnTo>
                  <a:lnTo>
                    <a:pt x="249" y="107"/>
                  </a:lnTo>
                  <a:lnTo>
                    <a:pt x="264" y="107"/>
                  </a:lnTo>
                  <a:lnTo>
                    <a:pt x="264" y="121"/>
                  </a:lnTo>
                  <a:lnTo>
                    <a:pt x="264" y="143"/>
                  </a:lnTo>
                  <a:lnTo>
                    <a:pt x="271" y="143"/>
                  </a:lnTo>
                  <a:lnTo>
                    <a:pt x="271" y="150"/>
                  </a:lnTo>
                  <a:lnTo>
                    <a:pt x="278" y="150"/>
                  </a:lnTo>
                  <a:lnTo>
                    <a:pt x="285" y="150"/>
                  </a:lnTo>
                  <a:lnTo>
                    <a:pt x="285" y="157"/>
                  </a:lnTo>
                  <a:lnTo>
                    <a:pt x="285" y="164"/>
                  </a:lnTo>
                  <a:lnTo>
                    <a:pt x="292" y="164"/>
                  </a:lnTo>
                  <a:lnTo>
                    <a:pt x="292" y="171"/>
                  </a:lnTo>
                  <a:lnTo>
                    <a:pt x="299" y="178"/>
                  </a:lnTo>
                  <a:lnTo>
                    <a:pt x="307" y="178"/>
                  </a:lnTo>
                  <a:lnTo>
                    <a:pt x="314" y="178"/>
                  </a:lnTo>
                  <a:lnTo>
                    <a:pt x="314" y="185"/>
                  </a:lnTo>
                  <a:lnTo>
                    <a:pt x="314" y="200"/>
                  </a:lnTo>
                  <a:lnTo>
                    <a:pt x="321" y="200"/>
                  </a:lnTo>
                  <a:lnTo>
                    <a:pt x="328" y="200"/>
                  </a:lnTo>
                  <a:lnTo>
                    <a:pt x="335" y="207"/>
                  </a:lnTo>
                  <a:lnTo>
                    <a:pt x="335" y="228"/>
                  </a:lnTo>
                  <a:lnTo>
                    <a:pt x="335" y="250"/>
                  </a:lnTo>
                  <a:lnTo>
                    <a:pt x="342" y="250"/>
                  </a:lnTo>
                  <a:lnTo>
                    <a:pt x="342" y="257"/>
                  </a:lnTo>
                  <a:lnTo>
                    <a:pt x="192" y="257"/>
                  </a:lnTo>
                  <a:lnTo>
                    <a:pt x="185" y="257"/>
                  </a:lnTo>
                  <a:close/>
                </a:path>
              </a:pathLst>
            </a:custGeom>
            <a:solidFill>
              <a:schemeClr val="accent5">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84" name="Freeform 83"/>
            <p:cNvSpPr>
              <a:spLocks/>
            </p:cNvSpPr>
            <p:nvPr/>
          </p:nvSpPr>
          <p:spPr bwMode="auto">
            <a:xfrm>
              <a:off x="3740150" y="2308225"/>
              <a:ext cx="542925" cy="407988"/>
            </a:xfrm>
            <a:custGeom>
              <a:avLst/>
              <a:gdLst>
                <a:gd name="T0" fmla="*/ 70564375 w 342"/>
                <a:gd name="T1" fmla="*/ 647681744 h 257"/>
                <a:gd name="T2" fmla="*/ 35282188 w 342"/>
                <a:gd name="T3" fmla="*/ 448588362 h 257"/>
                <a:gd name="T4" fmla="*/ 0 w 342"/>
                <a:gd name="T5" fmla="*/ 342741670 h 257"/>
                <a:gd name="T6" fmla="*/ 35282188 w 342"/>
                <a:gd name="T7" fmla="*/ 322580395 h 257"/>
                <a:gd name="T8" fmla="*/ 35282188 w 342"/>
                <a:gd name="T9" fmla="*/ 269657843 h 257"/>
                <a:gd name="T10" fmla="*/ 70564375 w 342"/>
                <a:gd name="T11" fmla="*/ 143649876 h 257"/>
                <a:gd name="T12" fmla="*/ 70564375 w 342"/>
                <a:gd name="T13" fmla="*/ 108367645 h 257"/>
                <a:gd name="T14" fmla="*/ 108367513 w 342"/>
                <a:gd name="T15" fmla="*/ 17641909 h 257"/>
                <a:gd name="T16" fmla="*/ 126007813 w 342"/>
                <a:gd name="T17" fmla="*/ 0 h 257"/>
                <a:gd name="T18" fmla="*/ 161290000 w 342"/>
                <a:gd name="T19" fmla="*/ 17641909 h 257"/>
                <a:gd name="T20" fmla="*/ 214214075 w 342"/>
                <a:gd name="T21" fmla="*/ 17641909 h 257"/>
                <a:gd name="T22" fmla="*/ 269657513 w 342"/>
                <a:gd name="T23" fmla="*/ 73085415 h 257"/>
                <a:gd name="T24" fmla="*/ 304939700 w 342"/>
                <a:gd name="T25" fmla="*/ 73085415 h 257"/>
                <a:gd name="T26" fmla="*/ 304939700 w 342"/>
                <a:gd name="T27" fmla="*/ 108367645 h 257"/>
                <a:gd name="T28" fmla="*/ 340221888 w 342"/>
                <a:gd name="T29" fmla="*/ 108367645 h 257"/>
                <a:gd name="T30" fmla="*/ 360383138 w 342"/>
                <a:gd name="T31" fmla="*/ 126007967 h 257"/>
                <a:gd name="T32" fmla="*/ 378023438 w 342"/>
                <a:gd name="T33" fmla="*/ 143649876 h 257"/>
                <a:gd name="T34" fmla="*/ 430947513 w 342"/>
                <a:gd name="T35" fmla="*/ 143649876 h 257"/>
                <a:gd name="T36" fmla="*/ 430947513 w 342"/>
                <a:gd name="T37" fmla="*/ 178932107 h 257"/>
                <a:gd name="T38" fmla="*/ 466229700 w 342"/>
                <a:gd name="T39" fmla="*/ 196572428 h 257"/>
                <a:gd name="T40" fmla="*/ 483870000 w 342"/>
                <a:gd name="T41" fmla="*/ 216733703 h 257"/>
                <a:gd name="T42" fmla="*/ 504031250 w 342"/>
                <a:gd name="T43" fmla="*/ 234375612 h 257"/>
                <a:gd name="T44" fmla="*/ 521673138 w 342"/>
                <a:gd name="T45" fmla="*/ 269657843 h 257"/>
                <a:gd name="T46" fmla="*/ 574595625 w 342"/>
                <a:gd name="T47" fmla="*/ 269657843 h 257"/>
                <a:gd name="T48" fmla="*/ 609877813 w 342"/>
                <a:gd name="T49" fmla="*/ 287298165 h 257"/>
                <a:gd name="T50" fmla="*/ 665321250 w 342"/>
                <a:gd name="T51" fmla="*/ 269657843 h 257"/>
                <a:gd name="T52" fmla="*/ 665321250 w 342"/>
                <a:gd name="T53" fmla="*/ 360383579 h 257"/>
                <a:gd name="T54" fmla="*/ 682963138 w 342"/>
                <a:gd name="T55" fmla="*/ 378023901 h 257"/>
                <a:gd name="T56" fmla="*/ 718245325 w 342"/>
                <a:gd name="T57" fmla="*/ 378023901 h 257"/>
                <a:gd name="T58" fmla="*/ 718245325 w 342"/>
                <a:gd name="T59" fmla="*/ 413306132 h 257"/>
                <a:gd name="T60" fmla="*/ 735885625 w 342"/>
                <a:gd name="T61" fmla="*/ 430948041 h 257"/>
                <a:gd name="T62" fmla="*/ 773688763 w 342"/>
                <a:gd name="T63" fmla="*/ 448588362 h 257"/>
                <a:gd name="T64" fmla="*/ 791329063 w 342"/>
                <a:gd name="T65" fmla="*/ 466230271 h 257"/>
                <a:gd name="T66" fmla="*/ 808970950 w 342"/>
                <a:gd name="T67" fmla="*/ 504031868 h 257"/>
                <a:gd name="T68" fmla="*/ 844253138 w 342"/>
                <a:gd name="T69" fmla="*/ 521673777 h 257"/>
                <a:gd name="T70" fmla="*/ 844253138 w 342"/>
                <a:gd name="T71" fmla="*/ 630039835 h 257"/>
                <a:gd name="T72" fmla="*/ 861893438 w 342"/>
                <a:gd name="T73" fmla="*/ 647681744 h 2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2"/>
                <a:gd name="T112" fmla="*/ 0 h 257"/>
                <a:gd name="T113" fmla="*/ 342 w 342"/>
                <a:gd name="T114" fmla="*/ 257 h 2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2" h="257">
                  <a:moveTo>
                    <a:pt x="185" y="257"/>
                  </a:moveTo>
                  <a:lnTo>
                    <a:pt x="28" y="257"/>
                  </a:lnTo>
                  <a:lnTo>
                    <a:pt x="21" y="214"/>
                  </a:lnTo>
                  <a:lnTo>
                    <a:pt x="14" y="178"/>
                  </a:lnTo>
                  <a:lnTo>
                    <a:pt x="7" y="157"/>
                  </a:lnTo>
                  <a:lnTo>
                    <a:pt x="0" y="136"/>
                  </a:lnTo>
                  <a:lnTo>
                    <a:pt x="7" y="128"/>
                  </a:lnTo>
                  <a:lnTo>
                    <a:pt x="14" y="128"/>
                  </a:lnTo>
                  <a:lnTo>
                    <a:pt x="14" y="114"/>
                  </a:lnTo>
                  <a:lnTo>
                    <a:pt x="14" y="107"/>
                  </a:lnTo>
                  <a:lnTo>
                    <a:pt x="21" y="78"/>
                  </a:lnTo>
                  <a:lnTo>
                    <a:pt x="28" y="57"/>
                  </a:lnTo>
                  <a:lnTo>
                    <a:pt x="28" y="50"/>
                  </a:lnTo>
                  <a:lnTo>
                    <a:pt x="28" y="43"/>
                  </a:lnTo>
                  <a:lnTo>
                    <a:pt x="36" y="29"/>
                  </a:lnTo>
                  <a:lnTo>
                    <a:pt x="43" y="7"/>
                  </a:lnTo>
                  <a:lnTo>
                    <a:pt x="50" y="7"/>
                  </a:lnTo>
                  <a:lnTo>
                    <a:pt x="50" y="0"/>
                  </a:lnTo>
                  <a:lnTo>
                    <a:pt x="57" y="7"/>
                  </a:lnTo>
                  <a:lnTo>
                    <a:pt x="64" y="7"/>
                  </a:lnTo>
                  <a:lnTo>
                    <a:pt x="78" y="7"/>
                  </a:lnTo>
                  <a:lnTo>
                    <a:pt x="85" y="7"/>
                  </a:lnTo>
                  <a:lnTo>
                    <a:pt x="100" y="21"/>
                  </a:lnTo>
                  <a:lnTo>
                    <a:pt x="107" y="29"/>
                  </a:lnTo>
                  <a:lnTo>
                    <a:pt x="114" y="29"/>
                  </a:lnTo>
                  <a:lnTo>
                    <a:pt x="121" y="29"/>
                  </a:lnTo>
                  <a:lnTo>
                    <a:pt x="121" y="36"/>
                  </a:lnTo>
                  <a:lnTo>
                    <a:pt x="121" y="43"/>
                  </a:lnTo>
                  <a:lnTo>
                    <a:pt x="128" y="43"/>
                  </a:lnTo>
                  <a:lnTo>
                    <a:pt x="135" y="43"/>
                  </a:lnTo>
                  <a:lnTo>
                    <a:pt x="135" y="50"/>
                  </a:lnTo>
                  <a:lnTo>
                    <a:pt x="143" y="50"/>
                  </a:lnTo>
                  <a:lnTo>
                    <a:pt x="150" y="50"/>
                  </a:lnTo>
                  <a:lnTo>
                    <a:pt x="150" y="57"/>
                  </a:lnTo>
                  <a:lnTo>
                    <a:pt x="157" y="57"/>
                  </a:lnTo>
                  <a:lnTo>
                    <a:pt x="171" y="57"/>
                  </a:lnTo>
                  <a:lnTo>
                    <a:pt x="171" y="64"/>
                  </a:lnTo>
                  <a:lnTo>
                    <a:pt x="171" y="71"/>
                  </a:lnTo>
                  <a:lnTo>
                    <a:pt x="178" y="71"/>
                  </a:lnTo>
                  <a:lnTo>
                    <a:pt x="185" y="78"/>
                  </a:lnTo>
                  <a:lnTo>
                    <a:pt x="192" y="78"/>
                  </a:lnTo>
                  <a:lnTo>
                    <a:pt x="192" y="86"/>
                  </a:lnTo>
                  <a:lnTo>
                    <a:pt x="192" y="93"/>
                  </a:lnTo>
                  <a:lnTo>
                    <a:pt x="200" y="93"/>
                  </a:lnTo>
                  <a:lnTo>
                    <a:pt x="207" y="100"/>
                  </a:lnTo>
                  <a:lnTo>
                    <a:pt x="207" y="107"/>
                  </a:lnTo>
                  <a:lnTo>
                    <a:pt x="221" y="107"/>
                  </a:lnTo>
                  <a:lnTo>
                    <a:pt x="228" y="107"/>
                  </a:lnTo>
                  <a:lnTo>
                    <a:pt x="235" y="107"/>
                  </a:lnTo>
                  <a:lnTo>
                    <a:pt x="242" y="114"/>
                  </a:lnTo>
                  <a:lnTo>
                    <a:pt x="249" y="107"/>
                  </a:lnTo>
                  <a:lnTo>
                    <a:pt x="264" y="107"/>
                  </a:lnTo>
                  <a:lnTo>
                    <a:pt x="264" y="121"/>
                  </a:lnTo>
                  <a:lnTo>
                    <a:pt x="264" y="143"/>
                  </a:lnTo>
                  <a:lnTo>
                    <a:pt x="271" y="143"/>
                  </a:lnTo>
                  <a:lnTo>
                    <a:pt x="271" y="150"/>
                  </a:lnTo>
                  <a:lnTo>
                    <a:pt x="278" y="150"/>
                  </a:lnTo>
                  <a:lnTo>
                    <a:pt x="285" y="150"/>
                  </a:lnTo>
                  <a:lnTo>
                    <a:pt x="285" y="157"/>
                  </a:lnTo>
                  <a:lnTo>
                    <a:pt x="285" y="164"/>
                  </a:lnTo>
                  <a:lnTo>
                    <a:pt x="292" y="164"/>
                  </a:lnTo>
                  <a:lnTo>
                    <a:pt x="292" y="171"/>
                  </a:lnTo>
                  <a:lnTo>
                    <a:pt x="299" y="178"/>
                  </a:lnTo>
                  <a:lnTo>
                    <a:pt x="307" y="178"/>
                  </a:lnTo>
                  <a:lnTo>
                    <a:pt x="314" y="178"/>
                  </a:lnTo>
                  <a:lnTo>
                    <a:pt x="314" y="185"/>
                  </a:lnTo>
                  <a:lnTo>
                    <a:pt x="314" y="200"/>
                  </a:lnTo>
                  <a:lnTo>
                    <a:pt x="321" y="200"/>
                  </a:lnTo>
                  <a:lnTo>
                    <a:pt x="328" y="200"/>
                  </a:lnTo>
                  <a:lnTo>
                    <a:pt x="335" y="207"/>
                  </a:lnTo>
                  <a:lnTo>
                    <a:pt x="335" y="228"/>
                  </a:lnTo>
                  <a:lnTo>
                    <a:pt x="335" y="250"/>
                  </a:lnTo>
                  <a:lnTo>
                    <a:pt x="342" y="250"/>
                  </a:lnTo>
                  <a:lnTo>
                    <a:pt x="342" y="257"/>
                  </a:lnTo>
                  <a:lnTo>
                    <a:pt x="192" y="25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85" name="Freeform 84"/>
            <p:cNvSpPr>
              <a:spLocks/>
            </p:cNvSpPr>
            <p:nvPr/>
          </p:nvSpPr>
          <p:spPr bwMode="auto">
            <a:xfrm>
              <a:off x="3797300" y="2093913"/>
              <a:ext cx="315913" cy="338137"/>
            </a:xfrm>
            <a:custGeom>
              <a:avLst/>
              <a:gdLst>
                <a:gd name="T0" fmla="*/ 448588522 w 199"/>
                <a:gd name="T1" fmla="*/ 123486680 h 213"/>
                <a:gd name="T2" fmla="*/ 501512681 w 199"/>
                <a:gd name="T3" fmla="*/ 178930035 h 213"/>
                <a:gd name="T4" fmla="*/ 501512681 w 199"/>
                <a:gd name="T5" fmla="*/ 304937662 h 213"/>
                <a:gd name="T6" fmla="*/ 466230438 w 199"/>
                <a:gd name="T7" fmla="*/ 287297388 h 213"/>
                <a:gd name="T8" fmla="*/ 448588522 w 199"/>
                <a:gd name="T9" fmla="*/ 304937662 h 213"/>
                <a:gd name="T10" fmla="*/ 466230438 w 199"/>
                <a:gd name="T11" fmla="*/ 340219797 h 213"/>
                <a:gd name="T12" fmla="*/ 466230438 w 199"/>
                <a:gd name="T13" fmla="*/ 393143794 h 213"/>
                <a:gd name="T14" fmla="*/ 448588522 w 199"/>
                <a:gd name="T15" fmla="*/ 375501932 h 213"/>
                <a:gd name="T16" fmla="*/ 430948195 w 199"/>
                <a:gd name="T17" fmla="*/ 357861658 h 213"/>
                <a:gd name="T18" fmla="*/ 413306279 w 199"/>
                <a:gd name="T19" fmla="*/ 393143794 h 213"/>
                <a:gd name="T20" fmla="*/ 413306279 w 199"/>
                <a:gd name="T21" fmla="*/ 393143794 h 213"/>
                <a:gd name="T22" fmla="*/ 375504669 w 199"/>
                <a:gd name="T23" fmla="*/ 413305014 h 213"/>
                <a:gd name="T24" fmla="*/ 340222426 w 199"/>
                <a:gd name="T25" fmla="*/ 393143794 h 213"/>
                <a:gd name="T26" fmla="*/ 357862754 w 199"/>
                <a:gd name="T27" fmla="*/ 430945288 h 213"/>
                <a:gd name="T28" fmla="*/ 375504669 w 199"/>
                <a:gd name="T29" fmla="*/ 466227423 h 213"/>
                <a:gd name="T30" fmla="*/ 340222426 w 199"/>
                <a:gd name="T31" fmla="*/ 466227423 h 213"/>
                <a:gd name="T32" fmla="*/ 357862754 w 199"/>
                <a:gd name="T33" fmla="*/ 501509558 h 213"/>
                <a:gd name="T34" fmla="*/ 375504669 w 199"/>
                <a:gd name="T35" fmla="*/ 536791694 h 213"/>
                <a:gd name="T36" fmla="*/ 340222426 w 199"/>
                <a:gd name="T37" fmla="*/ 519151420 h 213"/>
                <a:gd name="T38" fmla="*/ 322580511 w 199"/>
                <a:gd name="T39" fmla="*/ 501509558 h 213"/>
                <a:gd name="T40" fmla="*/ 287298267 w 199"/>
                <a:gd name="T41" fmla="*/ 483869285 h 213"/>
                <a:gd name="T42" fmla="*/ 269657939 w 199"/>
                <a:gd name="T43" fmla="*/ 466227423 h 213"/>
                <a:gd name="T44" fmla="*/ 231854742 w 199"/>
                <a:gd name="T45" fmla="*/ 466227423 h 213"/>
                <a:gd name="T46" fmla="*/ 214214414 w 199"/>
                <a:gd name="T47" fmla="*/ 448587149 h 213"/>
                <a:gd name="T48" fmla="*/ 214214414 w 199"/>
                <a:gd name="T49" fmla="*/ 413305014 h 213"/>
                <a:gd name="T50" fmla="*/ 161290255 w 199"/>
                <a:gd name="T51" fmla="*/ 413305014 h 213"/>
                <a:gd name="T52" fmla="*/ 105846730 w 199"/>
                <a:gd name="T53" fmla="*/ 357861658 h 213"/>
                <a:gd name="T54" fmla="*/ 52924159 w 199"/>
                <a:gd name="T55" fmla="*/ 357861658 h 213"/>
                <a:gd name="T56" fmla="*/ 35282243 w 199"/>
                <a:gd name="T57" fmla="*/ 340219797 h 213"/>
                <a:gd name="T58" fmla="*/ 17641915 w 199"/>
                <a:gd name="T59" fmla="*/ 357861658 h 213"/>
                <a:gd name="T60" fmla="*/ 0 w 199"/>
                <a:gd name="T61" fmla="*/ 340219797 h 213"/>
                <a:gd name="T62" fmla="*/ 35282243 w 199"/>
                <a:gd name="T63" fmla="*/ 178930035 h 213"/>
                <a:gd name="T64" fmla="*/ 35282243 w 199"/>
                <a:gd name="T65" fmla="*/ 0 h 213"/>
                <a:gd name="T66" fmla="*/ 214214414 w 199"/>
                <a:gd name="T67" fmla="*/ 0 h 213"/>
                <a:gd name="T68" fmla="*/ 269657939 w 199"/>
                <a:gd name="T69" fmla="*/ 17640274 h 213"/>
                <a:gd name="T70" fmla="*/ 340222426 w 199"/>
                <a:gd name="T71" fmla="*/ 17640274 h 213"/>
                <a:gd name="T72" fmla="*/ 375504669 w 199"/>
                <a:gd name="T73" fmla="*/ 0 h 213"/>
                <a:gd name="T74" fmla="*/ 393144997 w 199"/>
                <a:gd name="T75" fmla="*/ 17640274 h 213"/>
                <a:gd name="T76" fmla="*/ 413306279 w 199"/>
                <a:gd name="T77" fmla="*/ 35282135 h 213"/>
                <a:gd name="T78" fmla="*/ 430948195 w 199"/>
                <a:gd name="T79" fmla="*/ 52922409 h 213"/>
                <a:gd name="T80" fmla="*/ 448588522 w 199"/>
                <a:gd name="T81" fmla="*/ 88204545 h 213"/>
                <a:gd name="T82" fmla="*/ 430948195 w 199"/>
                <a:gd name="T83" fmla="*/ 105846406 h 213"/>
                <a:gd name="T84" fmla="*/ 413306279 w 199"/>
                <a:gd name="T85" fmla="*/ 123486680 h 21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99"/>
                <a:gd name="T130" fmla="*/ 0 h 213"/>
                <a:gd name="T131" fmla="*/ 199 w 199"/>
                <a:gd name="T132" fmla="*/ 213 h 21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99" h="213">
                  <a:moveTo>
                    <a:pt x="171" y="49"/>
                  </a:moveTo>
                  <a:lnTo>
                    <a:pt x="178" y="49"/>
                  </a:lnTo>
                  <a:lnTo>
                    <a:pt x="185" y="64"/>
                  </a:lnTo>
                  <a:lnTo>
                    <a:pt x="199" y="71"/>
                  </a:lnTo>
                  <a:lnTo>
                    <a:pt x="199" y="99"/>
                  </a:lnTo>
                  <a:lnTo>
                    <a:pt x="199" y="121"/>
                  </a:lnTo>
                  <a:lnTo>
                    <a:pt x="192" y="121"/>
                  </a:lnTo>
                  <a:lnTo>
                    <a:pt x="185" y="114"/>
                  </a:lnTo>
                  <a:lnTo>
                    <a:pt x="178" y="114"/>
                  </a:lnTo>
                  <a:lnTo>
                    <a:pt x="178" y="121"/>
                  </a:lnTo>
                  <a:lnTo>
                    <a:pt x="178" y="135"/>
                  </a:lnTo>
                  <a:lnTo>
                    <a:pt x="185" y="135"/>
                  </a:lnTo>
                  <a:lnTo>
                    <a:pt x="185" y="142"/>
                  </a:lnTo>
                  <a:lnTo>
                    <a:pt x="185" y="156"/>
                  </a:lnTo>
                  <a:lnTo>
                    <a:pt x="178" y="156"/>
                  </a:lnTo>
                  <a:lnTo>
                    <a:pt x="178" y="149"/>
                  </a:lnTo>
                  <a:lnTo>
                    <a:pt x="178" y="142"/>
                  </a:lnTo>
                  <a:lnTo>
                    <a:pt x="171" y="142"/>
                  </a:lnTo>
                  <a:lnTo>
                    <a:pt x="164" y="142"/>
                  </a:lnTo>
                  <a:lnTo>
                    <a:pt x="164" y="156"/>
                  </a:lnTo>
                  <a:lnTo>
                    <a:pt x="164" y="164"/>
                  </a:lnTo>
                  <a:lnTo>
                    <a:pt x="164" y="156"/>
                  </a:lnTo>
                  <a:lnTo>
                    <a:pt x="156" y="164"/>
                  </a:lnTo>
                  <a:lnTo>
                    <a:pt x="149" y="164"/>
                  </a:lnTo>
                  <a:lnTo>
                    <a:pt x="142" y="164"/>
                  </a:lnTo>
                  <a:lnTo>
                    <a:pt x="135" y="156"/>
                  </a:lnTo>
                  <a:lnTo>
                    <a:pt x="135" y="164"/>
                  </a:lnTo>
                  <a:lnTo>
                    <a:pt x="142" y="171"/>
                  </a:lnTo>
                  <a:lnTo>
                    <a:pt x="149" y="178"/>
                  </a:lnTo>
                  <a:lnTo>
                    <a:pt x="149" y="185"/>
                  </a:lnTo>
                  <a:lnTo>
                    <a:pt x="142" y="185"/>
                  </a:lnTo>
                  <a:lnTo>
                    <a:pt x="135" y="185"/>
                  </a:lnTo>
                  <a:lnTo>
                    <a:pt x="135" y="192"/>
                  </a:lnTo>
                  <a:lnTo>
                    <a:pt x="142" y="199"/>
                  </a:lnTo>
                  <a:lnTo>
                    <a:pt x="149" y="206"/>
                  </a:lnTo>
                  <a:lnTo>
                    <a:pt x="149" y="213"/>
                  </a:lnTo>
                  <a:lnTo>
                    <a:pt x="142" y="213"/>
                  </a:lnTo>
                  <a:lnTo>
                    <a:pt x="135" y="206"/>
                  </a:lnTo>
                  <a:lnTo>
                    <a:pt x="128" y="206"/>
                  </a:lnTo>
                  <a:lnTo>
                    <a:pt x="128" y="199"/>
                  </a:lnTo>
                  <a:lnTo>
                    <a:pt x="128" y="192"/>
                  </a:lnTo>
                  <a:lnTo>
                    <a:pt x="114" y="192"/>
                  </a:lnTo>
                  <a:lnTo>
                    <a:pt x="107" y="192"/>
                  </a:lnTo>
                  <a:lnTo>
                    <a:pt x="107" y="185"/>
                  </a:lnTo>
                  <a:lnTo>
                    <a:pt x="99" y="185"/>
                  </a:lnTo>
                  <a:lnTo>
                    <a:pt x="92" y="185"/>
                  </a:lnTo>
                  <a:lnTo>
                    <a:pt x="92" y="178"/>
                  </a:lnTo>
                  <a:lnTo>
                    <a:pt x="85" y="178"/>
                  </a:lnTo>
                  <a:lnTo>
                    <a:pt x="85" y="171"/>
                  </a:lnTo>
                  <a:lnTo>
                    <a:pt x="85" y="164"/>
                  </a:lnTo>
                  <a:lnTo>
                    <a:pt x="78" y="164"/>
                  </a:lnTo>
                  <a:lnTo>
                    <a:pt x="64" y="164"/>
                  </a:lnTo>
                  <a:lnTo>
                    <a:pt x="57" y="156"/>
                  </a:lnTo>
                  <a:lnTo>
                    <a:pt x="42" y="142"/>
                  </a:lnTo>
                  <a:lnTo>
                    <a:pt x="35" y="142"/>
                  </a:lnTo>
                  <a:lnTo>
                    <a:pt x="21" y="142"/>
                  </a:lnTo>
                  <a:lnTo>
                    <a:pt x="14" y="142"/>
                  </a:lnTo>
                  <a:lnTo>
                    <a:pt x="14" y="135"/>
                  </a:lnTo>
                  <a:lnTo>
                    <a:pt x="14" y="142"/>
                  </a:lnTo>
                  <a:lnTo>
                    <a:pt x="7" y="142"/>
                  </a:lnTo>
                  <a:lnTo>
                    <a:pt x="0" y="142"/>
                  </a:lnTo>
                  <a:lnTo>
                    <a:pt x="0" y="135"/>
                  </a:lnTo>
                  <a:lnTo>
                    <a:pt x="7" y="106"/>
                  </a:lnTo>
                  <a:lnTo>
                    <a:pt x="14" y="71"/>
                  </a:lnTo>
                  <a:lnTo>
                    <a:pt x="14" y="35"/>
                  </a:lnTo>
                  <a:lnTo>
                    <a:pt x="14" y="0"/>
                  </a:lnTo>
                  <a:lnTo>
                    <a:pt x="49" y="0"/>
                  </a:lnTo>
                  <a:lnTo>
                    <a:pt x="85" y="0"/>
                  </a:lnTo>
                  <a:lnTo>
                    <a:pt x="92" y="7"/>
                  </a:lnTo>
                  <a:lnTo>
                    <a:pt x="107" y="7"/>
                  </a:lnTo>
                  <a:lnTo>
                    <a:pt x="121" y="7"/>
                  </a:lnTo>
                  <a:lnTo>
                    <a:pt x="135" y="7"/>
                  </a:lnTo>
                  <a:lnTo>
                    <a:pt x="142" y="7"/>
                  </a:lnTo>
                  <a:lnTo>
                    <a:pt x="149" y="0"/>
                  </a:lnTo>
                  <a:lnTo>
                    <a:pt x="149" y="7"/>
                  </a:lnTo>
                  <a:lnTo>
                    <a:pt x="156" y="7"/>
                  </a:lnTo>
                  <a:lnTo>
                    <a:pt x="164" y="7"/>
                  </a:lnTo>
                  <a:lnTo>
                    <a:pt x="164" y="14"/>
                  </a:lnTo>
                  <a:lnTo>
                    <a:pt x="164" y="21"/>
                  </a:lnTo>
                  <a:lnTo>
                    <a:pt x="171" y="21"/>
                  </a:lnTo>
                  <a:lnTo>
                    <a:pt x="178" y="28"/>
                  </a:lnTo>
                  <a:lnTo>
                    <a:pt x="178" y="35"/>
                  </a:lnTo>
                  <a:lnTo>
                    <a:pt x="178" y="42"/>
                  </a:lnTo>
                  <a:lnTo>
                    <a:pt x="171" y="42"/>
                  </a:lnTo>
                  <a:lnTo>
                    <a:pt x="164" y="49"/>
                  </a:lnTo>
                  <a:lnTo>
                    <a:pt x="171" y="49"/>
                  </a:lnTo>
                  <a:close/>
                </a:path>
              </a:pathLst>
            </a:custGeom>
            <a:solidFill>
              <a:schemeClr val="accent3">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86" name="Freeform 85"/>
            <p:cNvSpPr>
              <a:spLocks/>
            </p:cNvSpPr>
            <p:nvPr/>
          </p:nvSpPr>
          <p:spPr bwMode="auto">
            <a:xfrm>
              <a:off x="3797300" y="2093913"/>
              <a:ext cx="315913" cy="338137"/>
            </a:xfrm>
            <a:custGeom>
              <a:avLst/>
              <a:gdLst>
                <a:gd name="T0" fmla="*/ 448588522 w 199"/>
                <a:gd name="T1" fmla="*/ 123486680 h 213"/>
                <a:gd name="T2" fmla="*/ 501512681 w 199"/>
                <a:gd name="T3" fmla="*/ 178930035 h 213"/>
                <a:gd name="T4" fmla="*/ 501512681 w 199"/>
                <a:gd name="T5" fmla="*/ 304937662 h 213"/>
                <a:gd name="T6" fmla="*/ 466230438 w 199"/>
                <a:gd name="T7" fmla="*/ 287297388 h 213"/>
                <a:gd name="T8" fmla="*/ 448588522 w 199"/>
                <a:gd name="T9" fmla="*/ 304937662 h 213"/>
                <a:gd name="T10" fmla="*/ 466230438 w 199"/>
                <a:gd name="T11" fmla="*/ 340219797 h 213"/>
                <a:gd name="T12" fmla="*/ 466230438 w 199"/>
                <a:gd name="T13" fmla="*/ 393143794 h 213"/>
                <a:gd name="T14" fmla="*/ 448588522 w 199"/>
                <a:gd name="T15" fmla="*/ 375501932 h 213"/>
                <a:gd name="T16" fmla="*/ 430948195 w 199"/>
                <a:gd name="T17" fmla="*/ 357861658 h 213"/>
                <a:gd name="T18" fmla="*/ 413306279 w 199"/>
                <a:gd name="T19" fmla="*/ 393143794 h 213"/>
                <a:gd name="T20" fmla="*/ 413306279 w 199"/>
                <a:gd name="T21" fmla="*/ 393143794 h 213"/>
                <a:gd name="T22" fmla="*/ 375504669 w 199"/>
                <a:gd name="T23" fmla="*/ 413305014 h 213"/>
                <a:gd name="T24" fmla="*/ 340222426 w 199"/>
                <a:gd name="T25" fmla="*/ 393143794 h 213"/>
                <a:gd name="T26" fmla="*/ 357862754 w 199"/>
                <a:gd name="T27" fmla="*/ 430945288 h 213"/>
                <a:gd name="T28" fmla="*/ 375504669 w 199"/>
                <a:gd name="T29" fmla="*/ 466227423 h 213"/>
                <a:gd name="T30" fmla="*/ 340222426 w 199"/>
                <a:gd name="T31" fmla="*/ 466227423 h 213"/>
                <a:gd name="T32" fmla="*/ 357862754 w 199"/>
                <a:gd name="T33" fmla="*/ 501509558 h 213"/>
                <a:gd name="T34" fmla="*/ 375504669 w 199"/>
                <a:gd name="T35" fmla="*/ 536791694 h 213"/>
                <a:gd name="T36" fmla="*/ 340222426 w 199"/>
                <a:gd name="T37" fmla="*/ 519151420 h 213"/>
                <a:gd name="T38" fmla="*/ 322580511 w 199"/>
                <a:gd name="T39" fmla="*/ 501509558 h 213"/>
                <a:gd name="T40" fmla="*/ 287298267 w 199"/>
                <a:gd name="T41" fmla="*/ 483869285 h 213"/>
                <a:gd name="T42" fmla="*/ 269657939 w 199"/>
                <a:gd name="T43" fmla="*/ 466227423 h 213"/>
                <a:gd name="T44" fmla="*/ 231854742 w 199"/>
                <a:gd name="T45" fmla="*/ 466227423 h 213"/>
                <a:gd name="T46" fmla="*/ 214214414 w 199"/>
                <a:gd name="T47" fmla="*/ 448587149 h 213"/>
                <a:gd name="T48" fmla="*/ 214214414 w 199"/>
                <a:gd name="T49" fmla="*/ 413305014 h 213"/>
                <a:gd name="T50" fmla="*/ 161290255 w 199"/>
                <a:gd name="T51" fmla="*/ 413305014 h 213"/>
                <a:gd name="T52" fmla="*/ 105846730 w 199"/>
                <a:gd name="T53" fmla="*/ 357861658 h 213"/>
                <a:gd name="T54" fmla="*/ 52924159 w 199"/>
                <a:gd name="T55" fmla="*/ 357861658 h 213"/>
                <a:gd name="T56" fmla="*/ 35282243 w 199"/>
                <a:gd name="T57" fmla="*/ 340219797 h 213"/>
                <a:gd name="T58" fmla="*/ 17641915 w 199"/>
                <a:gd name="T59" fmla="*/ 357861658 h 213"/>
                <a:gd name="T60" fmla="*/ 0 w 199"/>
                <a:gd name="T61" fmla="*/ 340219797 h 213"/>
                <a:gd name="T62" fmla="*/ 35282243 w 199"/>
                <a:gd name="T63" fmla="*/ 178930035 h 213"/>
                <a:gd name="T64" fmla="*/ 35282243 w 199"/>
                <a:gd name="T65" fmla="*/ 0 h 213"/>
                <a:gd name="T66" fmla="*/ 214214414 w 199"/>
                <a:gd name="T67" fmla="*/ 0 h 213"/>
                <a:gd name="T68" fmla="*/ 269657939 w 199"/>
                <a:gd name="T69" fmla="*/ 17640274 h 213"/>
                <a:gd name="T70" fmla="*/ 340222426 w 199"/>
                <a:gd name="T71" fmla="*/ 17640274 h 213"/>
                <a:gd name="T72" fmla="*/ 375504669 w 199"/>
                <a:gd name="T73" fmla="*/ 0 h 213"/>
                <a:gd name="T74" fmla="*/ 393144997 w 199"/>
                <a:gd name="T75" fmla="*/ 17640274 h 213"/>
                <a:gd name="T76" fmla="*/ 413306279 w 199"/>
                <a:gd name="T77" fmla="*/ 35282135 h 213"/>
                <a:gd name="T78" fmla="*/ 430948195 w 199"/>
                <a:gd name="T79" fmla="*/ 52922409 h 213"/>
                <a:gd name="T80" fmla="*/ 448588522 w 199"/>
                <a:gd name="T81" fmla="*/ 88204545 h 213"/>
                <a:gd name="T82" fmla="*/ 430948195 w 199"/>
                <a:gd name="T83" fmla="*/ 105846406 h 213"/>
                <a:gd name="T84" fmla="*/ 413306279 w 199"/>
                <a:gd name="T85" fmla="*/ 123486680 h 21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99"/>
                <a:gd name="T130" fmla="*/ 0 h 213"/>
                <a:gd name="T131" fmla="*/ 199 w 199"/>
                <a:gd name="T132" fmla="*/ 213 h 21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99" h="213">
                  <a:moveTo>
                    <a:pt x="171" y="49"/>
                  </a:moveTo>
                  <a:lnTo>
                    <a:pt x="178" y="49"/>
                  </a:lnTo>
                  <a:lnTo>
                    <a:pt x="185" y="64"/>
                  </a:lnTo>
                  <a:lnTo>
                    <a:pt x="199" y="71"/>
                  </a:lnTo>
                  <a:lnTo>
                    <a:pt x="199" y="99"/>
                  </a:lnTo>
                  <a:lnTo>
                    <a:pt x="199" y="121"/>
                  </a:lnTo>
                  <a:lnTo>
                    <a:pt x="192" y="121"/>
                  </a:lnTo>
                  <a:lnTo>
                    <a:pt x="185" y="114"/>
                  </a:lnTo>
                  <a:lnTo>
                    <a:pt x="178" y="114"/>
                  </a:lnTo>
                  <a:lnTo>
                    <a:pt x="178" y="121"/>
                  </a:lnTo>
                  <a:lnTo>
                    <a:pt x="178" y="135"/>
                  </a:lnTo>
                  <a:lnTo>
                    <a:pt x="185" y="135"/>
                  </a:lnTo>
                  <a:lnTo>
                    <a:pt x="185" y="142"/>
                  </a:lnTo>
                  <a:lnTo>
                    <a:pt x="185" y="156"/>
                  </a:lnTo>
                  <a:lnTo>
                    <a:pt x="178" y="156"/>
                  </a:lnTo>
                  <a:lnTo>
                    <a:pt x="178" y="149"/>
                  </a:lnTo>
                  <a:lnTo>
                    <a:pt x="178" y="142"/>
                  </a:lnTo>
                  <a:lnTo>
                    <a:pt x="171" y="142"/>
                  </a:lnTo>
                  <a:lnTo>
                    <a:pt x="164" y="142"/>
                  </a:lnTo>
                  <a:lnTo>
                    <a:pt x="164" y="156"/>
                  </a:lnTo>
                  <a:lnTo>
                    <a:pt x="164" y="164"/>
                  </a:lnTo>
                  <a:lnTo>
                    <a:pt x="164" y="156"/>
                  </a:lnTo>
                  <a:lnTo>
                    <a:pt x="156" y="164"/>
                  </a:lnTo>
                  <a:lnTo>
                    <a:pt x="149" y="164"/>
                  </a:lnTo>
                  <a:lnTo>
                    <a:pt x="142" y="164"/>
                  </a:lnTo>
                  <a:lnTo>
                    <a:pt x="135" y="156"/>
                  </a:lnTo>
                  <a:lnTo>
                    <a:pt x="135" y="164"/>
                  </a:lnTo>
                  <a:lnTo>
                    <a:pt x="142" y="171"/>
                  </a:lnTo>
                  <a:lnTo>
                    <a:pt x="149" y="178"/>
                  </a:lnTo>
                  <a:lnTo>
                    <a:pt x="149" y="185"/>
                  </a:lnTo>
                  <a:lnTo>
                    <a:pt x="142" y="185"/>
                  </a:lnTo>
                  <a:lnTo>
                    <a:pt x="135" y="185"/>
                  </a:lnTo>
                  <a:lnTo>
                    <a:pt x="135" y="192"/>
                  </a:lnTo>
                  <a:lnTo>
                    <a:pt x="142" y="199"/>
                  </a:lnTo>
                  <a:lnTo>
                    <a:pt x="149" y="206"/>
                  </a:lnTo>
                  <a:lnTo>
                    <a:pt x="149" y="213"/>
                  </a:lnTo>
                  <a:lnTo>
                    <a:pt x="142" y="213"/>
                  </a:lnTo>
                  <a:lnTo>
                    <a:pt x="135" y="206"/>
                  </a:lnTo>
                  <a:lnTo>
                    <a:pt x="128" y="206"/>
                  </a:lnTo>
                  <a:lnTo>
                    <a:pt x="128" y="199"/>
                  </a:lnTo>
                  <a:lnTo>
                    <a:pt x="128" y="192"/>
                  </a:lnTo>
                  <a:lnTo>
                    <a:pt x="114" y="192"/>
                  </a:lnTo>
                  <a:lnTo>
                    <a:pt x="107" y="192"/>
                  </a:lnTo>
                  <a:lnTo>
                    <a:pt x="107" y="185"/>
                  </a:lnTo>
                  <a:lnTo>
                    <a:pt x="99" y="185"/>
                  </a:lnTo>
                  <a:lnTo>
                    <a:pt x="92" y="185"/>
                  </a:lnTo>
                  <a:lnTo>
                    <a:pt x="92" y="178"/>
                  </a:lnTo>
                  <a:lnTo>
                    <a:pt x="85" y="178"/>
                  </a:lnTo>
                  <a:lnTo>
                    <a:pt x="85" y="171"/>
                  </a:lnTo>
                  <a:lnTo>
                    <a:pt x="85" y="164"/>
                  </a:lnTo>
                  <a:lnTo>
                    <a:pt x="78" y="164"/>
                  </a:lnTo>
                  <a:lnTo>
                    <a:pt x="64" y="164"/>
                  </a:lnTo>
                  <a:lnTo>
                    <a:pt x="57" y="156"/>
                  </a:lnTo>
                  <a:lnTo>
                    <a:pt x="42" y="142"/>
                  </a:lnTo>
                  <a:lnTo>
                    <a:pt x="35" y="142"/>
                  </a:lnTo>
                  <a:lnTo>
                    <a:pt x="21" y="142"/>
                  </a:lnTo>
                  <a:lnTo>
                    <a:pt x="14" y="142"/>
                  </a:lnTo>
                  <a:lnTo>
                    <a:pt x="14" y="135"/>
                  </a:lnTo>
                  <a:lnTo>
                    <a:pt x="14" y="142"/>
                  </a:lnTo>
                  <a:lnTo>
                    <a:pt x="7" y="142"/>
                  </a:lnTo>
                  <a:lnTo>
                    <a:pt x="0" y="142"/>
                  </a:lnTo>
                  <a:lnTo>
                    <a:pt x="0" y="135"/>
                  </a:lnTo>
                  <a:lnTo>
                    <a:pt x="7" y="106"/>
                  </a:lnTo>
                  <a:lnTo>
                    <a:pt x="14" y="71"/>
                  </a:lnTo>
                  <a:lnTo>
                    <a:pt x="14" y="35"/>
                  </a:lnTo>
                  <a:lnTo>
                    <a:pt x="14" y="0"/>
                  </a:lnTo>
                  <a:lnTo>
                    <a:pt x="49" y="0"/>
                  </a:lnTo>
                  <a:lnTo>
                    <a:pt x="85" y="0"/>
                  </a:lnTo>
                  <a:lnTo>
                    <a:pt x="92" y="7"/>
                  </a:lnTo>
                  <a:lnTo>
                    <a:pt x="107" y="7"/>
                  </a:lnTo>
                  <a:lnTo>
                    <a:pt x="121" y="7"/>
                  </a:lnTo>
                  <a:lnTo>
                    <a:pt x="135" y="7"/>
                  </a:lnTo>
                  <a:lnTo>
                    <a:pt x="142" y="7"/>
                  </a:lnTo>
                  <a:lnTo>
                    <a:pt x="149" y="0"/>
                  </a:lnTo>
                  <a:lnTo>
                    <a:pt x="149" y="7"/>
                  </a:lnTo>
                  <a:lnTo>
                    <a:pt x="156" y="7"/>
                  </a:lnTo>
                  <a:lnTo>
                    <a:pt x="164" y="7"/>
                  </a:lnTo>
                  <a:lnTo>
                    <a:pt x="164" y="14"/>
                  </a:lnTo>
                  <a:lnTo>
                    <a:pt x="164" y="21"/>
                  </a:lnTo>
                  <a:lnTo>
                    <a:pt x="171" y="21"/>
                  </a:lnTo>
                  <a:lnTo>
                    <a:pt x="178" y="28"/>
                  </a:lnTo>
                  <a:lnTo>
                    <a:pt x="178" y="35"/>
                  </a:lnTo>
                  <a:lnTo>
                    <a:pt x="178" y="42"/>
                  </a:lnTo>
                  <a:lnTo>
                    <a:pt x="171" y="42"/>
                  </a:lnTo>
                  <a:lnTo>
                    <a:pt x="164" y="49"/>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87" name="Freeform 86"/>
            <p:cNvSpPr>
              <a:spLocks/>
            </p:cNvSpPr>
            <p:nvPr/>
          </p:nvSpPr>
          <p:spPr bwMode="auto">
            <a:xfrm>
              <a:off x="4057650" y="1538288"/>
              <a:ext cx="384175" cy="339725"/>
            </a:xfrm>
            <a:custGeom>
              <a:avLst/>
              <a:gdLst>
                <a:gd name="T0" fmla="*/ 609877813 w 242"/>
                <a:gd name="T1" fmla="*/ 108367513 h 214"/>
                <a:gd name="T2" fmla="*/ 609877813 w 242"/>
                <a:gd name="T3" fmla="*/ 199093138 h 214"/>
                <a:gd name="T4" fmla="*/ 609877813 w 242"/>
                <a:gd name="T5" fmla="*/ 287297813 h 214"/>
                <a:gd name="T6" fmla="*/ 592237513 w 242"/>
                <a:gd name="T7" fmla="*/ 360383138 h 214"/>
                <a:gd name="T8" fmla="*/ 592237513 w 242"/>
                <a:gd name="T9" fmla="*/ 448587813 h 214"/>
                <a:gd name="T10" fmla="*/ 592237513 w 242"/>
                <a:gd name="T11" fmla="*/ 539313438 h 214"/>
                <a:gd name="T12" fmla="*/ 519152188 w 242"/>
                <a:gd name="T13" fmla="*/ 521673138 h 214"/>
                <a:gd name="T14" fmla="*/ 448587813 w 242"/>
                <a:gd name="T15" fmla="*/ 504031250 h 214"/>
                <a:gd name="T16" fmla="*/ 214214075 w 242"/>
                <a:gd name="T17" fmla="*/ 504031250 h 214"/>
                <a:gd name="T18" fmla="*/ 0 w 242"/>
                <a:gd name="T19" fmla="*/ 504031250 h 214"/>
                <a:gd name="T20" fmla="*/ 0 w 242"/>
                <a:gd name="T21" fmla="*/ 448587813 h 214"/>
                <a:gd name="T22" fmla="*/ 0 w 242"/>
                <a:gd name="T23" fmla="*/ 378023438 h 214"/>
                <a:gd name="T24" fmla="*/ 0 w 242"/>
                <a:gd name="T25" fmla="*/ 322580000 h 214"/>
                <a:gd name="T26" fmla="*/ 0 w 242"/>
                <a:gd name="T27" fmla="*/ 252015625 h 214"/>
                <a:gd name="T28" fmla="*/ 0 w 242"/>
                <a:gd name="T29" fmla="*/ 126007813 h 214"/>
                <a:gd name="T30" fmla="*/ 0 w 242"/>
                <a:gd name="T31" fmla="*/ 0 h 214"/>
                <a:gd name="T32" fmla="*/ 105846563 w 242"/>
                <a:gd name="T33" fmla="*/ 0 h 214"/>
                <a:gd name="T34" fmla="*/ 214214075 w 242"/>
                <a:gd name="T35" fmla="*/ 0 h 214"/>
                <a:gd name="T36" fmla="*/ 304939700 w 242"/>
                <a:gd name="T37" fmla="*/ 0 h 214"/>
                <a:gd name="T38" fmla="*/ 375504075 w 242"/>
                <a:gd name="T39" fmla="*/ 17641888 h 214"/>
                <a:gd name="T40" fmla="*/ 501511888 w 242"/>
                <a:gd name="T41" fmla="*/ 17641888 h 214"/>
                <a:gd name="T42" fmla="*/ 609877813 w 242"/>
                <a:gd name="T43" fmla="*/ 17641888 h 214"/>
                <a:gd name="T44" fmla="*/ 609877813 w 242"/>
                <a:gd name="T45" fmla="*/ 90725625 h 214"/>
                <a:gd name="T46" fmla="*/ 609877813 w 242"/>
                <a:gd name="T47" fmla="*/ 108367513 h 21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2"/>
                <a:gd name="T73" fmla="*/ 0 h 214"/>
                <a:gd name="T74" fmla="*/ 242 w 242"/>
                <a:gd name="T75" fmla="*/ 214 h 21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2" h="214">
                  <a:moveTo>
                    <a:pt x="242" y="43"/>
                  </a:moveTo>
                  <a:lnTo>
                    <a:pt x="242" y="79"/>
                  </a:lnTo>
                  <a:lnTo>
                    <a:pt x="242" y="114"/>
                  </a:lnTo>
                  <a:lnTo>
                    <a:pt x="235" y="143"/>
                  </a:lnTo>
                  <a:lnTo>
                    <a:pt x="235" y="178"/>
                  </a:lnTo>
                  <a:lnTo>
                    <a:pt x="235" y="214"/>
                  </a:lnTo>
                  <a:lnTo>
                    <a:pt x="206" y="207"/>
                  </a:lnTo>
                  <a:lnTo>
                    <a:pt x="178" y="200"/>
                  </a:lnTo>
                  <a:lnTo>
                    <a:pt x="85" y="200"/>
                  </a:lnTo>
                  <a:lnTo>
                    <a:pt x="0" y="200"/>
                  </a:lnTo>
                  <a:lnTo>
                    <a:pt x="0" y="178"/>
                  </a:lnTo>
                  <a:lnTo>
                    <a:pt x="0" y="150"/>
                  </a:lnTo>
                  <a:lnTo>
                    <a:pt x="0" y="128"/>
                  </a:lnTo>
                  <a:lnTo>
                    <a:pt x="0" y="100"/>
                  </a:lnTo>
                  <a:lnTo>
                    <a:pt x="0" y="50"/>
                  </a:lnTo>
                  <a:lnTo>
                    <a:pt x="0" y="0"/>
                  </a:lnTo>
                  <a:lnTo>
                    <a:pt x="42" y="0"/>
                  </a:lnTo>
                  <a:lnTo>
                    <a:pt x="85" y="0"/>
                  </a:lnTo>
                  <a:lnTo>
                    <a:pt x="121" y="0"/>
                  </a:lnTo>
                  <a:lnTo>
                    <a:pt x="149" y="7"/>
                  </a:lnTo>
                  <a:lnTo>
                    <a:pt x="199" y="7"/>
                  </a:lnTo>
                  <a:lnTo>
                    <a:pt x="242" y="7"/>
                  </a:lnTo>
                  <a:lnTo>
                    <a:pt x="242" y="36"/>
                  </a:lnTo>
                  <a:lnTo>
                    <a:pt x="242" y="43"/>
                  </a:lnTo>
                  <a:close/>
                </a:path>
              </a:pathLst>
            </a:custGeom>
            <a:solidFill>
              <a:schemeClr val="accent3">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88" name="Freeform 87"/>
            <p:cNvSpPr>
              <a:spLocks/>
            </p:cNvSpPr>
            <p:nvPr/>
          </p:nvSpPr>
          <p:spPr bwMode="auto">
            <a:xfrm>
              <a:off x="4057650" y="1538288"/>
              <a:ext cx="384175" cy="339725"/>
            </a:xfrm>
            <a:custGeom>
              <a:avLst/>
              <a:gdLst>
                <a:gd name="T0" fmla="*/ 609877813 w 242"/>
                <a:gd name="T1" fmla="*/ 108367513 h 214"/>
                <a:gd name="T2" fmla="*/ 609877813 w 242"/>
                <a:gd name="T3" fmla="*/ 199093138 h 214"/>
                <a:gd name="T4" fmla="*/ 609877813 w 242"/>
                <a:gd name="T5" fmla="*/ 287297813 h 214"/>
                <a:gd name="T6" fmla="*/ 592237513 w 242"/>
                <a:gd name="T7" fmla="*/ 360383138 h 214"/>
                <a:gd name="T8" fmla="*/ 592237513 w 242"/>
                <a:gd name="T9" fmla="*/ 448587813 h 214"/>
                <a:gd name="T10" fmla="*/ 592237513 w 242"/>
                <a:gd name="T11" fmla="*/ 539313438 h 214"/>
                <a:gd name="T12" fmla="*/ 519152188 w 242"/>
                <a:gd name="T13" fmla="*/ 521673138 h 214"/>
                <a:gd name="T14" fmla="*/ 448587813 w 242"/>
                <a:gd name="T15" fmla="*/ 504031250 h 214"/>
                <a:gd name="T16" fmla="*/ 214214075 w 242"/>
                <a:gd name="T17" fmla="*/ 504031250 h 214"/>
                <a:gd name="T18" fmla="*/ 0 w 242"/>
                <a:gd name="T19" fmla="*/ 504031250 h 214"/>
                <a:gd name="T20" fmla="*/ 0 w 242"/>
                <a:gd name="T21" fmla="*/ 448587813 h 214"/>
                <a:gd name="T22" fmla="*/ 0 w 242"/>
                <a:gd name="T23" fmla="*/ 378023438 h 214"/>
                <a:gd name="T24" fmla="*/ 0 w 242"/>
                <a:gd name="T25" fmla="*/ 322580000 h 214"/>
                <a:gd name="T26" fmla="*/ 0 w 242"/>
                <a:gd name="T27" fmla="*/ 252015625 h 214"/>
                <a:gd name="T28" fmla="*/ 0 w 242"/>
                <a:gd name="T29" fmla="*/ 126007813 h 214"/>
                <a:gd name="T30" fmla="*/ 0 w 242"/>
                <a:gd name="T31" fmla="*/ 0 h 214"/>
                <a:gd name="T32" fmla="*/ 105846563 w 242"/>
                <a:gd name="T33" fmla="*/ 0 h 214"/>
                <a:gd name="T34" fmla="*/ 214214075 w 242"/>
                <a:gd name="T35" fmla="*/ 0 h 214"/>
                <a:gd name="T36" fmla="*/ 304939700 w 242"/>
                <a:gd name="T37" fmla="*/ 0 h 214"/>
                <a:gd name="T38" fmla="*/ 375504075 w 242"/>
                <a:gd name="T39" fmla="*/ 17641888 h 214"/>
                <a:gd name="T40" fmla="*/ 501511888 w 242"/>
                <a:gd name="T41" fmla="*/ 17641888 h 214"/>
                <a:gd name="T42" fmla="*/ 609877813 w 242"/>
                <a:gd name="T43" fmla="*/ 17641888 h 214"/>
                <a:gd name="T44" fmla="*/ 609877813 w 242"/>
                <a:gd name="T45" fmla="*/ 90725625 h 21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2"/>
                <a:gd name="T70" fmla="*/ 0 h 214"/>
                <a:gd name="T71" fmla="*/ 242 w 242"/>
                <a:gd name="T72" fmla="*/ 214 h 21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2" h="214">
                  <a:moveTo>
                    <a:pt x="242" y="43"/>
                  </a:moveTo>
                  <a:lnTo>
                    <a:pt x="242" y="79"/>
                  </a:lnTo>
                  <a:lnTo>
                    <a:pt x="242" y="114"/>
                  </a:lnTo>
                  <a:lnTo>
                    <a:pt x="235" y="143"/>
                  </a:lnTo>
                  <a:lnTo>
                    <a:pt x="235" y="178"/>
                  </a:lnTo>
                  <a:lnTo>
                    <a:pt x="235" y="214"/>
                  </a:lnTo>
                  <a:lnTo>
                    <a:pt x="206" y="207"/>
                  </a:lnTo>
                  <a:lnTo>
                    <a:pt x="178" y="200"/>
                  </a:lnTo>
                  <a:lnTo>
                    <a:pt x="85" y="200"/>
                  </a:lnTo>
                  <a:lnTo>
                    <a:pt x="0" y="200"/>
                  </a:lnTo>
                  <a:lnTo>
                    <a:pt x="0" y="178"/>
                  </a:lnTo>
                  <a:lnTo>
                    <a:pt x="0" y="150"/>
                  </a:lnTo>
                  <a:lnTo>
                    <a:pt x="0" y="128"/>
                  </a:lnTo>
                  <a:lnTo>
                    <a:pt x="0" y="100"/>
                  </a:lnTo>
                  <a:lnTo>
                    <a:pt x="0" y="50"/>
                  </a:lnTo>
                  <a:lnTo>
                    <a:pt x="0" y="0"/>
                  </a:lnTo>
                  <a:lnTo>
                    <a:pt x="42" y="0"/>
                  </a:lnTo>
                  <a:lnTo>
                    <a:pt x="85" y="0"/>
                  </a:lnTo>
                  <a:lnTo>
                    <a:pt x="121" y="0"/>
                  </a:lnTo>
                  <a:lnTo>
                    <a:pt x="149" y="7"/>
                  </a:lnTo>
                  <a:lnTo>
                    <a:pt x="199" y="7"/>
                  </a:lnTo>
                  <a:lnTo>
                    <a:pt x="242" y="7"/>
                  </a:lnTo>
                  <a:lnTo>
                    <a:pt x="242" y="36"/>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89" name="Freeform 88"/>
            <p:cNvSpPr>
              <a:spLocks/>
            </p:cNvSpPr>
            <p:nvPr/>
          </p:nvSpPr>
          <p:spPr bwMode="auto">
            <a:xfrm>
              <a:off x="3978275" y="1855788"/>
              <a:ext cx="452438" cy="339725"/>
            </a:xfrm>
            <a:custGeom>
              <a:avLst/>
              <a:gdLst>
                <a:gd name="T0" fmla="*/ 126007952 w 285"/>
                <a:gd name="T1" fmla="*/ 52924075 h 214"/>
                <a:gd name="T2" fmla="*/ 126007952 w 285"/>
                <a:gd name="T3" fmla="*/ 35282188 h 214"/>
                <a:gd name="T4" fmla="*/ 126007952 w 285"/>
                <a:gd name="T5" fmla="*/ 17641888 h 214"/>
                <a:gd name="T6" fmla="*/ 126007952 w 285"/>
                <a:gd name="T7" fmla="*/ 0 h 214"/>
                <a:gd name="T8" fmla="*/ 340222263 w 285"/>
                <a:gd name="T9" fmla="*/ 0 h 214"/>
                <a:gd name="T10" fmla="*/ 574596260 w 285"/>
                <a:gd name="T11" fmla="*/ 0 h 214"/>
                <a:gd name="T12" fmla="*/ 645160713 w 285"/>
                <a:gd name="T13" fmla="*/ 17641888 h 214"/>
                <a:gd name="T14" fmla="*/ 718246119 w 285"/>
                <a:gd name="T15" fmla="*/ 35282188 h 214"/>
                <a:gd name="T16" fmla="*/ 718246119 w 285"/>
                <a:gd name="T17" fmla="*/ 252015625 h 214"/>
                <a:gd name="T18" fmla="*/ 718246119 w 285"/>
                <a:gd name="T19" fmla="*/ 483870000 h 214"/>
                <a:gd name="T20" fmla="*/ 645160713 w 285"/>
                <a:gd name="T21" fmla="*/ 448587813 h 214"/>
                <a:gd name="T22" fmla="*/ 556955941 w 285"/>
                <a:gd name="T23" fmla="*/ 430947513 h 214"/>
                <a:gd name="T24" fmla="*/ 501512442 w 285"/>
                <a:gd name="T25" fmla="*/ 430947513 h 214"/>
                <a:gd name="T26" fmla="*/ 448588308 w 285"/>
                <a:gd name="T27" fmla="*/ 430947513 h 214"/>
                <a:gd name="T28" fmla="*/ 448588308 w 285"/>
                <a:gd name="T29" fmla="*/ 448587813 h 214"/>
                <a:gd name="T30" fmla="*/ 448588308 w 285"/>
                <a:gd name="T31" fmla="*/ 483870000 h 214"/>
                <a:gd name="T32" fmla="*/ 375504490 w 285"/>
                <a:gd name="T33" fmla="*/ 483870000 h 214"/>
                <a:gd name="T34" fmla="*/ 304940037 w 285"/>
                <a:gd name="T35" fmla="*/ 483870000 h 214"/>
                <a:gd name="T36" fmla="*/ 304940037 w 285"/>
                <a:gd name="T37" fmla="*/ 501511888 h 214"/>
                <a:gd name="T38" fmla="*/ 231854631 w 285"/>
                <a:gd name="T39" fmla="*/ 521673138 h 214"/>
                <a:gd name="T40" fmla="*/ 178932085 w 285"/>
                <a:gd name="T41" fmla="*/ 539313438 h 214"/>
                <a:gd name="T42" fmla="*/ 178932085 w 285"/>
                <a:gd name="T43" fmla="*/ 521673138 h 214"/>
                <a:gd name="T44" fmla="*/ 161290178 w 285"/>
                <a:gd name="T45" fmla="*/ 501511888 h 214"/>
                <a:gd name="T46" fmla="*/ 143649859 w 285"/>
                <a:gd name="T47" fmla="*/ 501511888 h 214"/>
                <a:gd name="T48" fmla="*/ 126007952 w 285"/>
                <a:gd name="T49" fmla="*/ 501511888 h 214"/>
                <a:gd name="T50" fmla="*/ 143649859 w 285"/>
                <a:gd name="T51" fmla="*/ 483870000 h 214"/>
                <a:gd name="T52" fmla="*/ 161290178 w 285"/>
                <a:gd name="T53" fmla="*/ 483870000 h 214"/>
                <a:gd name="T54" fmla="*/ 161290178 w 285"/>
                <a:gd name="T55" fmla="*/ 466229700 h 214"/>
                <a:gd name="T56" fmla="*/ 161290178 w 285"/>
                <a:gd name="T57" fmla="*/ 448587813 h 214"/>
                <a:gd name="T58" fmla="*/ 143649859 w 285"/>
                <a:gd name="T59" fmla="*/ 430947513 h 214"/>
                <a:gd name="T60" fmla="*/ 126007952 w 285"/>
                <a:gd name="T61" fmla="*/ 430947513 h 214"/>
                <a:gd name="T62" fmla="*/ 126007952 w 285"/>
                <a:gd name="T63" fmla="*/ 413305625 h 214"/>
                <a:gd name="T64" fmla="*/ 126007952 w 285"/>
                <a:gd name="T65" fmla="*/ 395665325 h 214"/>
                <a:gd name="T66" fmla="*/ 105846679 w 285"/>
                <a:gd name="T67" fmla="*/ 395665325 h 214"/>
                <a:gd name="T68" fmla="*/ 88206360 w 285"/>
                <a:gd name="T69" fmla="*/ 395665325 h 214"/>
                <a:gd name="T70" fmla="*/ 88206360 w 285"/>
                <a:gd name="T71" fmla="*/ 378023438 h 214"/>
                <a:gd name="T72" fmla="*/ 70564453 w 285"/>
                <a:gd name="T73" fmla="*/ 395665325 h 214"/>
                <a:gd name="T74" fmla="*/ 52924133 w 285"/>
                <a:gd name="T75" fmla="*/ 395665325 h 214"/>
                <a:gd name="T76" fmla="*/ 35282226 w 285"/>
                <a:gd name="T77" fmla="*/ 395665325 h 214"/>
                <a:gd name="T78" fmla="*/ 35282226 w 285"/>
                <a:gd name="T79" fmla="*/ 378023438 h 214"/>
                <a:gd name="T80" fmla="*/ 35282226 w 285"/>
                <a:gd name="T81" fmla="*/ 357862188 h 214"/>
                <a:gd name="T82" fmla="*/ 17641907 w 285"/>
                <a:gd name="T83" fmla="*/ 340221888 h 214"/>
                <a:gd name="T84" fmla="*/ 0 w 285"/>
                <a:gd name="T85" fmla="*/ 322580000 h 214"/>
                <a:gd name="T86" fmla="*/ 0 w 285"/>
                <a:gd name="T87" fmla="*/ 304939700 h 214"/>
                <a:gd name="T88" fmla="*/ 17641907 w 285"/>
                <a:gd name="T89" fmla="*/ 304939700 h 214"/>
                <a:gd name="T90" fmla="*/ 35282226 w 285"/>
                <a:gd name="T91" fmla="*/ 304939700 h 214"/>
                <a:gd name="T92" fmla="*/ 35282226 w 285"/>
                <a:gd name="T93" fmla="*/ 287297813 h 214"/>
                <a:gd name="T94" fmla="*/ 35282226 w 285"/>
                <a:gd name="T95" fmla="*/ 269657513 h 214"/>
                <a:gd name="T96" fmla="*/ 70564453 w 285"/>
                <a:gd name="T97" fmla="*/ 269657513 h 214"/>
                <a:gd name="T98" fmla="*/ 126007952 w 285"/>
                <a:gd name="T99" fmla="*/ 269657513 h 214"/>
                <a:gd name="T100" fmla="*/ 126007952 w 285"/>
                <a:gd name="T101" fmla="*/ 252015625 h 214"/>
                <a:gd name="T102" fmla="*/ 126007952 w 285"/>
                <a:gd name="T103" fmla="*/ 231854375 h 214"/>
                <a:gd name="T104" fmla="*/ 126007952 w 285"/>
                <a:gd name="T105" fmla="*/ 214214075 h 214"/>
                <a:gd name="T106" fmla="*/ 126007952 w 285"/>
                <a:gd name="T107" fmla="*/ 196572188 h 214"/>
                <a:gd name="T108" fmla="*/ 126007952 w 285"/>
                <a:gd name="T109" fmla="*/ 178931888 h 214"/>
                <a:gd name="T110" fmla="*/ 126007952 w 285"/>
                <a:gd name="T111" fmla="*/ 161290000 h 214"/>
                <a:gd name="T112" fmla="*/ 126007952 w 285"/>
                <a:gd name="T113" fmla="*/ 143649700 h 214"/>
                <a:gd name="T114" fmla="*/ 126007952 w 285"/>
                <a:gd name="T115" fmla="*/ 126007813 h 214"/>
                <a:gd name="T116" fmla="*/ 126007952 w 285"/>
                <a:gd name="T117" fmla="*/ 108367513 h 214"/>
                <a:gd name="T118" fmla="*/ 126007952 w 285"/>
                <a:gd name="T119" fmla="*/ 88206263 h 214"/>
                <a:gd name="T120" fmla="*/ 126007952 w 285"/>
                <a:gd name="T121" fmla="*/ 70564375 h 214"/>
                <a:gd name="T122" fmla="*/ 126007952 w 285"/>
                <a:gd name="T123" fmla="*/ 70564375 h 214"/>
                <a:gd name="T124" fmla="*/ 126007952 w 285"/>
                <a:gd name="T125" fmla="*/ 52924075 h 21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5"/>
                <a:gd name="T190" fmla="*/ 0 h 214"/>
                <a:gd name="T191" fmla="*/ 285 w 285"/>
                <a:gd name="T192" fmla="*/ 214 h 21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5" h="214">
                  <a:moveTo>
                    <a:pt x="50" y="21"/>
                  </a:moveTo>
                  <a:lnTo>
                    <a:pt x="50" y="14"/>
                  </a:lnTo>
                  <a:lnTo>
                    <a:pt x="50" y="7"/>
                  </a:lnTo>
                  <a:lnTo>
                    <a:pt x="50" y="0"/>
                  </a:lnTo>
                  <a:lnTo>
                    <a:pt x="135" y="0"/>
                  </a:lnTo>
                  <a:lnTo>
                    <a:pt x="228" y="0"/>
                  </a:lnTo>
                  <a:lnTo>
                    <a:pt x="256" y="7"/>
                  </a:lnTo>
                  <a:lnTo>
                    <a:pt x="285" y="14"/>
                  </a:lnTo>
                  <a:lnTo>
                    <a:pt x="285" y="100"/>
                  </a:lnTo>
                  <a:lnTo>
                    <a:pt x="285" y="192"/>
                  </a:lnTo>
                  <a:lnTo>
                    <a:pt x="256" y="178"/>
                  </a:lnTo>
                  <a:lnTo>
                    <a:pt x="221" y="171"/>
                  </a:lnTo>
                  <a:lnTo>
                    <a:pt x="199" y="171"/>
                  </a:lnTo>
                  <a:lnTo>
                    <a:pt x="178" y="171"/>
                  </a:lnTo>
                  <a:lnTo>
                    <a:pt x="178" y="178"/>
                  </a:lnTo>
                  <a:lnTo>
                    <a:pt x="178" y="192"/>
                  </a:lnTo>
                  <a:lnTo>
                    <a:pt x="149" y="192"/>
                  </a:lnTo>
                  <a:lnTo>
                    <a:pt x="121" y="192"/>
                  </a:lnTo>
                  <a:lnTo>
                    <a:pt x="121" y="199"/>
                  </a:lnTo>
                  <a:lnTo>
                    <a:pt x="92" y="207"/>
                  </a:lnTo>
                  <a:lnTo>
                    <a:pt x="71" y="214"/>
                  </a:lnTo>
                  <a:lnTo>
                    <a:pt x="71" y="207"/>
                  </a:lnTo>
                  <a:lnTo>
                    <a:pt x="64" y="199"/>
                  </a:lnTo>
                  <a:lnTo>
                    <a:pt x="57" y="199"/>
                  </a:lnTo>
                  <a:lnTo>
                    <a:pt x="50" y="199"/>
                  </a:lnTo>
                  <a:lnTo>
                    <a:pt x="57" y="192"/>
                  </a:lnTo>
                  <a:lnTo>
                    <a:pt x="64" y="192"/>
                  </a:lnTo>
                  <a:lnTo>
                    <a:pt x="64" y="185"/>
                  </a:lnTo>
                  <a:lnTo>
                    <a:pt x="64" y="178"/>
                  </a:lnTo>
                  <a:lnTo>
                    <a:pt x="57" y="171"/>
                  </a:lnTo>
                  <a:lnTo>
                    <a:pt x="50" y="171"/>
                  </a:lnTo>
                  <a:lnTo>
                    <a:pt x="50" y="164"/>
                  </a:lnTo>
                  <a:lnTo>
                    <a:pt x="50" y="157"/>
                  </a:lnTo>
                  <a:lnTo>
                    <a:pt x="42" y="157"/>
                  </a:lnTo>
                  <a:lnTo>
                    <a:pt x="35" y="157"/>
                  </a:lnTo>
                  <a:lnTo>
                    <a:pt x="35" y="150"/>
                  </a:lnTo>
                  <a:lnTo>
                    <a:pt x="28" y="157"/>
                  </a:lnTo>
                  <a:lnTo>
                    <a:pt x="21" y="157"/>
                  </a:lnTo>
                  <a:lnTo>
                    <a:pt x="14" y="157"/>
                  </a:lnTo>
                  <a:lnTo>
                    <a:pt x="14" y="150"/>
                  </a:lnTo>
                  <a:lnTo>
                    <a:pt x="14" y="142"/>
                  </a:lnTo>
                  <a:lnTo>
                    <a:pt x="7" y="135"/>
                  </a:lnTo>
                  <a:lnTo>
                    <a:pt x="0" y="128"/>
                  </a:lnTo>
                  <a:lnTo>
                    <a:pt x="0" y="121"/>
                  </a:lnTo>
                  <a:lnTo>
                    <a:pt x="7" y="121"/>
                  </a:lnTo>
                  <a:lnTo>
                    <a:pt x="14" y="121"/>
                  </a:lnTo>
                  <a:lnTo>
                    <a:pt x="14" y="114"/>
                  </a:lnTo>
                  <a:lnTo>
                    <a:pt x="14" y="107"/>
                  </a:lnTo>
                  <a:lnTo>
                    <a:pt x="28" y="107"/>
                  </a:lnTo>
                  <a:lnTo>
                    <a:pt x="50" y="107"/>
                  </a:lnTo>
                  <a:lnTo>
                    <a:pt x="50" y="100"/>
                  </a:lnTo>
                  <a:lnTo>
                    <a:pt x="50" y="92"/>
                  </a:lnTo>
                  <a:lnTo>
                    <a:pt x="50" y="85"/>
                  </a:lnTo>
                  <a:lnTo>
                    <a:pt x="50" y="78"/>
                  </a:lnTo>
                  <a:lnTo>
                    <a:pt x="50" y="71"/>
                  </a:lnTo>
                  <a:lnTo>
                    <a:pt x="50" y="64"/>
                  </a:lnTo>
                  <a:lnTo>
                    <a:pt x="50" y="57"/>
                  </a:lnTo>
                  <a:lnTo>
                    <a:pt x="50" y="50"/>
                  </a:lnTo>
                  <a:lnTo>
                    <a:pt x="50" y="43"/>
                  </a:lnTo>
                  <a:lnTo>
                    <a:pt x="50" y="35"/>
                  </a:lnTo>
                  <a:lnTo>
                    <a:pt x="50" y="28"/>
                  </a:lnTo>
                  <a:lnTo>
                    <a:pt x="50" y="21"/>
                  </a:lnTo>
                  <a:close/>
                </a:path>
              </a:pathLst>
            </a:custGeom>
            <a:solidFill>
              <a:schemeClr val="accent3">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90" name="Freeform 89"/>
            <p:cNvSpPr>
              <a:spLocks/>
            </p:cNvSpPr>
            <p:nvPr/>
          </p:nvSpPr>
          <p:spPr bwMode="auto">
            <a:xfrm>
              <a:off x="3978275" y="1855788"/>
              <a:ext cx="452438" cy="339725"/>
            </a:xfrm>
            <a:custGeom>
              <a:avLst/>
              <a:gdLst>
                <a:gd name="T0" fmla="*/ 126007952 w 285"/>
                <a:gd name="T1" fmla="*/ 52924075 h 214"/>
                <a:gd name="T2" fmla="*/ 126007952 w 285"/>
                <a:gd name="T3" fmla="*/ 35282188 h 214"/>
                <a:gd name="T4" fmla="*/ 126007952 w 285"/>
                <a:gd name="T5" fmla="*/ 17641888 h 214"/>
                <a:gd name="T6" fmla="*/ 126007952 w 285"/>
                <a:gd name="T7" fmla="*/ 0 h 214"/>
                <a:gd name="T8" fmla="*/ 340222263 w 285"/>
                <a:gd name="T9" fmla="*/ 0 h 214"/>
                <a:gd name="T10" fmla="*/ 574596260 w 285"/>
                <a:gd name="T11" fmla="*/ 0 h 214"/>
                <a:gd name="T12" fmla="*/ 645160713 w 285"/>
                <a:gd name="T13" fmla="*/ 17641888 h 214"/>
                <a:gd name="T14" fmla="*/ 718246119 w 285"/>
                <a:gd name="T15" fmla="*/ 35282188 h 214"/>
                <a:gd name="T16" fmla="*/ 718246119 w 285"/>
                <a:gd name="T17" fmla="*/ 252015625 h 214"/>
                <a:gd name="T18" fmla="*/ 718246119 w 285"/>
                <a:gd name="T19" fmla="*/ 483870000 h 214"/>
                <a:gd name="T20" fmla="*/ 645160713 w 285"/>
                <a:gd name="T21" fmla="*/ 448587813 h 214"/>
                <a:gd name="T22" fmla="*/ 556955941 w 285"/>
                <a:gd name="T23" fmla="*/ 430947513 h 214"/>
                <a:gd name="T24" fmla="*/ 501512442 w 285"/>
                <a:gd name="T25" fmla="*/ 430947513 h 214"/>
                <a:gd name="T26" fmla="*/ 448588308 w 285"/>
                <a:gd name="T27" fmla="*/ 430947513 h 214"/>
                <a:gd name="T28" fmla="*/ 448588308 w 285"/>
                <a:gd name="T29" fmla="*/ 448587813 h 214"/>
                <a:gd name="T30" fmla="*/ 448588308 w 285"/>
                <a:gd name="T31" fmla="*/ 483870000 h 214"/>
                <a:gd name="T32" fmla="*/ 375504490 w 285"/>
                <a:gd name="T33" fmla="*/ 483870000 h 214"/>
                <a:gd name="T34" fmla="*/ 304940037 w 285"/>
                <a:gd name="T35" fmla="*/ 483870000 h 214"/>
                <a:gd name="T36" fmla="*/ 304940037 w 285"/>
                <a:gd name="T37" fmla="*/ 501511888 h 214"/>
                <a:gd name="T38" fmla="*/ 231854631 w 285"/>
                <a:gd name="T39" fmla="*/ 521673138 h 214"/>
                <a:gd name="T40" fmla="*/ 178932085 w 285"/>
                <a:gd name="T41" fmla="*/ 539313438 h 214"/>
                <a:gd name="T42" fmla="*/ 178932085 w 285"/>
                <a:gd name="T43" fmla="*/ 521673138 h 214"/>
                <a:gd name="T44" fmla="*/ 161290178 w 285"/>
                <a:gd name="T45" fmla="*/ 501511888 h 214"/>
                <a:gd name="T46" fmla="*/ 143649859 w 285"/>
                <a:gd name="T47" fmla="*/ 501511888 h 214"/>
                <a:gd name="T48" fmla="*/ 126007952 w 285"/>
                <a:gd name="T49" fmla="*/ 501511888 h 214"/>
                <a:gd name="T50" fmla="*/ 143649859 w 285"/>
                <a:gd name="T51" fmla="*/ 483870000 h 214"/>
                <a:gd name="T52" fmla="*/ 161290178 w 285"/>
                <a:gd name="T53" fmla="*/ 483870000 h 214"/>
                <a:gd name="T54" fmla="*/ 161290178 w 285"/>
                <a:gd name="T55" fmla="*/ 466229700 h 214"/>
                <a:gd name="T56" fmla="*/ 161290178 w 285"/>
                <a:gd name="T57" fmla="*/ 448587813 h 214"/>
                <a:gd name="T58" fmla="*/ 143649859 w 285"/>
                <a:gd name="T59" fmla="*/ 430947513 h 214"/>
                <a:gd name="T60" fmla="*/ 126007952 w 285"/>
                <a:gd name="T61" fmla="*/ 430947513 h 214"/>
                <a:gd name="T62" fmla="*/ 126007952 w 285"/>
                <a:gd name="T63" fmla="*/ 413305625 h 214"/>
                <a:gd name="T64" fmla="*/ 126007952 w 285"/>
                <a:gd name="T65" fmla="*/ 395665325 h 214"/>
                <a:gd name="T66" fmla="*/ 105846679 w 285"/>
                <a:gd name="T67" fmla="*/ 395665325 h 214"/>
                <a:gd name="T68" fmla="*/ 88206360 w 285"/>
                <a:gd name="T69" fmla="*/ 395665325 h 214"/>
                <a:gd name="T70" fmla="*/ 88206360 w 285"/>
                <a:gd name="T71" fmla="*/ 378023438 h 214"/>
                <a:gd name="T72" fmla="*/ 70564453 w 285"/>
                <a:gd name="T73" fmla="*/ 395665325 h 214"/>
                <a:gd name="T74" fmla="*/ 52924133 w 285"/>
                <a:gd name="T75" fmla="*/ 395665325 h 214"/>
                <a:gd name="T76" fmla="*/ 35282226 w 285"/>
                <a:gd name="T77" fmla="*/ 395665325 h 214"/>
                <a:gd name="T78" fmla="*/ 35282226 w 285"/>
                <a:gd name="T79" fmla="*/ 378023438 h 214"/>
                <a:gd name="T80" fmla="*/ 35282226 w 285"/>
                <a:gd name="T81" fmla="*/ 357862188 h 214"/>
                <a:gd name="T82" fmla="*/ 17641907 w 285"/>
                <a:gd name="T83" fmla="*/ 340221888 h 214"/>
                <a:gd name="T84" fmla="*/ 0 w 285"/>
                <a:gd name="T85" fmla="*/ 322580000 h 214"/>
                <a:gd name="T86" fmla="*/ 0 w 285"/>
                <a:gd name="T87" fmla="*/ 304939700 h 214"/>
                <a:gd name="T88" fmla="*/ 17641907 w 285"/>
                <a:gd name="T89" fmla="*/ 304939700 h 214"/>
                <a:gd name="T90" fmla="*/ 35282226 w 285"/>
                <a:gd name="T91" fmla="*/ 304939700 h 214"/>
                <a:gd name="T92" fmla="*/ 35282226 w 285"/>
                <a:gd name="T93" fmla="*/ 287297813 h 214"/>
                <a:gd name="T94" fmla="*/ 35282226 w 285"/>
                <a:gd name="T95" fmla="*/ 269657513 h 214"/>
                <a:gd name="T96" fmla="*/ 70564453 w 285"/>
                <a:gd name="T97" fmla="*/ 269657513 h 214"/>
                <a:gd name="T98" fmla="*/ 126007952 w 285"/>
                <a:gd name="T99" fmla="*/ 269657513 h 214"/>
                <a:gd name="T100" fmla="*/ 126007952 w 285"/>
                <a:gd name="T101" fmla="*/ 252015625 h 214"/>
                <a:gd name="T102" fmla="*/ 126007952 w 285"/>
                <a:gd name="T103" fmla="*/ 231854375 h 214"/>
                <a:gd name="T104" fmla="*/ 126007952 w 285"/>
                <a:gd name="T105" fmla="*/ 214214075 h 214"/>
                <a:gd name="T106" fmla="*/ 126007952 w 285"/>
                <a:gd name="T107" fmla="*/ 196572188 h 214"/>
                <a:gd name="T108" fmla="*/ 126007952 w 285"/>
                <a:gd name="T109" fmla="*/ 178931888 h 214"/>
                <a:gd name="T110" fmla="*/ 126007952 w 285"/>
                <a:gd name="T111" fmla="*/ 161290000 h 214"/>
                <a:gd name="T112" fmla="*/ 126007952 w 285"/>
                <a:gd name="T113" fmla="*/ 143649700 h 214"/>
                <a:gd name="T114" fmla="*/ 126007952 w 285"/>
                <a:gd name="T115" fmla="*/ 126007813 h 214"/>
                <a:gd name="T116" fmla="*/ 126007952 w 285"/>
                <a:gd name="T117" fmla="*/ 108367513 h 214"/>
                <a:gd name="T118" fmla="*/ 126007952 w 285"/>
                <a:gd name="T119" fmla="*/ 88206263 h 214"/>
                <a:gd name="T120" fmla="*/ 126007952 w 285"/>
                <a:gd name="T121" fmla="*/ 70564375 h 214"/>
                <a:gd name="T122" fmla="*/ 126007952 w 285"/>
                <a:gd name="T123" fmla="*/ 70564375 h 21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85"/>
                <a:gd name="T187" fmla="*/ 0 h 214"/>
                <a:gd name="T188" fmla="*/ 285 w 285"/>
                <a:gd name="T189" fmla="*/ 214 h 21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85" h="214">
                  <a:moveTo>
                    <a:pt x="50" y="21"/>
                  </a:moveTo>
                  <a:lnTo>
                    <a:pt x="50" y="14"/>
                  </a:lnTo>
                  <a:lnTo>
                    <a:pt x="50" y="7"/>
                  </a:lnTo>
                  <a:lnTo>
                    <a:pt x="50" y="0"/>
                  </a:lnTo>
                  <a:lnTo>
                    <a:pt x="135" y="0"/>
                  </a:lnTo>
                  <a:lnTo>
                    <a:pt x="228" y="0"/>
                  </a:lnTo>
                  <a:lnTo>
                    <a:pt x="256" y="7"/>
                  </a:lnTo>
                  <a:lnTo>
                    <a:pt x="285" y="14"/>
                  </a:lnTo>
                  <a:lnTo>
                    <a:pt x="285" y="100"/>
                  </a:lnTo>
                  <a:lnTo>
                    <a:pt x="285" y="192"/>
                  </a:lnTo>
                  <a:lnTo>
                    <a:pt x="256" y="178"/>
                  </a:lnTo>
                  <a:lnTo>
                    <a:pt x="221" y="171"/>
                  </a:lnTo>
                  <a:lnTo>
                    <a:pt x="199" y="171"/>
                  </a:lnTo>
                  <a:lnTo>
                    <a:pt x="178" y="171"/>
                  </a:lnTo>
                  <a:lnTo>
                    <a:pt x="178" y="178"/>
                  </a:lnTo>
                  <a:lnTo>
                    <a:pt x="178" y="192"/>
                  </a:lnTo>
                  <a:lnTo>
                    <a:pt x="149" y="192"/>
                  </a:lnTo>
                  <a:lnTo>
                    <a:pt x="121" y="192"/>
                  </a:lnTo>
                  <a:lnTo>
                    <a:pt x="121" y="199"/>
                  </a:lnTo>
                  <a:lnTo>
                    <a:pt x="92" y="207"/>
                  </a:lnTo>
                  <a:lnTo>
                    <a:pt x="71" y="214"/>
                  </a:lnTo>
                  <a:lnTo>
                    <a:pt x="71" y="207"/>
                  </a:lnTo>
                  <a:lnTo>
                    <a:pt x="64" y="199"/>
                  </a:lnTo>
                  <a:lnTo>
                    <a:pt x="57" y="199"/>
                  </a:lnTo>
                  <a:lnTo>
                    <a:pt x="50" y="199"/>
                  </a:lnTo>
                  <a:lnTo>
                    <a:pt x="57" y="192"/>
                  </a:lnTo>
                  <a:lnTo>
                    <a:pt x="64" y="192"/>
                  </a:lnTo>
                  <a:lnTo>
                    <a:pt x="64" y="185"/>
                  </a:lnTo>
                  <a:lnTo>
                    <a:pt x="64" y="178"/>
                  </a:lnTo>
                  <a:lnTo>
                    <a:pt x="57" y="171"/>
                  </a:lnTo>
                  <a:lnTo>
                    <a:pt x="50" y="171"/>
                  </a:lnTo>
                  <a:lnTo>
                    <a:pt x="50" y="164"/>
                  </a:lnTo>
                  <a:lnTo>
                    <a:pt x="50" y="157"/>
                  </a:lnTo>
                  <a:lnTo>
                    <a:pt x="42" y="157"/>
                  </a:lnTo>
                  <a:lnTo>
                    <a:pt x="35" y="157"/>
                  </a:lnTo>
                  <a:lnTo>
                    <a:pt x="35" y="150"/>
                  </a:lnTo>
                  <a:lnTo>
                    <a:pt x="28" y="157"/>
                  </a:lnTo>
                  <a:lnTo>
                    <a:pt x="21" y="157"/>
                  </a:lnTo>
                  <a:lnTo>
                    <a:pt x="14" y="157"/>
                  </a:lnTo>
                  <a:lnTo>
                    <a:pt x="14" y="150"/>
                  </a:lnTo>
                  <a:lnTo>
                    <a:pt x="14" y="142"/>
                  </a:lnTo>
                  <a:lnTo>
                    <a:pt x="7" y="135"/>
                  </a:lnTo>
                  <a:lnTo>
                    <a:pt x="0" y="128"/>
                  </a:lnTo>
                  <a:lnTo>
                    <a:pt x="0" y="121"/>
                  </a:lnTo>
                  <a:lnTo>
                    <a:pt x="7" y="121"/>
                  </a:lnTo>
                  <a:lnTo>
                    <a:pt x="14" y="121"/>
                  </a:lnTo>
                  <a:lnTo>
                    <a:pt x="14" y="114"/>
                  </a:lnTo>
                  <a:lnTo>
                    <a:pt x="14" y="107"/>
                  </a:lnTo>
                  <a:lnTo>
                    <a:pt x="28" y="107"/>
                  </a:lnTo>
                  <a:lnTo>
                    <a:pt x="50" y="107"/>
                  </a:lnTo>
                  <a:lnTo>
                    <a:pt x="50" y="100"/>
                  </a:lnTo>
                  <a:lnTo>
                    <a:pt x="50" y="92"/>
                  </a:lnTo>
                  <a:lnTo>
                    <a:pt x="50" y="85"/>
                  </a:lnTo>
                  <a:lnTo>
                    <a:pt x="50" y="78"/>
                  </a:lnTo>
                  <a:lnTo>
                    <a:pt x="50" y="71"/>
                  </a:lnTo>
                  <a:lnTo>
                    <a:pt x="50" y="64"/>
                  </a:lnTo>
                  <a:lnTo>
                    <a:pt x="50" y="57"/>
                  </a:lnTo>
                  <a:lnTo>
                    <a:pt x="50" y="50"/>
                  </a:lnTo>
                  <a:lnTo>
                    <a:pt x="50" y="43"/>
                  </a:lnTo>
                  <a:lnTo>
                    <a:pt x="50" y="35"/>
                  </a:lnTo>
                  <a:lnTo>
                    <a:pt x="50" y="28"/>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91" name="Freeform 90"/>
            <p:cNvSpPr>
              <a:spLocks/>
            </p:cNvSpPr>
            <p:nvPr/>
          </p:nvSpPr>
          <p:spPr bwMode="auto">
            <a:xfrm>
              <a:off x="4011613" y="2127250"/>
              <a:ext cx="419100" cy="588963"/>
            </a:xfrm>
            <a:custGeom>
              <a:avLst/>
              <a:gdLst>
                <a:gd name="T0" fmla="*/ 35282188 w 264"/>
                <a:gd name="T1" fmla="*/ 360383443 h 371"/>
                <a:gd name="T2" fmla="*/ 73085325 w 264"/>
                <a:gd name="T3" fmla="*/ 340222176 h 371"/>
                <a:gd name="T4" fmla="*/ 73085325 w 264"/>
                <a:gd name="T5" fmla="*/ 340222176 h 371"/>
                <a:gd name="T6" fmla="*/ 90725625 w 264"/>
                <a:gd name="T7" fmla="*/ 304939959 h 371"/>
                <a:gd name="T8" fmla="*/ 108367513 w 264"/>
                <a:gd name="T9" fmla="*/ 322580274 h 371"/>
                <a:gd name="T10" fmla="*/ 126007813 w 264"/>
                <a:gd name="T11" fmla="*/ 340222176 h 371"/>
                <a:gd name="T12" fmla="*/ 126007813 w 264"/>
                <a:gd name="T13" fmla="*/ 287298056 h 371"/>
                <a:gd name="T14" fmla="*/ 108367513 w 264"/>
                <a:gd name="T15" fmla="*/ 252015839 h 371"/>
                <a:gd name="T16" fmla="*/ 126007813 w 264"/>
                <a:gd name="T17" fmla="*/ 234375524 h 371"/>
                <a:gd name="T18" fmla="*/ 161290000 w 264"/>
                <a:gd name="T19" fmla="*/ 252015839 h 371"/>
                <a:gd name="T20" fmla="*/ 161290000 w 264"/>
                <a:gd name="T21" fmla="*/ 126007919 h 371"/>
                <a:gd name="T22" fmla="*/ 126007813 w 264"/>
                <a:gd name="T23" fmla="*/ 108367604 h 371"/>
                <a:gd name="T24" fmla="*/ 252015625 w 264"/>
                <a:gd name="T25" fmla="*/ 70564435 h 371"/>
                <a:gd name="T26" fmla="*/ 322580000 w 264"/>
                <a:gd name="T27" fmla="*/ 52924120 h 371"/>
                <a:gd name="T28" fmla="*/ 395665325 w 264"/>
                <a:gd name="T29" fmla="*/ 17641902 h 371"/>
                <a:gd name="T30" fmla="*/ 448587813 w 264"/>
                <a:gd name="T31" fmla="*/ 0 h 371"/>
                <a:gd name="T32" fmla="*/ 592237513 w 264"/>
                <a:gd name="T33" fmla="*/ 17641902 h 371"/>
                <a:gd name="T34" fmla="*/ 647680950 w 264"/>
                <a:gd name="T35" fmla="*/ 70564435 h 371"/>
                <a:gd name="T36" fmla="*/ 630039063 w 264"/>
                <a:gd name="T37" fmla="*/ 340222176 h 371"/>
                <a:gd name="T38" fmla="*/ 609877813 w 264"/>
                <a:gd name="T39" fmla="*/ 665321815 h 371"/>
                <a:gd name="T40" fmla="*/ 609877813 w 264"/>
                <a:gd name="T41" fmla="*/ 844253854 h 371"/>
                <a:gd name="T42" fmla="*/ 521673138 w 264"/>
                <a:gd name="T43" fmla="*/ 934979556 h 371"/>
                <a:gd name="T44" fmla="*/ 430947513 w 264"/>
                <a:gd name="T45" fmla="*/ 917337654 h 371"/>
                <a:gd name="T46" fmla="*/ 395665325 w 264"/>
                <a:gd name="T47" fmla="*/ 917337654 h 371"/>
                <a:gd name="T48" fmla="*/ 395665325 w 264"/>
                <a:gd name="T49" fmla="*/ 808971637 h 371"/>
                <a:gd name="T50" fmla="*/ 360383138 w 264"/>
                <a:gd name="T51" fmla="*/ 791329734 h 371"/>
                <a:gd name="T52" fmla="*/ 342741250 w 264"/>
                <a:gd name="T53" fmla="*/ 753528152 h 371"/>
                <a:gd name="T54" fmla="*/ 322580000 w 264"/>
                <a:gd name="T55" fmla="*/ 735886250 h 371"/>
                <a:gd name="T56" fmla="*/ 304939700 w 264"/>
                <a:gd name="T57" fmla="*/ 718245935 h 371"/>
                <a:gd name="T58" fmla="*/ 269657513 w 264"/>
                <a:gd name="T59" fmla="*/ 700604032 h 371"/>
                <a:gd name="T60" fmla="*/ 269657513 w 264"/>
                <a:gd name="T61" fmla="*/ 665321815 h 371"/>
                <a:gd name="T62" fmla="*/ 252015625 w 264"/>
                <a:gd name="T63" fmla="*/ 647681500 h 371"/>
                <a:gd name="T64" fmla="*/ 216733438 w 264"/>
                <a:gd name="T65" fmla="*/ 647681500 h 371"/>
                <a:gd name="T66" fmla="*/ 216733438 w 264"/>
                <a:gd name="T67" fmla="*/ 556955798 h 371"/>
                <a:gd name="T68" fmla="*/ 161290000 w 264"/>
                <a:gd name="T69" fmla="*/ 574596113 h 371"/>
                <a:gd name="T70" fmla="*/ 126007813 w 264"/>
                <a:gd name="T71" fmla="*/ 556955798 h 371"/>
                <a:gd name="T72" fmla="*/ 73085325 w 264"/>
                <a:gd name="T73" fmla="*/ 556955798 h 371"/>
                <a:gd name="T74" fmla="*/ 73085325 w 264"/>
                <a:gd name="T75" fmla="*/ 521673580 h 371"/>
                <a:gd name="T76" fmla="*/ 35282188 w 264"/>
                <a:gd name="T77" fmla="*/ 521673580 h 371"/>
                <a:gd name="T78" fmla="*/ 35282188 w 264"/>
                <a:gd name="T79" fmla="*/ 466230096 h 371"/>
                <a:gd name="T80" fmla="*/ 0 w 264"/>
                <a:gd name="T81" fmla="*/ 430947878 h 371"/>
                <a:gd name="T82" fmla="*/ 17641888 w 264"/>
                <a:gd name="T83" fmla="*/ 413305976 h 371"/>
                <a:gd name="T84" fmla="*/ 35282188 w 264"/>
                <a:gd name="T85" fmla="*/ 395665661 h 371"/>
                <a:gd name="T86" fmla="*/ 0 w 264"/>
                <a:gd name="T87" fmla="*/ 360383443 h 371"/>
                <a:gd name="T88" fmla="*/ 0 w 264"/>
                <a:gd name="T89" fmla="*/ 360383443 h 37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4"/>
                <a:gd name="T136" fmla="*/ 0 h 371"/>
                <a:gd name="T137" fmla="*/ 264 w 264"/>
                <a:gd name="T138" fmla="*/ 371 h 37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4" h="371">
                  <a:moveTo>
                    <a:pt x="7" y="143"/>
                  </a:moveTo>
                  <a:lnTo>
                    <a:pt x="14" y="143"/>
                  </a:lnTo>
                  <a:lnTo>
                    <a:pt x="21" y="143"/>
                  </a:lnTo>
                  <a:lnTo>
                    <a:pt x="29" y="135"/>
                  </a:lnTo>
                  <a:lnTo>
                    <a:pt x="29" y="143"/>
                  </a:lnTo>
                  <a:lnTo>
                    <a:pt x="29" y="135"/>
                  </a:lnTo>
                  <a:lnTo>
                    <a:pt x="29" y="121"/>
                  </a:lnTo>
                  <a:lnTo>
                    <a:pt x="36" y="121"/>
                  </a:lnTo>
                  <a:lnTo>
                    <a:pt x="43" y="121"/>
                  </a:lnTo>
                  <a:lnTo>
                    <a:pt x="43" y="128"/>
                  </a:lnTo>
                  <a:lnTo>
                    <a:pt x="43" y="135"/>
                  </a:lnTo>
                  <a:lnTo>
                    <a:pt x="50" y="135"/>
                  </a:lnTo>
                  <a:lnTo>
                    <a:pt x="50" y="121"/>
                  </a:lnTo>
                  <a:lnTo>
                    <a:pt x="50" y="114"/>
                  </a:lnTo>
                  <a:lnTo>
                    <a:pt x="43" y="114"/>
                  </a:lnTo>
                  <a:lnTo>
                    <a:pt x="43" y="100"/>
                  </a:lnTo>
                  <a:lnTo>
                    <a:pt x="43" y="93"/>
                  </a:lnTo>
                  <a:lnTo>
                    <a:pt x="50" y="93"/>
                  </a:lnTo>
                  <a:lnTo>
                    <a:pt x="57" y="100"/>
                  </a:lnTo>
                  <a:lnTo>
                    <a:pt x="64" y="100"/>
                  </a:lnTo>
                  <a:lnTo>
                    <a:pt x="64" y="78"/>
                  </a:lnTo>
                  <a:lnTo>
                    <a:pt x="64" y="50"/>
                  </a:lnTo>
                  <a:lnTo>
                    <a:pt x="57" y="50"/>
                  </a:lnTo>
                  <a:lnTo>
                    <a:pt x="50" y="43"/>
                  </a:lnTo>
                  <a:lnTo>
                    <a:pt x="71" y="36"/>
                  </a:lnTo>
                  <a:lnTo>
                    <a:pt x="100" y="28"/>
                  </a:lnTo>
                  <a:lnTo>
                    <a:pt x="100" y="21"/>
                  </a:lnTo>
                  <a:lnTo>
                    <a:pt x="128" y="21"/>
                  </a:lnTo>
                  <a:lnTo>
                    <a:pt x="157" y="21"/>
                  </a:lnTo>
                  <a:lnTo>
                    <a:pt x="157" y="7"/>
                  </a:lnTo>
                  <a:lnTo>
                    <a:pt x="157" y="0"/>
                  </a:lnTo>
                  <a:lnTo>
                    <a:pt x="178" y="0"/>
                  </a:lnTo>
                  <a:lnTo>
                    <a:pt x="200" y="0"/>
                  </a:lnTo>
                  <a:lnTo>
                    <a:pt x="235" y="7"/>
                  </a:lnTo>
                  <a:lnTo>
                    <a:pt x="264" y="21"/>
                  </a:lnTo>
                  <a:lnTo>
                    <a:pt x="257" y="28"/>
                  </a:lnTo>
                  <a:lnTo>
                    <a:pt x="250" y="43"/>
                  </a:lnTo>
                  <a:lnTo>
                    <a:pt x="250" y="135"/>
                  </a:lnTo>
                  <a:lnTo>
                    <a:pt x="250" y="228"/>
                  </a:lnTo>
                  <a:lnTo>
                    <a:pt x="242" y="264"/>
                  </a:lnTo>
                  <a:lnTo>
                    <a:pt x="242" y="299"/>
                  </a:lnTo>
                  <a:lnTo>
                    <a:pt x="242" y="335"/>
                  </a:lnTo>
                  <a:lnTo>
                    <a:pt x="242" y="371"/>
                  </a:lnTo>
                  <a:lnTo>
                    <a:pt x="207" y="371"/>
                  </a:lnTo>
                  <a:lnTo>
                    <a:pt x="171" y="371"/>
                  </a:lnTo>
                  <a:lnTo>
                    <a:pt x="171" y="364"/>
                  </a:lnTo>
                  <a:lnTo>
                    <a:pt x="164" y="364"/>
                  </a:lnTo>
                  <a:lnTo>
                    <a:pt x="157" y="364"/>
                  </a:lnTo>
                  <a:lnTo>
                    <a:pt x="157" y="342"/>
                  </a:lnTo>
                  <a:lnTo>
                    <a:pt x="157" y="321"/>
                  </a:lnTo>
                  <a:lnTo>
                    <a:pt x="150" y="314"/>
                  </a:lnTo>
                  <a:lnTo>
                    <a:pt x="143" y="314"/>
                  </a:lnTo>
                  <a:lnTo>
                    <a:pt x="136" y="314"/>
                  </a:lnTo>
                  <a:lnTo>
                    <a:pt x="136" y="299"/>
                  </a:lnTo>
                  <a:lnTo>
                    <a:pt x="136" y="292"/>
                  </a:lnTo>
                  <a:lnTo>
                    <a:pt x="128" y="292"/>
                  </a:lnTo>
                  <a:lnTo>
                    <a:pt x="121" y="292"/>
                  </a:lnTo>
                  <a:lnTo>
                    <a:pt x="121" y="285"/>
                  </a:lnTo>
                  <a:lnTo>
                    <a:pt x="114" y="278"/>
                  </a:lnTo>
                  <a:lnTo>
                    <a:pt x="107" y="278"/>
                  </a:lnTo>
                  <a:lnTo>
                    <a:pt x="107" y="271"/>
                  </a:lnTo>
                  <a:lnTo>
                    <a:pt x="107" y="264"/>
                  </a:lnTo>
                  <a:lnTo>
                    <a:pt x="100" y="264"/>
                  </a:lnTo>
                  <a:lnTo>
                    <a:pt x="100" y="257"/>
                  </a:lnTo>
                  <a:lnTo>
                    <a:pt x="93" y="257"/>
                  </a:lnTo>
                  <a:lnTo>
                    <a:pt x="86" y="257"/>
                  </a:lnTo>
                  <a:lnTo>
                    <a:pt x="86" y="235"/>
                  </a:lnTo>
                  <a:lnTo>
                    <a:pt x="86" y="221"/>
                  </a:lnTo>
                  <a:lnTo>
                    <a:pt x="71" y="221"/>
                  </a:lnTo>
                  <a:lnTo>
                    <a:pt x="64" y="228"/>
                  </a:lnTo>
                  <a:lnTo>
                    <a:pt x="57" y="221"/>
                  </a:lnTo>
                  <a:lnTo>
                    <a:pt x="50" y="221"/>
                  </a:lnTo>
                  <a:lnTo>
                    <a:pt x="43" y="221"/>
                  </a:lnTo>
                  <a:lnTo>
                    <a:pt x="29" y="221"/>
                  </a:lnTo>
                  <a:lnTo>
                    <a:pt x="29" y="214"/>
                  </a:lnTo>
                  <a:lnTo>
                    <a:pt x="29" y="207"/>
                  </a:lnTo>
                  <a:lnTo>
                    <a:pt x="21" y="207"/>
                  </a:lnTo>
                  <a:lnTo>
                    <a:pt x="14" y="207"/>
                  </a:lnTo>
                  <a:lnTo>
                    <a:pt x="14" y="192"/>
                  </a:lnTo>
                  <a:lnTo>
                    <a:pt x="14" y="185"/>
                  </a:lnTo>
                  <a:lnTo>
                    <a:pt x="7" y="178"/>
                  </a:lnTo>
                  <a:lnTo>
                    <a:pt x="0" y="171"/>
                  </a:lnTo>
                  <a:lnTo>
                    <a:pt x="0" y="164"/>
                  </a:lnTo>
                  <a:lnTo>
                    <a:pt x="7" y="164"/>
                  </a:lnTo>
                  <a:lnTo>
                    <a:pt x="14" y="164"/>
                  </a:lnTo>
                  <a:lnTo>
                    <a:pt x="14" y="157"/>
                  </a:lnTo>
                  <a:lnTo>
                    <a:pt x="7" y="150"/>
                  </a:lnTo>
                  <a:lnTo>
                    <a:pt x="0" y="143"/>
                  </a:lnTo>
                  <a:lnTo>
                    <a:pt x="0" y="135"/>
                  </a:lnTo>
                  <a:lnTo>
                    <a:pt x="0" y="143"/>
                  </a:lnTo>
                  <a:lnTo>
                    <a:pt x="7" y="143"/>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92" name="Freeform 91"/>
            <p:cNvSpPr>
              <a:spLocks/>
            </p:cNvSpPr>
            <p:nvPr/>
          </p:nvSpPr>
          <p:spPr bwMode="auto">
            <a:xfrm>
              <a:off x="4011613" y="2127250"/>
              <a:ext cx="419100" cy="588963"/>
            </a:xfrm>
            <a:custGeom>
              <a:avLst/>
              <a:gdLst>
                <a:gd name="T0" fmla="*/ 35282188 w 264"/>
                <a:gd name="T1" fmla="*/ 360383443 h 371"/>
                <a:gd name="T2" fmla="*/ 73085325 w 264"/>
                <a:gd name="T3" fmla="*/ 340222176 h 371"/>
                <a:gd name="T4" fmla="*/ 73085325 w 264"/>
                <a:gd name="T5" fmla="*/ 340222176 h 371"/>
                <a:gd name="T6" fmla="*/ 90725625 w 264"/>
                <a:gd name="T7" fmla="*/ 304939959 h 371"/>
                <a:gd name="T8" fmla="*/ 108367513 w 264"/>
                <a:gd name="T9" fmla="*/ 322580274 h 371"/>
                <a:gd name="T10" fmla="*/ 126007813 w 264"/>
                <a:gd name="T11" fmla="*/ 340222176 h 371"/>
                <a:gd name="T12" fmla="*/ 126007813 w 264"/>
                <a:gd name="T13" fmla="*/ 287298056 h 371"/>
                <a:gd name="T14" fmla="*/ 108367513 w 264"/>
                <a:gd name="T15" fmla="*/ 252015839 h 371"/>
                <a:gd name="T16" fmla="*/ 126007813 w 264"/>
                <a:gd name="T17" fmla="*/ 234375524 h 371"/>
                <a:gd name="T18" fmla="*/ 161290000 w 264"/>
                <a:gd name="T19" fmla="*/ 252015839 h 371"/>
                <a:gd name="T20" fmla="*/ 161290000 w 264"/>
                <a:gd name="T21" fmla="*/ 126007919 h 371"/>
                <a:gd name="T22" fmla="*/ 126007813 w 264"/>
                <a:gd name="T23" fmla="*/ 108367604 h 371"/>
                <a:gd name="T24" fmla="*/ 252015625 w 264"/>
                <a:gd name="T25" fmla="*/ 70564435 h 371"/>
                <a:gd name="T26" fmla="*/ 322580000 w 264"/>
                <a:gd name="T27" fmla="*/ 52924120 h 371"/>
                <a:gd name="T28" fmla="*/ 395665325 w 264"/>
                <a:gd name="T29" fmla="*/ 17641902 h 371"/>
                <a:gd name="T30" fmla="*/ 448587813 w 264"/>
                <a:gd name="T31" fmla="*/ 0 h 371"/>
                <a:gd name="T32" fmla="*/ 592237513 w 264"/>
                <a:gd name="T33" fmla="*/ 17641902 h 371"/>
                <a:gd name="T34" fmla="*/ 647680950 w 264"/>
                <a:gd name="T35" fmla="*/ 70564435 h 371"/>
                <a:gd name="T36" fmla="*/ 630039063 w 264"/>
                <a:gd name="T37" fmla="*/ 340222176 h 371"/>
                <a:gd name="T38" fmla="*/ 609877813 w 264"/>
                <a:gd name="T39" fmla="*/ 665321815 h 371"/>
                <a:gd name="T40" fmla="*/ 609877813 w 264"/>
                <a:gd name="T41" fmla="*/ 844253854 h 371"/>
                <a:gd name="T42" fmla="*/ 521673138 w 264"/>
                <a:gd name="T43" fmla="*/ 934979556 h 371"/>
                <a:gd name="T44" fmla="*/ 430947513 w 264"/>
                <a:gd name="T45" fmla="*/ 917337654 h 371"/>
                <a:gd name="T46" fmla="*/ 395665325 w 264"/>
                <a:gd name="T47" fmla="*/ 917337654 h 371"/>
                <a:gd name="T48" fmla="*/ 395665325 w 264"/>
                <a:gd name="T49" fmla="*/ 808971637 h 371"/>
                <a:gd name="T50" fmla="*/ 360383138 w 264"/>
                <a:gd name="T51" fmla="*/ 791329734 h 371"/>
                <a:gd name="T52" fmla="*/ 342741250 w 264"/>
                <a:gd name="T53" fmla="*/ 753528152 h 371"/>
                <a:gd name="T54" fmla="*/ 322580000 w 264"/>
                <a:gd name="T55" fmla="*/ 735886250 h 371"/>
                <a:gd name="T56" fmla="*/ 304939700 w 264"/>
                <a:gd name="T57" fmla="*/ 718245935 h 371"/>
                <a:gd name="T58" fmla="*/ 269657513 w 264"/>
                <a:gd name="T59" fmla="*/ 700604032 h 371"/>
                <a:gd name="T60" fmla="*/ 269657513 w 264"/>
                <a:gd name="T61" fmla="*/ 665321815 h 371"/>
                <a:gd name="T62" fmla="*/ 252015625 w 264"/>
                <a:gd name="T63" fmla="*/ 647681500 h 371"/>
                <a:gd name="T64" fmla="*/ 216733438 w 264"/>
                <a:gd name="T65" fmla="*/ 647681500 h 371"/>
                <a:gd name="T66" fmla="*/ 216733438 w 264"/>
                <a:gd name="T67" fmla="*/ 556955798 h 371"/>
                <a:gd name="T68" fmla="*/ 161290000 w 264"/>
                <a:gd name="T69" fmla="*/ 574596113 h 371"/>
                <a:gd name="T70" fmla="*/ 126007813 w 264"/>
                <a:gd name="T71" fmla="*/ 556955798 h 371"/>
                <a:gd name="T72" fmla="*/ 73085325 w 264"/>
                <a:gd name="T73" fmla="*/ 556955798 h 371"/>
                <a:gd name="T74" fmla="*/ 73085325 w 264"/>
                <a:gd name="T75" fmla="*/ 521673580 h 371"/>
                <a:gd name="T76" fmla="*/ 35282188 w 264"/>
                <a:gd name="T77" fmla="*/ 521673580 h 371"/>
                <a:gd name="T78" fmla="*/ 35282188 w 264"/>
                <a:gd name="T79" fmla="*/ 466230096 h 371"/>
                <a:gd name="T80" fmla="*/ 0 w 264"/>
                <a:gd name="T81" fmla="*/ 430947878 h 371"/>
                <a:gd name="T82" fmla="*/ 17641888 w 264"/>
                <a:gd name="T83" fmla="*/ 413305976 h 371"/>
                <a:gd name="T84" fmla="*/ 35282188 w 264"/>
                <a:gd name="T85" fmla="*/ 395665661 h 371"/>
                <a:gd name="T86" fmla="*/ 0 w 264"/>
                <a:gd name="T87" fmla="*/ 360383443 h 371"/>
                <a:gd name="T88" fmla="*/ 0 w 264"/>
                <a:gd name="T89" fmla="*/ 360383443 h 37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4"/>
                <a:gd name="T136" fmla="*/ 0 h 371"/>
                <a:gd name="T137" fmla="*/ 264 w 264"/>
                <a:gd name="T138" fmla="*/ 371 h 37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4" h="371">
                  <a:moveTo>
                    <a:pt x="7" y="143"/>
                  </a:moveTo>
                  <a:lnTo>
                    <a:pt x="14" y="143"/>
                  </a:lnTo>
                  <a:lnTo>
                    <a:pt x="21" y="143"/>
                  </a:lnTo>
                  <a:lnTo>
                    <a:pt x="29" y="135"/>
                  </a:lnTo>
                  <a:lnTo>
                    <a:pt x="29" y="143"/>
                  </a:lnTo>
                  <a:lnTo>
                    <a:pt x="29" y="135"/>
                  </a:lnTo>
                  <a:lnTo>
                    <a:pt x="29" y="121"/>
                  </a:lnTo>
                  <a:lnTo>
                    <a:pt x="36" y="121"/>
                  </a:lnTo>
                  <a:lnTo>
                    <a:pt x="43" y="121"/>
                  </a:lnTo>
                  <a:lnTo>
                    <a:pt x="43" y="128"/>
                  </a:lnTo>
                  <a:lnTo>
                    <a:pt x="43" y="135"/>
                  </a:lnTo>
                  <a:lnTo>
                    <a:pt x="50" y="135"/>
                  </a:lnTo>
                  <a:lnTo>
                    <a:pt x="50" y="121"/>
                  </a:lnTo>
                  <a:lnTo>
                    <a:pt x="50" y="114"/>
                  </a:lnTo>
                  <a:lnTo>
                    <a:pt x="43" y="114"/>
                  </a:lnTo>
                  <a:lnTo>
                    <a:pt x="43" y="100"/>
                  </a:lnTo>
                  <a:lnTo>
                    <a:pt x="43" y="93"/>
                  </a:lnTo>
                  <a:lnTo>
                    <a:pt x="50" y="93"/>
                  </a:lnTo>
                  <a:lnTo>
                    <a:pt x="57" y="100"/>
                  </a:lnTo>
                  <a:lnTo>
                    <a:pt x="64" y="100"/>
                  </a:lnTo>
                  <a:lnTo>
                    <a:pt x="64" y="78"/>
                  </a:lnTo>
                  <a:lnTo>
                    <a:pt x="64" y="50"/>
                  </a:lnTo>
                  <a:lnTo>
                    <a:pt x="57" y="50"/>
                  </a:lnTo>
                  <a:lnTo>
                    <a:pt x="50" y="43"/>
                  </a:lnTo>
                  <a:lnTo>
                    <a:pt x="71" y="36"/>
                  </a:lnTo>
                  <a:lnTo>
                    <a:pt x="100" y="28"/>
                  </a:lnTo>
                  <a:lnTo>
                    <a:pt x="100" y="21"/>
                  </a:lnTo>
                  <a:lnTo>
                    <a:pt x="128" y="21"/>
                  </a:lnTo>
                  <a:lnTo>
                    <a:pt x="157" y="21"/>
                  </a:lnTo>
                  <a:lnTo>
                    <a:pt x="157" y="7"/>
                  </a:lnTo>
                  <a:lnTo>
                    <a:pt x="157" y="0"/>
                  </a:lnTo>
                  <a:lnTo>
                    <a:pt x="178" y="0"/>
                  </a:lnTo>
                  <a:lnTo>
                    <a:pt x="200" y="0"/>
                  </a:lnTo>
                  <a:lnTo>
                    <a:pt x="235" y="7"/>
                  </a:lnTo>
                  <a:lnTo>
                    <a:pt x="264" y="21"/>
                  </a:lnTo>
                  <a:lnTo>
                    <a:pt x="257" y="28"/>
                  </a:lnTo>
                  <a:lnTo>
                    <a:pt x="250" y="43"/>
                  </a:lnTo>
                  <a:lnTo>
                    <a:pt x="250" y="135"/>
                  </a:lnTo>
                  <a:lnTo>
                    <a:pt x="250" y="228"/>
                  </a:lnTo>
                  <a:lnTo>
                    <a:pt x="242" y="264"/>
                  </a:lnTo>
                  <a:lnTo>
                    <a:pt x="242" y="299"/>
                  </a:lnTo>
                  <a:lnTo>
                    <a:pt x="242" y="335"/>
                  </a:lnTo>
                  <a:lnTo>
                    <a:pt x="242" y="371"/>
                  </a:lnTo>
                  <a:lnTo>
                    <a:pt x="207" y="371"/>
                  </a:lnTo>
                  <a:lnTo>
                    <a:pt x="171" y="371"/>
                  </a:lnTo>
                  <a:lnTo>
                    <a:pt x="171" y="364"/>
                  </a:lnTo>
                  <a:lnTo>
                    <a:pt x="164" y="364"/>
                  </a:lnTo>
                  <a:lnTo>
                    <a:pt x="157" y="364"/>
                  </a:lnTo>
                  <a:lnTo>
                    <a:pt x="157" y="342"/>
                  </a:lnTo>
                  <a:lnTo>
                    <a:pt x="157" y="321"/>
                  </a:lnTo>
                  <a:lnTo>
                    <a:pt x="150" y="314"/>
                  </a:lnTo>
                  <a:lnTo>
                    <a:pt x="143" y="314"/>
                  </a:lnTo>
                  <a:lnTo>
                    <a:pt x="136" y="314"/>
                  </a:lnTo>
                  <a:lnTo>
                    <a:pt x="136" y="299"/>
                  </a:lnTo>
                  <a:lnTo>
                    <a:pt x="136" y="292"/>
                  </a:lnTo>
                  <a:lnTo>
                    <a:pt x="128" y="292"/>
                  </a:lnTo>
                  <a:lnTo>
                    <a:pt x="121" y="292"/>
                  </a:lnTo>
                  <a:lnTo>
                    <a:pt x="121" y="285"/>
                  </a:lnTo>
                  <a:lnTo>
                    <a:pt x="114" y="278"/>
                  </a:lnTo>
                  <a:lnTo>
                    <a:pt x="107" y="278"/>
                  </a:lnTo>
                  <a:lnTo>
                    <a:pt x="107" y="271"/>
                  </a:lnTo>
                  <a:lnTo>
                    <a:pt x="107" y="264"/>
                  </a:lnTo>
                  <a:lnTo>
                    <a:pt x="100" y="264"/>
                  </a:lnTo>
                  <a:lnTo>
                    <a:pt x="100" y="257"/>
                  </a:lnTo>
                  <a:lnTo>
                    <a:pt x="93" y="257"/>
                  </a:lnTo>
                  <a:lnTo>
                    <a:pt x="86" y="257"/>
                  </a:lnTo>
                  <a:lnTo>
                    <a:pt x="86" y="235"/>
                  </a:lnTo>
                  <a:lnTo>
                    <a:pt x="86" y="221"/>
                  </a:lnTo>
                  <a:lnTo>
                    <a:pt x="71" y="221"/>
                  </a:lnTo>
                  <a:lnTo>
                    <a:pt x="64" y="228"/>
                  </a:lnTo>
                  <a:lnTo>
                    <a:pt x="57" y="221"/>
                  </a:lnTo>
                  <a:lnTo>
                    <a:pt x="50" y="221"/>
                  </a:lnTo>
                  <a:lnTo>
                    <a:pt x="43" y="221"/>
                  </a:lnTo>
                  <a:lnTo>
                    <a:pt x="29" y="221"/>
                  </a:lnTo>
                  <a:lnTo>
                    <a:pt x="29" y="214"/>
                  </a:lnTo>
                  <a:lnTo>
                    <a:pt x="29" y="207"/>
                  </a:lnTo>
                  <a:lnTo>
                    <a:pt x="21" y="207"/>
                  </a:lnTo>
                  <a:lnTo>
                    <a:pt x="14" y="207"/>
                  </a:lnTo>
                  <a:lnTo>
                    <a:pt x="14" y="192"/>
                  </a:lnTo>
                  <a:lnTo>
                    <a:pt x="14" y="185"/>
                  </a:lnTo>
                  <a:lnTo>
                    <a:pt x="7" y="178"/>
                  </a:lnTo>
                  <a:lnTo>
                    <a:pt x="0" y="171"/>
                  </a:lnTo>
                  <a:lnTo>
                    <a:pt x="0" y="164"/>
                  </a:lnTo>
                  <a:lnTo>
                    <a:pt x="7" y="164"/>
                  </a:lnTo>
                  <a:lnTo>
                    <a:pt x="14" y="164"/>
                  </a:lnTo>
                  <a:lnTo>
                    <a:pt x="14" y="157"/>
                  </a:lnTo>
                  <a:lnTo>
                    <a:pt x="7" y="150"/>
                  </a:lnTo>
                  <a:lnTo>
                    <a:pt x="0" y="143"/>
                  </a:lnTo>
                  <a:lnTo>
                    <a:pt x="0" y="135"/>
                  </a:lnTo>
                  <a:lnTo>
                    <a:pt x="0" y="143"/>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93" name="Freeform 92"/>
            <p:cNvSpPr>
              <a:spLocks/>
            </p:cNvSpPr>
            <p:nvPr/>
          </p:nvSpPr>
          <p:spPr bwMode="auto">
            <a:xfrm>
              <a:off x="4170363" y="3055938"/>
              <a:ext cx="452437" cy="463550"/>
            </a:xfrm>
            <a:custGeom>
              <a:avLst/>
              <a:gdLst>
                <a:gd name="T0" fmla="*/ 430945449 w 285"/>
                <a:gd name="T1" fmla="*/ 735885625 h 292"/>
                <a:gd name="T2" fmla="*/ 269655627 w 285"/>
                <a:gd name="T3" fmla="*/ 718245325 h 292"/>
                <a:gd name="T4" fmla="*/ 0 w 285"/>
                <a:gd name="T5" fmla="*/ 718245325 h 292"/>
                <a:gd name="T6" fmla="*/ 0 w 285"/>
                <a:gd name="T7" fmla="*/ 539313438 h 292"/>
                <a:gd name="T8" fmla="*/ 35282149 w 285"/>
                <a:gd name="T9" fmla="*/ 501511888 h 292"/>
                <a:gd name="T10" fmla="*/ 35282149 w 285"/>
                <a:gd name="T11" fmla="*/ 287297813 h 292"/>
                <a:gd name="T12" fmla="*/ 52922429 w 285"/>
                <a:gd name="T13" fmla="*/ 269657513 h 292"/>
                <a:gd name="T14" fmla="*/ 70564297 w 285"/>
                <a:gd name="T15" fmla="*/ 35282188 h 292"/>
                <a:gd name="T16" fmla="*/ 70564297 w 285"/>
                <a:gd name="T17" fmla="*/ 0 h 292"/>
                <a:gd name="T18" fmla="*/ 108365805 w 285"/>
                <a:gd name="T19" fmla="*/ 0 h 292"/>
                <a:gd name="T20" fmla="*/ 108365805 w 285"/>
                <a:gd name="T21" fmla="*/ 35282188 h 292"/>
                <a:gd name="T22" fmla="*/ 126007673 w 285"/>
                <a:gd name="T23" fmla="*/ 52924075 h 292"/>
                <a:gd name="T24" fmla="*/ 161289822 w 285"/>
                <a:gd name="T25" fmla="*/ 70564375 h 292"/>
                <a:gd name="T26" fmla="*/ 196571970 w 285"/>
                <a:gd name="T27" fmla="*/ 88206263 h 292"/>
                <a:gd name="T28" fmla="*/ 234373478 w 285"/>
                <a:gd name="T29" fmla="*/ 105846563 h 292"/>
                <a:gd name="T30" fmla="*/ 252015346 w 285"/>
                <a:gd name="T31" fmla="*/ 70564375 h 292"/>
                <a:gd name="T32" fmla="*/ 269655627 w 285"/>
                <a:gd name="T33" fmla="*/ 52924075 h 292"/>
                <a:gd name="T34" fmla="*/ 269655627 w 285"/>
                <a:gd name="T35" fmla="*/ 52924075 h 292"/>
                <a:gd name="T36" fmla="*/ 287297495 w 285"/>
                <a:gd name="T37" fmla="*/ 35282188 h 292"/>
                <a:gd name="T38" fmla="*/ 304937776 w 285"/>
                <a:gd name="T39" fmla="*/ 52924075 h 292"/>
                <a:gd name="T40" fmla="*/ 357861792 w 285"/>
                <a:gd name="T41" fmla="*/ 105846563 h 292"/>
                <a:gd name="T42" fmla="*/ 357861792 w 285"/>
                <a:gd name="T43" fmla="*/ 178931888 h 292"/>
                <a:gd name="T44" fmla="*/ 430945449 w 285"/>
                <a:gd name="T45" fmla="*/ 178931888 h 292"/>
                <a:gd name="T46" fmla="*/ 430945449 w 285"/>
                <a:gd name="T47" fmla="*/ 214214075 h 292"/>
                <a:gd name="T48" fmla="*/ 504030693 w 285"/>
                <a:gd name="T49" fmla="*/ 214214075 h 292"/>
                <a:gd name="T50" fmla="*/ 504030693 w 285"/>
                <a:gd name="T51" fmla="*/ 178931888 h 292"/>
                <a:gd name="T52" fmla="*/ 539312841 w 285"/>
                <a:gd name="T53" fmla="*/ 178931888 h 292"/>
                <a:gd name="T54" fmla="*/ 574594990 w 285"/>
                <a:gd name="T55" fmla="*/ 161290000 h 292"/>
                <a:gd name="T56" fmla="*/ 609877139 w 285"/>
                <a:gd name="T57" fmla="*/ 178931888 h 292"/>
                <a:gd name="T58" fmla="*/ 609877139 w 285"/>
                <a:gd name="T59" fmla="*/ 269657513 h 292"/>
                <a:gd name="T60" fmla="*/ 647678647 w 285"/>
                <a:gd name="T61" fmla="*/ 269657513 h 292"/>
                <a:gd name="T62" fmla="*/ 665320515 w 285"/>
                <a:gd name="T63" fmla="*/ 304939700 h 292"/>
                <a:gd name="T64" fmla="*/ 627517419 w 285"/>
                <a:gd name="T65" fmla="*/ 304939700 h 292"/>
                <a:gd name="T66" fmla="*/ 627517419 w 285"/>
                <a:gd name="T67" fmla="*/ 357862188 h 292"/>
                <a:gd name="T68" fmla="*/ 665320515 w 285"/>
                <a:gd name="T69" fmla="*/ 395665325 h 292"/>
                <a:gd name="T70" fmla="*/ 665320515 w 285"/>
                <a:gd name="T71" fmla="*/ 430947513 h 292"/>
                <a:gd name="T72" fmla="*/ 682960795 w 285"/>
                <a:gd name="T73" fmla="*/ 448587813 h 292"/>
                <a:gd name="T74" fmla="*/ 665320515 w 285"/>
                <a:gd name="T75" fmla="*/ 466229700 h 292"/>
                <a:gd name="T76" fmla="*/ 682960795 w 285"/>
                <a:gd name="T77" fmla="*/ 501511888 h 292"/>
                <a:gd name="T78" fmla="*/ 700602663 w 285"/>
                <a:gd name="T79" fmla="*/ 539313438 h 292"/>
                <a:gd name="T80" fmla="*/ 700602663 w 285"/>
                <a:gd name="T81" fmla="*/ 574595625 h 292"/>
                <a:gd name="T82" fmla="*/ 665320515 w 285"/>
                <a:gd name="T83" fmla="*/ 609877813 h 292"/>
                <a:gd name="T84" fmla="*/ 647678647 w 285"/>
                <a:gd name="T85" fmla="*/ 627519700 h 292"/>
                <a:gd name="T86" fmla="*/ 609877139 w 285"/>
                <a:gd name="T87" fmla="*/ 645160000 h 292"/>
                <a:gd name="T88" fmla="*/ 609877139 w 285"/>
                <a:gd name="T89" fmla="*/ 682963138 h 292"/>
                <a:gd name="T90" fmla="*/ 592235271 w 285"/>
                <a:gd name="T91" fmla="*/ 718245325 h 292"/>
                <a:gd name="T92" fmla="*/ 521670973 w 285"/>
                <a:gd name="T93" fmla="*/ 735885625 h 2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85"/>
                <a:gd name="T142" fmla="*/ 0 h 292"/>
                <a:gd name="T143" fmla="*/ 285 w 285"/>
                <a:gd name="T144" fmla="*/ 292 h 2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85" h="292">
                  <a:moveTo>
                    <a:pt x="200" y="292"/>
                  </a:moveTo>
                  <a:lnTo>
                    <a:pt x="171" y="292"/>
                  </a:lnTo>
                  <a:lnTo>
                    <a:pt x="135" y="285"/>
                  </a:lnTo>
                  <a:lnTo>
                    <a:pt x="107" y="285"/>
                  </a:lnTo>
                  <a:lnTo>
                    <a:pt x="57" y="285"/>
                  </a:lnTo>
                  <a:lnTo>
                    <a:pt x="0" y="285"/>
                  </a:lnTo>
                  <a:lnTo>
                    <a:pt x="0" y="249"/>
                  </a:lnTo>
                  <a:lnTo>
                    <a:pt x="0" y="214"/>
                  </a:lnTo>
                  <a:lnTo>
                    <a:pt x="7" y="207"/>
                  </a:lnTo>
                  <a:lnTo>
                    <a:pt x="14" y="199"/>
                  </a:lnTo>
                  <a:lnTo>
                    <a:pt x="14" y="157"/>
                  </a:lnTo>
                  <a:lnTo>
                    <a:pt x="14" y="114"/>
                  </a:lnTo>
                  <a:lnTo>
                    <a:pt x="14" y="107"/>
                  </a:lnTo>
                  <a:lnTo>
                    <a:pt x="21" y="107"/>
                  </a:lnTo>
                  <a:lnTo>
                    <a:pt x="21" y="57"/>
                  </a:lnTo>
                  <a:lnTo>
                    <a:pt x="28" y="14"/>
                  </a:lnTo>
                  <a:lnTo>
                    <a:pt x="28" y="7"/>
                  </a:lnTo>
                  <a:lnTo>
                    <a:pt x="28" y="0"/>
                  </a:lnTo>
                  <a:lnTo>
                    <a:pt x="36" y="0"/>
                  </a:lnTo>
                  <a:lnTo>
                    <a:pt x="43" y="0"/>
                  </a:lnTo>
                  <a:lnTo>
                    <a:pt x="43" y="7"/>
                  </a:lnTo>
                  <a:lnTo>
                    <a:pt x="43" y="14"/>
                  </a:lnTo>
                  <a:lnTo>
                    <a:pt x="50" y="14"/>
                  </a:lnTo>
                  <a:lnTo>
                    <a:pt x="50" y="21"/>
                  </a:lnTo>
                  <a:lnTo>
                    <a:pt x="50" y="28"/>
                  </a:lnTo>
                  <a:lnTo>
                    <a:pt x="64" y="28"/>
                  </a:lnTo>
                  <a:lnTo>
                    <a:pt x="71" y="28"/>
                  </a:lnTo>
                  <a:lnTo>
                    <a:pt x="78" y="35"/>
                  </a:lnTo>
                  <a:lnTo>
                    <a:pt x="85" y="42"/>
                  </a:lnTo>
                  <a:lnTo>
                    <a:pt x="93" y="42"/>
                  </a:lnTo>
                  <a:lnTo>
                    <a:pt x="100" y="42"/>
                  </a:lnTo>
                  <a:lnTo>
                    <a:pt x="100" y="28"/>
                  </a:lnTo>
                  <a:lnTo>
                    <a:pt x="100" y="21"/>
                  </a:lnTo>
                  <a:lnTo>
                    <a:pt x="107" y="21"/>
                  </a:lnTo>
                  <a:lnTo>
                    <a:pt x="107" y="28"/>
                  </a:lnTo>
                  <a:lnTo>
                    <a:pt x="107" y="21"/>
                  </a:lnTo>
                  <a:lnTo>
                    <a:pt x="114" y="21"/>
                  </a:lnTo>
                  <a:lnTo>
                    <a:pt x="114" y="14"/>
                  </a:lnTo>
                  <a:lnTo>
                    <a:pt x="121" y="14"/>
                  </a:lnTo>
                  <a:lnTo>
                    <a:pt x="121" y="21"/>
                  </a:lnTo>
                  <a:lnTo>
                    <a:pt x="135" y="28"/>
                  </a:lnTo>
                  <a:lnTo>
                    <a:pt x="142" y="42"/>
                  </a:lnTo>
                  <a:lnTo>
                    <a:pt x="142" y="57"/>
                  </a:lnTo>
                  <a:lnTo>
                    <a:pt x="142" y="71"/>
                  </a:lnTo>
                  <a:lnTo>
                    <a:pt x="157" y="71"/>
                  </a:lnTo>
                  <a:lnTo>
                    <a:pt x="171" y="71"/>
                  </a:lnTo>
                  <a:lnTo>
                    <a:pt x="171" y="78"/>
                  </a:lnTo>
                  <a:lnTo>
                    <a:pt x="171" y="85"/>
                  </a:lnTo>
                  <a:lnTo>
                    <a:pt x="185" y="85"/>
                  </a:lnTo>
                  <a:lnTo>
                    <a:pt x="200" y="85"/>
                  </a:lnTo>
                  <a:lnTo>
                    <a:pt x="200" y="78"/>
                  </a:lnTo>
                  <a:lnTo>
                    <a:pt x="200" y="71"/>
                  </a:lnTo>
                  <a:lnTo>
                    <a:pt x="207" y="71"/>
                  </a:lnTo>
                  <a:lnTo>
                    <a:pt x="214" y="71"/>
                  </a:lnTo>
                  <a:lnTo>
                    <a:pt x="221" y="64"/>
                  </a:lnTo>
                  <a:lnTo>
                    <a:pt x="228" y="64"/>
                  </a:lnTo>
                  <a:lnTo>
                    <a:pt x="235" y="71"/>
                  </a:lnTo>
                  <a:lnTo>
                    <a:pt x="242" y="71"/>
                  </a:lnTo>
                  <a:lnTo>
                    <a:pt x="242" y="92"/>
                  </a:lnTo>
                  <a:lnTo>
                    <a:pt x="242" y="107"/>
                  </a:lnTo>
                  <a:lnTo>
                    <a:pt x="249" y="107"/>
                  </a:lnTo>
                  <a:lnTo>
                    <a:pt x="257" y="107"/>
                  </a:lnTo>
                  <a:lnTo>
                    <a:pt x="264" y="114"/>
                  </a:lnTo>
                  <a:lnTo>
                    <a:pt x="264" y="121"/>
                  </a:lnTo>
                  <a:lnTo>
                    <a:pt x="257" y="121"/>
                  </a:lnTo>
                  <a:lnTo>
                    <a:pt x="249" y="121"/>
                  </a:lnTo>
                  <a:lnTo>
                    <a:pt x="249" y="135"/>
                  </a:lnTo>
                  <a:lnTo>
                    <a:pt x="249" y="142"/>
                  </a:lnTo>
                  <a:lnTo>
                    <a:pt x="257" y="149"/>
                  </a:lnTo>
                  <a:lnTo>
                    <a:pt x="264" y="157"/>
                  </a:lnTo>
                  <a:lnTo>
                    <a:pt x="264" y="164"/>
                  </a:lnTo>
                  <a:lnTo>
                    <a:pt x="264" y="171"/>
                  </a:lnTo>
                  <a:lnTo>
                    <a:pt x="271" y="171"/>
                  </a:lnTo>
                  <a:lnTo>
                    <a:pt x="271" y="178"/>
                  </a:lnTo>
                  <a:lnTo>
                    <a:pt x="264" y="178"/>
                  </a:lnTo>
                  <a:lnTo>
                    <a:pt x="264" y="185"/>
                  </a:lnTo>
                  <a:lnTo>
                    <a:pt x="264" y="192"/>
                  </a:lnTo>
                  <a:lnTo>
                    <a:pt x="271" y="199"/>
                  </a:lnTo>
                  <a:lnTo>
                    <a:pt x="271" y="207"/>
                  </a:lnTo>
                  <a:lnTo>
                    <a:pt x="278" y="214"/>
                  </a:lnTo>
                  <a:lnTo>
                    <a:pt x="285" y="214"/>
                  </a:lnTo>
                  <a:lnTo>
                    <a:pt x="278" y="228"/>
                  </a:lnTo>
                  <a:lnTo>
                    <a:pt x="271" y="242"/>
                  </a:lnTo>
                  <a:lnTo>
                    <a:pt x="264" y="242"/>
                  </a:lnTo>
                  <a:lnTo>
                    <a:pt x="264" y="249"/>
                  </a:lnTo>
                  <a:lnTo>
                    <a:pt x="257" y="249"/>
                  </a:lnTo>
                  <a:lnTo>
                    <a:pt x="249" y="249"/>
                  </a:lnTo>
                  <a:lnTo>
                    <a:pt x="242" y="256"/>
                  </a:lnTo>
                  <a:lnTo>
                    <a:pt x="242" y="264"/>
                  </a:lnTo>
                  <a:lnTo>
                    <a:pt x="242" y="271"/>
                  </a:lnTo>
                  <a:lnTo>
                    <a:pt x="242" y="285"/>
                  </a:lnTo>
                  <a:lnTo>
                    <a:pt x="235" y="285"/>
                  </a:lnTo>
                  <a:lnTo>
                    <a:pt x="228" y="292"/>
                  </a:lnTo>
                  <a:lnTo>
                    <a:pt x="207" y="292"/>
                  </a:lnTo>
                  <a:lnTo>
                    <a:pt x="200" y="292"/>
                  </a:lnTo>
                  <a:close/>
                </a:path>
              </a:pathLst>
            </a:custGeom>
            <a:solidFill>
              <a:schemeClr val="accent6">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94" name="Freeform 93"/>
            <p:cNvSpPr>
              <a:spLocks/>
            </p:cNvSpPr>
            <p:nvPr/>
          </p:nvSpPr>
          <p:spPr bwMode="auto">
            <a:xfrm>
              <a:off x="4170363" y="3055938"/>
              <a:ext cx="452437" cy="463550"/>
            </a:xfrm>
            <a:custGeom>
              <a:avLst/>
              <a:gdLst>
                <a:gd name="T0" fmla="*/ 430945449 w 285"/>
                <a:gd name="T1" fmla="*/ 735885625 h 292"/>
                <a:gd name="T2" fmla="*/ 269655627 w 285"/>
                <a:gd name="T3" fmla="*/ 718245325 h 292"/>
                <a:gd name="T4" fmla="*/ 0 w 285"/>
                <a:gd name="T5" fmla="*/ 718245325 h 292"/>
                <a:gd name="T6" fmla="*/ 0 w 285"/>
                <a:gd name="T7" fmla="*/ 539313438 h 292"/>
                <a:gd name="T8" fmla="*/ 35282149 w 285"/>
                <a:gd name="T9" fmla="*/ 501511888 h 292"/>
                <a:gd name="T10" fmla="*/ 35282149 w 285"/>
                <a:gd name="T11" fmla="*/ 287297813 h 292"/>
                <a:gd name="T12" fmla="*/ 52922429 w 285"/>
                <a:gd name="T13" fmla="*/ 269657513 h 292"/>
                <a:gd name="T14" fmla="*/ 70564297 w 285"/>
                <a:gd name="T15" fmla="*/ 35282188 h 292"/>
                <a:gd name="T16" fmla="*/ 70564297 w 285"/>
                <a:gd name="T17" fmla="*/ 0 h 292"/>
                <a:gd name="T18" fmla="*/ 108365805 w 285"/>
                <a:gd name="T19" fmla="*/ 0 h 292"/>
                <a:gd name="T20" fmla="*/ 108365805 w 285"/>
                <a:gd name="T21" fmla="*/ 35282188 h 292"/>
                <a:gd name="T22" fmla="*/ 126007673 w 285"/>
                <a:gd name="T23" fmla="*/ 52924075 h 292"/>
                <a:gd name="T24" fmla="*/ 161289822 w 285"/>
                <a:gd name="T25" fmla="*/ 70564375 h 292"/>
                <a:gd name="T26" fmla="*/ 196571970 w 285"/>
                <a:gd name="T27" fmla="*/ 88206263 h 292"/>
                <a:gd name="T28" fmla="*/ 234373478 w 285"/>
                <a:gd name="T29" fmla="*/ 105846563 h 292"/>
                <a:gd name="T30" fmla="*/ 252015346 w 285"/>
                <a:gd name="T31" fmla="*/ 70564375 h 292"/>
                <a:gd name="T32" fmla="*/ 269655627 w 285"/>
                <a:gd name="T33" fmla="*/ 52924075 h 292"/>
                <a:gd name="T34" fmla="*/ 269655627 w 285"/>
                <a:gd name="T35" fmla="*/ 52924075 h 292"/>
                <a:gd name="T36" fmla="*/ 287297495 w 285"/>
                <a:gd name="T37" fmla="*/ 35282188 h 292"/>
                <a:gd name="T38" fmla="*/ 304937776 w 285"/>
                <a:gd name="T39" fmla="*/ 52924075 h 292"/>
                <a:gd name="T40" fmla="*/ 357861792 w 285"/>
                <a:gd name="T41" fmla="*/ 105846563 h 292"/>
                <a:gd name="T42" fmla="*/ 357861792 w 285"/>
                <a:gd name="T43" fmla="*/ 178931888 h 292"/>
                <a:gd name="T44" fmla="*/ 430945449 w 285"/>
                <a:gd name="T45" fmla="*/ 178931888 h 292"/>
                <a:gd name="T46" fmla="*/ 430945449 w 285"/>
                <a:gd name="T47" fmla="*/ 214214075 h 292"/>
                <a:gd name="T48" fmla="*/ 504030693 w 285"/>
                <a:gd name="T49" fmla="*/ 214214075 h 292"/>
                <a:gd name="T50" fmla="*/ 504030693 w 285"/>
                <a:gd name="T51" fmla="*/ 178931888 h 292"/>
                <a:gd name="T52" fmla="*/ 539312841 w 285"/>
                <a:gd name="T53" fmla="*/ 178931888 h 292"/>
                <a:gd name="T54" fmla="*/ 574594990 w 285"/>
                <a:gd name="T55" fmla="*/ 161290000 h 292"/>
                <a:gd name="T56" fmla="*/ 609877139 w 285"/>
                <a:gd name="T57" fmla="*/ 178931888 h 292"/>
                <a:gd name="T58" fmla="*/ 609877139 w 285"/>
                <a:gd name="T59" fmla="*/ 269657513 h 292"/>
                <a:gd name="T60" fmla="*/ 647678647 w 285"/>
                <a:gd name="T61" fmla="*/ 269657513 h 292"/>
                <a:gd name="T62" fmla="*/ 665320515 w 285"/>
                <a:gd name="T63" fmla="*/ 304939700 h 292"/>
                <a:gd name="T64" fmla="*/ 627517419 w 285"/>
                <a:gd name="T65" fmla="*/ 304939700 h 292"/>
                <a:gd name="T66" fmla="*/ 627517419 w 285"/>
                <a:gd name="T67" fmla="*/ 357862188 h 292"/>
                <a:gd name="T68" fmla="*/ 665320515 w 285"/>
                <a:gd name="T69" fmla="*/ 395665325 h 292"/>
                <a:gd name="T70" fmla="*/ 665320515 w 285"/>
                <a:gd name="T71" fmla="*/ 430947513 h 292"/>
                <a:gd name="T72" fmla="*/ 682960795 w 285"/>
                <a:gd name="T73" fmla="*/ 448587813 h 292"/>
                <a:gd name="T74" fmla="*/ 665320515 w 285"/>
                <a:gd name="T75" fmla="*/ 466229700 h 292"/>
                <a:gd name="T76" fmla="*/ 682960795 w 285"/>
                <a:gd name="T77" fmla="*/ 501511888 h 292"/>
                <a:gd name="T78" fmla="*/ 700602663 w 285"/>
                <a:gd name="T79" fmla="*/ 539313438 h 292"/>
                <a:gd name="T80" fmla="*/ 700602663 w 285"/>
                <a:gd name="T81" fmla="*/ 574595625 h 292"/>
                <a:gd name="T82" fmla="*/ 665320515 w 285"/>
                <a:gd name="T83" fmla="*/ 609877813 h 292"/>
                <a:gd name="T84" fmla="*/ 647678647 w 285"/>
                <a:gd name="T85" fmla="*/ 627519700 h 292"/>
                <a:gd name="T86" fmla="*/ 609877139 w 285"/>
                <a:gd name="T87" fmla="*/ 645160000 h 292"/>
                <a:gd name="T88" fmla="*/ 609877139 w 285"/>
                <a:gd name="T89" fmla="*/ 682963138 h 292"/>
                <a:gd name="T90" fmla="*/ 592235271 w 285"/>
                <a:gd name="T91" fmla="*/ 718245325 h 292"/>
                <a:gd name="T92" fmla="*/ 521670973 w 285"/>
                <a:gd name="T93" fmla="*/ 735885625 h 2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85"/>
                <a:gd name="T142" fmla="*/ 0 h 292"/>
                <a:gd name="T143" fmla="*/ 285 w 285"/>
                <a:gd name="T144" fmla="*/ 292 h 2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85" h="292">
                  <a:moveTo>
                    <a:pt x="200" y="292"/>
                  </a:moveTo>
                  <a:lnTo>
                    <a:pt x="171" y="292"/>
                  </a:lnTo>
                  <a:lnTo>
                    <a:pt x="135" y="285"/>
                  </a:lnTo>
                  <a:lnTo>
                    <a:pt x="107" y="285"/>
                  </a:lnTo>
                  <a:lnTo>
                    <a:pt x="57" y="285"/>
                  </a:lnTo>
                  <a:lnTo>
                    <a:pt x="0" y="285"/>
                  </a:lnTo>
                  <a:lnTo>
                    <a:pt x="0" y="249"/>
                  </a:lnTo>
                  <a:lnTo>
                    <a:pt x="0" y="214"/>
                  </a:lnTo>
                  <a:lnTo>
                    <a:pt x="7" y="207"/>
                  </a:lnTo>
                  <a:lnTo>
                    <a:pt x="14" y="199"/>
                  </a:lnTo>
                  <a:lnTo>
                    <a:pt x="14" y="157"/>
                  </a:lnTo>
                  <a:lnTo>
                    <a:pt x="14" y="114"/>
                  </a:lnTo>
                  <a:lnTo>
                    <a:pt x="14" y="107"/>
                  </a:lnTo>
                  <a:lnTo>
                    <a:pt x="21" y="107"/>
                  </a:lnTo>
                  <a:lnTo>
                    <a:pt x="21" y="57"/>
                  </a:lnTo>
                  <a:lnTo>
                    <a:pt x="28" y="14"/>
                  </a:lnTo>
                  <a:lnTo>
                    <a:pt x="28" y="7"/>
                  </a:lnTo>
                  <a:lnTo>
                    <a:pt x="28" y="0"/>
                  </a:lnTo>
                  <a:lnTo>
                    <a:pt x="36" y="0"/>
                  </a:lnTo>
                  <a:lnTo>
                    <a:pt x="43" y="0"/>
                  </a:lnTo>
                  <a:lnTo>
                    <a:pt x="43" y="7"/>
                  </a:lnTo>
                  <a:lnTo>
                    <a:pt x="43" y="14"/>
                  </a:lnTo>
                  <a:lnTo>
                    <a:pt x="50" y="14"/>
                  </a:lnTo>
                  <a:lnTo>
                    <a:pt x="50" y="21"/>
                  </a:lnTo>
                  <a:lnTo>
                    <a:pt x="50" y="28"/>
                  </a:lnTo>
                  <a:lnTo>
                    <a:pt x="64" y="28"/>
                  </a:lnTo>
                  <a:lnTo>
                    <a:pt x="71" y="28"/>
                  </a:lnTo>
                  <a:lnTo>
                    <a:pt x="78" y="35"/>
                  </a:lnTo>
                  <a:lnTo>
                    <a:pt x="85" y="42"/>
                  </a:lnTo>
                  <a:lnTo>
                    <a:pt x="93" y="42"/>
                  </a:lnTo>
                  <a:lnTo>
                    <a:pt x="100" y="42"/>
                  </a:lnTo>
                  <a:lnTo>
                    <a:pt x="100" y="28"/>
                  </a:lnTo>
                  <a:lnTo>
                    <a:pt x="100" y="21"/>
                  </a:lnTo>
                  <a:lnTo>
                    <a:pt x="107" y="21"/>
                  </a:lnTo>
                  <a:lnTo>
                    <a:pt x="107" y="28"/>
                  </a:lnTo>
                  <a:lnTo>
                    <a:pt x="107" y="21"/>
                  </a:lnTo>
                  <a:lnTo>
                    <a:pt x="114" y="21"/>
                  </a:lnTo>
                  <a:lnTo>
                    <a:pt x="114" y="14"/>
                  </a:lnTo>
                  <a:lnTo>
                    <a:pt x="121" y="14"/>
                  </a:lnTo>
                  <a:lnTo>
                    <a:pt x="121" y="21"/>
                  </a:lnTo>
                  <a:lnTo>
                    <a:pt x="135" y="28"/>
                  </a:lnTo>
                  <a:lnTo>
                    <a:pt x="142" y="42"/>
                  </a:lnTo>
                  <a:lnTo>
                    <a:pt x="142" y="57"/>
                  </a:lnTo>
                  <a:lnTo>
                    <a:pt x="142" y="71"/>
                  </a:lnTo>
                  <a:lnTo>
                    <a:pt x="157" y="71"/>
                  </a:lnTo>
                  <a:lnTo>
                    <a:pt x="171" y="71"/>
                  </a:lnTo>
                  <a:lnTo>
                    <a:pt x="171" y="78"/>
                  </a:lnTo>
                  <a:lnTo>
                    <a:pt x="171" y="85"/>
                  </a:lnTo>
                  <a:lnTo>
                    <a:pt x="185" y="85"/>
                  </a:lnTo>
                  <a:lnTo>
                    <a:pt x="200" y="85"/>
                  </a:lnTo>
                  <a:lnTo>
                    <a:pt x="200" y="78"/>
                  </a:lnTo>
                  <a:lnTo>
                    <a:pt x="200" y="71"/>
                  </a:lnTo>
                  <a:lnTo>
                    <a:pt x="207" y="71"/>
                  </a:lnTo>
                  <a:lnTo>
                    <a:pt x="214" y="71"/>
                  </a:lnTo>
                  <a:lnTo>
                    <a:pt x="221" y="64"/>
                  </a:lnTo>
                  <a:lnTo>
                    <a:pt x="228" y="64"/>
                  </a:lnTo>
                  <a:lnTo>
                    <a:pt x="235" y="71"/>
                  </a:lnTo>
                  <a:lnTo>
                    <a:pt x="242" y="71"/>
                  </a:lnTo>
                  <a:lnTo>
                    <a:pt x="242" y="92"/>
                  </a:lnTo>
                  <a:lnTo>
                    <a:pt x="242" y="107"/>
                  </a:lnTo>
                  <a:lnTo>
                    <a:pt x="249" y="107"/>
                  </a:lnTo>
                  <a:lnTo>
                    <a:pt x="257" y="107"/>
                  </a:lnTo>
                  <a:lnTo>
                    <a:pt x="264" y="114"/>
                  </a:lnTo>
                  <a:lnTo>
                    <a:pt x="264" y="121"/>
                  </a:lnTo>
                  <a:lnTo>
                    <a:pt x="257" y="121"/>
                  </a:lnTo>
                  <a:lnTo>
                    <a:pt x="249" y="121"/>
                  </a:lnTo>
                  <a:lnTo>
                    <a:pt x="249" y="135"/>
                  </a:lnTo>
                  <a:lnTo>
                    <a:pt x="249" y="142"/>
                  </a:lnTo>
                  <a:lnTo>
                    <a:pt x="257" y="149"/>
                  </a:lnTo>
                  <a:lnTo>
                    <a:pt x="264" y="157"/>
                  </a:lnTo>
                  <a:lnTo>
                    <a:pt x="264" y="164"/>
                  </a:lnTo>
                  <a:lnTo>
                    <a:pt x="264" y="171"/>
                  </a:lnTo>
                  <a:lnTo>
                    <a:pt x="271" y="171"/>
                  </a:lnTo>
                  <a:lnTo>
                    <a:pt x="271" y="178"/>
                  </a:lnTo>
                  <a:lnTo>
                    <a:pt x="264" y="178"/>
                  </a:lnTo>
                  <a:lnTo>
                    <a:pt x="264" y="185"/>
                  </a:lnTo>
                  <a:lnTo>
                    <a:pt x="264" y="192"/>
                  </a:lnTo>
                  <a:lnTo>
                    <a:pt x="271" y="199"/>
                  </a:lnTo>
                  <a:lnTo>
                    <a:pt x="271" y="207"/>
                  </a:lnTo>
                  <a:lnTo>
                    <a:pt x="278" y="214"/>
                  </a:lnTo>
                  <a:lnTo>
                    <a:pt x="285" y="214"/>
                  </a:lnTo>
                  <a:lnTo>
                    <a:pt x="278" y="228"/>
                  </a:lnTo>
                  <a:lnTo>
                    <a:pt x="271" y="242"/>
                  </a:lnTo>
                  <a:lnTo>
                    <a:pt x="264" y="242"/>
                  </a:lnTo>
                  <a:lnTo>
                    <a:pt x="264" y="249"/>
                  </a:lnTo>
                  <a:lnTo>
                    <a:pt x="257" y="249"/>
                  </a:lnTo>
                  <a:lnTo>
                    <a:pt x="249" y="249"/>
                  </a:lnTo>
                  <a:lnTo>
                    <a:pt x="242" y="256"/>
                  </a:lnTo>
                  <a:lnTo>
                    <a:pt x="242" y="264"/>
                  </a:lnTo>
                  <a:lnTo>
                    <a:pt x="242" y="271"/>
                  </a:lnTo>
                  <a:lnTo>
                    <a:pt x="242" y="285"/>
                  </a:lnTo>
                  <a:lnTo>
                    <a:pt x="235" y="285"/>
                  </a:lnTo>
                  <a:lnTo>
                    <a:pt x="228" y="292"/>
                  </a:lnTo>
                  <a:lnTo>
                    <a:pt x="207" y="292"/>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95" name="Freeform 94"/>
            <p:cNvSpPr>
              <a:spLocks/>
            </p:cNvSpPr>
            <p:nvPr/>
          </p:nvSpPr>
          <p:spPr bwMode="auto">
            <a:xfrm>
              <a:off x="4430713" y="1549400"/>
              <a:ext cx="485775" cy="339725"/>
            </a:xfrm>
            <a:custGeom>
              <a:avLst/>
              <a:gdLst>
                <a:gd name="T0" fmla="*/ 771167813 w 306"/>
                <a:gd name="T1" fmla="*/ 90725625 h 214"/>
                <a:gd name="T2" fmla="*/ 753527513 w 306"/>
                <a:gd name="T3" fmla="*/ 181451250 h 214"/>
                <a:gd name="T4" fmla="*/ 753527513 w 306"/>
                <a:gd name="T5" fmla="*/ 269657513 h 214"/>
                <a:gd name="T6" fmla="*/ 753527513 w 306"/>
                <a:gd name="T7" fmla="*/ 360383138 h 214"/>
                <a:gd name="T8" fmla="*/ 753527513 w 306"/>
                <a:gd name="T9" fmla="*/ 448587813 h 214"/>
                <a:gd name="T10" fmla="*/ 735885625 w 306"/>
                <a:gd name="T11" fmla="*/ 521673138 h 214"/>
                <a:gd name="T12" fmla="*/ 735885625 w 306"/>
                <a:gd name="T13" fmla="*/ 539313438 h 214"/>
                <a:gd name="T14" fmla="*/ 357862188 w 306"/>
                <a:gd name="T15" fmla="*/ 539313438 h 214"/>
                <a:gd name="T16" fmla="*/ 0 w 306"/>
                <a:gd name="T17" fmla="*/ 521673138 h 214"/>
                <a:gd name="T18" fmla="*/ 0 w 306"/>
                <a:gd name="T19" fmla="*/ 430947513 h 214"/>
                <a:gd name="T20" fmla="*/ 0 w 306"/>
                <a:gd name="T21" fmla="*/ 342741250 h 214"/>
                <a:gd name="T22" fmla="*/ 17641888 w 306"/>
                <a:gd name="T23" fmla="*/ 269657513 h 214"/>
                <a:gd name="T24" fmla="*/ 17641888 w 306"/>
                <a:gd name="T25" fmla="*/ 181451250 h 214"/>
                <a:gd name="T26" fmla="*/ 17641888 w 306"/>
                <a:gd name="T27" fmla="*/ 90725625 h 214"/>
                <a:gd name="T28" fmla="*/ 17641888 w 306"/>
                <a:gd name="T29" fmla="*/ 0 h 214"/>
                <a:gd name="T30" fmla="*/ 395665325 w 306"/>
                <a:gd name="T31" fmla="*/ 0 h 214"/>
                <a:gd name="T32" fmla="*/ 771167813 w 306"/>
                <a:gd name="T33" fmla="*/ 0 h 214"/>
                <a:gd name="T34" fmla="*/ 771167813 w 306"/>
                <a:gd name="T35" fmla="*/ 73085325 h 214"/>
                <a:gd name="T36" fmla="*/ 771167813 w 306"/>
                <a:gd name="T37" fmla="*/ 90725625 h 21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6"/>
                <a:gd name="T58" fmla="*/ 0 h 214"/>
                <a:gd name="T59" fmla="*/ 306 w 306"/>
                <a:gd name="T60" fmla="*/ 214 h 21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6" h="214">
                  <a:moveTo>
                    <a:pt x="306" y="36"/>
                  </a:moveTo>
                  <a:lnTo>
                    <a:pt x="299" y="72"/>
                  </a:lnTo>
                  <a:lnTo>
                    <a:pt x="299" y="107"/>
                  </a:lnTo>
                  <a:lnTo>
                    <a:pt x="299" y="143"/>
                  </a:lnTo>
                  <a:lnTo>
                    <a:pt x="299" y="178"/>
                  </a:lnTo>
                  <a:lnTo>
                    <a:pt x="292" y="207"/>
                  </a:lnTo>
                  <a:lnTo>
                    <a:pt x="292" y="214"/>
                  </a:lnTo>
                  <a:lnTo>
                    <a:pt x="142" y="214"/>
                  </a:lnTo>
                  <a:lnTo>
                    <a:pt x="0" y="207"/>
                  </a:lnTo>
                  <a:lnTo>
                    <a:pt x="0" y="171"/>
                  </a:lnTo>
                  <a:lnTo>
                    <a:pt x="0" y="136"/>
                  </a:lnTo>
                  <a:lnTo>
                    <a:pt x="7" y="107"/>
                  </a:lnTo>
                  <a:lnTo>
                    <a:pt x="7" y="72"/>
                  </a:lnTo>
                  <a:lnTo>
                    <a:pt x="7" y="36"/>
                  </a:lnTo>
                  <a:lnTo>
                    <a:pt x="7" y="0"/>
                  </a:lnTo>
                  <a:lnTo>
                    <a:pt x="157" y="0"/>
                  </a:lnTo>
                  <a:lnTo>
                    <a:pt x="306" y="0"/>
                  </a:lnTo>
                  <a:lnTo>
                    <a:pt x="306" y="29"/>
                  </a:lnTo>
                  <a:lnTo>
                    <a:pt x="306" y="36"/>
                  </a:lnTo>
                  <a:close/>
                </a:path>
              </a:pathLst>
            </a:custGeom>
            <a:solidFill>
              <a:schemeClr val="accent3">
                <a:lumMod val="60000"/>
                <a:lumOff val="4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96" name="Freeform 95"/>
            <p:cNvSpPr>
              <a:spLocks/>
            </p:cNvSpPr>
            <p:nvPr/>
          </p:nvSpPr>
          <p:spPr bwMode="auto">
            <a:xfrm>
              <a:off x="4430713" y="1549400"/>
              <a:ext cx="485775" cy="339725"/>
            </a:xfrm>
            <a:custGeom>
              <a:avLst/>
              <a:gdLst>
                <a:gd name="T0" fmla="*/ 771167813 w 306"/>
                <a:gd name="T1" fmla="*/ 90725625 h 214"/>
                <a:gd name="T2" fmla="*/ 753527513 w 306"/>
                <a:gd name="T3" fmla="*/ 181451250 h 214"/>
                <a:gd name="T4" fmla="*/ 753527513 w 306"/>
                <a:gd name="T5" fmla="*/ 269657513 h 214"/>
                <a:gd name="T6" fmla="*/ 753527513 w 306"/>
                <a:gd name="T7" fmla="*/ 360383138 h 214"/>
                <a:gd name="T8" fmla="*/ 753527513 w 306"/>
                <a:gd name="T9" fmla="*/ 448587813 h 214"/>
                <a:gd name="T10" fmla="*/ 735885625 w 306"/>
                <a:gd name="T11" fmla="*/ 521673138 h 214"/>
                <a:gd name="T12" fmla="*/ 735885625 w 306"/>
                <a:gd name="T13" fmla="*/ 539313438 h 214"/>
                <a:gd name="T14" fmla="*/ 357862188 w 306"/>
                <a:gd name="T15" fmla="*/ 539313438 h 214"/>
                <a:gd name="T16" fmla="*/ 0 w 306"/>
                <a:gd name="T17" fmla="*/ 521673138 h 214"/>
                <a:gd name="T18" fmla="*/ 0 w 306"/>
                <a:gd name="T19" fmla="*/ 430947513 h 214"/>
                <a:gd name="T20" fmla="*/ 0 w 306"/>
                <a:gd name="T21" fmla="*/ 342741250 h 214"/>
                <a:gd name="T22" fmla="*/ 17641888 w 306"/>
                <a:gd name="T23" fmla="*/ 269657513 h 214"/>
                <a:gd name="T24" fmla="*/ 17641888 w 306"/>
                <a:gd name="T25" fmla="*/ 181451250 h 214"/>
                <a:gd name="T26" fmla="*/ 17641888 w 306"/>
                <a:gd name="T27" fmla="*/ 90725625 h 214"/>
                <a:gd name="T28" fmla="*/ 17641888 w 306"/>
                <a:gd name="T29" fmla="*/ 0 h 214"/>
                <a:gd name="T30" fmla="*/ 395665325 w 306"/>
                <a:gd name="T31" fmla="*/ 0 h 214"/>
                <a:gd name="T32" fmla="*/ 771167813 w 306"/>
                <a:gd name="T33" fmla="*/ 0 h 214"/>
                <a:gd name="T34" fmla="*/ 771167813 w 306"/>
                <a:gd name="T35" fmla="*/ 73085325 h 2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06"/>
                <a:gd name="T55" fmla="*/ 0 h 214"/>
                <a:gd name="T56" fmla="*/ 306 w 306"/>
                <a:gd name="T57" fmla="*/ 214 h 21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06" h="214">
                  <a:moveTo>
                    <a:pt x="306" y="36"/>
                  </a:moveTo>
                  <a:lnTo>
                    <a:pt x="299" y="72"/>
                  </a:lnTo>
                  <a:lnTo>
                    <a:pt x="299" y="107"/>
                  </a:lnTo>
                  <a:lnTo>
                    <a:pt x="299" y="143"/>
                  </a:lnTo>
                  <a:lnTo>
                    <a:pt x="299" y="178"/>
                  </a:lnTo>
                  <a:lnTo>
                    <a:pt x="292" y="207"/>
                  </a:lnTo>
                  <a:lnTo>
                    <a:pt x="292" y="214"/>
                  </a:lnTo>
                  <a:lnTo>
                    <a:pt x="142" y="214"/>
                  </a:lnTo>
                  <a:lnTo>
                    <a:pt x="0" y="207"/>
                  </a:lnTo>
                  <a:lnTo>
                    <a:pt x="0" y="171"/>
                  </a:lnTo>
                  <a:lnTo>
                    <a:pt x="0" y="136"/>
                  </a:lnTo>
                  <a:lnTo>
                    <a:pt x="7" y="107"/>
                  </a:lnTo>
                  <a:lnTo>
                    <a:pt x="7" y="72"/>
                  </a:lnTo>
                  <a:lnTo>
                    <a:pt x="7" y="36"/>
                  </a:lnTo>
                  <a:lnTo>
                    <a:pt x="7" y="0"/>
                  </a:lnTo>
                  <a:lnTo>
                    <a:pt x="157" y="0"/>
                  </a:lnTo>
                  <a:lnTo>
                    <a:pt x="306" y="0"/>
                  </a:lnTo>
                  <a:lnTo>
                    <a:pt x="306" y="29"/>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97" name="Freeform 96"/>
            <p:cNvSpPr>
              <a:spLocks/>
            </p:cNvSpPr>
            <p:nvPr/>
          </p:nvSpPr>
          <p:spPr bwMode="auto">
            <a:xfrm>
              <a:off x="4408488" y="1878013"/>
              <a:ext cx="485775" cy="396875"/>
            </a:xfrm>
            <a:custGeom>
              <a:avLst/>
              <a:gdLst>
                <a:gd name="T0" fmla="*/ 0 w 306"/>
                <a:gd name="T1" fmla="*/ 539313438 h 250"/>
                <a:gd name="T2" fmla="*/ 0 w 306"/>
                <a:gd name="T3" fmla="*/ 504031250 h 250"/>
                <a:gd name="T4" fmla="*/ 17641888 w 306"/>
                <a:gd name="T5" fmla="*/ 466229700 h 250"/>
                <a:gd name="T6" fmla="*/ 35282188 w 306"/>
                <a:gd name="T7" fmla="*/ 448587813 h 250"/>
                <a:gd name="T8" fmla="*/ 35282188 w 306"/>
                <a:gd name="T9" fmla="*/ 216733438 h 250"/>
                <a:gd name="T10" fmla="*/ 35282188 w 306"/>
                <a:gd name="T11" fmla="*/ 0 h 250"/>
                <a:gd name="T12" fmla="*/ 393144375 w 306"/>
                <a:gd name="T13" fmla="*/ 17641888 h 250"/>
                <a:gd name="T14" fmla="*/ 771167813 w 306"/>
                <a:gd name="T15" fmla="*/ 17641888 h 250"/>
                <a:gd name="T16" fmla="*/ 753527513 w 306"/>
                <a:gd name="T17" fmla="*/ 322580000 h 250"/>
                <a:gd name="T18" fmla="*/ 735885625 w 306"/>
                <a:gd name="T19" fmla="*/ 630039063 h 250"/>
                <a:gd name="T20" fmla="*/ 556955325 w 306"/>
                <a:gd name="T21" fmla="*/ 630039063 h 250"/>
                <a:gd name="T22" fmla="*/ 357862188 w 306"/>
                <a:gd name="T23" fmla="*/ 630039063 h 250"/>
                <a:gd name="T24" fmla="*/ 322580000 w 306"/>
                <a:gd name="T25" fmla="*/ 609877813 h 250"/>
                <a:gd name="T26" fmla="*/ 287297813 w 306"/>
                <a:gd name="T27" fmla="*/ 592237513 h 250"/>
                <a:gd name="T28" fmla="*/ 143649700 w 306"/>
                <a:gd name="T29" fmla="*/ 592237513 h 250"/>
                <a:gd name="T30" fmla="*/ 0 w 306"/>
                <a:gd name="T31" fmla="*/ 592237513 h 250"/>
                <a:gd name="T32" fmla="*/ 0 w 306"/>
                <a:gd name="T33" fmla="*/ 556955325 h 250"/>
                <a:gd name="T34" fmla="*/ 0 w 306"/>
                <a:gd name="T35" fmla="*/ 539313438 h 2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06"/>
                <a:gd name="T55" fmla="*/ 0 h 250"/>
                <a:gd name="T56" fmla="*/ 306 w 306"/>
                <a:gd name="T57" fmla="*/ 250 h 2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06" h="250">
                  <a:moveTo>
                    <a:pt x="0" y="214"/>
                  </a:moveTo>
                  <a:lnTo>
                    <a:pt x="0" y="200"/>
                  </a:lnTo>
                  <a:lnTo>
                    <a:pt x="7" y="185"/>
                  </a:lnTo>
                  <a:lnTo>
                    <a:pt x="14" y="178"/>
                  </a:lnTo>
                  <a:lnTo>
                    <a:pt x="14" y="86"/>
                  </a:lnTo>
                  <a:lnTo>
                    <a:pt x="14" y="0"/>
                  </a:lnTo>
                  <a:lnTo>
                    <a:pt x="156" y="7"/>
                  </a:lnTo>
                  <a:lnTo>
                    <a:pt x="306" y="7"/>
                  </a:lnTo>
                  <a:lnTo>
                    <a:pt x="299" y="128"/>
                  </a:lnTo>
                  <a:lnTo>
                    <a:pt x="292" y="250"/>
                  </a:lnTo>
                  <a:lnTo>
                    <a:pt x="221" y="250"/>
                  </a:lnTo>
                  <a:lnTo>
                    <a:pt x="142" y="250"/>
                  </a:lnTo>
                  <a:lnTo>
                    <a:pt x="128" y="242"/>
                  </a:lnTo>
                  <a:lnTo>
                    <a:pt x="114" y="235"/>
                  </a:lnTo>
                  <a:lnTo>
                    <a:pt x="57" y="235"/>
                  </a:lnTo>
                  <a:lnTo>
                    <a:pt x="0" y="235"/>
                  </a:lnTo>
                  <a:lnTo>
                    <a:pt x="0" y="221"/>
                  </a:lnTo>
                  <a:lnTo>
                    <a:pt x="0" y="214"/>
                  </a:lnTo>
                  <a:close/>
                </a:path>
              </a:pathLst>
            </a:custGeom>
            <a:solidFill>
              <a:schemeClr val="accent3">
                <a:lumMod val="60000"/>
                <a:lumOff val="4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98" name="Freeform 97"/>
            <p:cNvSpPr>
              <a:spLocks/>
            </p:cNvSpPr>
            <p:nvPr/>
          </p:nvSpPr>
          <p:spPr bwMode="auto">
            <a:xfrm>
              <a:off x="4408488" y="1878013"/>
              <a:ext cx="485775" cy="396875"/>
            </a:xfrm>
            <a:custGeom>
              <a:avLst/>
              <a:gdLst>
                <a:gd name="T0" fmla="*/ 0 w 306"/>
                <a:gd name="T1" fmla="*/ 539313438 h 250"/>
                <a:gd name="T2" fmla="*/ 0 w 306"/>
                <a:gd name="T3" fmla="*/ 504031250 h 250"/>
                <a:gd name="T4" fmla="*/ 17641888 w 306"/>
                <a:gd name="T5" fmla="*/ 466229700 h 250"/>
                <a:gd name="T6" fmla="*/ 35282188 w 306"/>
                <a:gd name="T7" fmla="*/ 448587813 h 250"/>
                <a:gd name="T8" fmla="*/ 35282188 w 306"/>
                <a:gd name="T9" fmla="*/ 216733438 h 250"/>
                <a:gd name="T10" fmla="*/ 35282188 w 306"/>
                <a:gd name="T11" fmla="*/ 0 h 250"/>
                <a:gd name="T12" fmla="*/ 393144375 w 306"/>
                <a:gd name="T13" fmla="*/ 17641888 h 250"/>
                <a:gd name="T14" fmla="*/ 771167813 w 306"/>
                <a:gd name="T15" fmla="*/ 17641888 h 250"/>
                <a:gd name="T16" fmla="*/ 753527513 w 306"/>
                <a:gd name="T17" fmla="*/ 322580000 h 250"/>
                <a:gd name="T18" fmla="*/ 735885625 w 306"/>
                <a:gd name="T19" fmla="*/ 630039063 h 250"/>
                <a:gd name="T20" fmla="*/ 556955325 w 306"/>
                <a:gd name="T21" fmla="*/ 630039063 h 250"/>
                <a:gd name="T22" fmla="*/ 357862188 w 306"/>
                <a:gd name="T23" fmla="*/ 630039063 h 250"/>
                <a:gd name="T24" fmla="*/ 322580000 w 306"/>
                <a:gd name="T25" fmla="*/ 609877813 h 250"/>
                <a:gd name="T26" fmla="*/ 287297813 w 306"/>
                <a:gd name="T27" fmla="*/ 592237513 h 250"/>
                <a:gd name="T28" fmla="*/ 143649700 w 306"/>
                <a:gd name="T29" fmla="*/ 592237513 h 250"/>
                <a:gd name="T30" fmla="*/ 0 w 306"/>
                <a:gd name="T31" fmla="*/ 592237513 h 250"/>
                <a:gd name="T32" fmla="*/ 0 w 306"/>
                <a:gd name="T33" fmla="*/ 556955325 h 25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06"/>
                <a:gd name="T52" fmla="*/ 0 h 250"/>
                <a:gd name="T53" fmla="*/ 306 w 306"/>
                <a:gd name="T54" fmla="*/ 250 h 25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06" h="250">
                  <a:moveTo>
                    <a:pt x="0" y="214"/>
                  </a:moveTo>
                  <a:lnTo>
                    <a:pt x="0" y="200"/>
                  </a:lnTo>
                  <a:lnTo>
                    <a:pt x="7" y="185"/>
                  </a:lnTo>
                  <a:lnTo>
                    <a:pt x="14" y="178"/>
                  </a:lnTo>
                  <a:lnTo>
                    <a:pt x="14" y="86"/>
                  </a:lnTo>
                  <a:lnTo>
                    <a:pt x="14" y="0"/>
                  </a:lnTo>
                  <a:lnTo>
                    <a:pt x="156" y="7"/>
                  </a:lnTo>
                  <a:lnTo>
                    <a:pt x="306" y="7"/>
                  </a:lnTo>
                  <a:lnTo>
                    <a:pt x="299" y="128"/>
                  </a:lnTo>
                  <a:lnTo>
                    <a:pt x="292" y="250"/>
                  </a:lnTo>
                  <a:lnTo>
                    <a:pt x="221" y="250"/>
                  </a:lnTo>
                  <a:lnTo>
                    <a:pt x="142" y="250"/>
                  </a:lnTo>
                  <a:lnTo>
                    <a:pt x="128" y="242"/>
                  </a:lnTo>
                  <a:lnTo>
                    <a:pt x="114" y="235"/>
                  </a:lnTo>
                  <a:lnTo>
                    <a:pt x="57" y="235"/>
                  </a:lnTo>
                  <a:lnTo>
                    <a:pt x="0" y="235"/>
                  </a:lnTo>
                  <a:lnTo>
                    <a:pt x="0" y="221"/>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99" name="Freeform 98"/>
            <p:cNvSpPr>
              <a:spLocks/>
            </p:cNvSpPr>
            <p:nvPr/>
          </p:nvSpPr>
          <p:spPr bwMode="auto">
            <a:xfrm>
              <a:off x="4395788" y="2251075"/>
              <a:ext cx="476250" cy="465138"/>
            </a:xfrm>
            <a:custGeom>
              <a:avLst/>
              <a:gdLst>
                <a:gd name="T0" fmla="*/ 0 w 300"/>
                <a:gd name="T1" fmla="*/ 594757514 h 293"/>
                <a:gd name="T2" fmla="*/ 0 w 300"/>
                <a:gd name="T3" fmla="*/ 556955924 h 293"/>
                <a:gd name="T4" fmla="*/ 0 w 300"/>
                <a:gd name="T5" fmla="*/ 468749566 h 293"/>
                <a:gd name="T6" fmla="*/ 20161250 w 300"/>
                <a:gd name="T7" fmla="*/ 378023844 h 293"/>
                <a:gd name="T8" fmla="*/ 20161250 w 300"/>
                <a:gd name="T9" fmla="*/ 199093352 h 293"/>
                <a:gd name="T10" fmla="*/ 20161250 w 300"/>
                <a:gd name="T11" fmla="*/ 0 h 293"/>
                <a:gd name="T12" fmla="*/ 163810950 w 300"/>
                <a:gd name="T13" fmla="*/ 0 h 293"/>
                <a:gd name="T14" fmla="*/ 307459063 w 300"/>
                <a:gd name="T15" fmla="*/ 0 h 293"/>
                <a:gd name="T16" fmla="*/ 342741250 w 300"/>
                <a:gd name="T17" fmla="*/ 17641906 h 293"/>
                <a:gd name="T18" fmla="*/ 378023438 w 300"/>
                <a:gd name="T19" fmla="*/ 37803178 h 293"/>
                <a:gd name="T20" fmla="*/ 577116575 w 300"/>
                <a:gd name="T21" fmla="*/ 37803178 h 293"/>
                <a:gd name="T22" fmla="*/ 756046875 w 300"/>
                <a:gd name="T23" fmla="*/ 37803178 h 293"/>
                <a:gd name="T24" fmla="*/ 756046875 w 300"/>
                <a:gd name="T25" fmla="*/ 287298121 h 293"/>
                <a:gd name="T26" fmla="*/ 756046875 w 300"/>
                <a:gd name="T27" fmla="*/ 556955924 h 293"/>
                <a:gd name="T28" fmla="*/ 738406575 w 300"/>
                <a:gd name="T29" fmla="*/ 647681646 h 293"/>
                <a:gd name="T30" fmla="*/ 738406575 w 300"/>
                <a:gd name="T31" fmla="*/ 738407369 h 293"/>
                <a:gd name="T32" fmla="*/ 360383138 w 300"/>
                <a:gd name="T33" fmla="*/ 738407369 h 293"/>
                <a:gd name="T34" fmla="*/ 0 w 300"/>
                <a:gd name="T35" fmla="*/ 738407369 h 293"/>
                <a:gd name="T36" fmla="*/ 0 w 300"/>
                <a:gd name="T37" fmla="*/ 682963872 h 293"/>
                <a:gd name="T38" fmla="*/ 0 w 300"/>
                <a:gd name="T39" fmla="*/ 647681646 h 293"/>
                <a:gd name="T40" fmla="*/ 0 w 300"/>
                <a:gd name="T41" fmla="*/ 612399421 h 293"/>
                <a:gd name="T42" fmla="*/ 0 w 300"/>
                <a:gd name="T43" fmla="*/ 594757514 h 29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00"/>
                <a:gd name="T67" fmla="*/ 0 h 293"/>
                <a:gd name="T68" fmla="*/ 300 w 300"/>
                <a:gd name="T69" fmla="*/ 293 h 29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00" h="293">
                  <a:moveTo>
                    <a:pt x="0" y="236"/>
                  </a:moveTo>
                  <a:lnTo>
                    <a:pt x="0" y="221"/>
                  </a:lnTo>
                  <a:lnTo>
                    <a:pt x="0" y="186"/>
                  </a:lnTo>
                  <a:lnTo>
                    <a:pt x="8" y="150"/>
                  </a:lnTo>
                  <a:lnTo>
                    <a:pt x="8" y="79"/>
                  </a:lnTo>
                  <a:lnTo>
                    <a:pt x="8" y="0"/>
                  </a:lnTo>
                  <a:lnTo>
                    <a:pt x="65" y="0"/>
                  </a:lnTo>
                  <a:lnTo>
                    <a:pt x="122" y="0"/>
                  </a:lnTo>
                  <a:lnTo>
                    <a:pt x="136" y="7"/>
                  </a:lnTo>
                  <a:lnTo>
                    <a:pt x="150" y="15"/>
                  </a:lnTo>
                  <a:lnTo>
                    <a:pt x="229" y="15"/>
                  </a:lnTo>
                  <a:lnTo>
                    <a:pt x="300" y="15"/>
                  </a:lnTo>
                  <a:lnTo>
                    <a:pt x="300" y="114"/>
                  </a:lnTo>
                  <a:lnTo>
                    <a:pt x="300" y="221"/>
                  </a:lnTo>
                  <a:lnTo>
                    <a:pt x="293" y="257"/>
                  </a:lnTo>
                  <a:lnTo>
                    <a:pt x="293" y="293"/>
                  </a:lnTo>
                  <a:lnTo>
                    <a:pt x="143" y="293"/>
                  </a:lnTo>
                  <a:lnTo>
                    <a:pt x="0" y="293"/>
                  </a:lnTo>
                  <a:lnTo>
                    <a:pt x="0" y="271"/>
                  </a:lnTo>
                  <a:lnTo>
                    <a:pt x="0" y="257"/>
                  </a:lnTo>
                  <a:lnTo>
                    <a:pt x="0" y="243"/>
                  </a:lnTo>
                  <a:lnTo>
                    <a:pt x="0" y="236"/>
                  </a:lnTo>
                  <a:close/>
                </a:path>
              </a:pathLst>
            </a:custGeom>
            <a:solidFill>
              <a:schemeClr val="accent3">
                <a:lumMod val="60000"/>
                <a:lumOff val="4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00" name="Freeform 99"/>
            <p:cNvSpPr>
              <a:spLocks/>
            </p:cNvSpPr>
            <p:nvPr/>
          </p:nvSpPr>
          <p:spPr bwMode="auto">
            <a:xfrm>
              <a:off x="4395788" y="2251075"/>
              <a:ext cx="476250" cy="465138"/>
            </a:xfrm>
            <a:custGeom>
              <a:avLst/>
              <a:gdLst>
                <a:gd name="T0" fmla="*/ 0 w 300"/>
                <a:gd name="T1" fmla="*/ 594757514 h 293"/>
                <a:gd name="T2" fmla="*/ 0 w 300"/>
                <a:gd name="T3" fmla="*/ 556955924 h 293"/>
                <a:gd name="T4" fmla="*/ 0 w 300"/>
                <a:gd name="T5" fmla="*/ 468749566 h 293"/>
                <a:gd name="T6" fmla="*/ 20161250 w 300"/>
                <a:gd name="T7" fmla="*/ 378023844 h 293"/>
                <a:gd name="T8" fmla="*/ 20161250 w 300"/>
                <a:gd name="T9" fmla="*/ 199093352 h 293"/>
                <a:gd name="T10" fmla="*/ 20161250 w 300"/>
                <a:gd name="T11" fmla="*/ 0 h 293"/>
                <a:gd name="T12" fmla="*/ 163810950 w 300"/>
                <a:gd name="T13" fmla="*/ 0 h 293"/>
                <a:gd name="T14" fmla="*/ 307459063 w 300"/>
                <a:gd name="T15" fmla="*/ 0 h 293"/>
                <a:gd name="T16" fmla="*/ 342741250 w 300"/>
                <a:gd name="T17" fmla="*/ 17641906 h 293"/>
                <a:gd name="T18" fmla="*/ 378023438 w 300"/>
                <a:gd name="T19" fmla="*/ 37803178 h 293"/>
                <a:gd name="T20" fmla="*/ 577116575 w 300"/>
                <a:gd name="T21" fmla="*/ 37803178 h 293"/>
                <a:gd name="T22" fmla="*/ 756046875 w 300"/>
                <a:gd name="T23" fmla="*/ 37803178 h 293"/>
                <a:gd name="T24" fmla="*/ 756046875 w 300"/>
                <a:gd name="T25" fmla="*/ 287298121 h 293"/>
                <a:gd name="T26" fmla="*/ 756046875 w 300"/>
                <a:gd name="T27" fmla="*/ 556955924 h 293"/>
                <a:gd name="T28" fmla="*/ 738406575 w 300"/>
                <a:gd name="T29" fmla="*/ 647681646 h 293"/>
                <a:gd name="T30" fmla="*/ 738406575 w 300"/>
                <a:gd name="T31" fmla="*/ 738407369 h 293"/>
                <a:gd name="T32" fmla="*/ 360383138 w 300"/>
                <a:gd name="T33" fmla="*/ 738407369 h 293"/>
                <a:gd name="T34" fmla="*/ 0 w 300"/>
                <a:gd name="T35" fmla="*/ 738407369 h 293"/>
                <a:gd name="T36" fmla="*/ 0 w 300"/>
                <a:gd name="T37" fmla="*/ 682963872 h 293"/>
                <a:gd name="T38" fmla="*/ 0 w 300"/>
                <a:gd name="T39" fmla="*/ 647681646 h 293"/>
                <a:gd name="T40" fmla="*/ 0 w 300"/>
                <a:gd name="T41" fmla="*/ 612399421 h 29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0"/>
                <a:gd name="T64" fmla="*/ 0 h 293"/>
                <a:gd name="T65" fmla="*/ 300 w 300"/>
                <a:gd name="T66" fmla="*/ 293 h 29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0" h="293">
                  <a:moveTo>
                    <a:pt x="0" y="236"/>
                  </a:moveTo>
                  <a:lnTo>
                    <a:pt x="0" y="221"/>
                  </a:lnTo>
                  <a:lnTo>
                    <a:pt x="0" y="186"/>
                  </a:lnTo>
                  <a:lnTo>
                    <a:pt x="8" y="150"/>
                  </a:lnTo>
                  <a:lnTo>
                    <a:pt x="8" y="79"/>
                  </a:lnTo>
                  <a:lnTo>
                    <a:pt x="8" y="0"/>
                  </a:lnTo>
                  <a:lnTo>
                    <a:pt x="65" y="0"/>
                  </a:lnTo>
                  <a:lnTo>
                    <a:pt x="122" y="0"/>
                  </a:lnTo>
                  <a:lnTo>
                    <a:pt x="136" y="7"/>
                  </a:lnTo>
                  <a:lnTo>
                    <a:pt x="150" y="15"/>
                  </a:lnTo>
                  <a:lnTo>
                    <a:pt x="229" y="15"/>
                  </a:lnTo>
                  <a:lnTo>
                    <a:pt x="300" y="15"/>
                  </a:lnTo>
                  <a:lnTo>
                    <a:pt x="300" y="114"/>
                  </a:lnTo>
                  <a:lnTo>
                    <a:pt x="300" y="221"/>
                  </a:lnTo>
                  <a:lnTo>
                    <a:pt x="293" y="257"/>
                  </a:lnTo>
                  <a:lnTo>
                    <a:pt x="293" y="293"/>
                  </a:lnTo>
                  <a:lnTo>
                    <a:pt x="143" y="293"/>
                  </a:lnTo>
                  <a:lnTo>
                    <a:pt x="0" y="293"/>
                  </a:lnTo>
                  <a:lnTo>
                    <a:pt x="0" y="271"/>
                  </a:lnTo>
                  <a:lnTo>
                    <a:pt x="0" y="257"/>
                  </a:lnTo>
                  <a:lnTo>
                    <a:pt x="0" y="243"/>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01" name="Freeform 100"/>
            <p:cNvSpPr>
              <a:spLocks/>
            </p:cNvSpPr>
            <p:nvPr/>
          </p:nvSpPr>
          <p:spPr bwMode="auto">
            <a:xfrm>
              <a:off x="4283075" y="2705100"/>
              <a:ext cx="531813" cy="430213"/>
            </a:xfrm>
            <a:custGeom>
              <a:avLst/>
              <a:gdLst>
                <a:gd name="T0" fmla="*/ 844253931 w 335"/>
                <a:gd name="T1" fmla="*/ 662802658 h 271"/>
                <a:gd name="T2" fmla="*/ 808971711 w 335"/>
                <a:gd name="T3" fmla="*/ 662802658 h 271"/>
                <a:gd name="T4" fmla="*/ 773689490 w 335"/>
                <a:gd name="T5" fmla="*/ 609878521 h 271"/>
                <a:gd name="T6" fmla="*/ 738407269 w 335"/>
                <a:gd name="T7" fmla="*/ 609878521 h 271"/>
                <a:gd name="T8" fmla="*/ 718246000 w 335"/>
                <a:gd name="T9" fmla="*/ 627520429 h 271"/>
                <a:gd name="T10" fmla="*/ 682963780 w 335"/>
                <a:gd name="T11" fmla="*/ 609878521 h 271"/>
                <a:gd name="T12" fmla="*/ 647681559 w 335"/>
                <a:gd name="T13" fmla="*/ 609878521 h 271"/>
                <a:gd name="T14" fmla="*/ 592238069 w 335"/>
                <a:gd name="T15" fmla="*/ 609878521 h 271"/>
                <a:gd name="T16" fmla="*/ 486391407 w 335"/>
                <a:gd name="T17" fmla="*/ 609878521 h 271"/>
                <a:gd name="T18" fmla="*/ 413306014 w 335"/>
                <a:gd name="T19" fmla="*/ 627520429 h 271"/>
                <a:gd name="T20" fmla="*/ 378023793 w 335"/>
                <a:gd name="T21" fmla="*/ 645160750 h 271"/>
                <a:gd name="T22" fmla="*/ 360383476 w 335"/>
                <a:gd name="T23" fmla="*/ 662802658 h 271"/>
                <a:gd name="T24" fmla="*/ 342741572 w 335"/>
                <a:gd name="T25" fmla="*/ 645160750 h 271"/>
                <a:gd name="T26" fmla="*/ 304939987 w 335"/>
                <a:gd name="T27" fmla="*/ 662802658 h 271"/>
                <a:gd name="T28" fmla="*/ 252015862 w 335"/>
                <a:gd name="T29" fmla="*/ 682963931 h 271"/>
                <a:gd name="T30" fmla="*/ 178932056 w 335"/>
                <a:gd name="T31" fmla="*/ 662802658 h 271"/>
                <a:gd name="T32" fmla="*/ 216733641 w 335"/>
                <a:gd name="T33" fmla="*/ 627520429 h 271"/>
                <a:gd name="T34" fmla="*/ 216733641 w 335"/>
                <a:gd name="T35" fmla="*/ 556955972 h 271"/>
                <a:gd name="T36" fmla="*/ 178932056 w 335"/>
                <a:gd name="T37" fmla="*/ 556955972 h 271"/>
                <a:gd name="T38" fmla="*/ 178932056 w 335"/>
                <a:gd name="T39" fmla="*/ 519152791 h 271"/>
                <a:gd name="T40" fmla="*/ 143649835 w 335"/>
                <a:gd name="T41" fmla="*/ 448588334 h 271"/>
                <a:gd name="T42" fmla="*/ 143649835 w 335"/>
                <a:gd name="T43" fmla="*/ 395665785 h 271"/>
                <a:gd name="T44" fmla="*/ 161290152 w 335"/>
                <a:gd name="T45" fmla="*/ 357862603 h 271"/>
                <a:gd name="T46" fmla="*/ 178932056 w 335"/>
                <a:gd name="T47" fmla="*/ 322580375 h 271"/>
                <a:gd name="T48" fmla="*/ 178932056 w 335"/>
                <a:gd name="T49" fmla="*/ 269657826 h 271"/>
                <a:gd name="T50" fmla="*/ 216733641 w 335"/>
                <a:gd name="T51" fmla="*/ 269657826 h 271"/>
                <a:gd name="T52" fmla="*/ 178932056 w 335"/>
                <a:gd name="T53" fmla="*/ 249496552 h 271"/>
                <a:gd name="T54" fmla="*/ 178932056 w 335"/>
                <a:gd name="T55" fmla="*/ 214214324 h 271"/>
                <a:gd name="T56" fmla="*/ 143649835 w 335"/>
                <a:gd name="T57" fmla="*/ 196572416 h 271"/>
                <a:gd name="T58" fmla="*/ 126007931 w 335"/>
                <a:gd name="T59" fmla="*/ 161290187 h 271"/>
                <a:gd name="T60" fmla="*/ 108367614 w 335"/>
                <a:gd name="T61" fmla="*/ 143649867 h 271"/>
                <a:gd name="T62" fmla="*/ 108367614 w 335"/>
                <a:gd name="T63" fmla="*/ 88206365 h 271"/>
                <a:gd name="T64" fmla="*/ 90725710 w 335"/>
                <a:gd name="T65" fmla="*/ 70564457 h 271"/>
                <a:gd name="T66" fmla="*/ 73085394 w 335"/>
                <a:gd name="T67" fmla="*/ 70564457 h 271"/>
                <a:gd name="T68" fmla="*/ 73085394 w 335"/>
                <a:gd name="T69" fmla="*/ 70564457 h 271"/>
                <a:gd name="T70" fmla="*/ 55443490 w 335"/>
                <a:gd name="T71" fmla="*/ 52924137 h 271"/>
                <a:gd name="T72" fmla="*/ 17641904 w 335"/>
                <a:gd name="T73" fmla="*/ 52924137 h 271"/>
                <a:gd name="T74" fmla="*/ 0 w 335"/>
                <a:gd name="T75" fmla="*/ 17641908 h 271"/>
                <a:gd name="T76" fmla="*/ 325101256 w 335"/>
                <a:gd name="T77" fmla="*/ 0 h 271"/>
                <a:gd name="T78" fmla="*/ 630039655 w 335"/>
                <a:gd name="T79" fmla="*/ 52924137 h 271"/>
                <a:gd name="T80" fmla="*/ 647681559 w 335"/>
                <a:gd name="T81" fmla="*/ 143649867 h 271"/>
                <a:gd name="T82" fmla="*/ 665321876 w 335"/>
                <a:gd name="T83" fmla="*/ 231854644 h 271"/>
                <a:gd name="T84" fmla="*/ 682963780 w 335"/>
                <a:gd name="T85" fmla="*/ 304940054 h 271"/>
                <a:gd name="T86" fmla="*/ 700604096 w 335"/>
                <a:gd name="T87" fmla="*/ 375504511 h 271"/>
                <a:gd name="T88" fmla="*/ 718246000 w 335"/>
                <a:gd name="T89" fmla="*/ 430948013 h 271"/>
                <a:gd name="T90" fmla="*/ 756047586 w 335"/>
                <a:gd name="T91" fmla="*/ 483870562 h 271"/>
                <a:gd name="T92" fmla="*/ 791329806 w 335"/>
                <a:gd name="T93" fmla="*/ 556955972 h 271"/>
                <a:gd name="T94" fmla="*/ 808971711 w 335"/>
                <a:gd name="T95" fmla="*/ 592238201 h 271"/>
                <a:gd name="T96" fmla="*/ 844253931 w 335"/>
                <a:gd name="T97" fmla="*/ 609878521 h 271"/>
                <a:gd name="T98" fmla="*/ 844253931 w 335"/>
                <a:gd name="T99" fmla="*/ 627520429 h 2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5"/>
                <a:gd name="T151" fmla="*/ 0 h 271"/>
                <a:gd name="T152" fmla="*/ 335 w 335"/>
                <a:gd name="T153" fmla="*/ 271 h 2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5" h="271">
                  <a:moveTo>
                    <a:pt x="335" y="256"/>
                  </a:moveTo>
                  <a:lnTo>
                    <a:pt x="335" y="263"/>
                  </a:lnTo>
                  <a:lnTo>
                    <a:pt x="328" y="263"/>
                  </a:lnTo>
                  <a:lnTo>
                    <a:pt x="321" y="263"/>
                  </a:lnTo>
                  <a:lnTo>
                    <a:pt x="314" y="249"/>
                  </a:lnTo>
                  <a:lnTo>
                    <a:pt x="307" y="242"/>
                  </a:lnTo>
                  <a:lnTo>
                    <a:pt x="300" y="242"/>
                  </a:lnTo>
                  <a:lnTo>
                    <a:pt x="293" y="242"/>
                  </a:lnTo>
                  <a:lnTo>
                    <a:pt x="293" y="249"/>
                  </a:lnTo>
                  <a:lnTo>
                    <a:pt x="285" y="249"/>
                  </a:lnTo>
                  <a:lnTo>
                    <a:pt x="278" y="242"/>
                  </a:lnTo>
                  <a:lnTo>
                    <a:pt x="271" y="242"/>
                  </a:lnTo>
                  <a:lnTo>
                    <a:pt x="264" y="249"/>
                  </a:lnTo>
                  <a:lnTo>
                    <a:pt x="257" y="242"/>
                  </a:lnTo>
                  <a:lnTo>
                    <a:pt x="250" y="242"/>
                  </a:lnTo>
                  <a:lnTo>
                    <a:pt x="235" y="242"/>
                  </a:lnTo>
                  <a:lnTo>
                    <a:pt x="214" y="242"/>
                  </a:lnTo>
                  <a:lnTo>
                    <a:pt x="193" y="242"/>
                  </a:lnTo>
                  <a:lnTo>
                    <a:pt x="178" y="249"/>
                  </a:lnTo>
                  <a:lnTo>
                    <a:pt x="164" y="249"/>
                  </a:lnTo>
                  <a:lnTo>
                    <a:pt x="150" y="249"/>
                  </a:lnTo>
                  <a:lnTo>
                    <a:pt x="150" y="256"/>
                  </a:lnTo>
                  <a:lnTo>
                    <a:pt x="150" y="263"/>
                  </a:lnTo>
                  <a:lnTo>
                    <a:pt x="143" y="263"/>
                  </a:lnTo>
                  <a:lnTo>
                    <a:pt x="136" y="263"/>
                  </a:lnTo>
                  <a:lnTo>
                    <a:pt x="136" y="256"/>
                  </a:lnTo>
                  <a:lnTo>
                    <a:pt x="129" y="249"/>
                  </a:lnTo>
                  <a:lnTo>
                    <a:pt x="121" y="263"/>
                  </a:lnTo>
                  <a:lnTo>
                    <a:pt x="107" y="271"/>
                  </a:lnTo>
                  <a:lnTo>
                    <a:pt x="100" y="271"/>
                  </a:lnTo>
                  <a:lnTo>
                    <a:pt x="86" y="271"/>
                  </a:lnTo>
                  <a:lnTo>
                    <a:pt x="71" y="263"/>
                  </a:lnTo>
                  <a:lnTo>
                    <a:pt x="79" y="256"/>
                  </a:lnTo>
                  <a:lnTo>
                    <a:pt x="86" y="249"/>
                  </a:lnTo>
                  <a:lnTo>
                    <a:pt x="86" y="235"/>
                  </a:lnTo>
                  <a:lnTo>
                    <a:pt x="86" y="221"/>
                  </a:lnTo>
                  <a:lnTo>
                    <a:pt x="79" y="221"/>
                  </a:lnTo>
                  <a:lnTo>
                    <a:pt x="71" y="221"/>
                  </a:lnTo>
                  <a:lnTo>
                    <a:pt x="71" y="214"/>
                  </a:lnTo>
                  <a:lnTo>
                    <a:pt x="71" y="206"/>
                  </a:lnTo>
                  <a:lnTo>
                    <a:pt x="64" y="199"/>
                  </a:lnTo>
                  <a:lnTo>
                    <a:pt x="57" y="178"/>
                  </a:lnTo>
                  <a:lnTo>
                    <a:pt x="50" y="157"/>
                  </a:lnTo>
                  <a:lnTo>
                    <a:pt x="57" y="157"/>
                  </a:lnTo>
                  <a:lnTo>
                    <a:pt x="64" y="149"/>
                  </a:lnTo>
                  <a:lnTo>
                    <a:pt x="64" y="142"/>
                  </a:lnTo>
                  <a:lnTo>
                    <a:pt x="64" y="128"/>
                  </a:lnTo>
                  <a:lnTo>
                    <a:pt x="71" y="128"/>
                  </a:lnTo>
                  <a:lnTo>
                    <a:pt x="71" y="121"/>
                  </a:lnTo>
                  <a:lnTo>
                    <a:pt x="71" y="107"/>
                  </a:lnTo>
                  <a:lnTo>
                    <a:pt x="79" y="107"/>
                  </a:lnTo>
                  <a:lnTo>
                    <a:pt x="86" y="107"/>
                  </a:lnTo>
                  <a:lnTo>
                    <a:pt x="79" y="99"/>
                  </a:lnTo>
                  <a:lnTo>
                    <a:pt x="71" y="99"/>
                  </a:lnTo>
                  <a:lnTo>
                    <a:pt x="71" y="92"/>
                  </a:lnTo>
                  <a:lnTo>
                    <a:pt x="71" y="85"/>
                  </a:lnTo>
                  <a:lnTo>
                    <a:pt x="64" y="85"/>
                  </a:lnTo>
                  <a:lnTo>
                    <a:pt x="57" y="78"/>
                  </a:lnTo>
                  <a:lnTo>
                    <a:pt x="50" y="71"/>
                  </a:lnTo>
                  <a:lnTo>
                    <a:pt x="50" y="64"/>
                  </a:lnTo>
                  <a:lnTo>
                    <a:pt x="50" y="57"/>
                  </a:lnTo>
                  <a:lnTo>
                    <a:pt x="43" y="57"/>
                  </a:lnTo>
                  <a:lnTo>
                    <a:pt x="43" y="50"/>
                  </a:lnTo>
                  <a:lnTo>
                    <a:pt x="43" y="35"/>
                  </a:lnTo>
                  <a:lnTo>
                    <a:pt x="36" y="35"/>
                  </a:lnTo>
                  <a:lnTo>
                    <a:pt x="36" y="28"/>
                  </a:lnTo>
                  <a:lnTo>
                    <a:pt x="36" y="21"/>
                  </a:lnTo>
                  <a:lnTo>
                    <a:pt x="29" y="28"/>
                  </a:lnTo>
                  <a:lnTo>
                    <a:pt x="29" y="35"/>
                  </a:lnTo>
                  <a:lnTo>
                    <a:pt x="29" y="28"/>
                  </a:lnTo>
                  <a:lnTo>
                    <a:pt x="29" y="21"/>
                  </a:lnTo>
                  <a:lnTo>
                    <a:pt x="22" y="21"/>
                  </a:lnTo>
                  <a:lnTo>
                    <a:pt x="14" y="21"/>
                  </a:lnTo>
                  <a:lnTo>
                    <a:pt x="7" y="21"/>
                  </a:lnTo>
                  <a:lnTo>
                    <a:pt x="0" y="14"/>
                  </a:lnTo>
                  <a:lnTo>
                    <a:pt x="0" y="7"/>
                  </a:lnTo>
                  <a:lnTo>
                    <a:pt x="0" y="0"/>
                  </a:lnTo>
                  <a:lnTo>
                    <a:pt x="129" y="0"/>
                  </a:lnTo>
                  <a:lnTo>
                    <a:pt x="250" y="0"/>
                  </a:lnTo>
                  <a:lnTo>
                    <a:pt x="250" y="21"/>
                  </a:lnTo>
                  <a:lnTo>
                    <a:pt x="250" y="35"/>
                  </a:lnTo>
                  <a:lnTo>
                    <a:pt x="257" y="57"/>
                  </a:lnTo>
                  <a:lnTo>
                    <a:pt x="264" y="71"/>
                  </a:lnTo>
                  <a:lnTo>
                    <a:pt x="264" y="92"/>
                  </a:lnTo>
                  <a:lnTo>
                    <a:pt x="264" y="107"/>
                  </a:lnTo>
                  <a:lnTo>
                    <a:pt x="271" y="121"/>
                  </a:lnTo>
                  <a:lnTo>
                    <a:pt x="271" y="142"/>
                  </a:lnTo>
                  <a:lnTo>
                    <a:pt x="278" y="149"/>
                  </a:lnTo>
                  <a:lnTo>
                    <a:pt x="285" y="157"/>
                  </a:lnTo>
                  <a:lnTo>
                    <a:pt x="285" y="171"/>
                  </a:lnTo>
                  <a:lnTo>
                    <a:pt x="285" y="192"/>
                  </a:lnTo>
                  <a:lnTo>
                    <a:pt x="300" y="192"/>
                  </a:lnTo>
                  <a:lnTo>
                    <a:pt x="314" y="199"/>
                  </a:lnTo>
                  <a:lnTo>
                    <a:pt x="314" y="221"/>
                  </a:lnTo>
                  <a:lnTo>
                    <a:pt x="314" y="235"/>
                  </a:lnTo>
                  <a:lnTo>
                    <a:pt x="321" y="235"/>
                  </a:lnTo>
                  <a:lnTo>
                    <a:pt x="328" y="235"/>
                  </a:lnTo>
                  <a:lnTo>
                    <a:pt x="335" y="242"/>
                  </a:lnTo>
                  <a:lnTo>
                    <a:pt x="335" y="249"/>
                  </a:lnTo>
                  <a:lnTo>
                    <a:pt x="335" y="256"/>
                  </a:lnTo>
                  <a:close/>
                </a:path>
              </a:pathLst>
            </a:custGeom>
            <a:solidFill>
              <a:schemeClr val="bg2">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02" name="Freeform 101"/>
            <p:cNvSpPr>
              <a:spLocks/>
            </p:cNvSpPr>
            <p:nvPr/>
          </p:nvSpPr>
          <p:spPr bwMode="auto">
            <a:xfrm>
              <a:off x="4283075" y="2705100"/>
              <a:ext cx="531813" cy="430213"/>
            </a:xfrm>
            <a:custGeom>
              <a:avLst/>
              <a:gdLst>
                <a:gd name="T0" fmla="*/ 844253931 w 335"/>
                <a:gd name="T1" fmla="*/ 662802658 h 271"/>
                <a:gd name="T2" fmla="*/ 808971711 w 335"/>
                <a:gd name="T3" fmla="*/ 662802658 h 271"/>
                <a:gd name="T4" fmla="*/ 773689490 w 335"/>
                <a:gd name="T5" fmla="*/ 609878521 h 271"/>
                <a:gd name="T6" fmla="*/ 738407269 w 335"/>
                <a:gd name="T7" fmla="*/ 609878521 h 271"/>
                <a:gd name="T8" fmla="*/ 718246000 w 335"/>
                <a:gd name="T9" fmla="*/ 627520429 h 271"/>
                <a:gd name="T10" fmla="*/ 682963780 w 335"/>
                <a:gd name="T11" fmla="*/ 609878521 h 271"/>
                <a:gd name="T12" fmla="*/ 647681559 w 335"/>
                <a:gd name="T13" fmla="*/ 609878521 h 271"/>
                <a:gd name="T14" fmla="*/ 592238069 w 335"/>
                <a:gd name="T15" fmla="*/ 609878521 h 271"/>
                <a:gd name="T16" fmla="*/ 486391407 w 335"/>
                <a:gd name="T17" fmla="*/ 609878521 h 271"/>
                <a:gd name="T18" fmla="*/ 413306014 w 335"/>
                <a:gd name="T19" fmla="*/ 627520429 h 271"/>
                <a:gd name="T20" fmla="*/ 378023793 w 335"/>
                <a:gd name="T21" fmla="*/ 645160750 h 271"/>
                <a:gd name="T22" fmla="*/ 360383476 w 335"/>
                <a:gd name="T23" fmla="*/ 662802658 h 271"/>
                <a:gd name="T24" fmla="*/ 342741572 w 335"/>
                <a:gd name="T25" fmla="*/ 645160750 h 271"/>
                <a:gd name="T26" fmla="*/ 304939987 w 335"/>
                <a:gd name="T27" fmla="*/ 662802658 h 271"/>
                <a:gd name="T28" fmla="*/ 252015862 w 335"/>
                <a:gd name="T29" fmla="*/ 682963931 h 271"/>
                <a:gd name="T30" fmla="*/ 178932056 w 335"/>
                <a:gd name="T31" fmla="*/ 662802658 h 271"/>
                <a:gd name="T32" fmla="*/ 216733641 w 335"/>
                <a:gd name="T33" fmla="*/ 627520429 h 271"/>
                <a:gd name="T34" fmla="*/ 216733641 w 335"/>
                <a:gd name="T35" fmla="*/ 556955972 h 271"/>
                <a:gd name="T36" fmla="*/ 178932056 w 335"/>
                <a:gd name="T37" fmla="*/ 556955972 h 271"/>
                <a:gd name="T38" fmla="*/ 178932056 w 335"/>
                <a:gd name="T39" fmla="*/ 519152791 h 271"/>
                <a:gd name="T40" fmla="*/ 143649835 w 335"/>
                <a:gd name="T41" fmla="*/ 448588334 h 271"/>
                <a:gd name="T42" fmla="*/ 143649835 w 335"/>
                <a:gd name="T43" fmla="*/ 395665785 h 271"/>
                <a:gd name="T44" fmla="*/ 161290152 w 335"/>
                <a:gd name="T45" fmla="*/ 357862603 h 271"/>
                <a:gd name="T46" fmla="*/ 178932056 w 335"/>
                <a:gd name="T47" fmla="*/ 322580375 h 271"/>
                <a:gd name="T48" fmla="*/ 178932056 w 335"/>
                <a:gd name="T49" fmla="*/ 269657826 h 271"/>
                <a:gd name="T50" fmla="*/ 216733641 w 335"/>
                <a:gd name="T51" fmla="*/ 269657826 h 271"/>
                <a:gd name="T52" fmla="*/ 178932056 w 335"/>
                <a:gd name="T53" fmla="*/ 249496552 h 271"/>
                <a:gd name="T54" fmla="*/ 178932056 w 335"/>
                <a:gd name="T55" fmla="*/ 214214324 h 271"/>
                <a:gd name="T56" fmla="*/ 143649835 w 335"/>
                <a:gd name="T57" fmla="*/ 196572416 h 271"/>
                <a:gd name="T58" fmla="*/ 126007931 w 335"/>
                <a:gd name="T59" fmla="*/ 161290187 h 271"/>
                <a:gd name="T60" fmla="*/ 108367614 w 335"/>
                <a:gd name="T61" fmla="*/ 143649867 h 271"/>
                <a:gd name="T62" fmla="*/ 108367614 w 335"/>
                <a:gd name="T63" fmla="*/ 88206365 h 271"/>
                <a:gd name="T64" fmla="*/ 90725710 w 335"/>
                <a:gd name="T65" fmla="*/ 70564457 h 271"/>
                <a:gd name="T66" fmla="*/ 73085394 w 335"/>
                <a:gd name="T67" fmla="*/ 70564457 h 271"/>
                <a:gd name="T68" fmla="*/ 73085394 w 335"/>
                <a:gd name="T69" fmla="*/ 70564457 h 271"/>
                <a:gd name="T70" fmla="*/ 55443490 w 335"/>
                <a:gd name="T71" fmla="*/ 52924137 h 271"/>
                <a:gd name="T72" fmla="*/ 17641904 w 335"/>
                <a:gd name="T73" fmla="*/ 52924137 h 271"/>
                <a:gd name="T74" fmla="*/ 0 w 335"/>
                <a:gd name="T75" fmla="*/ 17641908 h 271"/>
                <a:gd name="T76" fmla="*/ 325101256 w 335"/>
                <a:gd name="T77" fmla="*/ 0 h 271"/>
                <a:gd name="T78" fmla="*/ 630039655 w 335"/>
                <a:gd name="T79" fmla="*/ 52924137 h 271"/>
                <a:gd name="T80" fmla="*/ 647681559 w 335"/>
                <a:gd name="T81" fmla="*/ 143649867 h 271"/>
                <a:gd name="T82" fmla="*/ 665321876 w 335"/>
                <a:gd name="T83" fmla="*/ 231854644 h 271"/>
                <a:gd name="T84" fmla="*/ 682963780 w 335"/>
                <a:gd name="T85" fmla="*/ 304940054 h 271"/>
                <a:gd name="T86" fmla="*/ 700604096 w 335"/>
                <a:gd name="T87" fmla="*/ 375504511 h 271"/>
                <a:gd name="T88" fmla="*/ 718246000 w 335"/>
                <a:gd name="T89" fmla="*/ 430948013 h 271"/>
                <a:gd name="T90" fmla="*/ 756047586 w 335"/>
                <a:gd name="T91" fmla="*/ 483870562 h 271"/>
                <a:gd name="T92" fmla="*/ 791329806 w 335"/>
                <a:gd name="T93" fmla="*/ 556955972 h 271"/>
                <a:gd name="T94" fmla="*/ 808971711 w 335"/>
                <a:gd name="T95" fmla="*/ 592238201 h 271"/>
                <a:gd name="T96" fmla="*/ 844253931 w 335"/>
                <a:gd name="T97" fmla="*/ 609878521 h 271"/>
                <a:gd name="T98" fmla="*/ 844253931 w 335"/>
                <a:gd name="T99" fmla="*/ 627520429 h 2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35"/>
                <a:gd name="T151" fmla="*/ 0 h 271"/>
                <a:gd name="T152" fmla="*/ 335 w 335"/>
                <a:gd name="T153" fmla="*/ 271 h 2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35" h="271">
                  <a:moveTo>
                    <a:pt x="335" y="256"/>
                  </a:moveTo>
                  <a:lnTo>
                    <a:pt x="335" y="263"/>
                  </a:lnTo>
                  <a:lnTo>
                    <a:pt x="328" y="263"/>
                  </a:lnTo>
                  <a:lnTo>
                    <a:pt x="321" y="263"/>
                  </a:lnTo>
                  <a:lnTo>
                    <a:pt x="314" y="249"/>
                  </a:lnTo>
                  <a:lnTo>
                    <a:pt x="307" y="242"/>
                  </a:lnTo>
                  <a:lnTo>
                    <a:pt x="300" y="242"/>
                  </a:lnTo>
                  <a:lnTo>
                    <a:pt x="293" y="242"/>
                  </a:lnTo>
                  <a:lnTo>
                    <a:pt x="293" y="249"/>
                  </a:lnTo>
                  <a:lnTo>
                    <a:pt x="285" y="249"/>
                  </a:lnTo>
                  <a:lnTo>
                    <a:pt x="278" y="242"/>
                  </a:lnTo>
                  <a:lnTo>
                    <a:pt x="271" y="242"/>
                  </a:lnTo>
                  <a:lnTo>
                    <a:pt x="264" y="249"/>
                  </a:lnTo>
                  <a:lnTo>
                    <a:pt x="257" y="242"/>
                  </a:lnTo>
                  <a:lnTo>
                    <a:pt x="250" y="242"/>
                  </a:lnTo>
                  <a:lnTo>
                    <a:pt x="235" y="242"/>
                  </a:lnTo>
                  <a:lnTo>
                    <a:pt x="214" y="242"/>
                  </a:lnTo>
                  <a:lnTo>
                    <a:pt x="193" y="242"/>
                  </a:lnTo>
                  <a:lnTo>
                    <a:pt x="178" y="249"/>
                  </a:lnTo>
                  <a:lnTo>
                    <a:pt x="164" y="249"/>
                  </a:lnTo>
                  <a:lnTo>
                    <a:pt x="150" y="249"/>
                  </a:lnTo>
                  <a:lnTo>
                    <a:pt x="150" y="256"/>
                  </a:lnTo>
                  <a:lnTo>
                    <a:pt x="150" y="263"/>
                  </a:lnTo>
                  <a:lnTo>
                    <a:pt x="143" y="263"/>
                  </a:lnTo>
                  <a:lnTo>
                    <a:pt x="136" y="263"/>
                  </a:lnTo>
                  <a:lnTo>
                    <a:pt x="136" y="256"/>
                  </a:lnTo>
                  <a:lnTo>
                    <a:pt x="129" y="249"/>
                  </a:lnTo>
                  <a:lnTo>
                    <a:pt x="121" y="263"/>
                  </a:lnTo>
                  <a:lnTo>
                    <a:pt x="107" y="271"/>
                  </a:lnTo>
                  <a:lnTo>
                    <a:pt x="100" y="271"/>
                  </a:lnTo>
                  <a:lnTo>
                    <a:pt x="86" y="271"/>
                  </a:lnTo>
                  <a:lnTo>
                    <a:pt x="71" y="263"/>
                  </a:lnTo>
                  <a:lnTo>
                    <a:pt x="79" y="256"/>
                  </a:lnTo>
                  <a:lnTo>
                    <a:pt x="86" y="249"/>
                  </a:lnTo>
                  <a:lnTo>
                    <a:pt x="86" y="235"/>
                  </a:lnTo>
                  <a:lnTo>
                    <a:pt x="86" y="221"/>
                  </a:lnTo>
                  <a:lnTo>
                    <a:pt x="79" y="221"/>
                  </a:lnTo>
                  <a:lnTo>
                    <a:pt x="71" y="221"/>
                  </a:lnTo>
                  <a:lnTo>
                    <a:pt x="71" y="214"/>
                  </a:lnTo>
                  <a:lnTo>
                    <a:pt x="71" y="206"/>
                  </a:lnTo>
                  <a:lnTo>
                    <a:pt x="64" y="199"/>
                  </a:lnTo>
                  <a:lnTo>
                    <a:pt x="57" y="178"/>
                  </a:lnTo>
                  <a:lnTo>
                    <a:pt x="50" y="157"/>
                  </a:lnTo>
                  <a:lnTo>
                    <a:pt x="57" y="157"/>
                  </a:lnTo>
                  <a:lnTo>
                    <a:pt x="64" y="149"/>
                  </a:lnTo>
                  <a:lnTo>
                    <a:pt x="64" y="142"/>
                  </a:lnTo>
                  <a:lnTo>
                    <a:pt x="64" y="128"/>
                  </a:lnTo>
                  <a:lnTo>
                    <a:pt x="71" y="128"/>
                  </a:lnTo>
                  <a:lnTo>
                    <a:pt x="71" y="121"/>
                  </a:lnTo>
                  <a:lnTo>
                    <a:pt x="71" y="107"/>
                  </a:lnTo>
                  <a:lnTo>
                    <a:pt x="79" y="107"/>
                  </a:lnTo>
                  <a:lnTo>
                    <a:pt x="86" y="107"/>
                  </a:lnTo>
                  <a:lnTo>
                    <a:pt x="79" y="99"/>
                  </a:lnTo>
                  <a:lnTo>
                    <a:pt x="71" y="99"/>
                  </a:lnTo>
                  <a:lnTo>
                    <a:pt x="71" y="92"/>
                  </a:lnTo>
                  <a:lnTo>
                    <a:pt x="71" y="85"/>
                  </a:lnTo>
                  <a:lnTo>
                    <a:pt x="64" y="85"/>
                  </a:lnTo>
                  <a:lnTo>
                    <a:pt x="57" y="78"/>
                  </a:lnTo>
                  <a:lnTo>
                    <a:pt x="50" y="71"/>
                  </a:lnTo>
                  <a:lnTo>
                    <a:pt x="50" y="64"/>
                  </a:lnTo>
                  <a:lnTo>
                    <a:pt x="50" y="57"/>
                  </a:lnTo>
                  <a:lnTo>
                    <a:pt x="43" y="57"/>
                  </a:lnTo>
                  <a:lnTo>
                    <a:pt x="43" y="50"/>
                  </a:lnTo>
                  <a:lnTo>
                    <a:pt x="43" y="35"/>
                  </a:lnTo>
                  <a:lnTo>
                    <a:pt x="36" y="35"/>
                  </a:lnTo>
                  <a:lnTo>
                    <a:pt x="36" y="28"/>
                  </a:lnTo>
                  <a:lnTo>
                    <a:pt x="36" y="21"/>
                  </a:lnTo>
                  <a:lnTo>
                    <a:pt x="29" y="28"/>
                  </a:lnTo>
                  <a:lnTo>
                    <a:pt x="29" y="35"/>
                  </a:lnTo>
                  <a:lnTo>
                    <a:pt x="29" y="28"/>
                  </a:lnTo>
                  <a:lnTo>
                    <a:pt x="29" y="21"/>
                  </a:lnTo>
                  <a:lnTo>
                    <a:pt x="22" y="21"/>
                  </a:lnTo>
                  <a:lnTo>
                    <a:pt x="14" y="21"/>
                  </a:lnTo>
                  <a:lnTo>
                    <a:pt x="7" y="21"/>
                  </a:lnTo>
                  <a:lnTo>
                    <a:pt x="0" y="14"/>
                  </a:lnTo>
                  <a:lnTo>
                    <a:pt x="0" y="7"/>
                  </a:lnTo>
                  <a:lnTo>
                    <a:pt x="0" y="0"/>
                  </a:lnTo>
                  <a:lnTo>
                    <a:pt x="129" y="0"/>
                  </a:lnTo>
                  <a:lnTo>
                    <a:pt x="250" y="0"/>
                  </a:lnTo>
                  <a:lnTo>
                    <a:pt x="250" y="21"/>
                  </a:lnTo>
                  <a:lnTo>
                    <a:pt x="250" y="35"/>
                  </a:lnTo>
                  <a:lnTo>
                    <a:pt x="257" y="57"/>
                  </a:lnTo>
                  <a:lnTo>
                    <a:pt x="264" y="71"/>
                  </a:lnTo>
                  <a:lnTo>
                    <a:pt x="264" y="92"/>
                  </a:lnTo>
                  <a:lnTo>
                    <a:pt x="264" y="107"/>
                  </a:lnTo>
                  <a:lnTo>
                    <a:pt x="271" y="121"/>
                  </a:lnTo>
                  <a:lnTo>
                    <a:pt x="271" y="142"/>
                  </a:lnTo>
                  <a:lnTo>
                    <a:pt x="278" y="149"/>
                  </a:lnTo>
                  <a:lnTo>
                    <a:pt x="285" y="157"/>
                  </a:lnTo>
                  <a:lnTo>
                    <a:pt x="285" y="171"/>
                  </a:lnTo>
                  <a:lnTo>
                    <a:pt x="285" y="192"/>
                  </a:lnTo>
                  <a:lnTo>
                    <a:pt x="300" y="192"/>
                  </a:lnTo>
                  <a:lnTo>
                    <a:pt x="314" y="199"/>
                  </a:lnTo>
                  <a:lnTo>
                    <a:pt x="314" y="221"/>
                  </a:lnTo>
                  <a:lnTo>
                    <a:pt x="314" y="235"/>
                  </a:lnTo>
                  <a:lnTo>
                    <a:pt x="321" y="235"/>
                  </a:lnTo>
                  <a:lnTo>
                    <a:pt x="328" y="235"/>
                  </a:lnTo>
                  <a:lnTo>
                    <a:pt x="335" y="242"/>
                  </a:lnTo>
                  <a:lnTo>
                    <a:pt x="335" y="249"/>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03" name="Freeform 102"/>
            <p:cNvSpPr>
              <a:spLocks/>
            </p:cNvSpPr>
            <p:nvPr/>
          </p:nvSpPr>
          <p:spPr bwMode="auto">
            <a:xfrm>
              <a:off x="4395788" y="3089275"/>
              <a:ext cx="566737" cy="430213"/>
            </a:xfrm>
            <a:custGeom>
              <a:avLst/>
              <a:gdLst>
                <a:gd name="T0" fmla="*/ 325099076 w 357"/>
                <a:gd name="T1" fmla="*/ 395665785 h 271"/>
                <a:gd name="T2" fmla="*/ 307458791 w 357"/>
                <a:gd name="T3" fmla="*/ 360383556 h 271"/>
                <a:gd name="T4" fmla="*/ 269655687 w 357"/>
                <a:gd name="T5" fmla="*/ 304940054 h 271"/>
                <a:gd name="T6" fmla="*/ 289816919 w 357"/>
                <a:gd name="T7" fmla="*/ 252015918 h 271"/>
                <a:gd name="T8" fmla="*/ 289816919 w 357"/>
                <a:gd name="T9" fmla="*/ 216733689 h 271"/>
                <a:gd name="T10" fmla="*/ 252015403 w 357"/>
                <a:gd name="T11" fmla="*/ 178932095 h 271"/>
                <a:gd name="T12" fmla="*/ 216733246 w 357"/>
                <a:gd name="T13" fmla="*/ 108367638 h 271"/>
                <a:gd name="T14" fmla="*/ 163809218 w 357"/>
                <a:gd name="T15" fmla="*/ 126007959 h 271"/>
                <a:gd name="T16" fmla="*/ 146168934 w 357"/>
                <a:gd name="T17" fmla="*/ 161290187 h 271"/>
                <a:gd name="T18" fmla="*/ 73083673 w 357"/>
                <a:gd name="T19" fmla="*/ 143649867 h 271"/>
                <a:gd name="T20" fmla="*/ 0 w 357"/>
                <a:gd name="T21" fmla="*/ 126007959 h 271"/>
                <a:gd name="T22" fmla="*/ 37801517 w 357"/>
                <a:gd name="T23" fmla="*/ 73085410 h 271"/>
                <a:gd name="T24" fmla="*/ 126007701 w 357"/>
                <a:gd name="T25" fmla="*/ 52924137 h 271"/>
                <a:gd name="T26" fmla="*/ 163809218 w 357"/>
                <a:gd name="T27" fmla="*/ 52924137 h 271"/>
                <a:gd name="T28" fmla="*/ 199091374 w 357"/>
                <a:gd name="T29" fmla="*/ 35282229 h 271"/>
                <a:gd name="T30" fmla="*/ 269655687 w 357"/>
                <a:gd name="T31" fmla="*/ 17641908 h 271"/>
                <a:gd name="T32" fmla="*/ 413305260 w 357"/>
                <a:gd name="T33" fmla="*/ 0 h 271"/>
                <a:gd name="T34" fmla="*/ 486388933 w 357"/>
                <a:gd name="T35" fmla="*/ 17641908 h 271"/>
                <a:gd name="T36" fmla="*/ 539312962 w 357"/>
                <a:gd name="T37" fmla="*/ 17641908 h 271"/>
                <a:gd name="T38" fmla="*/ 577114478 w 357"/>
                <a:gd name="T39" fmla="*/ 0 h 271"/>
                <a:gd name="T40" fmla="*/ 630038507 w 357"/>
                <a:gd name="T41" fmla="*/ 52924137 h 271"/>
                <a:gd name="T42" fmla="*/ 665320663 w 357"/>
                <a:gd name="T43" fmla="*/ 35282229 h 271"/>
                <a:gd name="T44" fmla="*/ 682960947 w 357"/>
                <a:gd name="T45" fmla="*/ 35282229 h 271"/>
                <a:gd name="T46" fmla="*/ 720764052 w 357"/>
                <a:gd name="T47" fmla="*/ 73085410 h 271"/>
                <a:gd name="T48" fmla="*/ 738404336 w 357"/>
                <a:gd name="T49" fmla="*/ 216733689 h 271"/>
                <a:gd name="T50" fmla="*/ 864412037 w 357"/>
                <a:gd name="T51" fmla="*/ 234375597 h 271"/>
                <a:gd name="T52" fmla="*/ 899694194 w 357"/>
                <a:gd name="T53" fmla="*/ 252015918 h 271"/>
                <a:gd name="T54" fmla="*/ 864412037 w 357"/>
                <a:gd name="T55" fmla="*/ 269657826 h 271"/>
                <a:gd name="T56" fmla="*/ 826610521 w 357"/>
                <a:gd name="T57" fmla="*/ 304940054 h 271"/>
                <a:gd name="T58" fmla="*/ 773686492 w 357"/>
                <a:gd name="T59" fmla="*/ 342741648 h 271"/>
                <a:gd name="T60" fmla="*/ 738404336 w 357"/>
                <a:gd name="T61" fmla="*/ 395665785 h 271"/>
                <a:gd name="T62" fmla="*/ 773686492 w 357"/>
                <a:gd name="T63" fmla="*/ 468749607 h 271"/>
                <a:gd name="T64" fmla="*/ 720764052 w 357"/>
                <a:gd name="T65" fmla="*/ 521673744 h 271"/>
                <a:gd name="T66" fmla="*/ 682960947 w 357"/>
                <a:gd name="T67" fmla="*/ 592238201 h 271"/>
                <a:gd name="T68" fmla="*/ 682960947 w 357"/>
                <a:gd name="T69" fmla="*/ 630039795 h 271"/>
                <a:gd name="T70" fmla="*/ 630038507 w 357"/>
                <a:gd name="T71" fmla="*/ 665322023 h 271"/>
                <a:gd name="T72" fmla="*/ 413305260 w 357"/>
                <a:gd name="T73" fmla="*/ 682963931 h 271"/>
                <a:gd name="T74" fmla="*/ 252015403 w 357"/>
                <a:gd name="T75" fmla="*/ 665322023 h 271"/>
                <a:gd name="T76" fmla="*/ 252015403 w 357"/>
                <a:gd name="T77" fmla="*/ 592238201 h 271"/>
                <a:gd name="T78" fmla="*/ 307458791 w 357"/>
                <a:gd name="T79" fmla="*/ 574596293 h 271"/>
                <a:gd name="T80" fmla="*/ 342740948 w 357"/>
                <a:gd name="T81" fmla="*/ 521673744 h 271"/>
                <a:gd name="T82" fmla="*/ 325099076 w 357"/>
                <a:gd name="T83" fmla="*/ 468749607 h 271"/>
                <a:gd name="T84" fmla="*/ 307458791 w 357"/>
                <a:gd name="T85" fmla="*/ 430948013 h 27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57"/>
                <a:gd name="T130" fmla="*/ 0 h 271"/>
                <a:gd name="T131" fmla="*/ 357 w 357"/>
                <a:gd name="T132" fmla="*/ 271 h 27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57" h="271">
                  <a:moveTo>
                    <a:pt x="122" y="164"/>
                  </a:moveTo>
                  <a:lnTo>
                    <a:pt x="122" y="157"/>
                  </a:lnTo>
                  <a:lnTo>
                    <a:pt x="129" y="157"/>
                  </a:lnTo>
                  <a:lnTo>
                    <a:pt x="129" y="150"/>
                  </a:lnTo>
                  <a:lnTo>
                    <a:pt x="122" y="150"/>
                  </a:lnTo>
                  <a:lnTo>
                    <a:pt x="122" y="143"/>
                  </a:lnTo>
                  <a:lnTo>
                    <a:pt x="122" y="136"/>
                  </a:lnTo>
                  <a:lnTo>
                    <a:pt x="115" y="128"/>
                  </a:lnTo>
                  <a:lnTo>
                    <a:pt x="107" y="121"/>
                  </a:lnTo>
                  <a:lnTo>
                    <a:pt x="107" y="114"/>
                  </a:lnTo>
                  <a:lnTo>
                    <a:pt x="107" y="100"/>
                  </a:lnTo>
                  <a:lnTo>
                    <a:pt x="115" y="100"/>
                  </a:lnTo>
                  <a:lnTo>
                    <a:pt x="122" y="100"/>
                  </a:lnTo>
                  <a:lnTo>
                    <a:pt x="122" y="93"/>
                  </a:lnTo>
                  <a:lnTo>
                    <a:pt x="115" y="86"/>
                  </a:lnTo>
                  <a:lnTo>
                    <a:pt x="107" y="86"/>
                  </a:lnTo>
                  <a:lnTo>
                    <a:pt x="100" y="86"/>
                  </a:lnTo>
                  <a:lnTo>
                    <a:pt x="100" y="71"/>
                  </a:lnTo>
                  <a:lnTo>
                    <a:pt x="100" y="50"/>
                  </a:lnTo>
                  <a:lnTo>
                    <a:pt x="93" y="50"/>
                  </a:lnTo>
                  <a:lnTo>
                    <a:pt x="86" y="43"/>
                  </a:lnTo>
                  <a:lnTo>
                    <a:pt x="79" y="43"/>
                  </a:lnTo>
                  <a:lnTo>
                    <a:pt x="72" y="50"/>
                  </a:lnTo>
                  <a:lnTo>
                    <a:pt x="65" y="50"/>
                  </a:lnTo>
                  <a:lnTo>
                    <a:pt x="58" y="50"/>
                  </a:lnTo>
                  <a:lnTo>
                    <a:pt x="58" y="57"/>
                  </a:lnTo>
                  <a:lnTo>
                    <a:pt x="58" y="64"/>
                  </a:lnTo>
                  <a:lnTo>
                    <a:pt x="43" y="64"/>
                  </a:lnTo>
                  <a:lnTo>
                    <a:pt x="29" y="64"/>
                  </a:lnTo>
                  <a:lnTo>
                    <a:pt x="29" y="57"/>
                  </a:lnTo>
                  <a:lnTo>
                    <a:pt x="29" y="50"/>
                  </a:lnTo>
                  <a:lnTo>
                    <a:pt x="15" y="50"/>
                  </a:lnTo>
                  <a:lnTo>
                    <a:pt x="0" y="50"/>
                  </a:lnTo>
                  <a:lnTo>
                    <a:pt x="0" y="36"/>
                  </a:lnTo>
                  <a:lnTo>
                    <a:pt x="0" y="21"/>
                  </a:lnTo>
                  <a:lnTo>
                    <a:pt x="15" y="29"/>
                  </a:lnTo>
                  <a:lnTo>
                    <a:pt x="29" y="29"/>
                  </a:lnTo>
                  <a:lnTo>
                    <a:pt x="36" y="29"/>
                  </a:lnTo>
                  <a:lnTo>
                    <a:pt x="50" y="21"/>
                  </a:lnTo>
                  <a:lnTo>
                    <a:pt x="58" y="7"/>
                  </a:lnTo>
                  <a:lnTo>
                    <a:pt x="65" y="14"/>
                  </a:lnTo>
                  <a:lnTo>
                    <a:pt x="65" y="21"/>
                  </a:lnTo>
                  <a:lnTo>
                    <a:pt x="72" y="21"/>
                  </a:lnTo>
                  <a:lnTo>
                    <a:pt x="79" y="21"/>
                  </a:lnTo>
                  <a:lnTo>
                    <a:pt x="79" y="14"/>
                  </a:lnTo>
                  <a:lnTo>
                    <a:pt x="79" y="7"/>
                  </a:lnTo>
                  <a:lnTo>
                    <a:pt x="93" y="7"/>
                  </a:lnTo>
                  <a:lnTo>
                    <a:pt x="107" y="7"/>
                  </a:lnTo>
                  <a:lnTo>
                    <a:pt x="122" y="0"/>
                  </a:lnTo>
                  <a:lnTo>
                    <a:pt x="143" y="0"/>
                  </a:lnTo>
                  <a:lnTo>
                    <a:pt x="164" y="0"/>
                  </a:lnTo>
                  <a:lnTo>
                    <a:pt x="179" y="0"/>
                  </a:lnTo>
                  <a:lnTo>
                    <a:pt x="186" y="0"/>
                  </a:lnTo>
                  <a:lnTo>
                    <a:pt x="193" y="7"/>
                  </a:lnTo>
                  <a:lnTo>
                    <a:pt x="200" y="0"/>
                  </a:lnTo>
                  <a:lnTo>
                    <a:pt x="207" y="0"/>
                  </a:lnTo>
                  <a:lnTo>
                    <a:pt x="214" y="7"/>
                  </a:lnTo>
                  <a:lnTo>
                    <a:pt x="222" y="7"/>
                  </a:lnTo>
                  <a:lnTo>
                    <a:pt x="222" y="0"/>
                  </a:lnTo>
                  <a:lnTo>
                    <a:pt x="229" y="0"/>
                  </a:lnTo>
                  <a:lnTo>
                    <a:pt x="236" y="0"/>
                  </a:lnTo>
                  <a:lnTo>
                    <a:pt x="243" y="7"/>
                  </a:lnTo>
                  <a:lnTo>
                    <a:pt x="250" y="21"/>
                  </a:lnTo>
                  <a:lnTo>
                    <a:pt x="257" y="21"/>
                  </a:lnTo>
                  <a:lnTo>
                    <a:pt x="264" y="21"/>
                  </a:lnTo>
                  <a:lnTo>
                    <a:pt x="264" y="14"/>
                  </a:lnTo>
                  <a:lnTo>
                    <a:pt x="264" y="7"/>
                  </a:lnTo>
                  <a:lnTo>
                    <a:pt x="271" y="7"/>
                  </a:lnTo>
                  <a:lnTo>
                    <a:pt x="271" y="14"/>
                  </a:lnTo>
                  <a:lnTo>
                    <a:pt x="271" y="21"/>
                  </a:lnTo>
                  <a:lnTo>
                    <a:pt x="279" y="29"/>
                  </a:lnTo>
                  <a:lnTo>
                    <a:pt x="286" y="29"/>
                  </a:lnTo>
                  <a:lnTo>
                    <a:pt x="293" y="29"/>
                  </a:lnTo>
                  <a:lnTo>
                    <a:pt x="293" y="57"/>
                  </a:lnTo>
                  <a:lnTo>
                    <a:pt x="293" y="86"/>
                  </a:lnTo>
                  <a:lnTo>
                    <a:pt x="321" y="86"/>
                  </a:lnTo>
                  <a:lnTo>
                    <a:pt x="343" y="86"/>
                  </a:lnTo>
                  <a:lnTo>
                    <a:pt x="343" y="93"/>
                  </a:lnTo>
                  <a:lnTo>
                    <a:pt x="350" y="93"/>
                  </a:lnTo>
                  <a:lnTo>
                    <a:pt x="357" y="93"/>
                  </a:lnTo>
                  <a:lnTo>
                    <a:pt x="357" y="100"/>
                  </a:lnTo>
                  <a:lnTo>
                    <a:pt x="350" y="100"/>
                  </a:lnTo>
                  <a:lnTo>
                    <a:pt x="343" y="100"/>
                  </a:lnTo>
                  <a:lnTo>
                    <a:pt x="343" y="107"/>
                  </a:lnTo>
                  <a:lnTo>
                    <a:pt x="336" y="114"/>
                  </a:lnTo>
                  <a:lnTo>
                    <a:pt x="328" y="114"/>
                  </a:lnTo>
                  <a:lnTo>
                    <a:pt x="328" y="121"/>
                  </a:lnTo>
                  <a:lnTo>
                    <a:pt x="321" y="121"/>
                  </a:lnTo>
                  <a:lnTo>
                    <a:pt x="314" y="128"/>
                  </a:lnTo>
                  <a:lnTo>
                    <a:pt x="307" y="136"/>
                  </a:lnTo>
                  <a:lnTo>
                    <a:pt x="300" y="136"/>
                  </a:lnTo>
                  <a:lnTo>
                    <a:pt x="293" y="136"/>
                  </a:lnTo>
                  <a:lnTo>
                    <a:pt x="293" y="157"/>
                  </a:lnTo>
                  <a:lnTo>
                    <a:pt x="293" y="186"/>
                  </a:lnTo>
                  <a:lnTo>
                    <a:pt x="300" y="186"/>
                  </a:lnTo>
                  <a:lnTo>
                    <a:pt x="307" y="186"/>
                  </a:lnTo>
                  <a:lnTo>
                    <a:pt x="307" y="193"/>
                  </a:lnTo>
                  <a:lnTo>
                    <a:pt x="293" y="200"/>
                  </a:lnTo>
                  <a:lnTo>
                    <a:pt x="286" y="207"/>
                  </a:lnTo>
                  <a:lnTo>
                    <a:pt x="279" y="221"/>
                  </a:lnTo>
                  <a:lnTo>
                    <a:pt x="271" y="228"/>
                  </a:lnTo>
                  <a:lnTo>
                    <a:pt x="271" y="235"/>
                  </a:lnTo>
                  <a:lnTo>
                    <a:pt x="264" y="243"/>
                  </a:lnTo>
                  <a:lnTo>
                    <a:pt x="271" y="243"/>
                  </a:lnTo>
                  <a:lnTo>
                    <a:pt x="271" y="250"/>
                  </a:lnTo>
                  <a:lnTo>
                    <a:pt x="271" y="257"/>
                  </a:lnTo>
                  <a:lnTo>
                    <a:pt x="264" y="264"/>
                  </a:lnTo>
                  <a:lnTo>
                    <a:pt x="250" y="264"/>
                  </a:lnTo>
                  <a:lnTo>
                    <a:pt x="236" y="264"/>
                  </a:lnTo>
                  <a:lnTo>
                    <a:pt x="236" y="271"/>
                  </a:lnTo>
                  <a:lnTo>
                    <a:pt x="164" y="271"/>
                  </a:lnTo>
                  <a:lnTo>
                    <a:pt x="86" y="271"/>
                  </a:lnTo>
                  <a:lnTo>
                    <a:pt x="93" y="264"/>
                  </a:lnTo>
                  <a:lnTo>
                    <a:pt x="100" y="264"/>
                  </a:lnTo>
                  <a:lnTo>
                    <a:pt x="100" y="250"/>
                  </a:lnTo>
                  <a:lnTo>
                    <a:pt x="100" y="243"/>
                  </a:lnTo>
                  <a:lnTo>
                    <a:pt x="100" y="235"/>
                  </a:lnTo>
                  <a:lnTo>
                    <a:pt x="107" y="228"/>
                  </a:lnTo>
                  <a:lnTo>
                    <a:pt x="115" y="228"/>
                  </a:lnTo>
                  <a:lnTo>
                    <a:pt x="122" y="228"/>
                  </a:lnTo>
                  <a:lnTo>
                    <a:pt x="122" y="221"/>
                  </a:lnTo>
                  <a:lnTo>
                    <a:pt x="129" y="221"/>
                  </a:lnTo>
                  <a:lnTo>
                    <a:pt x="136" y="207"/>
                  </a:lnTo>
                  <a:lnTo>
                    <a:pt x="143" y="193"/>
                  </a:lnTo>
                  <a:lnTo>
                    <a:pt x="136" y="193"/>
                  </a:lnTo>
                  <a:lnTo>
                    <a:pt x="129" y="186"/>
                  </a:lnTo>
                  <a:lnTo>
                    <a:pt x="129" y="178"/>
                  </a:lnTo>
                  <a:lnTo>
                    <a:pt x="122" y="171"/>
                  </a:lnTo>
                  <a:lnTo>
                    <a:pt x="122" y="164"/>
                  </a:lnTo>
                  <a:close/>
                </a:path>
              </a:pathLst>
            </a:custGeom>
            <a:solidFill>
              <a:schemeClr val="bg2">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04" name="Freeform 103"/>
            <p:cNvSpPr>
              <a:spLocks/>
            </p:cNvSpPr>
            <p:nvPr/>
          </p:nvSpPr>
          <p:spPr bwMode="auto">
            <a:xfrm>
              <a:off x="4395788" y="3089275"/>
              <a:ext cx="566737" cy="430213"/>
            </a:xfrm>
            <a:custGeom>
              <a:avLst/>
              <a:gdLst>
                <a:gd name="T0" fmla="*/ 325099076 w 357"/>
                <a:gd name="T1" fmla="*/ 395665785 h 271"/>
                <a:gd name="T2" fmla="*/ 307458791 w 357"/>
                <a:gd name="T3" fmla="*/ 360383556 h 271"/>
                <a:gd name="T4" fmla="*/ 269655687 w 357"/>
                <a:gd name="T5" fmla="*/ 304940054 h 271"/>
                <a:gd name="T6" fmla="*/ 289816919 w 357"/>
                <a:gd name="T7" fmla="*/ 252015918 h 271"/>
                <a:gd name="T8" fmla="*/ 289816919 w 357"/>
                <a:gd name="T9" fmla="*/ 216733689 h 271"/>
                <a:gd name="T10" fmla="*/ 252015403 w 357"/>
                <a:gd name="T11" fmla="*/ 178932095 h 271"/>
                <a:gd name="T12" fmla="*/ 216733246 w 357"/>
                <a:gd name="T13" fmla="*/ 108367638 h 271"/>
                <a:gd name="T14" fmla="*/ 163809218 w 357"/>
                <a:gd name="T15" fmla="*/ 126007959 h 271"/>
                <a:gd name="T16" fmla="*/ 146168934 w 357"/>
                <a:gd name="T17" fmla="*/ 161290187 h 271"/>
                <a:gd name="T18" fmla="*/ 73083673 w 357"/>
                <a:gd name="T19" fmla="*/ 143649867 h 271"/>
                <a:gd name="T20" fmla="*/ 0 w 357"/>
                <a:gd name="T21" fmla="*/ 126007959 h 271"/>
                <a:gd name="T22" fmla="*/ 37801517 w 357"/>
                <a:gd name="T23" fmla="*/ 73085410 h 271"/>
                <a:gd name="T24" fmla="*/ 126007701 w 357"/>
                <a:gd name="T25" fmla="*/ 52924137 h 271"/>
                <a:gd name="T26" fmla="*/ 163809218 w 357"/>
                <a:gd name="T27" fmla="*/ 52924137 h 271"/>
                <a:gd name="T28" fmla="*/ 199091374 w 357"/>
                <a:gd name="T29" fmla="*/ 35282229 h 271"/>
                <a:gd name="T30" fmla="*/ 269655687 w 357"/>
                <a:gd name="T31" fmla="*/ 17641908 h 271"/>
                <a:gd name="T32" fmla="*/ 413305260 w 357"/>
                <a:gd name="T33" fmla="*/ 0 h 271"/>
                <a:gd name="T34" fmla="*/ 486388933 w 357"/>
                <a:gd name="T35" fmla="*/ 17641908 h 271"/>
                <a:gd name="T36" fmla="*/ 539312962 w 357"/>
                <a:gd name="T37" fmla="*/ 17641908 h 271"/>
                <a:gd name="T38" fmla="*/ 577114478 w 357"/>
                <a:gd name="T39" fmla="*/ 0 h 271"/>
                <a:gd name="T40" fmla="*/ 630038507 w 357"/>
                <a:gd name="T41" fmla="*/ 52924137 h 271"/>
                <a:gd name="T42" fmla="*/ 665320663 w 357"/>
                <a:gd name="T43" fmla="*/ 35282229 h 271"/>
                <a:gd name="T44" fmla="*/ 682960947 w 357"/>
                <a:gd name="T45" fmla="*/ 35282229 h 271"/>
                <a:gd name="T46" fmla="*/ 720764052 w 357"/>
                <a:gd name="T47" fmla="*/ 73085410 h 271"/>
                <a:gd name="T48" fmla="*/ 738404336 w 357"/>
                <a:gd name="T49" fmla="*/ 216733689 h 271"/>
                <a:gd name="T50" fmla="*/ 864412037 w 357"/>
                <a:gd name="T51" fmla="*/ 234375597 h 271"/>
                <a:gd name="T52" fmla="*/ 899694194 w 357"/>
                <a:gd name="T53" fmla="*/ 252015918 h 271"/>
                <a:gd name="T54" fmla="*/ 864412037 w 357"/>
                <a:gd name="T55" fmla="*/ 269657826 h 271"/>
                <a:gd name="T56" fmla="*/ 826610521 w 357"/>
                <a:gd name="T57" fmla="*/ 304940054 h 271"/>
                <a:gd name="T58" fmla="*/ 773686492 w 357"/>
                <a:gd name="T59" fmla="*/ 342741648 h 271"/>
                <a:gd name="T60" fmla="*/ 738404336 w 357"/>
                <a:gd name="T61" fmla="*/ 395665785 h 271"/>
                <a:gd name="T62" fmla="*/ 773686492 w 357"/>
                <a:gd name="T63" fmla="*/ 468749607 h 271"/>
                <a:gd name="T64" fmla="*/ 720764052 w 357"/>
                <a:gd name="T65" fmla="*/ 521673744 h 271"/>
                <a:gd name="T66" fmla="*/ 682960947 w 357"/>
                <a:gd name="T67" fmla="*/ 592238201 h 271"/>
                <a:gd name="T68" fmla="*/ 682960947 w 357"/>
                <a:gd name="T69" fmla="*/ 630039795 h 271"/>
                <a:gd name="T70" fmla="*/ 630038507 w 357"/>
                <a:gd name="T71" fmla="*/ 665322023 h 271"/>
                <a:gd name="T72" fmla="*/ 413305260 w 357"/>
                <a:gd name="T73" fmla="*/ 682963931 h 271"/>
                <a:gd name="T74" fmla="*/ 252015403 w 357"/>
                <a:gd name="T75" fmla="*/ 665322023 h 271"/>
                <a:gd name="T76" fmla="*/ 252015403 w 357"/>
                <a:gd name="T77" fmla="*/ 592238201 h 271"/>
                <a:gd name="T78" fmla="*/ 307458791 w 357"/>
                <a:gd name="T79" fmla="*/ 574596293 h 271"/>
                <a:gd name="T80" fmla="*/ 342740948 w 357"/>
                <a:gd name="T81" fmla="*/ 521673744 h 271"/>
                <a:gd name="T82" fmla="*/ 325099076 w 357"/>
                <a:gd name="T83" fmla="*/ 468749607 h 271"/>
                <a:gd name="T84" fmla="*/ 307458791 w 357"/>
                <a:gd name="T85" fmla="*/ 430948013 h 27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57"/>
                <a:gd name="T130" fmla="*/ 0 h 271"/>
                <a:gd name="T131" fmla="*/ 357 w 357"/>
                <a:gd name="T132" fmla="*/ 271 h 27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57" h="271">
                  <a:moveTo>
                    <a:pt x="122" y="164"/>
                  </a:moveTo>
                  <a:lnTo>
                    <a:pt x="122" y="157"/>
                  </a:lnTo>
                  <a:lnTo>
                    <a:pt x="129" y="157"/>
                  </a:lnTo>
                  <a:lnTo>
                    <a:pt x="129" y="150"/>
                  </a:lnTo>
                  <a:lnTo>
                    <a:pt x="122" y="150"/>
                  </a:lnTo>
                  <a:lnTo>
                    <a:pt x="122" y="143"/>
                  </a:lnTo>
                  <a:lnTo>
                    <a:pt x="122" y="136"/>
                  </a:lnTo>
                  <a:lnTo>
                    <a:pt x="115" y="128"/>
                  </a:lnTo>
                  <a:lnTo>
                    <a:pt x="107" y="121"/>
                  </a:lnTo>
                  <a:lnTo>
                    <a:pt x="107" y="114"/>
                  </a:lnTo>
                  <a:lnTo>
                    <a:pt x="107" y="100"/>
                  </a:lnTo>
                  <a:lnTo>
                    <a:pt x="115" y="100"/>
                  </a:lnTo>
                  <a:lnTo>
                    <a:pt x="122" y="100"/>
                  </a:lnTo>
                  <a:lnTo>
                    <a:pt x="122" y="93"/>
                  </a:lnTo>
                  <a:lnTo>
                    <a:pt x="115" y="86"/>
                  </a:lnTo>
                  <a:lnTo>
                    <a:pt x="107" y="86"/>
                  </a:lnTo>
                  <a:lnTo>
                    <a:pt x="100" y="86"/>
                  </a:lnTo>
                  <a:lnTo>
                    <a:pt x="100" y="71"/>
                  </a:lnTo>
                  <a:lnTo>
                    <a:pt x="100" y="50"/>
                  </a:lnTo>
                  <a:lnTo>
                    <a:pt x="93" y="50"/>
                  </a:lnTo>
                  <a:lnTo>
                    <a:pt x="86" y="43"/>
                  </a:lnTo>
                  <a:lnTo>
                    <a:pt x="79" y="43"/>
                  </a:lnTo>
                  <a:lnTo>
                    <a:pt x="72" y="50"/>
                  </a:lnTo>
                  <a:lnTo>
                    <a:pt x="65" y="50"/>
                  </a:lnTo>
                  <a:lnTo>
                    <a:pt x="58" y="50"/>
                  </a:lnTo>
                  <a:lnTo>
                    <a:pt x="58" y="57"/>
                  </a:lnTo>
                  <a:lnTo>
                    <a:pt x="58" y="64"/>
                  </a:lnTo>
                  <a:lnTo>
                    <a:pt x="43" y="64"/>
                  </a:lnTo>
                  <a:lnTo>
                    <a:pt x="29" y="64"/>
                  </a:lnTo>
                  <a:lnTo>
                    <a:pt x="29" y="57"/>
                  </a:lnTo>
                  <a:lnTo>
                    <a:pt x="29" y="50"/>
                  </a:lnTo>
                  <a:lnTo>
                    <a:pt x="15" y="50"/>
                  </a:lnTo>
                  <a:lnTo>
                    <a:pt x="0" y="50"/>
                  </a:lnTo>
                  <a:lnTo>
                    <a:pt x="0" y="36"/>
                  </a:lnTo>
                  <a:lnTo>
                    <a:pt x="0" y="21"/>
                  </a:lnTo>
                  <a:lnTo>
                    <a:pt x="15" y="29"/>
                  </a:lnTo>
                  <a:lnTo>
                    <a:pt x="29" y="29"/>
                  </a:lnTo>
                  <a:lnTo>
                    <a:pt x="36" y="29"/>
                  </a:lnTo>
                  <a:lnTo>
                    <a:pt x="50" y="21"/>
                  </a:lnTo>
                  <a:lnTo>
                    <a:pt x="58" y="7"/>
                  </a:lnTo>
                  <a:lnTo>
                    <a:pt x="65" y="14"/>
                  </a:lnTo>
                  <a:lnTo>
                    <a:pt x="65" y="21"/>
                  </a:lnTo>
                  <a:lnTo>
                    <a:pt x="72" y="21"/>
                  </a:lnTo>
                  <a:lnTo>
                    <a:pt x="79" y="21"/>
                  </a:lnTo>
                  <a:lnTo>
                    <a:pt x="79" y="14"/>
                  </a:lnTo>
                  <a:lnTo>
                    <a:pt x="79" y="7"/>
                  </a:lnTo>
                  <a:lnTo>
                    <a:pt x="93" y="7"/>
                  </a:lnTo>
                  <a:lnTo>
                    <a:pt x="107" y="7"/>
                  </a:lnTo>
                  <a:lnTo>
                    <a:pt x="122" y="0"/>
                  </a:lnTo>
                  <a:lnTo>
                    <a:pt x="143" y="0"/>
                  </a:lnTo>
                  <a:lnTo>
                    <a:pt x="164" y="0"/>
                  </a:lnTo>
                  <a:lnTo>
                    <a:pt x="179" y="0"/>
                  </a:lnTo>
                  <a:lnTo>
                    <a:pt x="186" y="0"/>
                  </a:lnTo>
                  <a:lnTo>
                    <a:pt x="193" y="7"/>
                  </a:lnTo>
                  <a:lnTo>
                    <a:pt x="200" y="0"/>
                  </a:lnTo>
                  <a:lnTo>
                    <a:pt x="207" y="0"/>
                  </a:lnTo>
                  <a:lnTo>
                    <a:pt x="214" y="7"/>
                  </a:lnTo>
                  <a:lnTo>
                    <a:pt x="222" y="7"/>
                  </a:lnTo>
                  <a:lnTo>
                    <a:pt x="222" y="0"/>
                  </a:lnTo>
                  <a:lnTo>
                    <a:pt x="229" y="0"/>
                  </a:lnTo>
                  <a:lnTo>
                    <a:pt x="236" y="0"/>
                  </a:lnTo>
                  <a:lnTo>
                    <a:pt x="243" y="7"/>
                  </a:lnTo>
                  <a:lnTo>
                    <a:pt x="250" y="21"/>
                  </a:lnTo>
                  <a:lnTo>
                    <a:pt x="257" y="21"/>
                  </a:lnTo>
                  <a:lnTo>
                    <a:pt x="264" y="21"/>
                  </a:lnTo>
                  <a:lnTo>
                    <a:pt x="264" y="14"/>
                  </a:lnTo>
                  <a:lnTo>
                    <a:pt x="264" y="7"/>
                  </a:lnTo>
                  <a:lnTo>
                    <a:pt x="271" y="7"/>
                  </a:lnTo>
                  <a:lnTo>
                    <a:pt x="271" y="14"/>
                  </a:lnTo>
                  <a:lnTo>
                    <a:pt x="271" y="21"/>
                  </a:lnTo>
                  <a:lnTo>
                    <a:pt x="279" y="29"/>
                  </a:lnTo>
                  <a:lnTo>
                    <a:pt x="286" y="29"/>
                  </a:lnTo>
                  <a:lnTo>
                    <a:pt x="293" y="29"/>
                  </a:lnTo>
                  <a:lnTo>
                    <a:pt x="293" y="57"/>
                  </a:lnTo>
                  <a:lnTo>
                    <a:pt x="293" y="86"/>
                  </a:lnTo>
                  <a:lnTo>
                    <a:pt x="321" y="86"/>
                  </a:lnTo>
                  <a:lnTo>
                    <a:pt x="343" y="86"/>
                  </a:lnTo>
                  <a:lnTo>
                    <a:pt x="343" y="93"/>
                  </a:lnTo>
                  <a:lnTo>
                    <a:pt x="350" y="93"/>
                  </a:lnTo>
                  <a:lnTo>
                    <a:pt x="357" y="93"/>
                  </a:lnTo>
                  <a:lnTo>
                    <a:pt x="357" y="100"/>
                  </a:lnTo>
                  <a:lnTo>
                    <a:pt x="350" y="100"/>
                  </a:lnTo>
                  <a:lnTo>
                    <a:pt x="343" y="100"/>
                  </a:lnTo>
                  <a:lnTo>
                    <a:pt x="343" y="107"/>
                  </a:lnTo>
                  <a:lnTo>
                    <a:pt x="336" y="114"/>
                  </a:lnTo>
                  <a:lnTo>
                    <a:pt x="328" y="114"/>
                  </a:lnTo>
                  <a:lnTo>
                    <a:pt x="328" y="121"/>
                  </a:lnTo>
                  <a:lnTo>
                    <a:pt x="321" y="121"/>
                  </a:lnTo>
                  <a:lnTo>
                    <a:pt x="314" y="128"/>
                  </a:lnTo>
                  <a:lnTo>
                    <a:pt x="307" y="136"/>
                  </a:lnTo>
                  <a:lnTo>
                    <a:pt x="300" y="136"/>
                  </a:lnTo>
                  <a:lnTo>
                    <a:pt x="293" y="136"/>
                  </a:lnTo>
                  <a:lnTo>
                    <a:pt x="293" y="157"/>
                  </a:lnTo>
                  <a:lnTo>
                    <a:pt x="293" y="186"/>
                  </a:lnTo>
                  <a:lnTo>
                    <a:pt x="300" y="186"/>
                  </a:lnTo>
                  <a:lnTo>
                    <a:pt x="307" y="186"/>
                  </a:lnTo>
                  <a:lnTo>
                    <a:pt x="307" y="193"/>
                  </a:lnTo>
                  <a:lnTo>
                    <a:pt x="293" y="200"/>
                  </a:lnTo>
                  <a:lnTo>
                    <a:pt x="286" y="207"/>
                  </a:lnTo>
                  <a:lnTo>
                    <a:pt x="279" y="221"/>
                  </a:lnTo>
                  <a:lnTo>
                    <a:pt x="271" y="228"/>
                  </a:lnTo>
                  <a:lnTo>
                    <a:pt x="271" y="235"/>
                  </a:lnTo>
                  <a:lnTo>
                    <a:pt x="264" y="243"/>
                  </a:lnTo>
                  <a:lnTo>
                    <a:pt x="271" y="243"/>
                  </a:lnTo>
                  <a:lnTo>
                    <a:pt x="271" y="250"/>
                  </a:lnTo>
                  <a:lnTo>
                    <a:pt x="271" y="257"/>
                  </a:lnTo>
                  <a:lnTo>
                    <a:pt x="264" y="264"/>
                  </a:lnTo>
                  <a:lnTo>
                    <a:pt x="250" y="264"/>
                  </a:lnTo>
                  <a:lnTo>
                    <a:pt x="236" y="264"/>
                  </a:lnTo>
                  <a:lnTo>
                    <a:pt x="236" y="271"/>
                  </a:lnTo>
                  <a:lnTo>
                    <a:pt x="164" y="271"/>
                  </a:lnTo>
                  <a:lnTo>
                    <a:pt x="86" y="271"/>
                  </a:lnTo>
                  <a:lnTo>
                    <a:pt x="93" y="264"/>
                  </a:lnTo>
                  <a:lnTo>
                    <a:pt x="100" y="264"/>
                  </a:lnTo>
                  <a:lnTo>
                    <a:pt x="100" y="250"/>
                  </a:lnTo>
                  <a:lnTo>
                    <a:pt x="100" y="243"/>
                  </a:lnTo>
                  <a:lnTo>
                    <a:pt x="100" y="235"/>
                  </a:lnTo>
                  <a:lnTo>
                    <a:pt x="107" y="228"/>
                  </a:lnTo>
                  <a:lnTo>
                    <a:pt x="115" y="228"/>
                  </a:lnTo>
                  <a:lnTo>
                    <a:pt x="122" y="228"/>
                  </a:lnTo>
                  <a:lnTo>
                    <a:pt x="122" y="221"/>
                  </a:lnTo>
                  <a:lnTo>
                    <a:pt x="129" y="221"/>
                  </a:lnTo>
                  <a:lnTo>
                    <a:pt x="136" y="207"/>
                  </a:lnTo>
                  <a:lnTo>
                    <a:pt x="143" y="193"/>
                  </a:lnTo>
                  <a:lnTo>
                    <a:pt x="136" y="193"/>
                  </a:lnTo>
                  <a:lnTo>
                    <a:pt x="129" y="186"/>
                  </a:lnTo>
                  <a:lnTo>
                    <a:pt x="129" y="178"/>
                  </a:lnTo>
                  <a:lnTo>
                    <a:pt x="122" y="171"/>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05" name="Freeform 104"/>
            <p:cNvSpPr>
              <a:spLocks/>
            </p:cNvSpPr>
            <p:nvPr/>
          </p:nvSpPr>
          <p:spPr bwMode="auto">
            <a:xfrm>
              <a:off x="4894263" y="1538288"/>
              <a:ext cx="350837" cy="339725"/>
            </a:xfrm>
            <a:custGeom>
              <a:avLst/>
              <a:gdLst>
                <a:gd name="T0" fmla="*/ 304937678 w 221"/>
                <a:gd name="T1" fmla="*/ 0 h 214"/>
                <a:gd name="T2" fmla="*/ 556952944 w 221"/>
                <a:gd name="T3" fmla="*/ 0 h 214"/>
                <a:gd name="T4" fmla="*/ 556952944 w 221"/>
                <a:gd name="T5" fmla="*/ 178931888 h 214"/>
                <a:gd name="T6" fmla="*/ 556952944 w 221"/>
                <a:gd name="T7" fmla="*/ 360383138 h 214"/>
                <a:gd name="T8" fmla="*/ 556952944 w 221"/>
                <a:gd name="T9" fmla="*/ 448587813 h 214"/>
                <a:gd name="T10" fmla="*/ 539312669 w 221"/>
                <a:gd name="T11" fmla="*/ 539313438 h 214"/>
                <a:gd name="T12" fmla="*/ 269655541 w 221"/>
                <a:gd name="T13" fmla="*/ 539313438 h 214"/>
                <a:gd name="T14" fmla="*/ 0 w 221"/>
                <a:gd name="T15" fmla="*/ 539313438 h 214"/>
                <a:gd name="T16" fmla="*/ 17640275 w 221"/>
                <a:gd name="T17" fmla="*/ 466229700 h 214"/>
                <a:gd name="T18" fmla="*/ 17640275 w 221"/>
                <a:gd name="T19" fmla="*/ 378023438 h 214"/>
                <a:gd name="T20" fmla="*/ 17640275 w 221"/>
                <a:gd name="T21" fmla="*/ 287297813 h 214"/>
                <a:gd name="T22" fmla="*/ 17640275 w 221"/>
                <a:gd name="T23" fmla="*/ 199093138 h 214"/>
                <a:gd name="T24" fmla="*/ 35282137 w 221"/>
                <a:gd name="T25" fmla="*/ 108367513 h 214"/>
                <a:gd name="T26" fmla="*/ 35282137 w 221"/>
                <a:gd name="T27" fmla="*/ 17641888 h 214"/>
                <a:gd name="T28" fmla="*/ 287297403 w 221"/>
                <a:gd name="T29" fmla="*/ 0 h 214"/>
                <a:gd name="T30" fmla="*/ 304937678 w 221"/>
                <a:gd name="T31" fmla="*/ 0 h 2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1"/>
                <a:gd name="T49" fmla="*/ 0 h 214"/>
                <a:gd name="T50" fmla="*/ 221 w 221"/>
                <a:gd name="T51" fmla="*/ 214 h 2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1" h="214">
                  <a:moveTo>
                    <a:pt x="121" y="0"/>
                  </a:moveTo>
                  <a:lnTo>
                    <a:pt x="221" y="0"/>
                  </a:lnTo>
                  <a:lnTo>
                    <a:pt x="221" y="71"/>
                  </a:lnTo>
                  <a:lnTo>
                    <a:pt x="221" y="143"/>
                  </a:lnTo>
                  <a:lnTo>
                    <a:pt x="221" y="178"/>
                  </a:lnTo>
                  <a:lnTo>
                    <a:pt x="214" y="214"/>
                  </a:lnTo>
                  <a:lnTo>
                    <a:pt x="107" y="214"/>
                  </a:lnTo>
                  <a:lnTo>
                    <a:pt x="0" y="214"/>
                  </a:lnTo>
                  <a:lnTo>
                    <a:pt x="7" y="185"/>
                  </a:lnTo>
                  <a:lnTo>
                    <a:pt x="7" y="150"/>
                  </a:lnTo>
                  <a:lnTo>
                    <a:pt x="7" y="114"/>
                  </a:lnTo>
                  <a:lnTo>
                    <a:pt x="7" y="79"/>
                  </a:lnTo>
                  <a:lnTo>
                    <a:pt x="14" y="43"/>
                  </a:lnTo>
                  <a:lnTo>
                    <a:pt x="14" y="7"/>
                  </a:lnTo>
                  <a:lnTo>
                    <a:pt x="114" y="0"/>
                  </a:lnTo>
                  <a:lnTo>
                    <a:pt x="121" y="0"/>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06" name="Freeform 105"/>
            <p:cNvSpPr>
              <a:spLocks/>
            </p:cNvSpPr>
            <p:nvPr/>
          </p:nvSpPr>
          <p:spPr bwMode="auto">
            <a:xfrm>
              <a:off x="4894263" y="1538288"/>
              <a:ext cx="350837" cy="339725"/>
            </a:xfrm>
            <a:custGeom>
              <a:avLst/>
              <a:gdLst>
                <a:gd name="T0" fmla="*/ 304937678 w 221"/>
                <a:gd name="T1" fmla="*/ 0 h 214"/>
                <a:gd name="T2" fmla="*/ 556952944 w 221"/>
                <a:gd name="T3" fmla="*/ 0 h 214"/>
                <a:gd name="T4" fmla="*/ 556952944 w 221"/>
                <a:gd name="T5" fmla="*/ 178931888 h 214"/>
                <a:gd name="T6" fmla="*/ 556952944 w 221"/>
                <a:gd name="T7" fmla="*/ 360383138 h 214"/>
                <a:gd name="T8" fmla="*/ 556952944 w 221"/>
                <a:gd name="T9" fmla="*/ 448587813 h 214"/>
                <a:gd name="T10" fmla="*/ 539312669 w 221"/>
                <a:gd name="T11" fmla="*/ 539313438 h 214"/>
                <a:gd name="T12" fmla="*/ 269655541 w 221"/>
                <a:gd name="T13" fmla="*/ 539313438 h 214"/>
                <a:gd name="T14" fmla="*/ 0 w 221"/>
                <a:gd name="T15" fmla="*/ 539313438 h 214"/>
                <a:gd name="T16" fmla="*/ 17640275 w 221"/>
                <a:gd name="T17" fmla="*/ 466229700 h 214"/>
                <a:gd name="T18" fmla="*/ 17640275 w 221"/>
                <a:gd name="T19" fmla="*/ 378023438 h 214"/>
                <a:gd name="T20" fmla="*/ 17640275 w 221"/>
                <a:gd name="T21" fmla="*/ 287297813 h 214"/>
                <a:gd name="T22" fmla="*/ 17640275 w 221"/>
                <a:gd name="T23" fmla="*/ 199093138 h 214"/>
                <a:gd name="T24" fmla="*/ 35282137 w 221"/>
                <a:gd name="T25" fmla="*/ 108367513 h 214"/>
                <a:gd name="T26" fmla="*/ 35282137 w 221"/>
                <a:gd name="T27" fmla="*/ 17641888 h 214"/>
                <a:gd name="T28" fmla="*/ 287297403 w 221"/>
                <a:gd name="T29" fmla="*/ 0 h 2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1"/>
                <a:gd name="T46" fmla="*/ 0 h 214"/>
                <a:gd name="T47" fmla="*/ 221 w 221"/>
                <a:gd name="T48" fmla="*/ 214 h 2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1" h="214">
                  <a:moveTo>
                    <a:pt x="121" y="0"/>
                  </a:moveTo>
                  <a:lnTo>
                    <a:pt x="221" y="0"/>
                  </a:lnTo>
                  <a:lnTo>
                    <a:pt x="221" y="71"/>
                  </a:lnTo>
                  <a:lnTo>
                    <a:pt x="221" y="143"/>
                  </a:lnTo>
                  <a:lnTo>
                    <a:pt x="221" y="178"/>
                  </a:lnTo>
                  <a:lnTo>
                    <a:pt x="214" y="214"/>
                  </a:lnTo>
                  <a:lnTo>
                    <a:pt x="107" y="214"/>
                  </a:lnTo>
                  <a:lnTo>
                    <a:pt x="0" y="214"/>
                  </a:lnTo>
                  <a:lnTo>
                    <a:pt x="7" y="185"/>
                  </a:lnTo>
                  <a:lnTo>
                    <a:pt x="7" y="150"/>
                  </a:lnTo>
                  <a:lnTo>
                    <a:pt x="7" y="114"/>
                  </a:lnTo>
                  <a:lnTo>
                    <a:pt x="7" y="79"/>
                  </a:lnTo>
                  <a:lnTo>
                    <a:pt x="14" y="43"/>
                  </a:lnTo>
                  <a:lnTo>
                    <a:pt x="14" y="7"/>
                  </a:lnTo>
                  <a:lnTo>
                    <a:pt x="114" y="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07" name="Freeform 106"/>
            <p:cNvSpPr>
              <a:spLocks/>
            </p:cNvSpPr>
            <p:nvPr/>
          </p:nvSpPr>
          <p:spPr bwMode="auto">
            <a:xfrm>
              <a:off x="4872038" y="1878013"/>
              <a:ext cx="282575" cy="463550"/>
            </a:xfrm>
            <a:custGeom>
              <a:avLst/>
              <a:gdLst>
                <a:gd name="T0" fmla="*/ 35282188 w 178"/>
                <a:gd name="T1" fmla="*/ 17641888 h 292"/>
                <a:gd name="T2" fmla="*/ 35282188 w 178"/>
                <a:gd name="T3" fmla="*/ 0 h 292"/>
                <a:gd name="T4" fmla="*/ 234375325 w 178"/>
                <a:gd name="T5" fmla="*/ 0 h 292"/>
                <a:gd name="T6" fmla="*/ 413305625 w 178"/>
                <a:gd name="T7" fmla="*/ 0 h 292"/>
                <a:gd name="T8" fmla="*/ 413305625 w 178"/>
                <a:gd name="T9" fmla="*/ 322580000 h 292"/>
                <a:gd name="T10" fmla="*/ 413305625 w 178"/>
                <a:gd name="T11" fmla="*/ 647680950 h 292"/>
                <a:gd name="T12" fmla="*/ 430947513 w 178"/>
                <a:gd name="T13" fmla="*/ 665321250 h 292"/>
                <a:gd name="T14" fmla="*/ 448587813 w 178"/>
                <a:gd name="T15" fmla="*/ 682963138 h 292"/>
                <a:gd name="T16" fmla="*/ 448587813 w 178"/>
                <a:gd name="T17" fmla="*/ 700603438 h 292"/>
                <a:gd name="T18" fmla="*/ 448587813 w 178"/>
                <a:gd name="T19" fmla="*/ 735885625 h 292"/>
                <a:gd name="T20" fmla="*/ 234375325 w 178"/>
                <a:gd name="T21" fmla="*/ 735885625 h 292"/>
                <a:gd name="T22" fmla="*/ 0 w 178"/>
                <a:gd name="T23" fmla="*/ 735885625 h 292"/>
                <a:gd name="T24" fmla="*/ 0 w 178"/>
                <a:gd name="T25" fmla="*/ 682963138 h 292"/>
                <a:gd name="T26" fmla="*/ 0 w 178"/>
                <a:gd name="T27" fmla="*/ 630039063 h 292"/>
                <a:gd name="T28" fmla="*/ 17641888 w 178"/>
                <a:gd name="T29" fmla="*/ 322580000 h 292"/>
                <a:gd name="T30" fmla="*/ 17641888 w 178"/>
                <a:gd name="T31" fmla="*/ 17641888 h 292"/>
                <a:gd name="T32" fmla="*/ 35282188 w 178"/>
                <a:gd name="T33" fmla="*/ 17641888 h 2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8"/>
                <a:gd name="T52" fmla="*/ 0 h 292"/>
                <a:gd name="T53" fmla="*/ 178 w 178"/>
                <a:gd name="T54" fmla="*/ 292 h 29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8" h="292">
                  <a:moveTo>
                    <a:pt x="14" y="7"/>
                  </a:moveTo>
                  <a:lnTo>
                    <a:pt x="14" y="0"/>
                  </a:lnTo>
                  <a:lnTo>
                    <a:pt x="93" y="0"/>
                  </a:lnTo>
                  <a:lnTo>
                    <a:pt x="164" y="0"/>
                  </a:lnTo>
                  <a:lnTo>
                    <a:pt x="164" y="128"/>
                  </a:lnTo>
                  <a:lnTo>
                    <a:pt x="164" y="257"/>
                  </a:lnTo>
                  <a:lnTo>
                    <a:pt x="171" y="264"/>
                  </a:lnTo>
                  <a:lnTo>
                    <a:pt x="178" y="271"/>
                  </a:lnTo>
                  <a:lnTo>
                    <a:pt x="178" y="278"/>
                  </a:lnTo>
                  <a:lnTo>
                    <a:pt x="178" y="292"/>
                  </a:lnTo>
                  <a:lnTo>
                    <a:pt x="93" y="292"/>
                  </a:lnTo>
                  <a:lnTo>
                    <a:pt x="0" y="292"/>
                  </a:lnTo>
                  <a:lnTo>
                    <a:pt x="0" y="271"/>
                  </a:lnTo>
                  <a:lnTo>
                    <a:pt x="0" y="250"/>
                  </a:lnTo>
                  <a:lnTo>
                    <a:pt x="7" y="128"/>
                  </a:lnTo>
                  <a:lnTo>
                    <a:pt x="7" y="7"/>
                  </a:lnTo>
                  <a:lnTo>
                    <a:pt x="14" y="7"/>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08" name="Freeform 107"/>
            <p:cNvSpPr>
              <a:spLocks/>
            </p:cNvSpPr>
            <p:nvPr/>
          </p:nvSpPr>
          <p:spPr bwMode="auto">
            <a:xfrm>
              <a:off x="4872038" y="1878013"/>
              <a:ext cx="282575" cy="463550"/>
            </a:xfrm>
            <a:custGeom>
              <a:avLst/>
              <a:gdLst>
                <a:gd name="T0" fmla="*/ 35282188 w 178"/>
                <a:gd name="T1" fmla="*/ 17641888 h 292"/>
                <a:gd name="T2" fmla="*/ 35282188 w 178"/>
                <a:gd name="T3" fmla="*/ 0 h 292"/>
                <a:gd name="T4" fmla="*/ 234375325 w 178"/>
                <a:gd name="T5" fmla="*/ 0 h 292"/>
                <a:gd name="T6" fmla="*/ 413305625 w 178"/>
                <a:gd name="T7" fmla="*/ 0 h 292"/>
                <a:gd name="T8" fmla="*/ 413305625 w 178"/>
                <a:gd name="T9" fmla="*/ 322580000 h 292"/>
                <a:gd name="T10" fmla="*/ 413305625 w 178"/>
                <a:gd name="T11" fmla="*/ 647680950 h 292"/>
                <a:gd name="T12" fmla="*/ 430947513 w 178"/>
                <a:gd name="T13" fmla="*/ 665321250 h 292"/>
                <a:gd name="T14" fmla="*/ 448587813 w 178"/>
                <a:gd name="T15" fmla="*/ 682963138 h 292"/>
                <a:gd name="T16" fmla="*/ 448587813 w 178"/>
                <a:gd name="T17" fmla="*/ 700603438 h 292"/>
                <a:gd name="T18" fmla="*/ 448587813 w 178"/>
                <a:gd name="T19" fmla="*/ 735885625 h 292"/>
                <a:gd name="T20" fmla="*/ 234375325 w 178"/>
                <a:gd name="T21" fmla="*/ 735885625 h 292"/>
                <a:gd name="T22" fmla="*/ 0 w 178"/>
                <a:gd name="T23" fmla="*/ 735885625 h 292"/>
                <a:gd name="T24" fmla="*/ 0 w 178"/>
                <a:gd name="T25" fmla="*/ 682963138 h 292"/>
                <a:gd name="T26" fmla="*/ 0 w 178"/>
                <a:gd name="T27" fmla="*/ 630039063 h 292"/>
                <a:gd name="T28" fmla="*/ 17641888 w 178"/>
                <a:gd name="T29" fmla="*/ 322580000 h 292"/>
                <a:gd name="T30" fmla="*/ 17641888 w 178"/>
                <a:gd name="T31" fmla="*/ 17641888 h 2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8"/>
                <a:gd name="T49" fmla="*/ 0 h 292"/>
                <a:gd name="T50" fmla="*/ 178 w 178"/>
                <a:gd name="T51" fmla="*/ 292 h 29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8" h="292">
                  <a:moveTo>
                    <a:pt x="14" y="7"/>
                  </a:moveTo>
                  <a:lnTo>
                    <a:pt x="14" y="0"/>
                  </a:lnTo>
                  <a:lnTo>
                    <a:pt x="93" y="0"/>
                  </a:lnTo>
                  <a:lnTo>
                    <a:pt x="164" y="0"/>
                  </a:lnTo>
                  <a:lnTo>
                    <a:pt x="164" y="128"/>
                  </a:lnTo>
                  <a:lnTo>
                    <a:pt x="164" y="257"/>
                  </a:lnTo>
                  <a:lnTo>
                    <a:pt x="171" y="264"/>
                  </a:lnTo>
                  <a:lnTo>
                    <a:pt x="178" y="271"/>
                  </a:lnTo>
                  <a:lnTo>
                    <a:pt x="178" y="278"/>
                  </a:lnTo>
                  <a:lnTo>
                    <a:pt x="178" y="292"/>
                  </a:lnTo>
                  <a:lnTo>
                    <a:pt x="93" y="292"/>
                  </a:lnTo>
                  <a:lnTo>
                    <a:pt x="0" y="292"/>
                  </a:lnTo>
                  <a:lnTo>
                    <a:pt x="0" y="271"/>
                  </a:lnTo>
                  <a:lnTo>
                    <a:pt x="0" y="250"/>
                  </a:lnTo>
                  <a:lnTo>
                    <a:pt x="7" y="128"/>
                  </a:lnTo>
                  <a:lnTo>
                    <a:pt x="7" y="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09" name="Freeform 108"/>
            <p:cNvSpPr>
              <a:spLocks/>
            </p:cNvSpPr>
            <p:nvPr/>
          </p:nvSpPr>
          <p:spPr bwMode="auto">
            <a:xfrm>
              <a:off x="4860925" y="2308225"/>
              <a:ext cx="611188" cy="407988"/>
            </a:xfrm>
            <a:custGeom>
              <a:avLst/>
              <a:gdLst>
                <a:gd name="T0" fmla="*/ 539313879 w 385"/>
                <a:gd name="T1" fmla="*/ 504031868 h 257"/>
                <a:gd name="T2" fmla="*/ 521673564 w 385"/>
                <a:gd name="T3" fmla="*/ 521673777 h 257"/>
                <a:gd name="T4" fmla="*/ 521673564 w 385"/>
                <a:gd name="T5" fmla="*/ 556956008 h 257"/>
                <a:gd name="T6" fmla="*/ 501512298 w 385"/>
                <a:gd name="T7" fmla="*/ 592238238 h 257"/>
                <a:gd name="T8" fmla="*/ 501512298 w 385"/>
                <a:gd name="T9" fmla="*/ 556956008 h 257"/>
                <a:gd name="T10" fmla="*/ 466230081 w 385"/>
                <a:gd name="T11" fmla="*/ 556956008 h 257"/>
                <a:gd name="T12" fmla="*/ 448588179 w 385"/>
                <a:gd name="T13" fmla="*/ 592238238 h 257"/>
                <a:gd name="T14" fmla="*/ 413305963 w 385"/>
                <a:gd name="T15" fmla="*/ 630039835 h 257"/>
                <a:gd name="T16" fmla="*/ 378023747 w 385"/>
                <a:gd name="T17" fmla="*/ 592238238 h 257"/>
                <a:gd name="T18" fmla="*/ 357862480 w 385"/>
                <a:gd name="T19" fmla="*/ 609878560 h 257"/>
                <a:gd name="T20" fmla="*/ 340222166 w 385"/>
                <a:gd name="T21" fmla="*/ 630039835 h 257"/>
                <a:gd name="T22" fmla="*/ 161290132 w 385"/>
                <a:gd name="T23" fmla="*/ 647681744 h 257"/>
                <a:gd name="T24" fmla="*/ 0 w 385"/>
                <a:gd name="T25" fmla="*/ 556956008 h 257"/>
                <a:gd name="T26" fmla="*/ 17641902 w 385"/>
                <a:gd name="T27" fmla="*/ 269657843 h 257"/>
                <a:gd name="T28" fmla="*/ 252015831 w 385"/>
                <a:gd name="T29" fmla="*/ 52924140 h 257"/>
                <a:gd name="T30" fmla="*/ 466230081 w 385"/>
                <a:gd name="T31" fmla="*/ 17641909 h 257"/>
                <a:gd name="T32" fmla="*/ 718245913 w 385"/>
                <a:gd name="T33" fmla="*/ 0 h 257"/>
                <a:gd name="T34" fmla="*/ 952619842 w 385"/>
                <a:gd name="T35" fmla="*/ 52924140 h 257"/>
                <a:gd name="T36" fmla="*/ 914818261 w 385"/>
                <a:gd name="T37" fmla="*/ 196572428 h 257"/>
                <a:gd name="T38" fmla="*/ 861894143 w 385"/>
                <a:gd name="T39" fmla="*/ 304940074 h 257"/>
                <a:gd name="T40" fmla="*/ 844253828 w 385"/>
                <a:gd name="T41" fmla="*/ 413306132 h 257"/>
                <a:gd name="T42" fmla="*/ 861894143 w 385"/>
                <a:gd name="T43" fmla="*/ 486391546 h 257"/>
                <a:gd name="T44" fmla="*/ 934979527 w 385"/>
                <a:gd name="T45" fmla="*/ 504031868 h 257"/>
                <a:gd name="T46" fmla="*/ 914818261 w 385"/>
                <a:gd name="T47" fmla="*/ 574596329 h 257"/>
                <a:gd name="T48" fmla="*/ 861894143 w 385"/>
                <a:gd name="T49" fmla="*/ 609878560 h 257"/>
                <a:gd name="T50" fmla="*/ 844253828 w 385"/>
                <a:gd name="T51" fmla="*/ 592238238 h 257"/>
                <a:gd name="T52" fmla="*/ 826611926 w 385"/>
                <a:gd name="T53" fmla="*/ 574596329 h 257"/>
                <a:gd name="T54" fmla="*/ 771168443 w 385"/>
                <a:gd name="T55" fmla="*/ 574596329 h 257"/>
                <a:gd name="T56" fmla="*/ 735886227 w 385"/>
                <a:gd name="T57" fmla="*/ 556956008 h 257"/>
                <a:gd name="T58" fmla="*/ 735886227 w 385"/>
                <a:gd name="T59" fmla="*/ 504031868 h 257"/>
                <a:gd name="T60" fmla="*/ 735886227 w 385"/>
                <a:gd name="T61" fmla="*/ 466230271 h 257"/>
                <a:gd name="T62" fmla="*/ 700604011 w 385"/>
                <a:gd name="T63" fmla="*/ 448588362 h 257"/>
                <a:gd name="T64" fmla="*/ 665321794 w 385"/>
                <a:gd name="T65" fmla="*/ 430948041 h 257"/>
                <a:gd name="T66" fmla="*/ 647681480 w 385"/>
                <a:gd name="T67" fmla="*/ 430948041 h 257"/>
                <a:gd name="T68" fmla="*/ 609878311 w 385"/>
                <a:gd name="T69" fmla="*/ 448588362 h 257"/>
                <a:gd name="T70" fmla="*/ 592237997 w 385"/>
                <a:gd name="T71" fmla="*/ 466230271 h 257"/>
                <a:gd name="T72" fmla="*/ 556955781 w 385"/>
                <a:gd name="T73" fmla="*/ 486391546 h 2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85"/>
                <a:gd name="T112" fmla="*/ 0 h 257"/>
                <a:gd name="T113" fmla="*/ 385 w 385"/>
                <a:gd name="T114" fmla="*/ 257 h 2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85" h="257">
                  <a:moveTo>
                    <a:pt x="221" y="193"/>
                  </a:moveTo>
                  <a:lnTo>
                    <a:pt x="214" y="200"/>
                  </a:lnTo>
                  <a:lnTo>
                    <a:pt x="214" y="207"/>
                  </a:lnTo>
                  <a:lnTo>
                    <a:pt x="207" y="207"/>
                  </a:lnTo>
                  <a:lnTo>
                    <a:pt x="207" y="214"/>
                  </a:lnTo>
                  <a:lnTo>
                    <a:pt x="207" y="221"/>
                  </a:lnTo>
                  <a:lnTo>
                    <a:pt x="199" y="228"/>
                  </a:lnTo>
                  <a:lnTo>
                    <a:pt x="199" y="235"/>
                  </a:lnTo>
                  <a:lnTo>
                    <a:pt x="199" y="228"/>
                  </a:lnTo>
                  <a:lnTo>
                    <a:pt x="199" y="221"/>
                  </a:lnTo>
                  <a:lnTo>
                    <a:pt x="192" y="221"/>
                  </a:lnTo>
                  <a:lnTo>
                    <a:pt x="185" y="221"/>
                  </a:lnTo>
                  <a:lnTo>
                    <a:pt x="185" y="228"/>
                  </a:lnTo>
                  <a:lnTo>
                    <a:pt x="178" y="235"/>
                  </a:lnTo>
                  <a:lnTo>
                    <a:pt x="171" y="250"/>
                  </a:lnTo>
                  <a:lnTo>
                    <a:pt x="164" y="250"/>
                  </a:lnTo>
                  <a:lnTo>
                    <a:pt x="157" y="242"/>
                  </a:lnTo>
                  <a:lnTo>
                    <a:pt x="150" y="235"/>
                  </a:lnTo>
                  <a:lnTo>
                    <a:pt x="142" y="235"/>
                  </a:lnTo>
                  <a:lnTo>
                    <a:pt x="142" y="242"/>
                  </a:lnTo>
                  <a:lnTo>
                    <a:pt x="142" y="250"/>
                  </a:lnTo>
                  <a:lnTo>
                    <a:pt x="135" y="250"/>
                  </a:lnTo>
                  <a:lnTo>
                    <a:pt x="128" y="257"/>
                  </a:lnTo>
                  <a:lnTo>
                    <a:pt x="64" y="257"/>
                  </a:lnTo>
                  <a:lnTo>
                    <a:pt x="0" y="257"/>
                  </a:lnTo>
                  <a:lnTo>
                    <a:pt x="0" y="221"/>
                  </a:lnTo>
                  <a:lnTo>
                    <a:pt x="7" y="185"/>
                  </a:lnTo>
                  <a:lnTo>
                    <a:pt x="7" y="107"/>
                  </a:lnTo>
                  <a:lnTo>
                    <a:pt x="7" y="21"/>
                  </a:lnTo>
                  <a:lnTo>
                    <a:pt x="100" y="21"/>
                  </a:lnTo>
                  <a:lnTo>
                    <a:pt x="185" y="21"/>
                  </a:lnTo>
                  <a:lnTo>
                    <a:pt x="185" y="7"/>
                  </a:lnTo>
                  <a:lnTo>
                    <a:pt x="185" y="0"/>
                  </a:lnTo>
                  <a:lnTo>
                    <a:pt x="285" y="0"/>
                  </a:lnTo>
                  <a:lnTo>
                    <a:pt x="385" y="0"/>
                  </a:lnTo>
                  <a:lnTo>
                    <a:pt x="378" y="21"/>
                  </a:lnTo>
                  <a:lnTo>
                    <a:pt x="371" y="50"/>
                  </a:lnTo>
                  <a:lnTo>
                    <a:pt x="363" y="78"/>
                  </a:lnTo>
                  <a:lnTo>
                    <a:pt x="349" y="107"/>
                  </a:lnTo>
                  <a:lnTo>
                    <a:pt x="342" y="121"/>
                  </a:lnTo>
                  <a:lnTo>
                    <a:pt x="342" y="136"/>
                  </a:lnTo>
                  <a:lnTo>
                    <a:pt x="335" y="164"/>
                  </a:lnTo>
                  <a:lnTo>
                    <a:pt x="328" y="185"/>
                  </a:lnTo>
                  <a:lnTo>
                    <a:pt x="342" y="193"/>
                  </a:lnTo>
                  <a:lnTo>
                    <a:pt x="363" y="200"/>
                  </a:lnTo>
                  <a:lnTo>
                    <a:pt x="371" y="200"/>
                  </a:lnTo>
                  <a:lnTo>
                    <a:pt x="385" y="207"/>
                  </a:lnTo>
                  <a:lnTo>
                    <a:pt x="363" y="228"/>
                  </a:lnTo>
                  <a:lnTo>
                    <a:pt x="342" y="250"/>
                  </a:lnTo>
                  <a:lnTo>
                    <a:pt x="342" y="242"/>
                  </a:lnTo>
                  <a:lnTo>
                    <a:pt x="342" y="235"/>
                  </a:lnTo>
                  <a:lnTo>
                    <a:pt x="335" y="235"/>
                  </a:lnTo>
                  <a:lnTo>
                    <a:pt x="328" y="235"/>
                  </a:lnTo>
                  <a:lnTo>
                    <a:pt x="328" y="228"/>
                  </a:lnTo>
                  <a:lnTo>
                    <a:pt x="321" y="228"/>
                  </a:lnTo>
                  <a:lnTo>
                    <a:pt x="306" y="228"/>
                  </a:lnTo>
                  <a:lnTo>
                    <a:pt x="299" y="228"/>
                  </a:lnTo>
                  <a:lnTo>
                    <a:pt x="292" y="221"/>
                  </a:lnTo>
                  <a:lnTo>
                    <a:pt x="292" y="207"/>
                  </a:lnTo>
                  <a:lnTo>
                    <a:pt x="292" y="200"/>
                  </a:lnTo>
                  <a:lnTo>
                    <a:pt x="292" y="193"/>
                  </a:lnTo>
                  <a:lnTo>
                    <a:pt x="292" y="185"/>
                  </a:lnTo>
                  <a:lnTo>
                    <a:pt x="292" y="178"/>
                  </a:lnTo>
                  <a:lnTo>
                    <a:pt x="278" y="178"/>
                  </a:lnTo>
                  <a:lnTo>
                    <a:pt x="271" y="178"/>
                  </a:lnTo>
                  <a:lnTo>
                    <a:pt x="264" y="171"/>
                  </a:lnTo>
                  <a:lnTo>
                    <a:pt x="257" y="164"/>
                  </a:lnTo>
                  <a:lnTo>
                    <a:pt x="257" y="171"/>
                  </a:lnTo>
                  <a:lnTo>
                    <a:pt x="257" y="178"/>
                  </a:lnTo>
                  <a:lnTo>
                    <a:pt x="242" y="178"/>
                  </a:lnTo>
                  <a:lnTo>
                    <a:pt x="235" y="178"/>
                  </a:lnTo>
                  <a:lnTo>
                    <a:pt x="235" y="185"/>
                  </a:lnTo>
                  <a:lnTo>
                    <a:pt x="228" y="193"/>
                  </a:lnTo>
                  <a:lnTo>
                    <a:pt x="221" y="193"/>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10" name="Freeform 109"/>
            <p:cNvSpPr>
              <a:spLocks/>
            </p:cNvSpPr>
            <p:nvPr/>
          </p:nvSpPr>
          <p:spPr bwMode="auto">
            <a:xfrm>
              <a:off x="4860925" y="2308225"/>
              <a:ext cx="611188" cy="407988"/>
            </a:xfrm>
            <a:custGeom>
              <a:avLst/>
              <a:gdLst>
                <a:gd name="T0" fmla="*/ 539313879 w 385"/>
                <a:gd name="T1" fmla="*/ 504031868 h 257"/>
                <a:gd name="T2" fmla="*/ 521673564 w 385"/>
                <a:gd name="T3" fmla="*/ 521673777 h 257"/>
                <a:gd name="T4" fmla="*/ 521673564 w 385"/>
                <a:gd name="T5" fmla="*/ 556956008 h 257"/>
                <a:gd name="T6" fmla="*/ 501512298 w 385"/>
                <a:gd name="T7" fmla="*/ 592238238 h 257"/>
                <a:gd name="T8" fmla="*/ 501512298 w 385"/>
                <a:gd name="T9" fmla="*/ 556956008 h 257"/>
                <a:gd name="T10" fmla="*/ 466230081 w 385"/>
                <a:gd name="T11" fmla="*/ 556956008 h 257"/>
                <a:gd name="T12" fmla="*/ 448588179 w 385"/>
                <a:gd name="T13" fmla="*/ 592238238 h 257"/>
                <a:gd name="T14" fmla="*/ 413305963 w 385"/>
                <a:gd name="T15" fmla="*/ 630039835 h 257"/>
                <a:gd name="T16" fmla="*/ 378023747 w 385"/>
                <a:gd name="T17" fmla="*/ 592238238 h 257"/>
                <a:gd name="T18" fmla="*/ 357862480 w 385"/>
                <a:gd name="T19" fmla="*/ 609878560 h 257"/>
                <a:gd name="T20" fmla="*/ 340222166 w 385"/>
                <a:gd name="T21" fmla="*/ 630039835 h 257"/>
                <a:gd name="T22" fmla="*/ 161290132 w 385"/>
                <a:gd name="T23" fmla="*/ 647681744 h 257"/>
                <a:gd name="T24" fmla="*/ 0 w 385"/>
                <a:gd name="T25" fmla="*/ 556956008 h 257"/>
                <a:gd name="T26" fmla="*/ 17641902 w 385"/>
                <a:gd name="T27" fmla="*/ 269657843 h 257"/>
                <a:gd name="T28" fmla="*/ 252015831 w 385"/>
                <a:gd name="T29" fmla="*/ 52924140 h 257"/>
                <a:gd name="T30" fmla="*/ 466230081 w 385"/>
                <a:gd name="T31" fmla="*/ 17641909 h 257"/>
                <a:gd name="T32" fmla="*/ 718245913 w 385"/>
                <a:gd name="T33" fmla="*/ 0 h 257"/>
                <a:gd name="T34" fmla="*/ 952619842 w 385"/>
                <a:gd name="T35" fmla="*/ 52924140 h 257"/>
                <a:gd name="T36" fmla="*/ 914818261 w 385"/>
                <a:gd name="T37" fmla="*/ 196572428 h 257"/>
                <a:gd name="T38" fmla="*/ 861894143 w 385"/>
                <a:gd name="T39" fmla="*/ 304940074 h 257"/>
                <a:gd name="T40" fmla="*/ 844253828 w 385"/>
                <a:gd name="T41" fmla="*/ 413306132 h 257"/>
                <a:gd name="T42" fmla="*/ 861894143 w 385"/>
                <a:gd name="T43" fmla="*/ 486391546 h 257"/>
                <a:gd name="T44" fmla="*/ 934979527 w 385"/>
                <a:gd name="T45" fmla="*/ 504031868 h 257"/>
                <a:gd name="T46" fmla="*/ 914818261 w 385"/>
                <a:gd name="T47" fmla="*/ 574596329 h 257"/>
                <a:gd name="T48" fmla="*/ 861894143 w 385"/>
                <a:gd name="T49" fmla="*/ 609878560 h 257"/>
                <a:gd name="T50" fmla="*/ 844253828 w 385"/>
                <a:gd name="T51" fmla="*/ 592238238 h 257"/>
                <a:gd name="T52" fmla="*/ 826611926 w 385"/>
                <a:gd name="T53" fmla="*/ 574596329 h 257"/>
                <a:gd name="T54" fmla="*/ 771168443 w 385"/>
                <a:gd name="T55" fmla="*/ 574596329 h 257"/>
                <a:gd name="T56" fmla="*/ 735886227 w 385"/>
                <a:gd name="T57" fmla="*/ 556956008 h 257"/>
                <a:gd name="T58" fmla="*/ 735886227 w 385"/>
                <a:gd name="T59" fmla="*/ 504031868 h 257"/>
                <a:gd name="T60" fmla="*/ 735886227 w 385"/>
                <a:gd name="T61" fmla="*/ 466230271 h 257"/>
                <a:gd name="T62" fmla="*/ 700604011 w 385"/>
                <a:gd name="T63" fmla="*/ 448588362 h 257"/>
                <a:gd name="T64" fmla="*/ 665321794 w 385"/>
                <a:gd name="T65" fmla="*/ 430948041 h 257"/>
                <a:gd name="T66" fmla="*/ 647681480 w 385"/>
                <a:gd name="T67" fmla="*/ 430948041 h 257"/>
                <a:gd name="T68" fmla="*/ 609878311 w 385"/>
                <a:gd name="T69" fmla="*/ 448588362 h 257"/>
                <a:gd name="T70" fmla="*/ 592237997 w 385"/>
                <a:gd name="T71" fmla="*/ 466230271 h 25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5"/>
                <a:gd name="T109" fmla="*/ 0 h 257"/>
                <a:gd name="T110" fmla="*/ 385 w 385"/>
                <a:gd name="T111" fmla="*/ 257 h 25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5" h="257">
                  <a:moveTo>
                    <a:pt x="221" y="193"/>
                  </a:moveTo>
                  <a:lnTo>
                    <a:pt x="214" y="200"/>
                  </a:lnTo>
                  <a:lnTo>
                    <a:pt x="214" y="207"/>
                  </a:lnTo>
                  <a:lnTo>
                    <a:pt x="207" y="207"/>
                  </a:lnTo>
                  <a:lnTo>
                    <a:pt x="207" y="214"/>
                  </a:lnTo>
                  <a:lnTo>
                    <a:pt x="207" y="221"/>
                  </a:lnTo>
                  <a:lnTo>
                    <a:pt x="199" y="228"/>
                  </a:lnTo>
                  <a:lnTo>
                    <a:pt x="199" y="235"/>
                  </a:lnTo>
                  <a:lnTo>
                    <a:pt x="199" y="228"/>
                  </a:lnTo>
                  <a:lnTo>
                    <a:pt x="199" y="221"/>
                  </a:lnTo>
                  <a:lnTo>
                    <a:pt x="192" y="221"/>
                  </a:lnTo>
                  <a:lnTo>
                    <a:pt x="185" y="221"/>
                  </a:lnTo>
                  <a:lnTo>
                    <a:pt x="185" y="228"/>
                  </a:lnTo>
                  <a:lnTo>
                    <a:pt x="178" y="235"/>
                  </a:lnTo>
                  <a:lnTo>
                    <a:pt x="171" y="250"/>
                  </a:lnTo>
                  <a:lnTo>
                    <a:pt x="164" y="250"/>
                  </a:lnTo>
                  <a:lnTo>
                    <a:pt x="157" y="242"/>
                  </a:lnTo>
                  <a:lnTo>
                    <a:pt x="150" y="235"/>
                  </a:lnTo>
                  <a:lnTo>
                    <a:pt x="142" y="235"/>
                  </a:lnTo>
                  <a:lnTo>
                    <a:pt x="142" y="242"/>
                  </a:lnTo>
                  <a:lnTo>
                    <a:pt x="142" y="250"/>
                  </a:lnTo>
                  <a:lnTo>
                    <a:pt x="135" y="250"/>
                  </a:lnTo>
                  <a:lnTo>
                    <a:pt x="128" y="257"/>
                  </a:lnTo>
                  <a:lnTo>
                    <a:pt x="64" y="257"/>
                  </a:lnTo>
                  <a:lnTo>
                    <a:pt x="0" y="257"/>
                  </a:lnTo>
                  <a:lnTo>
                    <a:pt x="0" y="221"/>
                  </a:lnTo>
                  <a:lnTo>
                    <a:pt x="7" y="185"/>
                  </a:lnTo>
                  <a:lnTo>
                    <a:pt x="7" y="107"/>
                  </a:lnTo>
                  <a:lnTo>
                    <a:pt x="7" y="21"/>
                  </a:lnTo>
                  <a:lnTo>
                    <a:pt x="100" y="21"/>
                  </a:lnTo>
                  <a:lnTo>
                    <a:pt x="185" y="21"/>
                  </a:lnTo>
                  <a:lnTo>
                    <a:pt x="185" y="7"/>
                  </a:lnTo>
                  <a:lnTo>
                    <a:pt x="185" y="0"/>
                  </a:lnTo>
                  <a:lnTo>
                    <a:pt x="285" y="0"/>
                  </a:lnTo>
                  <a:lnTo>
                    <a:pt x="385" y="0"/>
                  </a:lnTo>
                  <a:lnTo>
                    <a:pt x="378" y="21"/>
                  </a:lnTo>
                  <a:lnTo>
                    <a:pt x="371" y="50"/>
                  </a:lnTo>
                  <a:lnTo>
                    <a:pt x="363" y="78"/>
                  </a:lnTo>
                  <a:lnTo>
                    <a:pt x="349" y="107"/>
                  </a:lnTo>
                  <a:lnTo>
                    <a:pt x="342" y="121"/>
                  </a:lnTo>
                  <a:lnTo>
                    <a:pt x="342" y="136"/>
                  </a:lnTo>
                  <a:lnTo>
                    <a:pt x="335" y="164"/>
                  </a:lnTo>
                  <a:lnTo>
                    <a:pt x="328" y="185"/>
                  </a:lnTo>
                  <a:lnTo>
                    <a:pt x="342" y="193"/>
                  </a:lnTo>
                  <a:lnTo>
                    <a:pt x="363" y="200"/>
                  </a:lnTo>
                  <a:lnTo>
                    <a:pt x="371" y="200"/>
                  </a:lnTo>
                  <a:lnTo>
                    <a:pt x="385" y="207"/>
                  </a:lnTo>
                  <a:lnTo>
                    <a:pt x="363" y="228"/>
                  </a:lnTo>
                  <a:lnTo>
                    <a:pt x="342" y="250"/>
                  </a:lnTo>
                  <a:lnTo>
                    <a:pt x="342" y="242"/>
                  </a:lnTo>
                  <a:lnTo>
                    <a:pt x="342" y="235"/>
                  </a:lnTo>
                  <a:lnTo>
                    <a:pt x="335" y="235"/>
                  </a:lnTo>
                  <a:lnTo>
                    <a:pt x="328" y="235"/>
                  </a:lnTo>
                  <a:lnTo>
                    <a:pt x="328" y="228"/>
                  </a:lnTo>
                  <a:lnTo>
                    <a:pt x="321" y="228"/>
                  </a:lnTo>
                  <a:lnTo>
                    <a:pt x="306" y="228"/>
                  </a:lnTo>
                  <a:lnTo>
                    <a:pt x="299" y="228"/>
                  </a:lnTo>
                  <a:lnTo>
                    <a:pt x="292" y="221"/>
                  </a:lnTo>
                  <a:lnTo>
                    <a:pt x="292" y="207"/>
                  </a:lnTo>
                  <a:lnTo>
                    <a:pt x="292" y="200"/>
                  </a:lnTo>
                  <a:lnTo>
                    <a:pt x="292" y="193"/>
                  </a:lnTo>
                  <a:lnTo>
                    <a:pt x="292" y="185"/>
                  </a:lnTo>
                  <a:lnTo>
                    <a:pt x="292" y="178"/>
                  </a:lnTo>
                  <a:lnTo>
                    <a:pt x="278" y="178"/>
                  </a:lnTo>
                  <a:lnTo>
                    <a:pt x="271" y="178"/>
                  </a:lnTo>
                  <a:lnTo>
                    <a:pt x="264" y="171"/>
                  </a:lnTo>
                  <a:lnTo>
                    <a:pt x="257" y="164"/>
                  </a:lnTo>
                  <a:lnTo>
                    <a:pt x="257" y="171"/>
                  </a:lnTo>
                  <a:lnTo>
                    <a:pt x="257" y="178"/>
                  </a:lnTo>
                  <a:lnTo>
                    <a:pt x="242" y="178"/>
                  </a:lnTo>
                  <a:lnTo>
                    <a:pt x="235" y="178"/>
                  </a:lnTo>
                  <a:lnTo>
                    <a:pt x="235" y="185"/>
                  </a:lnTo>
                  <a:lnTo>
                    <a:pt x="228" y="193"/>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11" name="Freeform 110"/>
            <p:cNvSpPr>
              <a:spLocks/>
            </p:cNvSpPr>
            <p:nvPr/>
          </p:nvSpPr>
          <p:spPr bwMode="auto">
            <a:xfrm>
              <a:off x="5132388" y="1878013"/>
              <a:ext cx="304800" cy="430212"/>
            </a:xfrm>
            <a:custGeom>
              <a:avLst/>
              <a:gdLst>
                <a:gd name="T0" fmla="*/ 0 w 192"/>
                <a:gd name="T1" fmla="*/ 108365799 h 271"/>
                <a:gd name="T2" fmla="*/ 0 w 192"/>
                <a:gd name="T3" fmla="*/ 0 h 271"/>
                <a:gd name="T4" fmla="*/ 252015625 w 192"/>
                <a:gd name="T5" fmla="*/ 0 h 271"/>
                <a:gd name="T6" fmla="*/ 483870000 w 192"/>
                <a:gd name="T7" fmla="*/ 0 h 271"/>
                <a:gd name="T8" fmla="*/ 466229700 w 192"/>
                <a:gd name="T9" fmla="*/ 90725520 h 271"/>
                <a:gd name="T10" fmla="*/ 448587813 w 192"/>
                <a:gd name="T11" fmla="*/ 178930092 h 271"/>
                <a:gd name="T12" fmla="*/ 448587813 w 192"/>
                <a:gd name="T13" fmla="*/ 196571959 h 271"/>
                <a:gd name="T14" fmla="*/ 448587813 w 192"/>
                <a:gd name="T15" fmla="*/ 216733186 h 271"/>
                <a:gd name="T16" fmla="*/ 430947513 w 192"/>
                <a:gd name="T17" fmla="*/ 269655612 h 271"/>
                <a:gd name="T18" fmla="*/ 430947513 w 192"/>
                <a:gd name="T19" fmla="*/ 342740852 h 271"/>
                <a:gd name="T20" fmla="*/ 430947513 w 192"/>
                <a:gd name="T21" fmla="*/ 360381131 h 271"/>
                <a:gd name="T22" fmla="*/ 430947513 w 192"/>
                <a:gd name="T23" fmla="*/ 395663278 h 271"/>
                <a:gd name="T24" fmla="*/ 413305625 w 192"/>
                <a:gd name="T25" fmla="*/ 395663278 h 271"/>
                <a:gd name="T26" fmla="*/ 395665325 w 192"/>
                <a:gd name="T27" fmla="*/ 395663278 h 271"/>
                <a:gd name="T28" fmla="*/ 378023438 w 192"/>
                <a:gd name="T29" fmla="*/ 539312811 h 271"/>
                <a:gd name="T30" fmla="*/ 378023438 w 192"/>
                <a:gd name="T31" fmla="*/ 682960756 h 271"/>
                <a:gd name="T32" fmla="*/ 196572188 w 192"/>
                <a:gd name="T33" fmla="*/ 682960756 h 271"/>
                <a:gd name="T34" fmla="*/ 35282188 w 192"/>
                <a:gd name="T35" fmla="*/ 682960756 h 271"/>
                <a:gd name="T36" fmla="*/ 17641888 w 192"/>
                <a:gd name="T37" fmla="*/ 665320477 h 271"/>
                <a:gd name="T38" fmla="*/ 0 w 192"/>
                <a:gd name="T39" fmla="*/ 647678610 h 271"/>
                <a:gd name="T40" fmla="*/ 0 w 192"/>
                <a:gd name="T41" fmla="*/ 430945424 h 271"/>
                <a:gd name="T42" fmla="*/ 0 w 192"/>
                <a:gd name="T43" fmla="*/ 216733186 h 271"/>
                <a:gd name="T44" fmla="*/ 0 w 192"/>
                <a:gd name="T45" fmla="*/ 126007666 h 271"/>
                <a:gd name="T46" fmla="*/ 0 w 192"/>
                <a:gd name="T47" fmla="*/ 108365799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92"/>
                <a:gd name="T73" fmla="*/ 0 h 271"/>
                <a:gd name="T74" fmla="*/ 192 w 192"/>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92" h="271">
                  <a:moveTo>
                    <a:pt x="0" y="43"/>
                  </a:moveTo>
                  <a:lnTo>
                    <a:pt x="0" y="0"/>
                  </a:lnTo>
                  <a:lnTo>
                    <a:pt x="100" y="0"/>
                  </a:lnTo>
                  <a:lnTo>
                    <a:pt x="192" y="0"/>
                  </a:lnTo>
                  <a:lnTo>
                    <a:pt x="185" y="36"/>
                  </a:lnTo>
                  <a:lnTo>
                    <a:pt x="178" y="71"/>
                  </a:lnTo>
                  <a:lnTo>
                    <a:pt x="178" y="78"/>
                  </a:lnTo>
                  <a:lnTo>
                    <a:pt x="178" y="86"/>
                  </a:lnTo>
                  <a:lnTo>
                    <a:pt x="171" y="107"/>
                  </a:lnTo>
                  <a:lnTo>
                    <a:pt x="171" y="136"/>
                  </a:lnTo>
                  <a:lnTo>
                    <a:pt x="171" y="143"/>
                  </a:lnTo>
                  <a:lnTo>
                    <a:pt x="171" y="157"/>
                  </a:lnTo>
                  <a:lnTo>
                    <a:pt x="164" y="157"/>
                  </a:lnTo>
                  <a:lnTo>
                    <a:pt x="157" y="157"/>
                  </a:lnTo>
                  <a:lnTo>
                    <a:pt x="150" y="214"/>
                  </a:lnTo>
                  <a:lnTo>
                    <a:pt x="150" y="271"/>
                  </a:lnTo>
                  <a:lnTo>
                    <a:pt x="78" y="271"/>
                  </a:lnTo>
                  <a:lnTo>
                    <a:pt x="14" y="271"/>
                  </a:lnTo>
                  <a:lnTo>
                    <a:pt x="7" y="264"/>
                  </a:lnTo>
                  <a:lnTo>
                    <a:pt x="0" y="257"/>
                  </a:lnTo>
                  <a:lnTo>
                    <a:pt x="0" y="171"/>
                  </a:lnTo>
                  <a:lnTo>
                    <a:pt x="0" y="86"/>
                  </a:lnTo>
                  <a:lnTo>
                    <a:pt x="0" y="50"/>
                  </a:lnTo>
                  <a:lnTo>
                    <a:pt x="0" y="43"/>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12" name="Freeform 111"/>
            <p:cNvSpPr>
              <a:spLocks/>
            </p:cNvSpPr>
            <p:nvPr/>
          </p:nvSpPr>
          <p:spPr bwMode="auto">
            <a:xfrm>
              <a:off x="5132388" y="1878013"/>
              <a:ext cx="304800" cy="430212"/>
            </a:xfrm>
            <a:custGeom>
              <a:avLst/>
              <a:gdLst>
                <a:gd name="T0" fmla="*/ 0 w 192"/>
                <a:gd name="T1" fmla="*/ 108365799 h 271"/>
                <a:gd name="T2" fmla="*/ 0 w 192"/>
                <a:gd name="T3" fmla="*/ 0 h 271"/>
                <a:gd name="T4" fmla="*/ 252015625 w 192"/>
                <a:gd name="T5" fmla="*/ 0 h 271"/>
                <a:gd name="T6" fmla="*/ 483870000 w 192"/>
                <a:gd name="T7" fmla="*/ 0 h 271"/>
                <a:gd name="T8" fmla="*/ 466229700 w 192"/>
                <a:gd name="T9" fmla="*/ 90725520 h 271"/>
                <a:gd name="T10" fmla="*/ 448587813 w 192"/>
                <a:gd name="T11" fmla="*/ 178930092 h 271"/>
                <a:gd name="T12" fmla="*/ 448587813 w 192"/>
                <a:gd name="T13" fmla="*/ 196571959 h 271"/>
                <a:gd name="T14" fmla="*/ 448587813 w 192"/>
                <a:gd name="T15" fmla="*/ 216733186 h 271"/>
                <a:gd name="T16" fmla="*/ 430947513 w 192"/>
                <a:gd name="T17" fmla="*/ 269655612 h 271"/>
                <a:gd name="T18" fmla="*/ 430947513 w 192"/>
                <a:gd name="T19" fmla="*/ 342740852 h 271"/>
                <a:gd name="T20" fmla="*/ 430947513 w 192"/>
                <a:gd name="T21" fmla="*/ 360381131 h 271"/>
                <a:gd name="T22" fmla="*/ 430947513 w 192"/>
                <a:gd name="T23" fmla="*/ 395663278 h 271"/>
                <a:gd name="T24" fmla="*/ 413305625 w 192"/>
                <a:gd name="T25" fmla="*/ 395663278 h 271"/>
                <a:gd name="T26" fmla="*/ 395665325 w 192"/>
                <a:gd name="T27" fmla="*/ 395663278 h 271"/>
                <a:gd name="T28" fmla="*/ 378023438 w 192"/>
                <a:gd name="T29" fmla="*/ 539312811 h 271"/>
                <a:gd name="T30" fmla="*/ 378023438 w 192"/>
                <a:gd name="T31" fmla="*/ 682960756 h 271"/>
                <a:gd name="T32" fmla="*/ 196572188 w 192"/>
                <a:gd name="T33" fmla="*/ 682960756 h 271"/>
                <a:gd name="T34" fmla="*/ 35282188 w 192"/>
                <a:gd name="T35" fmla="*/ 682960756 h 271"/>
                <a:gd name="T36" fmla="*/ 17641888 w 192"/>
                <a:gd name="T37" fmla="*/ 665320477 h 271"/>
                <a:gd name="T38" fmla="*/ 0 w 192"/>
                <a:gd name="T39" fmla="*/ 647678610 h 271"/>
                <a:gd name="T40" fmla="*/ 0 w 192"/>
                <a:gd name="T41" fmla="*/ 430945424 h 271"/>
                <a:gd name="T42" fmla="*/ 0 w 192"/>
                <a:gd name="T43" fmla="*/ 216733186 h 271"/>
                <a:gd name="T44" fmla="*/ 0 w 192"/>
                <a:gd name="T45" fmla="*/ 126007666 h 27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92"/>
                <a:gd name="T70" fmla="*/ 0 h 271"/>
                <a:gd name="T71" fmla="*/ 192 w 192"/>
                <a:gd name="T72" fmla="*/ 271 h 27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92" h="271">
                  <a:moveTo>
                    <a:pt x="0" y="43"/>
                  </a:moveTo>
                  <a:lnTo>
                    <a:pt x="0" y="0"/>
                  </a:lnTo>
                  <a:lnTo>
                    <a:pt x="100" y="0"/>
                  </a:lnTo>
                  <a:lnTo>
                    <a:pt x="192" y="0"/>
                  </a:lnTo>
                  <a:lnTo>
                    <a:pt x="185" y="36"/>
                  </a:lnTo>
                  <a:lnTo>
                    <a:pt x="178" y="71"/>
                  </a:lnTo>
                  <a:lnTo>
                    <a:pt x="178" y="78"/>
                  </a:lnTo>
                  <a:lnTo>
                    <a:pt x="178" y="86"/>
                  </a:lnTo>
                  <a:lnTo>
                    <a:pt x="171" y="107"/>
                  </a:lnTo>
                  <a:lnTo>
                    <a:pt x="171" y="136"/>
                  </a:lnTo>
                  <a:lnTo>
                    <a:pt x="171" y="143"/>
                  </a:lnTo>
                  <a:lnTo>
                    <a:pt x="171" y="157"/>
                  </a:lnTo>
                  <a:lnTo>
                    <a:pt x="164" y="157"/>
                  </a:lnTo>
                  <a:lnTo>
                    <a:pt x="157" y="157"/>
                  </a:lnTo>
                  <a:lnTo>
                    <a:pt x="150" y="214"/>
                  </a:lnTo>
                  <a:lnTo>
                    <a:pt x="150" y="271"/>
                  </a:lnTo>
                  <a:lnTo>
                    <a:pt x="78" y="271"/>
                  </a:lnTo>
                  <a:lnTo>
                    <a:pt x="14" y="271"/>
                  </a:lnTo>
                  <a:lnTo>
                    <a:pt x="7" y="264"/>
                  </a:lnTo>
                  <a:lnTo>
                    <a:pt x="0" y="257"/>
                  </a:lnTo>
                  <a:lnTo>
                    <a:pt x="0" y="171"/>
                  </a:lnTo>
                  <a:lnTo>
                    <a:pt x="0" y="86"/>
                  </a:lnTo>
                  <a:lnTo>
                    <a:pt x="0" y="5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13" name="Freeform 112"/>
            <p:cNvSpPr>
              <a:spLocks/>
            </p:cNvSpPr>
            <p:nvPr/>
          </p:nvSpPr>
          <p:spPr bwMode="auto">
            <a:xfrm>
              <a:off x="5233988" y="1538288"/>
              <a:ext cx="328612" cy="339725"/>
            </a:xfrm>
            <a:custGeom>
              <a:avLst/>
              <a:gdLst>
                <a:gd name="T0" fmla="*/ 413304996 w 207"/>
                <a:gd name="T1" fmla="*/ 0 h 214"/>
                <a:gd name="T2" fmla="*/ 521670756 w 207"/>
                <a:gd name="T3" fmla="*/ 0 h 214"/>
                <a:gd name="T4" fmla="*/ 521670756 w 207"/>
                <a:gd name="T5" fmla="*/ 269657513 h 214"/>
                <a:gd name="T6" fmla="*/ 521670756 w 207"/>
                <a:gd name="T7" fmla="*/ 539313438 h 214"/>
                <a:gd name="T8" fmla="*/ 269655515 w 207"/>
                <a:gd name="T9" fmla="*/ 539313438 h 214"/>
                <a:gd name="T10" fmla="*/ 0 w 207"/>
                <a:gd name="T11" fmla="*/ 539313438 h 214"/>
                <a:gd name="T12" fmla="*/ 17640273 w 207"/>
                <a:gd name="T13" fmla="*/ 448587813 h 214"/>
                <a:gd name="T14" fmla="*/ 17640273 w 207"/>
                <a:gd name="T15" fmla="*/ 360383138 h 214"/>
                <a:gd name="T16" fmla="*/ 17640273 w 207"/>
                <a:gd name="T17" fmla="*/ 178931888 h 214"/>
                <a:gd name="T18" fmla="*/ 17640273 w 207"/>
                <a:gd name="T19" fmla="*/ 0 h 214"/>
                <a:gd name="T20" fmla="*/ 161289755 w 207"/>
                <a:gd name="T21" fmla="*/ 0 h 214"/>
                <a:gd name="T22" fmla="*/ 287297375 w 207"/>
                <a:gd name="T23" fmla="*/ 0 h 214"/>
                <a:gd name="T24" fmla="*/ 395663135 w 207"/>
                <a:gd name="T25" fmla="*/ 0 h 214"/>
                <a:gd name="T26" fmla="*/ 413304996 w 207"/>
                <a:gd name="T27" fmla="*/ 0 h 2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7"/>
                <a:gd name="T43" fmla="*/ 0 h 214"/>
                <a:gd name="T44" fmla="*/ 207 w 207"/>
                <a:gd name="T45" fmla="*/ 214 h 2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7" h="214">
                  <a:moveTo>
                    <a:pt x="164" y="0"/>
                  </a:moveTo>
                  <a:lnTo>
                    <a:pt x="207" y="0"/>
                  </a:lnTo>
                  <a:lnTo>
                    <a:pt x="207" y="107"/>
                  </a:lnTo>
                  <a:lnTo>
                    <a:pt x="207" y="214"/>
                  </a:lnTo>
                  <a:lnTo>
                    <a:pt x="107" y="214"/>
                  </a:lnTo>
                  <a:lnTo>
                    <a:pt x="0" y="214"/>
                  </a:lnTo>
                  <a:lnTo>
                    <a:pt x="7" y="178"/>
                  </a:lnTo>
                  <a:lnTo>
                    <a:pt x="7" y="143"/>
                  </a:lnTo>
                  <a:lnTo>
                    <a:pt x="7" y="71"/>
                  </a:lnTo>
                  <a:lnTo>
                    <a:pt x="7" y="0"/>
                  </a:lnTo>
                  <a:lnTo>
                    <a:pt x="64" y="0"/>
                  </a:lnTo>
                  <a:lnTo>
                    <a:pt x="114" y="0"/>
                  </a:lnTo>
                  <a:lnTo>
                    <a:pt x="157" y="0"/>
                  </a:lnTo>
                  <a:lnTo>
                    <a:pt x="164" y="0"/>
                  </a:lnTo>
                  <a:close/>
                </a:path>
              </a:pathLst>
            </a:custGeom>
            <a:solidFill>
              <a:schemeClr val="accent6">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14" name="Freeform 113"/>
            <p:cNvSpPr>
              <a:spLocks/>
            </p:cNvSpPr>
            <p:nvPr/>
          </p:nvSpPr>
          <p:spPr bwMode="auto">
            <a:xfrm>
              <a:off x="5233988" y="1538288"/>
              <a:ext cx="328612" cy="339725"/>
            </a:xfrm>
            <a:custGeom>
              <a:avLst/>
              <a:gdLst>
                <a:gd name="T0" fmla="*/ 413304996 w 207"/>
                <a:gd name="T1" fmla="*/ 0 h 214"/>
                <a:gd name="T2" fmla="*/ 521670756 w 207"/>
                <a:gd name="T3" fmla="*/ 0 h 214"/>
                <a:gd name="T4" fmla="*/ 521670756 w 207"/>
                <a:gd name="T5" fmla="*/ 269657513 h 214"/>
                <a:gd name="T6" fmla="*/ 521670756 w 207"/>
                <a:gd name="T7" fmla="*/ 539313438 h 214"/>
                <a:gd name="T8" fmla="*/ 269655515 w 207"/>
                <a:gd name="T9" fmla="*/ 539313438 h 214"/>
                <a:gd name="T10" fmla="*/ 0 w 207"/>
                <a:gd name="T11" fmla="*/ 539313438 h 214"/>
                <a:gd name="T12" fmla="*/ 17640273 w 207"/>
                <a:gd name="T13" fmla="*/ 448587813 h 214"/>
                <a:gd name="T14" fmla="*/ 17640273 w 207"/>
                <a:gd name="T15" fmla="*/ 360383138 h 214"/>
                <a:gd name="T16" fmla="*/ 17640273 w 207"/>
                <a:gd name="T17" fmla="*/ 178931888 h 214"/>
                <a:gd name="T18" fmla="*/ 17640273 w 207"/>
                <a:gd name="T19" fmla="*/ 0 h 214"/>
                <a:gd name="T20" fmla="*/ 161289755 w 207"/>
                <a:gd name="T21" fmla="*/ 0 h 214"/>
                <a:gd name="T22" fmla="*/ 287297375 w 207"/>
                <a:gd name="T23" fmla="*/ 0 h 214"/>
                <a:gd name="T24" fmla="*/ 395663135 w 207"/>
                <a:gd name="T25" fmla="*/ 0 h 2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7"/>
                <a:gd name="T40" fmla="*/ 0 h 214"/>
                <a:gd name="T41" fmla="*/ 207 w 207"/>
                <a:gd name="T42" fmla="*/ 214 h 2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7" h="214">
                  <a:moveTo>
                    <a:pt x="164" y="0"/>
                  </a:moveTo>
                  <a:lnTo>
                    <a:pt x="207" y="0"/>
                  </a:lnTo>
                  <a:lnTo>
                    <a:pt x="207" y="107"/>
                  </a:lnTo>
                  <a:lnTo>
                    <a:pt x="207" y="214"/>
                  </a:lnTo>
                  <a:lnTo>
                    <a:pt x="107" y="214"/>
                  </a:lnTo>
                  <a:lnTo>
                    <a:pt x="0" y="214"/>
                  </a:lnTo>
                  <a:lnTo>
                    <a:pt x="7" y="178"/>
                  </a:lnTo>
                  <a:lnTo>
                    <a:pt x="7" y="143"/>
                  </a:lnTo>
                  <a:lnTo>
                    <a:pt x="7" y="71"/>
                  </a:lnTo>
                  <a:lnTo>
                    <a:pt x="7" y="0"/>
                  </a:lnTo>
                  <a:lnTo>
                    <a:pt x="64" y="0"/>
                  </a:lnTo>
                  <a:lnTo>
                    <a:pt x="114" y="0"/>
                  </a:lnTo>
                  <a:lnTo>
                    <a:pt x="157" y="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15" name="Freeform 114"/>
            <p:cNvSpPr>
              <a:spLocks/>
            </p:cNvSpPr>
            <p:nvPr/>
          </p:nvSpPr>
          <p:spPr bwMode="auto">
            <a:xfrm>
              <a:off x="5053013" y="2568575"/>
              <a:ext cx="350837" cy="385763"/>
            </a:xfrm>
            <a:custGeom>
              <a:avLst/>
              <a:gdLst>
                <a:gd name="T0" fmla="*/ 161289770 w 221"/>
                <a:gd name="T1" fmla="*/ 143649886 h 243"/>
                <a:gd name="T2" fmla="*/ 196571907 w 221"/>
                <a:gd name="T3" fmla="*/ 143649886 h 243"/>
                <a:gd name="T4" fmla="*/ 196571907 w 221"/>
                <a:gd name="T5" fmla="*/ 178932119 h 243"/>
                <a:gd name="T6" fmla="*/ 216733129 w 221"/>
                <a:gd name="T7" fmla="*/ 143649886 h 243"/>
                <a:gd name="T8" fmla="*/ 216733129 w 221"/>
                <a:gd name="T9" fmla="*/ 108367653 h 243"/>
                <a:gd name="T10" fmla="*/ 234373403 w 221"/>
                <a:gd name="T11" fmla="*/ 90725743 h 243"/>
                <a:gd name="T12" fmla="*/ 287297403 w 221"/>
                <a:gd name="T13" fmla="*/ 52924144 h 243"/>
                <a:gd name="T14" fmla="*/ 304937678 w 221"/>
                <a:gd name="T15" fmla="*/ 35282233 h 243"/>
                <a:gd name="T16" fmla="*/ 342740762 w 221"/>
                <a:gd name="T17" fmla="*/ 17641910 h 243"/>
                <a:gd name="T18" fmla="*/ 360381036 w 221"/>
                <a:gd name="T19" fmla="*/ 17641910 h 243"/>
                <a:gd name="T20" fmla="*/ 395663174 w 221"/>
                <a:gd name="T21" fmla="*/ 35282233 h 243"/>
                <a:gd name="T22" fmla="*/ 430945311 w 221"/>
                <a:gd name="T23" fmla="*/ 52924144 h 243"/>
                <a:gd name="T24" fmla="*/ 430945311 w 221"/>
                <a:gd name="T25" fmla="*/ 90725743 h 243"/>
                <a:gd name="T26" fmla="*/ 430945311 w 221"/>
                <a:gd name="T27" fmla="*/ 143649886 h 243"/>
                <a:gd name="T28" fmla="*/ 466227448 w 221"/>
                <a:gd name="T29" fmla="*/ 161290209 h 243"/>
                <a:gd name="T30" fmla="*/ 521670807 w 221"/>
                <a:gd name="T31" fmla="*/ 161290209 h 243"/>
                <a:gd name="T32" fmla="*/ 539312669 w 221"/>
                <a:gd name="T33" fmla="*/ 178932119 h 243"/>
                <a:gd name="T34" fmla="*/ 556952944 w 221"/>
                <a:gd name="T35" fmla="*/ 196572442 h 243"/>
                <a:gd name="T36" fmla="*/ 466227448 w 221"/>
                <a:gd name="T37" fmla="*/ 304940095 h 243"/>
                <a:gd name="T38" fmla="*/ 378022899 w 221"/>
                <a:gd name="T39" fmla="*/ 430948071 h 243"/>
                <a:gd name="T40" fmla="*/ 287297403 w 221"/>
                <a:gd name="T41" fmla="*/ 539314137 h 243"/>
                <a:gd name="T42" fmla="*/ 196571907 w 221"/>
                <a:gd name="T43" fmla="*/ 592238280 h 243"/>
                <a:gd name="T44" fmla="*/ 143647908 w 221"/>
                <a:gd name="T45" fmla="*/ 556956047 h 243"/>
                <a:gd name="T46" fmla="*/ 126007633 w 221"/>
                <a:gd name="T47" fmla="*/ 539314137 h 243"/>
                <a:gd name="T48" fmla="*/ 108365771 w 221"/>
                <a:gd name="T49" fmla="*/ 486391580 h 243"/>
                <a:gd name="T50" fmla="*/ 73083633 w 221"/>
                <a:gd name="T51" fmla="*/ 448588394 h 243"/>
                <a:gd name="T52" fmla="*/ 52922412 w 221"/>
                <a:gd name="T53" fmla="*/ 430948071 h 243"/>
                <a:gd name="T54" fmla="*/ 35282137 w 221"/>
                <a:gd name="T55" fmla="*/ 413306161 h 243"/>
                <a:gd name="T56" fmla="*/ 17640275 w 221"/>
                <a:gd name="T57" fmla="*/ 395665838 h 243"/>
                <a:gd name="T58" fmla="*/ 0 w 221"/>
                <a:gd name="T59" fmla="*/ 378023927 h 243"/>
                <a:gd name="T60" fmla="*/ 0 w 221"/>
                <a:gd name="T61" fmla="*/ 287298185 h 243"/>
                <a:gd name="T62" fmla="*/ 17640275 w 221"/>
                <a:gd name="T63" fmla="*/ 269657862 h 243"/>
                <a:gd name="T64" fmla="*/ 0 w 221"/>
                <a:gd name="T65" fmla="*/ 234375629 h 243"/>
                <a:gd name="T66" fmla="*/ 35282137 w 221"/>
                <a:gd name="T67" fmla="*/ 216733718 h 243"/>
                <a:gd name="T68" fmla="*/ 52922412 w 221"/>
                <a:gd name="T69" fmla="*/ 196572442 h 243"/>
                <a:gd name="T70" fmla="*/ 73083633 w 221"/>
                <a:gd name="T71" fmla="*/ 178932119 h 243"/>
                <a:gd name="T72" fmla="*/ 108365771 w 221"/>
                <a:gd name="T73" fmla="*/ 216733718 h 243"/>
                <a:gd name="T74" fmla="*/ 143647908 w 221"/>
                <a:gd name="T75" fmla="*/ 178932119 h 243"/>
                <a:gd name="T76" fmla="*/ 161289770 w 221"/>
                <a:gd name="T77" fmla="*/ 161290209 h 24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21"/>
                <a:gd name="T118" fmla="*/ 0 h 243"/>
                <a:gd name="T119" fmla="*/ 221 w 221"/>
                <a:gd name="T120" fmla="*/ 243 h 24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21" h="243">
                  <a:moveTo>
                    <a:pt x="64" y="64"/>
                  </a:moveTo>
                  <a:lnTo>
                    <a:pt x="64" y="57"/>
                  </a:lnTo>
                  <a:lnTo>
                    <a:pt x="71" y="57"/>
                  </a:lnTo>
                  <a:lnTo>
                    <a:pt x="78" y="57"/>
                  </a:lnTo>
                  <a:lnTo>
                    <a:pt x="78" y="64"/>
                  </a:lnTo>
                  <a:lnTo>
                    <a:pt x="78" y="71"/>
                  </a:lnTo>
                  <a:lnTo>
                    <a:pt x="78" y="64"/>
                  </a:lnTo>
                  <a:lnTo>
                    <a:pt x="86" y="57"/>
                  </a:lnTo>
                  <a:lnTo>
                    <a:pt x="86" y="50"/>
                  </a:lnTo>
                  <a:lnTo>
                    <a:pt x="86" y="43"/>
                  </a:lnTo>
                  <a:lnTo>
                    <a:pt x="93" y="43"/>
                  </a:lnTo>
                  <a:lnTo>
                    <a:pt x="93" y="36"/>
                  </a:lnTo>
                  <a:lnTo>
                    <a:pt x="100" y="29"/>
                  </a:lnTo>
                  <a:lnTo>
                    <a:pt x="114" y="21"/>
                  </a:lnTo>
                  <a:lnTo>
                    <a:pt x="114" y="14"/>
                  </a:lnTo>
                  <a:lnTo>
                    <a:pt x="121" y="14"/>
                  </a:lnTo>
                  <a:lnTo>
                    <a:pt x="136" y="14"/>
                  </a:lnTo>
                  <a:lnTo>
                    <a:pt x="136" y="7"/>
                  </a:lnTo>
                  <a:lnTo>
                    <a:pt x="136" y="0"/>
                  </a:lnTo>
                  <a:lnTo>
                    <a:pt x="143" y="7"/>
                  </a:lnTo>
                  <a:lnTo>
                    <a:pt x="150" y="14"/>
                  </a:lnTo>
                  <a:lnTo>
                    <a:pt x="157" y="14"/>
                  </a:lnTo>
                  <a:lnTo>
                    <a:pt x="171" y="14"/>
                  </a:lnTo>
                  <a:lnTo>
                    <a:pt x="171" y="21"/>
                  </a:lnTo>
                  <a:lnTo>
                    <a:pt x="171" y="29"/>
                  </a:lnTo>
                  <a:lnTo>
                    <a:pt x="171" y="36"/>
                  </a:lnTo>
                  <a:lnTo>
                    <a:pt x="171" y="43"/>
                  </a:lnTo>
                  <a:lnTo>
                    <a:pt x="171" y="57"/>
                  </a:lnTo>
                  <a:lnTo>
                    <a:pt x="178" y="64"/>
                  </a:lnTo>
                  <a:lnTo>
                    <a:pt x="185" y="64"/>
                  </a:lnTo>
                  <a:lnTo>
                    <a:pt x="200" y="64"/>
                  </a:lnTo>
                  <a:lnTo>
                    <a:pt x="207" y="64"/>
                  </a:lnTo>
                  <a:lnTo>
                    <a:pt x="207" y="71"/>
                  </a:lnTo>
                  <a:lnTo>
                    <a:pt x="214" y="71"/>
                  </a:lnTo>
                  <a:lnTo>
                    <a:pt x="221" y="71"/>
                  </a:lnTo>
                  <a:lnTo>
                    <a:pt x="221" y="78"/>
                  </a:lnTo>
                  <a:lnTo>
                    <a:pt x="221" y="86"/>
                  </a:lnTo>
                  <a:lnTo>
                    <a:pt x="185" y="121"/>
                  </a:lnTo>
                  <a:lnTo>
                    <a:pt x="157" y="157"/>
                  </a:lnTo>
                  <a:lnTo>
                    <a:pt x="150" y="171"/>
                  </a:lnTo>
                  <a:lnTo>
                    <a:pt x="136" y="185"/>
                  </a:lnTo>
                  <a:lnTo>
                    <a:pt x="114" y="214"/>
                  </a:lnTo>
                  <a:lnTo>
                    <a:pt x="93" y="243"/>
                  </a:lnTo>
                  <a:lnTo>
                    <a:pt x="78" y="235"/>
                  </a:lnTo>
                  <a:lnTo>
                    <a:pt x="64" y="221"/>
                  </a:lnTo>
                  <a:lnTo>
                    <a:pt x="57" y="221"/>
                  </a:lnTo>
                  <a:lnTo>
                    <a:pt x="50" y="221"/>
                  </a:lnTo>
                  <a:lnTo>
                    <a:pt x="50" y="214"/>
                  </a:lnTo>
                  <a:lnTo>
                    <a:pt x="43" y="207"/>
                  </a:lnTo>
                  <a:lnTo>
                    <a:pt x="43" y="193"/>
                  </a:lnTo>
                  <a:lnTo>
                    <a:pt x="43" y="178"/>
                  </a:lnTo>
                  <a:lnTo>
                    <a:pt x="29" y="178"/>
                  </a:lnTo>
                  <a:lnTo>
                    <a:pt x="21" y="178"/>
                  </a:lnTo>
                  <a:lnTo>
                    <a:pt x="21" y="171"/>
                  </a:lnTo>
                  <a:lnTo>
                    <a:pt x="21" y="164"/>
                  </a:lnTo>
                  <a:lnTo>
                    <a:pt x="14" y="164"/>
                  </a:lnTo>
                  <a:lnTo>
                    <a:pt x="7" y="164"/>
                  </a:lnTo>
                  <a:lnTo>
                    <a:pt x="7" y="157"/>
                  </a:lnTo>
                  <a:lnTo>
                    <a:pt x="7" y="150"/>
                  </a:lnTo>
                  <a:lnTo>
                    <a:pt x="0" y="150"/>
                  </a:lnTo>
                  <a:lnTo>
                    <a:pt x="0" y="136"/>
                  </a:lnTo>
                  <a:lnTo>
                    <a:pt x="0" y="114"/>
                  </a:lnTo>
                  <a:lnTo>
                    <a:pt x="7" y="114"/>
                  </a:lnTo>
                  <a:lnTo>
                    <a:pt x="7" y="107"/>
                  </a:lnTo>
                  <a:lnTo>
                    <a:pt x="0" y="100"/>
                  </a:lnTo>
                  <a:lnTo>
                    <a:pt x="0" y="93"/>
                  </a:lnTo>
                  <a:lnTo>
                    <a:pt x="7" y="93"/>
                  </a:lnTo>
                  <a:lnTo>
                    <a:pt x="14" y="86"/>
                  </a:lnTo>
                  <a:lnTo>
                    <a:pt x="21" y="86"/>
                  </a:lnTo>
                  <a:lnTo>
                    <a:pt x="21" y="78"/>
                  </a:lnTo>
                  <a:lnTo>
                    <a:pt x="21" y="71"/>
                  </a:lnTo>
                  <a:lnTo>
                    <a:pt x="29" y="71"/>
                  </a:lnTo>
                  <a:lnTo>
                    <a:pt x="36" y="78"/>
                  </a:lnTo>
                  <a:lnTo>
                    <a:pt x="43" y="86"/>
                  </a:lnTo>
                  <a:lnTo>
                    <a:pt x="50" y="86"/>
                  </a:lnTo>
                  <a:lnTo>
                    <a:pt x="57" y="71"/>
                  </a:lnTo>
                  <a:lnTo>
                    <a:pt x="57" y="64"/>
                  </a:lnTo>
                  <a:lnTo>
                    <a:pt x="64" y="64"/>
                  </a:lnTo>
                  <a:close/>
                </a:path>
              </a:pathLst>
            </a:custGeom>
            <a:solidFill>
              <a:schemeClr val="bg2">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16" name="Freeform 115"/>
            <p:cNvSpPr>
              <a:spLocks/>
            </p:cNvSpPr>
            <p:nvPr/>
          </p:nvSpPr>
          <p:spPr bwMode="auto">
            <a:xfrm>
              <a:off x="5053013" y="2568575"/>
              <a:ext cx="350837" cy="385763"/>
            </a:xfrm>
            <a:custGeom>
              <a:avLst/>
              <a:gdLst>
                <a:gd name="T0" fmla="*/ 161289770 w 221"/>
                <a:gd name="T1" fmla="*/ 143649886 h 243"/>
                <a:gd name="T2" fmla="*/ 196571907 w 221"/>
                <a:gd name="T3" fmla="*/ 143649886 h 243"/>
                <a:gd name="T4" fmla="*/ 196571907 w 221"/>
                <a:gd name="T5" fmla="*/ 178932119 h 243"/>
                <a:gd name="T6" fmla="*/ 216733129 w 221"/>
                <a:gd name="T7" fmla="*/ 143649886 h 243"/>
                <a:gd name="T8" fmla="*/ 216733129 w 221"/>
                <a:gd name="T9" fmla="*/ 108367653 h 243"/>
                <a:gd name="T10" fmla="*/ 234373403 w 221"/>
                <a:gd name="T11" fmla="*/ 90725743 h 243"/>
                <a:gd name="T12" fmla="*/ 287297403 w 221"/>
                <a:gd name="T13" fmla="*/ 52924144 h 243"/>
                <a:gd name="T14" fmla="*/ 304937678 w 221"/>
                <a:gd name="T15" fmla="*/ 35282233 h 243"/>
                <a:gd name="T16" fmla="*/ 342740762 w 221"/>
                <a:gd name="T17" fmla="*/ 17641910 h 243"/>
                <a:gd name="T18" fmla="*/ 360381036 w 221"/>
                <a:gd name="T19" fmla="*/ 17641910 h 243"/>
                <a:gd name="T20" fmla="*/ 395663174 w 221"/>
                <a:gd name="T21" fmla="*/ 35282233 h 243"/>
                <a:gd name="T22" fmla="*/ 430945311 w 221"/>
                <a:gd name="T23" fmla="*/ 52924144 h 243"/>
                <a:gd name="T24" fmla="*/ 430945311 w 221"/>
                <a:gd name="T25" fmla="*/ 90725743 h 243"/>
                <a:gd name="T26" fmla="*/ 430945311 w 221"/>
                <a:gd name="T27" fmla="*/ 143649886 h 243"/>
                <a:gd name="T28" fmla="*/ 466227448 w 221"/>
                <a:gd name="T29" fmla="*/ 161290209 h 243"/>
                <a:gd name="T30" fmla="*/ 521670807 w 221"/>
                <a:gd name="T31" fmla="*/ 161290209 h 243"/>
                <a:gd name="T32" fmla="*/ 539312669 w 221"/>
                <a:gd name="T33" fmla="*/ 178932119 h 243"/>
                <a:gd name="T34" fmla="*/ 556952944 w 221"/>
                <a:gd name="T35" fmla="*/ 196572442 h 243"/>
                <a:gd name="T36" fmla="*/ 466227448 w 221"/>
                <a:gd name="T37" fmla="*/ 304940095 h 243"/>
                <a:gd name="T38" fmla="*/ 378022899 w 221"/>
                <a:gd name="T39" fmla="*/ 430948071 h 243"/>
                <a:gd name="T40" fmla="*/ 287297403 w 221"/>
                <a:gd name="T41" fmla="*/ 539314137 h 243"/>
                <a:gd name="T42" fmla="*/ 196571907 w 221"/>
                <a:gd name="T43" fmla="*/ 592238280 h 243"/>
                <a:gd name="T44" fmla="*/ 143647908 w 221"/>
                <a:gd name="T45" fmla="*/ 556956047 h 243"/>
                <a:gd name="T46" fmla="*/ 126007633 w 221"/>
                <a:gd name="T47" fmla="*/ 539314137 h 243"/>
                <a:gd name="T48" fmla="*/ 108365771 w 221"/>
                <a:gd name="T49" fmla="*/ 486391580 h 243"/>
                <a:gd name="T50" fmla="*/ 73083633 w 221"/>
                <a:gd name="T51" fmla="*/ 448588394 h 243"/>
                <a:gd name="T52" fmla="*/ 52922412 w 221"/>
                <a:gd name="T53" fmla="*/ 430948071 h 243"/>
                <a:gd name="T54" fmla="*/ 35282137 w 221"/>
                <a:gd name="T55" fmla="*/ 413306161 h 243"/>
                <a:gd name="T56" fmla="*/ 17640275 w 221"/>
                <a:gd name="T57" fmla="*/ 395665838 h 243"/>
                <a:gd name="T58" fmla="*/ 0 w 221"/>
                <a:gd name="T59" fmla="*/ 378023927 h 243"/>
                <a:gd name="T60" fmla="*/ 0 w 221"/>
                <a:gd name="T61" fmla="*/ 287298185 h 243"/>
                <a:gd name="T62" fmla="*/ 17640275 w 221"/>
                <a:gd name="T63" fmla="*/ 269657862 h 243"/>
                <a:gd name="T64" fmla="*/ 0 w 221"/>
                <a:gd name="T65" fmla="*/ 234375629 h 243"/>
                <a:gd name="T66" fmla="*/ 35282137 w 221"/>
                <a:gd name="T67" fmla="*/ 216733718 h 243"/>
                <a:gd name="T68" fmla="*/ 52922412 w 221"/>
                <a:gd name="T69" fmla="*/ 196572442 h 243"/>
                <a:gd name="T70" fmla="*/ 73083633 w 221"/>
                <a:gd name="T71" fmla="*/ 178932119 h 243"/>
                <a:gd name="T72" fmla="*/ 108365771 w 221"/>
                <a:gd name="T73" fmla="*/ 216733718 h 243"/>
                <a:gd name="T74" fmla="*/ 143647908 w 221"/>
                <a:gd name="T75" fmla="*/ 178932119 h 24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21"/>
                <a:gd name="T115" fmla="*/ 0 h 243"/>
                <a:gd name="T116" fmla="*/ 221 w 221"/>
                <a:gd name="T117" fmla="*/ 243 h 24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21" h="243">
                  <a:moveTo>
                    <a:pt x="64" y="64"/>
                  </a:moveTo>
                  <a:lnTo>
                    <a:pt x="64" y="57"/>
                  </a:lnTo>
                  <a:lnTo>
                    <a:pt x="71" y="57"/>
                  </a:lnTo>
                  <a:lnTo>
                    <a:pt x="78" y="57"/>
                  </a:lnTo>
                  <a:lnTo>
                    <a:pt x="78" y="64"/>
                  </a:lnTo>
                  <a:lnTo>
                    <a:pt x="78" y="71"/>
                  </a:lnTo>
                  <a:lnTo>
                    <a:pt x="78" y="64"/>
                  </a:lnTo>
                  <a:lnTo>
                    <a:pt x="86" y="57"/>
                  </a:lnTo>
                  <a:lnTo>
                    <a:pt x="86" y="50"/>
                  </a:lnTo>
                  <a:lnTo>
                    <a:pt x="86" y="43"/>
                  </a:lnTo>
                  <a:lnTo>
                    <a:pt x="93" y="43"/>
                  </a:lnTo>
                  <a:lnTo>
                    <a:pt x="93" y="36"/>
                  </a:lnTo>
                  <a:lnTo>
                    <a:pt x="100" y="29"/>
                  </a:lnTo>
                  <a:lnTo>
                    <a:pt x="114" y="21"/>
                  </a:lnTo>
                  <a:lnTo>
                    <a:pt x="114" y="14"/>
                  </a:lnTo>
                  <a:lnTo>
                    <a:pt x="121" y="14"/>
                  </a:lnTo>
                  <a:lnTo>
                    <a:pt x="136" y="14"/>
                  </a:lnTo>
                  <a:lnTo>
                    <a:pt x="136" y="7"/>
                  </a:lnTo>
                  <a:lnTo>
                    <a:pt x="136" y="0"/>
                  </a:lnTo>
                  <a:lnTo>
                    <a:pt x="143" y="7"/>
                  </a:lnTo>
                  <a:lnTo>
                    <a:pt x="150" y="14"/>
                  </a:lnTo>
                  <a:lnTo>
                    <a:pt x="157" y="14"/>
                  </a:lnTo>
                  <a:lnTo>
                    <a:pt x="171" y="14"/>
                  </a:lnTo>
                  <a:lnTo>
                    <a:pt x="171" y="21"/>
                  </a:lnTo>
                  <a:lnTo>
                    <a:pt x="171" y="29"/>
                  </a:lnTo>
                  <a:lnTo>
                    <a:pt x="171" y="36"/>
                  </a:lnTo>
                  <a:lnTo>
                    <a:pt x="171" y="43"/>
                  </a:lnTo>
                  <a:lnTo>
                    <a:pt x="171" y="57"/>
                  </a:lnTo>
                  <a:lnTo>
                    <a:pt x="178" y="64"/>
                  </a:lnTo>
                  <a:lnTo>
                    <a:pt x="185" y="64"/>
                  </a:lnTo>
                  <a:lnTo>
                    <a:pt x="200" y="64"/>
                  </a:lnTo>
                  <a:lnTo>
                    <a:pt x="207" y="64"/>
                  </a:lnTo>
                  <a:lnTo>
                    <a:pt x="207" y="71"/>
                  </a:lnTo>
                  <a:lnTo>
                    <a:pt x="214" y="71"/>
                  </a:lnTo>
                  <a:lnTo>
                    <a:pt x="221" y="71"/>
                  </a:lnTo>
                  <a:lnTo>
                    <a:pt x="221" y="78"/>
                  </a:lnTo>
                  <a:lnTo>
                    <a:pt x="221" y="86"/>
                  </a:lnTo>
                  <a:lnTo>
                    <a:pt x="185" y="121"/>
                  </a:lnTo>
                  <a:lnTo>
                    <a:pt x="157" y="157"/>
                  </a:lnTo>
                  <a:lnTo>
                    <a:pt x="150" y="171"/>
                  </a:lnTo>
                  <a:lnTo>
                    <a:pt x="136" y="185"/>
                  </a:lnTo>
                  <a:lnTo>
                    <a:pt x="114" y="214"/>
                  </a:lnTo>
                  <a:lnTo>
                    <a:pt x="93" y="243"/>
                  </a:lnTo>
                  <a:lnTo>
                    <a:pt x="78" y="235"/>
                  </a:lnTo>
                  <a:lnTo>
                    <a:pt x="64" y="221"/>
                  </a:lnTo>
                  <a:lnTo>
                    <a:pt x="57" y="221"/>
                  </a:lnTo>
                  <a:lnTo>
                    <a:pt x="50" y="221"/>
                  </a:lnTo>
                  <a:lnTo>
                    <a:pt x="50" y="214"/>
                  </a:lnTo>
                  <a:lnTo>
                    <a:pt x="43" y="207"/>
                  </a:lnTo>
                  <a:lnTo>
                    <a:pt x="43" y="193"/>
                  </a:lnTo>
                  <a:lnTo>
                    <a:pt x="43" y="178"/>
                  </a:lnTo>
                  <a:lnTo>
                    <a:pt x="29" y="178"/>
                  </a:lnTo>
                  <a:lnTo>
                    <a:pt x="21" y="178"/>
                  </a:lnTo>
                  <a:lnTo>
                    <a:pt x="21" y="171"/>
                  </a:lnTo>
                  <a:lnTo>
                    <a:pt x="21" y="164"/>
                  </a:lnTo>
                  <a:lnTo>
                    <a:pt x="14" y="164"/>
                  </a:lnTo>
                  <a:lnTo>
                    <a:pt x="7" y="164"/>
                  </a:lnTo>
                  <a:lnTo>
                    <a:pt x="7" y="157"/>
                  </a:lnTo>
                  <a:lnTo>
                    <a:pt x="7" y="150"/>
                  </a:lnTo>
                  <a:lnTo>
                    <a:pt x="0" y="150"/>
                  </a:lnTo>
                  <a:lnTo>
                    <a:pt x="0" y="136"/>
                  </a:lnTo>
                  <a:lnTo>
                    <a:pt x="0" y="114"/>
                  </a:lnTo>
                  <a:lnTo>
                    <a:pt x="7" y="114"/>
                  </a:lnTo>
                  <a:lnTo>
                    <a:pt x="7" y="107"/>
                  </a:lnTo>
                  <a:lnTo>
                    <a:pt x="0" y="100"/>
                  </a:lnTo>
                  <a:lnTo>
                    <a:pt x="0" y="93"/>
                  </a:lnTo>
                  <a:lnTo>
                    <a:pt x="7" y="93"/>
                  </a:lnTo>
                  <a:lnTo>
                    <a:pt x="14" y="86"/>
                  </a:lnTo>
                  <a:lnTo>
                    <a:pt x="21" y="86"/>
                  </a:lnTo>
                  <a:lnTo>
                    <a:pt x="21" y="78"/>
                  </a:lnTo>
                  <a:lnTo>
                    <a:pt x="21" y="71"/>
                  </a:lnTo>
                  <a:lnTo>
                    <a:pt x="29" y="71"/>
                  </a:lnTo>
                  <a:lnTo>
                    <a:pt x="36" y="78"/>
                  </a:lnTo>
                  <a:lnTo>
                    <a:pt x="43" y="86"/>
                  </a:lnTo>
                  <a:lnTo>
                    <a:pt x="50" y="86"/>
                  </a:lnTo>
                  <a:lnTo>
                    <a:pt x="57" y="71"/>
                  </a:lnTo>
                  <a:lnTo>
                    <a:pt x="57" y="64"/>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17" name="Freeform 116"/>
            <p:cNvSpPr>
              <a:spLocks/>
            </p:cNvSpPr>
            <p:nvPr/>
          </p:nvSpPr>
          <p:spPr bwMode="auto">
            <a:xfrm>
              <a:off x="4679950" y="2705100"/>
              <a:ext cx="633413" cy="542925"/>
            </a:xfrm>
            <a:custGeom>
              <a:avLst/>
              <a:gdLst>
                <a:gd name="T0" fmla="*/ 665321775 w 399"/>
                <a:gd name="T1" fmla="*/ 645160000 h 342"/>
                <a:gd name="T2" fmla="*/ 627520195 w 399"/>
                <a:gd name="T3" fmla="*/ 682963138 h 342"/>
                <a:gd name="T4" fmla="*/ 539313863 w 399"/>
                <a:gd name="T5" fmla="*/ 788809700 h 342"/>
                <a:gd name="T6" fmla="*/ 466230068 w 399"/>
                <a:gd name="T7" fmla="*/ 861893438 h 342"/>
                <a:gd name="T8" fmla="*/ 448588167 w 399"/>
                <a:gd name="T9" fmla="*/ 844253138 h 342"/>
                <a:gd name="T10" fmla="*/ 413305951 w 399"/>
                <a:gd name="T11" fmla="*/ 844253138 h 342"/>
                <a:gd name="T12" fmla="*/ 357862470 w 399"/>
                <a:gd name="T13" fmla="*/ 826611250 h 342"/>
                <a:gd name="T14" fmla="*/ 287298039 w 399"/>
                <a:gd name="T15" fmla="*/ 753527513 h 342"/>
                <a:gd name="T16" fmla="*/ 269657725 w 399"/>
                <a:gd name="T17" fmla="*/ 682963138 h 342"/>
                <a:gd name="T18" fmla="*/ 231854558 w 399"/>
                <a:gd name="T19" fmla="*/ 662801888 h 342"/>
                <a:gd name="T20" fmla="*/ 231854558 w 399"/>
                <a:gd name="T21" fmla="*/ 627519700 h 342"/>
                <a:gd name="T22" fmla="*/ 214214244 w 399"/>
                <a:gd name="T23" fmla="*/ 609877813 h 342"/>
                <a:gd name="T24" fmla="*/ 178932029 w 399"/>
                <a:gd name="T25" fmla="*/ 592237513 h 342"/>
                <a:gd name="T26" fmla="*/ 161290127 w 399"/>
                <a:gd name="T27" fmla="*/ 556955325 h 342"/>
                <a:gd name="T28" fmla="*/ 126007912 w 399"/>
                <a:gd name="T29" fmla="*/ 483870000 h 342"/>
                <a:gd name="T30" fmla="*/ 88206332 w 399"/>
                <a:gd name="T31" fmla="*/ 430947513 h 342"/>
                <a:gd name="T32" fmla="*/ 70564431 w 399"/>
                <a:gd name="T33" fmla="*/ 375504075 h 342"/>
                <a:gd name="T34" fmla="*/ 52924117 w 399"/>
                <a:gd name="T35" fmla="*/ 304939700 h 342"/>
                <a:gd name="T36" fmla="*/ 35282215 w 399"/>
                <a:gd name="T37" fmla="*/ 231854375 h 342"/>
                <a:gd name="T38" fmla="*/ 17641901 w 399"/>
                <a:gd name="T39" fmla="*/ 143649700 h 342"/>
                <a:gd name="T40" fmla="*/ 0 w 399"/>
                <a:gd name="T41" fmla="*/ 52924075 h 342"/>
                <a:gd name="T42" fmla="*/ 304939941 w 399"/>
                <a:gd name="T43" fmla="*/ 0 h 342"/>
                <a:gd name="T44" fmla="*/ 609878294 w 399"/>
                <a:gd name="T45" fmla="*/ 17641888 h 342"/>
                <a:gd name="T46" fmla="*/ 627520195 w 399"/>
                <a:gd name="T47" fmla="*/ 52924075 h 342"/>
                <a:gd name="T48" fmla="*/ 592237980 w 399"/>
                <a:gd name="T49" fmla="*/ 52924075 h 342"/>
                <a:gd name="T50" fmla="*/ 592237980 w 399"/>
                <a:gd name="T51" fmla="*/ 143649700 h 342"/>
                <a:gd name="T52" fmla="*/ 627520195 w 399"/>
                <a:gd name="T53" fmla="*/ 143649700 h 342"/>
                <a:gd name="T54" fmla="*/ 627520195 w 399"/>
                <a:gd name="T55" fmla="*/ 178931888 h 342"/>
                <a:gd name="T56" fmla="*/ 665321775 w 399"/>
                <a:gd name="T57" fmla="*/ 178931888 h 342"/>
                <a:gd name="T58" fmla="*/ 665321775 w 399"/>
                <a:gd name="T59" fmla="*/ 214214075 h 342"/>
                <a:gd name="T60" fmla="*/ 718245892 w 399"/>
                <a:gd name="T61" fmla="*/ 214214075 h 342"/>
                <a:gd name="T62" fmla="*/ 718245892 w 399"/>
                <a:gd name="T63" fmla="*/ 304939700 h 342"/>
                <a:gd name="T64" fmla="*/ 753528107 w 399"/>
                <a:gd name="T65" fmla="*/ 322580000 h 342"/>
                <a:gd name="T66" fmla="*/ 808971589 w 399"/>
                <a:gd name="T67" fmla="*/ 357862188 h 342"/>
                <a:gd name="T68" fmla="*/ 808971589 w 399"/>
                <a:gd name="T69" fmla="*/ 413305625 h 342"/>
                <a:gd name="T70" fmla="*/ 808971589 w 399"/>
                <a:gd name="T71" fmla="*/ 448587813 h 342"/>
                <a:gd name="T72" fmla="*/ 844253804 w 399"/>
                <a:gd name="T73" fmla="*/ 466229700 h 342"/>
                <a:gd name="T74" fmla="*/ 861894118 w 399"/>
                <a:gd name="T75" fmla="*/ 483870000 h 342"/>
                <a:gd name="T76" fmla="*/ 914818235 w 399"/>
                <a:gd name="T77" fmla="*/ 539313438 h 342"/>
                <a:gd name="T78" fmla="*/ 952619814 w 399"/>
                <a:gd name="T79" fmla="*/ 539313438 h 342"/>
                <a:gd name="T80" fmla="*/ 987902030 w 399"/>
                <a:gd name="T81" fmla="*/ 556955325 h 342"/>
                <a:gd name="T82" fmla="*/ 1005543931 w 399"/>
                <a:gd name="T83" fmla="*/ 574595625 h 342"/>
                <a:gd name="T84" fmla="*/ 970261716 w 399"/>
                <a:gd name="T85" fmla="*/ 609877813 h 342"/>
                <a:gd name="T86" fmla="*/ 914818235 w 399"/>
                <a:gd name="T87" fmla="*/ 592237513 h 342"/>
                <a:gd name="T88" fmla="*/ 879536019 w 399"/>
                <a:gd name="T89" fmla="*/ 574595625 h 342"/>
                <a:gd name="T90" fmla="*/ 826611903 w 399"/>
                <a:gd name="T91" fmla="*/ 556955325 h 342"/>
                <a:gd name="T92" fmla="*/ 788810323 w 399"/>
                <a:gd name="T93" fmla="*/ 574595625 h 342"/>
                <a:gd name="T94" fmla="*/ 753528107 w 399"/>
                <a:gd name="T95" fmla="*/ 592237513 h 342"/>
                <a:gd name="T96" fmla="*/ 735886206 w 399"/>
                <a:gd name="T97" fmla="*/ 609877813 h 342"/>
                <a:gd name="T98" fmla="*/ 700603991 w 399"/>
                <a:gd name="T99" fmla="*/ 609877813 h 342"/>
                <a:gd name="T100" fmla="*/ 682963677 w 399"/>
                <a:gd name="T101" fmla="*/ 627519700 h 34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99"/>
                <a:gd name="T154" fmla="*/ 0 h 342"/>
                <a:gd name="T155" fmla="*/ 399 w 399"/>
                <a:gd name="T156" fmla="*/ 342 h 34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99" h="342">
                  <a:moveTo>
                    <a:pt x="264" y="249"/>
                  </a:moveTo>
                  <a:lnTo>
                    <a:pt x="264" y="256"/>
                  </a:lnTo>
                  <a:lnTo>
                    <a:pt x="264" y="263"/>
                  </a:lnTo>
                  <a:lnTo>
                    <a:pt x="249" y="271"/>
                  </a:lnTo>
                  <a:lnTo>
                    <a:pt x="235" y="285"/>
                  </a:lnTo>
                  <a:lnTo>
                    <a:pt x="214" y="313"/>
                  </a:lnTo>
                  <a:lnTo>
                    <a:pt x="192" y="342"/>
                  </a:lnTo>
                  <a:lnTo>
                    <a:pt x="185" y="342"/>
                  </a:lnTo>
                  <a:lnTo>
                    <a:pt x="178" y="342"/>
                  </a:lnTo>
                  <a:lnTo>
                    <a:pt x="178" y="335"/>
                  </a:lnTo>
                  <a:lnTo>
                    <a:pt x="171" y="335"/>
                  </a:lnTo>
                  <a:lnTo>
                    <a:pt x="164" y="335"/>
                  </a:lnTo>
                  <a:lnTo>
                    <a:pt x="164" y="328"/>
                  </a:lnTo>
                  <a:lnTo>
                    <a:pt x="142" y="328"/>
                  </a:lnTo>
                  <a:lnTo>
                    <a:pt x="114" y="328"/>
                  </a:lnTo>
                  <a:lnTo>
                    <a:pt x="114" y="299"/>
                  </a:lnTo>
                  <a:lnTo>
                    <a:pt x="114" y="271"/>
                  </a:lnTo>
                  <a:lnTo>
                    <a:pt x="107" y="271"/>
                  </a:lnTo>
                  <a:lnTo>
                    <a:pt x="100" y="271"/>
                  </a:lnTo>
                  <a:lnTo>
                    <a:pt x="92" y="263"/>
                  </a:lnTo>
                  <a:lnTo>
                    <a:pt x="92" y="256"/>
                  </a:lnTo>
                  <a:lnTo>
                    <a:pt x="92" y="249"/>
                  </a:lnTo>
                  <a:lnTo>
                    <a:pt x="85" y="249"/>
                  </a:lnTo>
                  <a:lnTo>
                    <a:pt x="85" y="242"/>
                  </a:lnTo>
                  <a:lnTo>
                    <a:pt x="78" y="235"/>
                  </a:lnTo>
                  <a:lnTo>
                    <a:pt x="71" y="235"/>
                  </a:lnTo>
                  <a:lnTo>
                    <a:pt x="64" y="235"/>
                  </a:lnTo>
                  <a:lnTo>
                    <a:pt x="64" y="221"/>
                  </a:lnTo>
                  <a:lnTo>
                    <a:pt x="64" y="199"/>
                  </a:lnTo>
                  <a:lnTo>
                    <a:pt x="50" y="192"/>
                  </a:lnTo>
                  <a:lnTo>
                    <a:pt x="35" y="192"/>
                  </a:lnTo>
                  <a:lnTo>
                    <a:pt x="35" y="171"/>
                  </a:lnTo>
                  <a:lnTo>
                    <a:pt x="35" y="157"/>
                  </a:lnTo>
                  <a:lnTo>
                    <a:pt x="28" y="149"/>
                  </a:lnTo>
                  <a:lnTo>
                    <a:pt x="21" y="142"/>
                  </a:lnTo>
                  <a:lnTo>
                    <a:pt x="21" y="121"/>
                  </a:lnTo>
                  <a:lnTo>
                    <a:pt x="14" y="107"/>
                  </a:lnTo>
                  <a:lnTo>
                    <a:pt x="14" y="92"/>
                  </a:lnTo>
                  <a:lnTo>
                    <a:pt x="14" y="71"/>
                  </a:lnTo>
                  <a:lnTo>
                    <a:pt x="7" y="57"/>
                  </a:lnTo>
                  <a:lnTo>
                    <a:pt x="0" y="35"/>
                  </a:lnTo>
                  <a:lnTo>
                    <a:pt x="0" y="21"/>
                  </a:lnTo>
                  <a:lnTo>
                    <a:pt x="0" y="0"/>
                  </a:lnTo>
                  <a:lnTo>
                    <a:pt x="121" y="0"/>
                  </a:lnTo>
                  <a:lnTo>
                    <a:pt x="235" y="0"/>
                  </a:lnTo>
                  <a:lnTo>
                    <a:pt x="242" y="7"/>
                  </a:lnTo>
                  <a:lnTo>
                    <a:pt x="249" y="14"/>
                  </a:lnTo>
                  <a:lnTo>
                    <a:pt x="249" y="21"/>
                  </a:lnTo>
                  <a:lnTo>
                    <a:pt x="242" y="21"/>
                  </a:lnTo>
                  <a:lnTo>
                    <a:pt x="235" y="21"/>
                  </a:lnTo>
                  <a:lnTo>
                    <a:pt x="235" y="42"/>
                  </a:lnTo>
                  <a:lnTo>
                    <a:pt x="235" y="57"/>
                  </a:lnTo>
                  <a:lnTo>
                    <a:pt x="242" y="57"/>
                  </a:lnTo>
                  <a:lnTo>
                    <a:pt x="249" y="57"/>
                  </a:lnTo>
                  <a:lnTo>
                    <a:pt x="249" y="64"/>
                  </a:lnTo>
                  <a:lnTo>
                    <a:pt x="249" y="71"/>
                  </a:lnTo>
                  <a:lnTo>
                    <a:pt x="256" y="71"/>
                  </a:lnTo>
                  <a:lnTo>
                    <a:pt x="264" y="71"/>
                  </a:lnTo>
                  <a:lnTo>
                    <a:pt x="264" y="78"/>
                  </a:lnTo>
                  <a:lnTo>
                    <a:pt x="264" y="85"/>
                  </a:lnTo>
                  <a:lnTo>
                    <a:pt x="271" y="85"/>
                  </a:lnTo>
                  <a:lnTo>
                    <a:pt x="285" y="85"/>
                  </a:lnTo>
                  <a:lnTo>
                    <a:pt x="285" y="99"/>
                  </a:lnTo>
                  <a:lnTo>
                    <a:pt x="285" y="121"/>
                  </a:lnTo>
                  <a:lnTo>
                    <a:pt x="292" y="128"/>
                  </a:lnTo>
                  <a:lnTo>
                    <a:pt x="299" y="128"/>
                  </a:lnTo>
                  <a:lnTo>
                    <a:pt x="306" y="128"/>
                  </a:lnTo>
                  <a:lnTo>
                    <a:pt x="321" y="142"/>
                  </a:lnTo>
                  <a:lnTo>
                    <a:pt x="335" y="149"/>
                  </a:lnTo>
                  <a:lnTo>
                    <a:pt x="321" y="164"/>
                  </a:lnTo>
                  <a:lnTo>
                    <a:pt x="313" y="178"/>
                  </a:lnTo>
                  <a:lnTo>
                    <a:pt x="321" y="178"/>
                  </a:lnTo>
                  <a:lnTo>
                    <a:pt x="335" y="178"/>
                  </a:lnTo>
                  <a:lnTo>
                    <a:pt x="335" y="185"/>
                  </a:lnTo>
                  <a:lnTo>
                    <a:pt x="335" y="192"/>
                  </a:lnTo>
                  <a:lnTo>
                    <a:pt x="342" y="192"/>
                  </a:lnTo>
                  <a:lnTo>
                    <a:pt x="356" y="199"/>
                  </a:lnTo>
                  <a:lnTo>
                    <a:pt x="363" y="214"/>
                  </a:lnTo>
                  <a:lnTo>
                    <a:pt x="371" y="214"/>
                  </a:lnTo>
                  <a:lnTo>
                    <a:pt x="378" y="214"/>
                  </a:lnTo>
                  <a:lnTo>
                    <a:pt x="385" y="221"/>
                  </a:lnTo>
                  <a:lnTo>
                    <a:pt x="392" y="221"/>
                  </a:lnTo>
                  <a:lnTo>
                    <a:pt x="399" y="221"/>
                  </a:lnTo>
                  <a:lnTo>
                    <a:pt x="399" y="228"/>
                  </a:lnTo>
                  <a:lnTo>
                    <a:pt x="399" y="242"/>
                  </a:lnTo>
                  <a:lnTo>
                    <a:pt x="385" y="242"/>
                  </a:lnTo>
                  <a:lnTo>
                    <a:pt x="363" y="242"/>
                  </a:lnTo>
                  <a:lnTo>
                    <a:pt x="363" y="235"/>
                  </a:lnTo>
                  <a:lnTo>
                    <a:pt x="356" y="235"/>
                  </a:lnTo>
                  <a:lnTo>
                    <a:pt x="349" y="228"/>
                  </a:lnTo>
                  <a:lnTo>
                    <a:pt x="342" y="221"/>
                  </a:lnTo>
                  <a:lnTo>
                    <a:pt x="328" y="221"/>
                  </a:lnTo>
                  <a:lnTo>
                    <a:pt x="313" y="221"/>
                  </a:lnTo>
                  <a:lnTo>
                    <a:pt x="313" y="228"/>
                  </a:lnTo>
                  <a:lnTo>
                    <a:pt x="306" y="235"/>
                  </a:lnTo>
                  <a:lnTo>
                    <a:pt x="299" y="235"/>
                  </a:lnTo>
                  <a:lnTo>
                    <a:pt x="292" y="235"/>
                  </a:lnTo>
                  <a:lnTo>
                    <a:pt x="292" y="242"/>
                  </a:lnTo>
                  <a:lnTo>
                    <a:pt x="285" y="242"/>
                  </a:lnTo>
                  <a:lnTo>
                    <a:pt x="278" y="242"/>
                  </a:lnTo>
                  <a:lnTo>
                    <a:pt x="271" y="249"/>
                  </a:lnTo>
                  <a:lnTo>
                    <a:pt x="264" y="249"/>
                  </a:lnTo>
                  <a:close/>
                </a:path>
              </a:pathLst>
            </a:custGeom>
            <a:solidFill>
              <a:schemeClr val="bg2">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18" name="Freeform 117"/>
            <p:cNvSpPr>
              <a:spLocks/>
            </p:cNvSpPr>
            <p:nvPr/>
          </p:nvSpPr>
          <p:spPr bwMode="auto">
            <a:xfrm>
              <a:off x="4679950" y="2705100"/>
              <a:ext cx="633413" cy="542925"/>
            </a:xfrm>
            <a:custGeom>
              <a:avLst/>
              <a:gdLst>
                <a:gd name="T0" fmla="*/ 665321775 w 399"/>
                <a:gd name="T1" fmla="*/ 645160000 h 342"/>
                <a:gd name="T2" fmla="*/ 627520195 w 399"/>
                <a:gd name="T3" fmla="*/ 682963138 h 342"/>
                <a:gd name="T4" fmla="*/ 539313863 w 399"/>
                <a:gd name="T5" fmla="*/ 788809700 h 342"/>
                <a:gd name="T6" fmla="*/ 466230068 w 399"/>
                <a:gd name="T7" fmla="*/ 861893438 h 342"/>
                <a:gd name="T8" fmla="*/ 448588167 w 399"/>
                <a:gd name="T9" fmla="*/ 844253138 h 342"/>
                <a:gd name="T10" fmla="*/ 413305951 w 399"/>
                <a:gd name="T11" fmla="*/ 844253138 h 342"/>
                <a:gd name="T12" fmla="*/ 357862470 w 399"/>
                <a:gd name="T13" fmla="*/ 826611250 h 342"/>
                <a:gd name="T14" fmla="*/ 287298039 w 399"/>
                <a:gd name="T15" fmla="*/ 753527513 h 342"/>
                <a:gd name="T16" fmla="*/ 269657725 w 399"/>
                <a:gd name="T17" fmla="*/ 682963138 h 342"/>
                <a:gd name="T18" fmla="*/ 231854558 w 399"/>
                <a:gd name="T19" fmla="*/ 662801888 h 342"/>
                <a:gd name="T20" fmla="*/ 231854558 w 399"/>
                <a:gd name="T21" fmla="*/ 627519700 h 342"/>
                <a:gd name="T22" fmla="*/ 214214244 w 399"/>
                <a:gd name="T23" fmla="*/ 609877813 h 342"/>
                <a:gd name="T24" fmla="*/ 178932029 w 399"/>
                <a:gd name="T25" fmla="*/ 592237513 h 342"/>
                <a:gd name="T26" fmla="*/ 161290127 w 399"/>
                <a:gd name="T27" fmla="*/ 556955325 h 342"/>
                <a:gd name="T28" fmla="*/ 126007912 w 399"/>
                <a:gd name="T29" fmla="*/ 483870000 h 342"/>
                <a:gd name="T30" fmla="*/ 88206332 w 399"/>
                <a:gd name="T31" fmla="*/ 430947513 h 342"/>
                <a:gd name="T32" fmla="*/ 70564431 w 399"/>
                <a:gd name="T33" fmla="*/ 375504075 h 342"/>
                <a:gd name="T34" fmla="*/ 52924117 w 399"/>
                <a:gd name="T35" fmla="*/ 304939700 h 342"/>
                <a:gd name="T36" fmla="*/ 35282215 w 399"/>
                <a:gd name="T37" fmla="*/ 231854375 h 342"/>
                <a:gd name="T38" fmla="*/ 17641901 w 399"/>
                <a:gd name="T39" fmla="*/ 143649700 h 342"/>
                <a:gd name="T40" fmla="*/ 0 w 399"/>
                <a:gd name="T41" fmla="*/ 52924075 h 342"/>
                <a:gd name="T42" fmla="*/ 304939941 w 399"/>
                <a:gd name="T43" fmla="*/ 0 h 342"/>
                <a:gd name="T44" fmla="*/ 609878294 w 399"/>
                <a:gd name="T45" fmla="*/ 17641888 h 342"/>
                <a:gd name="T46" fmla="*/ 627520195 w 399"/>
                <a:gd name="T47" fmla="*/ 52924075 h 342"/>
                <a:gd name="T48" fmla="*/ 592237980 w 399"/>
                <a:gd name="T49" fmla="*/ 52924075 h 342"/>
                <a:gd name="T50" fmla="*/ 592237980 w 399"/>
                <a:gd name="T51" fmla="*/ 143649700 h 342"/>
                <a:gd name="T52" fmla="*/ 627520195 w 399"/>
                <a:gd name="T53" fmla="*/ 143649700 h 342"/>
                <a:gd name="T54" fmla="*/ 627520195 w 399"/>
                <a:gd name="T55" fmla="*/ 178931888 h 342"/>
                <a:gd name="T56" fmla="*/ 665321775 w 399"/>
                <a:gd name="T57" fmla="*/ 178931888 h 342"/>
                <a:gd name="T58" fmla="*/ 665321775 w 399"/>
                <a:gd name="T59" fmla="*/ 214214075 h 342"/>
                <a:gd name="T60" fmla="*/ 718245892 w 399"/>
                <a:gd name="T61" fmla="*/ 214214075 h 342"/>
                <a:gd name="T62" fmla="*/ 718245892 w 399"/>
                <a:gd name="T63" fmla="*/ 304939700 h 342"/>
                <a:gd name="T64" fmla="*/ 753528107 w 399"/>
                <a:gd name="T65" fmla="*/ 322580000 h 342"/>
                <a:gd name="T66" fmla="*/ 808971589 w 399"/>
                <a:gd name="T67" fmla="*/ 357862188 h 342"/>
                <a:gd name="T68" fmla="*/ 808971589 w 399"/>
                <a:gd name="T69" fmla="*/ 413305625 h 342"/>
                <a:gd name="T70" fmla="*/ 808971589 w 399"/>
                <a:gd name="T71" fmla="*/ 448587813 h 342"/>
                <a:gd name="T72" fmla="*/ 844253804 w 399"/>
                <a:gd name="T73" fmla="*/ 466229700 h 342"/>
                <a:gd name="T74" fmla="*/ 861894118 w 399"/>
                <a:gd name="T75" fmla="*/ 483870000 h 342"/>
                <a:gd name="T76" fmla="*/ 914818235 w 399"/>
                <a:gd name="T77" fmla="*/ 539313438 h 342"/>
                <a:gd name="T78" fmla="*/ 952619814 w 399"/>
                <a:gd name="T79" fmla="*/ 539313438 h 342"/>
                <a:gd name="T80" fmla="*/ 987902030 w 399"/>
                <a:gd name="T81" fmla="*/ 556955325 h 342"/>
                <a:gd name="T82" fmla="*/ 1005543931 w 399"/>
                <a:gd name="T83" fmla="*/ 574595625 h 342"/>
                <a:gd name="T84" fmla="*/ 970261716 w 399"/>
                <a:gd name="T85" fmla="*/ 609877813 h 342"/>
                <a:gd name="T86" fmla="*/ 914818235 w 399"/>
                <a:gd name="T87" fmla="*/ 592237513 h 342"/>
                <a:gd name="T88" fmla="*/ 879536019 w 399"/>
                <a:gd name="T89" fmla="*/ 574595625 h 342"/>
                <a:gd name="T90" fmla="*/ 826611903 w 399"/>
                <a:gd name="T91" fmla="*/ 556955325 h 342"/>
                <a:gd name="T92" fmla="*/ 788810323 w 399"/>
                <a:gd name="T93" fmla="*/ 574595625 h 342"/>
                <a:gd name="T94" fmla="*/ 753528107 w 399"/>
                <a:gd name="T95" fmla="*/ 592237513 h 342"/>
                <a:gd name="T96" fmla="*/ 735886206 w 399"/>
                <a:gd name="T97" fmla="*/ 609877813 h 342"/>
                <a:gd name="T98" fmla="*/ 700603991 w 399"/>
                <a:gd name="T99" fmla="*/ 609877813 h 342"/>
                <a:gd name="T100" fmla="*/ 682963677 w 399"/>
                <a:gd name="T101" fmla="*/ 627519700 h 34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99"/>
                <a:gd name="T154" fmla="*/ 0 h 342"/>
                <a:gd name="T155" fmla="*/ 399 w 399"/>
                <a:gd name="T156" fmla="*/ 342 h 34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99" h="342">
                  <a:moveTo>
                    <a:pt x="264" y="249"/>
                  </a:moveTo>
                  <a:lnTo>
                    <a:pt x="264" y="256"/>
                  </a:lnTo>
                  <a:lnTo>
                    <a:pt x="264" y="263"/>
                  </a:lnTo>
                  <a:lnTo>
                    <a:pt x="249" y="271"/>
                  </a:lnTo>
                  <a:lnTo>
                    <a:pt x="235" y="285"/>
                  </a:lnTo>
                  <a:lnTo>
                    <a:pt x="214" y="313"/>
                  </a:lnTo>
                  <a:lnTo>
                    <a:pt x="192" y="342"/>
                  </a:lnTo>
                  <a:lnTo>
                    <a:pt x="185" y="342"/>
                  </a:lnTo>
                  <a:lnTo>
                    <a:pt x="178" y="342"/>
                  </a:lnTo>
                  <a:lnTo>
                    <a:pt x="178" y="335"/>
                  </a:lnTo>
                  <a:lnTo>
                    <a:pt x="171" y="335"/>
                  </a:lnTo>
                  <a:lnTo>
                    <a:pt x="164" y="335"/>
                  </a:lnTo>
                  <a:lnTo>
                    <a:pt x="164" y="328"/>
                  </a:lnTo>
                  <a:lnTo>
                    <a:pt x="142" y="328"/>
                  </a:lnTo>
                  <a:lnTo>
                    <a:pt x="114" y="328"/>
                  </a:lnTo>
                  <a:lnTo>
                    <a:pt x="114" y="299"/>
                  </a:lnTo>
                  <a:lnTo>
                    <a:pt x="114" y="271"/>
                  </a:lnTo>
                  <a:lnTo>
                    <a:pt x="107" y="271"/>
                  </a:lnTo>
                  <a:lnTo>
                    <a:pt x="100" y="271"/>
                  </a:lnTo>
                  <a:lnTo>
                    <a:pt x="92" y="263"/>
                  </a:lnTo>
                  <a:lnTo>
                    <a:pt x="92" y="256"/>
                  </a:lnTo>
                  <a:lnTo>
                    <a:pt x="92" y="249"/>
                  </a:lnTo>
                  <a:lnTo>
                    <a:pt x="85" y="249"/>
                  </a:lnTo>
                  <a:lnTo>
                    <a:pt x="85" y="242"/>
                  </a:lnTo>
                  <a:lnTo>
                    <a:pt x="78" y="235"/>
                  </a:lnTo>
                  <a:lnTo>
                    <a:pt x="71" y="235"/>
                  </a:lnTo>
                  <a:lnTo>
                    <a:pt x="64" y="235"/>
                  </a:lnTo>
                  <a:lnTo>
                    <a:pt x="64" y="221"/>
                  </a:lnTo>
                  <a:lnTo>
                    <a:pt x="64" y="199"/>
                  </a:lnTo>
                  <a:lnTo>
                    <a:pt x="50" y="192"/>
                  </a:lnTo>
                  <a:lnTo>
                    <a:pt x="35" y="192"/>
                  </a:lnTo>
                  <a:lnTo>
                    <a:pt x="35" y="171"/>
                  </a:lnTo>
                  <a:lnTo>
                    <a:pt x="35" y="157"/>
                  </a:lnTo>
                  <a:lnTo>
                    <a:pt x="28" y="149"/>
                  </a:lnTo>
                  <a:lnTo>
                    <a:pt x="21" y="142"/>
                  </a:lnTo>
                  <a:lnTo>
                    <a:pt x="21" y="121"/>
                  </a:lnTo>
                  <a:lnTo>
                    <a:pt x="14" y="107"/>
                  </a:lnTo>
                  <a:lnTo>
                    <a:pt x="14" y="92"/>
                  </a:lnTo>
                  <a:lnTo>
                    <a:pt x="14" y="71"/>
                  </a:lnTo>
                  <a:lnTo>
                    <a:pt x="7" y="57"/>
                  </a:lnTo>
                  <a:lnTo>
                    <a:pt x="0" y="35"/>
                  </a:lnTo>
                  <a:lnTo>
                    <a:pt x="0" y="21"/>
                  </a:lnTo>
                  <a:lnTo>
                    <a:pt x="0" y="0"/>
                  </a:lnTo>
                  <a:lnTo>
                    <a:pt x="121" y="0"/>
                  </a:lnTo>
                  <a:lnTo>
                    <a:pt x="235" y="0"/>
                  </a:lnTo>
                  <a:lnTo>
                    <a:pt x="242" y="7"/>
                  </a:lnTo>
                  <a:lnTo>
                    <a:pt x="249" y="14"/>
                  </a:lnTo>
                  <a:lnTo>
                    <a:pt x="249" y="21"/>
                  </a:lnTo>
                  <a:lnTo>
                    <a:pt x="242" y="21"/>
                  </a:lnTo>
                  <a:lnTo>
                    <a:pt x="235" y="21"/>
                  </a:lnTo>
                  <a:lnTo>
                    <a:pt x="235" y="42"/>
                  </a:lnTo>
                  <a:lnTo>
                    <a:pt x="235" y="57"/>
                  </a:lnTo>
                  <a:lnTo>
                    <a:pt x="242" y="57"/>
                  </a:lnTo>
                  <a:lnTo>
                    <a:pt x="249" y="57"/>
                  </a:lnTo>
                  <a:lnTo>
                    <a:pt x="249" y="64"/>
                  </a:lnTo>
                  <a:lnTo>
                    <a:pt x="249" y="71"/>
                  </a:lnTo>
                  <a:lnTo>
                    <a:pt x="256" y="71"/>
                  </a:lnTo>
                  <a:lnTo>
                    <a:pt x="264" y="71"/>
                  </a:lnTo>
                  <a:lnTo>
                    <a:pt x="264" y="78"/>
                  </a:lnTo>
                  <a:lnTo>
                    <a:pt x="264" y="85"/>
                  </a:lnTo>
                  <a:lnTo>
                    <a:pt x="271" y="85"/>
                  </a:lnTo>
                  <a:lnTo>
                    <a:pt x="285" y="85"/>
                  </a:lnTo>
                  <a:lnTo>
                    <a:pt x="285" y="99"/>
                  </a:lnTo>
                  <a:lnTo>
                    <a:pt x="285" y="121"/>
                  </a:lnTo>
                  <a:lnTo>
                    <a:pt x="292" y="128"/>
                  </a:lnTo>
                  <a:lnTo>
                    <a:pt x="299" y="128"/>
                  </a:lnTo>
                  <a:lnTo>
                    <a:pt x="306" y="128"/>
                  </a:lnTo>
                  <a:lnTo>
                    <a:pt x="321" y="142"/>
                  </a:lnTo>
                  <a:lnTo>
                    <a:pt x="335" y="149"/>
                  </a:lnTo>
                  <a:lnTo>
                    <a:pt x="321" y="164"/>
                  </a:lnTo>
                  <a:lnTo>
                    <a:pt x="313" y="178"/>
                  </a:lnTo>
                  <a:lnTo>
                    <a:pt x="321" y="178"/>
                  </a:lnTo>
                  <a:lnTo>
                    <a:pt x="335" y="178"/>
                  </a:lnTo>
                  <a:lnTo>
                    <a:pt x="335" y="185"/>
                  </a:lnTo>
                  <a:lnTo>
                    <a:pt x="335" y="192"/>
                  </a:lnTo>
                  <a:lnTo>
                    <a:pt x="342" y="192"/>
                  </a:lnTo>
                  <a:lnTo>
                    <a:pt x="356" y="199"/>
                  </a:lnTo>
                  <a:lnTo>
                    <a:pt x="363" y="214"/>
                  </a:lnTo>
                  <a:lnTo>
                    <a:pt x="371" y="214"/>
                  </a:lnTo>
                  <a:lnTo>
                    <a:pt x="378" y="214"/>
                  </a:lnTo>
                  <a:lnTo>
                    <a:pt x="385" y="221"/>
                  </a:lnTo>
                  <a:lnTo>
                    <a:pt x="392" y="221"/>
                  </a:lnTo>
                  <a:lnTo>
                    <a:pt x="399" y="221"/>
                  </a:lnTo>
                  <a:lnTo>
                    <a:pt x="399" y="228"/>
                  </a:lnTo>
                  <a:lnTo>
                    <a:pt x="399" y="242"/>
                  </a:lnTo>
                  <a:lnTo>
                    <a:pt x="385" y="242"/>
                  </a:lnTo>
                  <a:lnTo>
                    <a:pt x="363" y="242"/>
                  </a:lnTo>
                  <a:lnTo>
                    <a:pt x="363" y="235"/>
                  </a:lnTo>
                  <a:lnTo>
                    <a:pt x="356" y="235"/>
                  </a:lnTo>
                  <a:lnTo>
                    <a:pt x="349" y="228"/>
                  </a:lnTo>
                  <a:lnTo>
                    <a:pt x="342" y="221"/>
                  </a:lnTo>
                  <a:lnTo>
                    <a:pt x="328" y="221"/>
                  </a:lnTo>
                  <a:lnTo>
                    <a:pt x="313" y="221"/>
                  </a:lnTo>
                  <a:lnTo>
                    <a:pt x="313" y="228"/>
                  </a:lnTo>
                  <a:lnTo>
                    <a:pt x="306" y="235"/>
                  </a:lnTo>
                  <a:lnTo>
                    <a:pt x="299" y="235"/>
                  </a:lnTo>
                  <a:lnTo>
                    <a:pt x="292" y="235"/>
                  </a:lnTo>
                  <a:lnTo>
                    <a:pt x="292" y="242"/>
                  </a:lnTo>
                  <a:lnTo>
                    <a:pt x="285" y="242"/>
                  </a:lnTo>
                  <a:lnTo>
                    <a:pt x="278" y="242"/>
                  </a:lnTo>
                  <a:lnTo>
                    <a:pt x="271" y="249"/>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19" name="Freeform 118"/>
            <p:cNvSpPr>
              <a:spLocks/>
            </p:cNvSpPr>
            <p:nvPr/>
          </p:nvSpPr>
          <p:spPr bwMode="auto">
            <a:xfrm>
              <a:off x="4984750" y="3055938"/>
              <a:ext cx="385763" cy="430212"/>
            </a:xfrm>
            <a:custGeom>
              <a:avLst/>
              <a:gdLst>
                <a:gd name="T0" fmla="*/ 612399556 w 243"/>
                <a:gd name="T1" fmla="*/ 448587291 h 271"/>
                <a:gd name="T2" fmla="*/ 594757646 w 243"/>
                <a:gd name="T3" fmla="*/ 483869438 h 271"/>
                <a:gd name="T4" fmla="*/ 468749670 w 243"/>
                <a:gd name="T5" fmla="*/ 574594957 h 271"/>
                <a:gd name="T6" fmla="*/ 378023927 w 243"/>
                <a:gd name="T7" fmla="*/ 665320477 h 271"/>
                <a:gd name="T8" fmla="*/ 143649886 w 243"/>
                <a:gd name="T9" fmla="*/ 682960756 h 271"/>
                <a:gd name="T10" fmla="*/ 143649886 w 243"/>
                <a:gd name="T11" fmla="*/ 521670944 h 271"/>
                <a:gd name="T12" fmla="*/ 108367653 w 243"/>
                <a:gd name="T13" fmla="*/ 501509717 h 271"/>
                <a:gd name="T14" fmla="*/ 143649886 w 243"/>
                <a:gd name="T15" fmla="*/ 501509717 h 271"/>
                <a:gd name="T16" fmla="*/ 108367653 w 243"/>
                <a:gd name="T17" fmla="*/ 483869438 h 271"/>
                <a:gd name="T18" fmla="*/ 108367653 w 243"/>
                <a:gd name="T19" fmla="*/ 448587291 h 271"/>
                <a:gd name="T20" fmla="*/ 73085420 w 243"/>
                <a:gd name="T21" fmla="*/ 395663278 h 271"/>
                <a:gd name="T22" fmla="*/ 37803186 w 243"/>
                <a:gd name="T23" fmla="*/ 357861772 h 271"/>
                <a:gd name="T24" fmla="*/ 17641910 w 243"/>
                <a:gd name="T25" fmla="*/ 340219905 h 271"/>
                <a:gd name="T26" fmla="*/ 0 w 243"/>
                <a:gd name="T27" fmla="*/ 322579625 h 271"/>
                <a:gd name="T28" fmla="*/ 55443509 w 243"/>
                <a:gd name="T29" fmla="*/ 231854106 h 271"/>
                <a:gd name="T30" fmla="*/ 143649886 w 243"/>
                <a:gd name="T31" fmla="*/ 126007666 h 271"/>
                <a:gd name="T32" fmla="*/ 181451485 w 243"/>
                <a:gd name="T33" fmla="*/ 88204572 h 271"/>
                <a:gd name="T34" fmla="*/ 199093396 w 243"/>
                <a:gd name="T35" fmla="*/ 70564293 h 271"/>
                <a:gd name="T36" fmla="*/ 234375629 w 243"/>
                <a:gd name="T37" fmla="*/ 52922426 h 271"/>
                <a:gd name="T38" fmla="*/ 252015952 w 243"/>
                <a:gd name="T39" fmla="*/ 35282146 h 271"/>
                <a:gd name="T40" fmla="*/ 287298185 w 243"/>
                <a:gd name="T41" fmla="*/ 35282146 h 271"/>
                <a:gd name="T42" fmla="*/ 304940095 w 243"/>
                <a:gd name="T43" fmla="*/ 0 h 271"/>
                <a:gd name="T44" fmla="*/ 378023927 w 243"/>
                <a:gd name="T45" fmla="*/ 0 h 271"/>
                <a:gd name="T46" fmla="*/ 413306161 w 243"/>
                <a:gd name="T47" fmla="*/ 35282146 h 271"/>
                <a:gd name="T48" fmla="*/ 430948071 w 243"/>
                <a:gd name="T49" fmla="*/ 52922426 h 271"/>
                <a:gd name="T50" fmla="*/ 521673814 w 243"/>
                <a:gd name="T51" fmla="*/ 52922426 h 271"/>
                <a:gd name="T52" fmla="*/ 486391580 w 243"/>
                <a:gd name="T53" fmla="*/ 126007666 h 271"/>
                <a:gd name="T54" fmla="*/ 521673814 w 243"/>
                <a:gd name="T55" fmla="*/ 126007666 h 271"/>
                <a:gd name="T56" fmla="*/ 521673814 w 243"/>
                <a:gd name="T57" fmla="*/ 214212239 h 271"/>
                <a:gd name="T58" fmla="*/ 521673814 w 243"/>
                <a:gd name="T59" fmla="*/ 231854106 h 271"/>
                <a:gd name="T60" fmla="*/ 521673814 w 243"/>
                <a:gd name="T61" fmla="*/ 269655612 h 271"/>
                <a:gd name="T62" fmla="*/ 539314137 w 243"/>
                <a:gd name="T63" fmla="*/ 287297479 h 271"/>
                <a:gd name="T64" fmla="*/ 556956047 w 243"/>
                <a:gd name="T65" fmla="*/ 322579625 h 271"/>
                <a:gd name="T66" fmla="*/ 556956047 w 243"/>
                <a:gd name="T67" fmla="*/ 357861772 h 271"/>
                <a:gd name="T68" fmla="*/ 594757646 w 243"/>
                <a:gd name="T69" fmla="*/ 357861772 h 271"/>
                <a:gd name="T70" fmla="*/ 594757646 w 243"/>
                <a:gd name="T71" fmla="*/ 430945424 h 271"/>
                <a:gd name="T72" fmla="*/ 612399556 w 243"/>
                <a:gd name="T73" fmla="*/ 430945424 h 27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3"/>
                <a:gd name="T112" fmla="*/ 0 h 271"/>
                <a:gd name="T113" fmla="*/ 243 w 243"/>
                <a:gd name="T114" fmla="*/ 271 h 27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3" h="271">
                  <a:moveTo>
                    <a:pt x="243" y="171"/>
                  </a:moveTo>
                  <a:lnTo>
                    <a:pt x="243" y="178"/>
                  </a:lnTo>
                  <a:lnTo>
                    <a:pt x="243" y="185"/>
                  </a:lnTo>
                  <a:lnTo>
                    <a:pt x="236" y="192"/>
                  </a:lnTo>
                  <a:lnTo>
                    <a:pt x="207" y="207"/>
                  </a:lnTo>
                  <a:lnTo>
                    <a:pt x="186" y="228"/>
                  </a:lnTo>
                  <a:lnTo>
                    <a:pt x="164" y="242"/>
                  </a:lnTo>
                  <a:lnTo>
                    <a:pt x="150" y="264"/>
                  </a:lnTo>
                  <a:lnTo>
                    <a:pt x="107" y="264"/>
                  </a:lnTo>
                  <a:lnTo>
                    <a:pt x="57" y="271"/>
                  </a:lnTo>
                  <a:lnTo>
                    <a:pt x="57" y="242"/>
                  </a:lnTo>
                  <a:lnTo>
                    <a:pt x="57" y="207"/>
                  </a:lnTo>
                  <a:lnTo>
                    <a:pt x="50" y="207"/>
                  </a:lnTo>
                  <a:lnTo>
                    <a:pt x="43" y="199"/>
                  </a:lnTo>
                  <a:lnTo>
                    <a:pt x="50" y="199"/>
                  </a:lnTo>
                  <a:lnTo>
                    <a:pt x="57" y="199"/>
                  </a:lnTo>
                  <a:lnTo>
                    <a:pt x="50" y="192"/>
                  </a:lnTo>
                  <a:lnTo>
                    <a:pt x="43" y="192"/>
                  </a:lnTo>
                  <a:lnTo>
                    <a:pt x="43" y="185"/>
                  </a:lnTo>
                  <a:lnTo>
                    <a:pt x="43" y="178"/>
                  </a:lnTo>
                  <a:lnTo>
                    <a:pt x="43" y="171"/>
                  </a:lnTo>
                  <a:lnTo>
                    <a:pt x="29" y="157"/>
                  </a:lnTo>
                  <a:lnTo>
                    <a:pt x="22" y="142"/>
                  </a:lnTo>
                  <a:lnTo>
                    <a:pt x="15" y="142"/>
                  </a:lnTo>
                  <a:lnTo>
                    <a:pt x="7" y="142"/>
                  </a:lnTo>
                  <a:lnTo>
                    <a:pt x="7" y="135"/>
                  </a:lnTo>
                  <a:lnTo>
                    <a:pt x="0" y="135"/>
                  </a:lnTo>
                  <a:lnTo>
                    <a:pt x="0" y="128"/>
                  </a:lnTo>
                  <a:lnTo>
                    <a:pt x="0" y="121"/>
                  </a:lnTo>
                  <a:lnTo>
                    <a:pt x="22" y="92"/>
                  </a:lnTo>
                  <a:lnTo>
                    <a:pt x="43" y="64"/>
                  </a:lnTo>
                  <a:lnTo>
                    <a:pt x="57" y="50"/>
                  </a:lnTo>
                  <a:lnTo>
                    <a:pt x="72" y="42"/>
                  </a:lnTo>
                  <a:lnTo>
                    <a:pt x="72" y="35"/>
                  </a:lnTo>
                  <a:lnTo>
                    <a:pt x="72" y="28"/>
                  </a:lnTo>
                  <a:lnTo>
                    <a:pt x="79" y="28"/>
                  </a:lnTo>
                  <a:lnTo>
                    <a:pt x="86" y="21"/>
                  </a:lnTo>
                  <a:lnTo>
                    <a:pt x="93" y="21"/>
                  </a:lnTo>
                  <a:lnTo>
                    <a:pt x="100" y="21"/>
                  </a:lnTo>
                  <a:lnTo>
                    <a:pt x="100" y="14"/>
                  </a:lnTo>
                  <a:lnTo>
                    <a:pt x="107" y="14"/>
                  </a:lnTo>
                  <a:lnTo>
                    <a:pt x="114" y="14"/>
                  </a:lnTo>
                  <a:lnTo>
                    <a:pt x="121" y="7"/>
                  </a:lnTo>
                  <a:lnTo>
                    <a:pt x="121" y="0"/>
                  </a:lnTo>
                  <a:lnTo>
                    <a:pt x="136" y="0"/>
                  </a:lnTo>
                  <a:lnTo>
                    <a:pt x="150" y="0"/>
                  </a:lnTo>
                  <a:lnTo>
                    <a:pt x="157" y="7"/>
                  </a:lnTo>
                  <a:lnTo>
                    <a:pt x="164" y="14"/>
                  </a:lnTo>
                  <a:lnTo>
                    <a:pt x="171" y="14"/>
                  </a:lnTo>
                  <a:lnTo>
                    <a:pt x="171" y="21"/>
                  </a:lnTo>
                  <a:lnTo>
                    <a:pt x="193" y="21"/>
                  </a:lnTo>
                  <a:lnTo>
                    <a:pt x="207" y="21"/>
                  </a:lnTo>
                  <a:lnTo>
                    <a:pt x="200" y="35"/>
                  </a:lnTo>
                  <a:lnTo>
                    <a:pt x="193" y="50"/>
                  </a:lnTo>
                  <a:lnTo>
                    <a:pt x="200" y="50"/>
                  </a:lnTo>
                  <a:lnTo>
                    <a:pt x="207" y="50"/>
                  </a:lnTo>
                  <a:lnTo>
                    <a:pt x="207" y="71"/>
                  </a:lnTo>
                  <a:lnTo>
                    <a:pt x="207" y="85"/>
                  </a:lnTo>
                  <a:lnTo>
                    <a:pt x="214" y="92"/>
                  </a:lnTo>
                  <a:lnTo>
                    <a:pt x="207" y="92"/>
                  </a:lnTo>
                  <a:lnTo>
                    <a:pt x="207" y="100"/>
                  </a:lnTo>
                  <a:lnTo>
                    <a:pt x="207" y="107"/>
                  </a:lnTo>
                  <a:lnTo>
                    <a:pt x="214" y="107"/>
                  </a:lnTo>
                  <a:lnTo>
                    <a:pt x="214" y="114"/>
                  </a:lnTo>
                  <a:lnTo>
                    <a:pt x="214" y="121"/>
                  </a:lnTo>
                  <a:lnTo>
                    <a:pt x="221" y="128"/>
                  </a:lnTo>
                  <a:lnTo>
                    <a:pt x="221" y="135"/>
                  </a:lnTo>
                  <a:lnTo>
                    <a:pt x="221" y="142"/>
                  </a:lnTo>
                  <a:lnTo>
                    <a:pt x="228" y="142"/>
                  </a:lnTo>
                  <a:lnTo>
                    <a:pt x="236" y="142"/>
                  </a:lnTo>
                  <a:lnTo>
                    <a:pt x="236" y="157"/>
                  </a:lnTo>
                  <a:lnTo>
                    <a:pt x="236" y="171"/>
                  </a:lnTo>
                  <a:lnTo>
                    <a:pt x="243" y="171"/>
                  </a:lnTo>
                  <a:close/>
                </a:path>
              </a:pathLst>
            </a:custGeom>
            <a:solidFill>
              <a:schemeClr val="bg2">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20" name="Freeform 119"/>
            <p:cNvSpPr>
              <a:spLocks/>
            </p:cNvSpPr>
            <p:nvPr/>
          </p:nvSpPr>
          <p:spPr bwMode="auto">
            <a:xfrm>
              <a:off x="4984750" y="3055938"/>
              <a:ext cx="385763" cy="430212"/>
            </a:xfrm>
            <a:custGeom>
              <a:avLst/>
              <a:gdLst>
                <a:gd name="T0" fmla="*/ 612399556 w 243"/>
                <a:gd name="T1" fmla="*/ 448587291 h 271"/>
                <a:gd name="T2" fmla="*/ 594757646 w 243"/>
                <a:gd name="T3" fmla="*/ 483869438 h 271"/>
                <a:gd name="T4" fmla="*/ 468749670 w 243"/>
                <a:gd name="T5" fmla="*/ 574594957 h 271"/>
                <a:gd name="T6" fmla="*/ 378023927 w 243"/>
                <a:gd name="T7" fmla="*/ 665320477 h 271"/>
                <a:gd name="T8" fmla="*/ 143649886 w 243"/>
                <a:gd name="T9" fmla="*/ 682960756 h 271"/>
                <a:gd name="T10" fmla="*/ 143649886 w 243"/>
                <a:gd name="T11" fmla="*/ 521670944 h 271"/>
                <a:gd name="T12" fmla="*/ 108367653 w 243"/>
                <a:gd name="T13" fmla="*/ 501509717 h 271"/>
                <a:gd name="T14" fmla="*/ 143649886 w 243"/>
                <a:gd name="T15" fmla="*/ 501509717 h 271"/>
                <a:gd name="T16" fmla="*/ 108367653 w 243"/>
                <a:gd name="T17" fmla="*/ 483869438 h 271"/>
                <a:gd name="T18" fmla="*/ 108367653 w 243"/>
                <a:gd name="T19" fmla="*/ 448587291 h 271"/>
                <a:gd name="T20" fmla="*/ 73085420 w 243"/>
                <a:gd name="T21" fmla="*/ 395663278 h 271"/>
                <a:gd name="T22" fmla="*/ 37803186 w 243"/>
                <a:gd name="T23" fmla="*/ 357861772 h 271"/>
                <a:gd name="T24" fmla="*/ 17641910 w 243"/>
                <a:gd name="T25" fmla="*/ 340219905 h 271"/>
                <a:gd name="T26" fmla="*/ 0 w 243"/>
                <a:gd name="T27" fmla="*/ 322579625 h 271"/>
                <a:gd name="T28" fmla="*/ 55443509 w 243"/>
                <a:gd name="T29" fmla="*/ 231854106 h 271"/>
                <a:gd name="T30" fmla="*/ 143649886 w 243"/>
                <a:gd name="T31" fmla="*/ 126007666 h 271"/>
                <a:gd name="T32" fmla="*/ 181451485 w 243"/>
                <a:gd name="T33" fmla="*/ 88204572 h 271"/>
                <a:gd name="T34" fmla="*/ 199093396 w 243"/>
                <a:gd name="T35" fmla="*/ 70564293 h 271"/>
                <a:gd name="T36" fmla="*/ 234375629 w 243"/>
                <a:gd name="T37" fmla="*/ 52922426 h 271"/>
                <a:gd name="T38" fmla="*/ 252015952 w 243"/>
                <a:gd name="T39" fmla="*/ 35282146 h 271"/>
                <a:gd name="T40" fmla="*/ 287298185 w 243"/>
                <a:gd name="T41" fmla="*/ 35282146 h 271"/>
                <a:gd name="T42" fmla="*/ 304940095 w 243"/>
                <a:gd name="T43" fmla="*/ 0 h 271"/>
                <a:gd name="T44" fmla="*/ 378023927 w 243"/>
                <a:gd name="T45" fmla="*/ 0 h 271"/>
                <a:gd name="T46" fmla="*/ 413306161 w 243"/>
                <a:gd name="T47" fmla="*/ 35282146 h 271"/>
                <a:gd name="T48" fmla="*/ 430948071 w 243"/>
                <a:gd name="T49" fmla="*/ 52922426 h 271"/>
                <a:gd name="T50" fmla="*/ 521673814 w 243"/>
                <a:gd name="T51" fmla="*/ 52922426 h 271"/>
                <a:gd name="T52" fmla="*/ 486391580 w 243"/>
                <a:gd name="T53" fmla="*/ 126007666 h 271"/>
                <a:gd name="T54" fmla="*/ 521673814 w 243"/>
                <a:gd name="T55" fmla="*/ 126007666 h 271"/>
                <a:gd name="T56" fmla="*/ 521673814 w 243"/>
                <a:gd name="T57" fmla="*/ 214212239 h 271"/>
                <a:gd name="T58" fmla="*/ 521673814 w 243"/>
                <a:gd name="T59" fmla="*/ 231854106 h 271"/>
                <a:gd name="T60" fmla="*/ 521673814 w 243"/>
                <a:gd name="T61" fmla="*/ 269655612 h 271"/>
                <a:gd name="T62" fmla="*/ 539314137 w 243"/>
                <a:gd name="T63" fmla="*/ 287297479 h 271"/>
                <a:gd name="T64" fmla="*/ 556956047 w 243"/>
                <a:gd name="T65" fmla="*/ 322579625 h 271"/>
                <a:gd name="T66" fmla="*/ 556956047 w 243"/>
                <a:gd name="T67" fmla="*/ 357861772 h 271"/>
                <a:gd name="T68" fmla="*/ 594757646 w 243"/>
                <a:gd name="T69" fmla="*/ 357861772 h 271"/>
                <a:gd name="T70" fmla="*/ 594757646 w 243"/>
                <a:gd name="T71" fmla="*/ 430945424 h 2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3"/>
                <a:gd name="T109" fmla="*/ 0 h 271"/>
                <a:gd name="T110" fmla="*/ 243 w 243"/>
                <a:gd name="T111" fmla="*/ 271 h 27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3" h="271">
                  <a:moveTo>
                    <a:pt x="243" y="171"/>
                  </a:moveTo>
                  <a:lnTo>
                    <a:pt x="243" y="178"/>
                  </a:lnTo>
                  <a:lnTo>
                    <a:pt x="243" y="185"/>
                  </a:lnTo>
                  <a:lnTo>
                    <a:pt x="236" y="192"/>
                  </a:lnTo>
                  <a:lnTo>
                    <a:pt x="207" y="207"/>
                  </a:lnTo>
                  <a:lnTo>
                    <a:pt x="186" y="228"/>
                  </a:lnTo>
                  <a:lnTo>
                    <a:pt x="164" y="242"/>
                  </a:lnTo>
                  <a:lnTo>
                    <a:pt x="150" y="264"/>
                  </a:lnTo>
                  <a:lnTo>
                    <a:pt x="107" y="264"/>
                  </a:lnTo>
                  <a:lnTo>
                    <a:pt x="57" y="271"/>
                  </a:lnTo>
                  <a:lnTo>
                    <a:pt x="57" y="242"/>
                  </a:lnTo>
                  <a:lnTo>
                    <a:pt x="57" y="207"/>
                  </a:lnTo>
                  <a:lnTo>
                    <a:pt x="50" y="207"/>
                  </a:lnTo>
                  <a:lnTo>
                    <a:pt x="43" y="199"/>
                  </a:lnTo>
                  <a:lnTo>
                    <a:pt x="50" y="199"/>
                  </a:lnTo>
                  <a:lnTo>
                    <a:pt x="57" y="199"/>
                  </a:lnTo>
                  <a:lnTo>
                    <a:pt x="50" y="192"/>
                  </a:lnTo>
                  <a:lnTo>
                    <a:pt x="43" y="192"/>
                  </a:lnTo>
                  <a:lnTo>
                    <a:pt x="43" y="185"/>
                  </a:lnTo>
                  <a:lnTo>
                    <a:pt x="43" y="178"/>
                  </a:lnTo>
                  <a:lnTo>
                    <a:pt x="43" y="171"/>
                  </a:lnTo>
                  <a:lnTo>
                    <a:pt x="29" y="157"/>
                  </a:lnTo>
                  <a:lnTo>
                    <a:pt x="22" y="142"/>
                  </a:lnTo>
                  <a:lnTo>
                    <a:pt x="15" y="142"/>
                  </a:lnTo>
                  <a:lnTo>
                    <a:pt x="7" y="142"/>
                  </a:lnTo>
                  <a:lnTo>
                    <a:pt x="7" y="135"/>
                  </a:lnTo>
                  <a:lnTo>
                    <a:pt x="0" y="135"/>
                  </a:lnTo>
                  <a:lnTo>
                    <a:pt x="0" y="128"/>
                  </a:lnTo>
                  <a:lnTo>
                    <a:pt x="0" y="121"/>
                  </a:lnTo>
                  <a:lnTo>
                    <a:pt x="22" y="92"/>
                  </a:lnTo>
                  <a:lnTo>
                    <a:pt x="43" y="64"/>
                  </a:lnTo>
                  <a:lnTo>
                    <a:pt x="57" y="50"/>
                  </a:lnTo>
                  <a:lnTo>
                    <a:pt x="72" y="42"/>
                  </a:lnTo>
                  <a:lnTo>
                    <a:pt x="72" y="35"/>
                  </a:lnTo>
                  <a:lnTo>
                    <a:pt x="72" y="28"/>
                  </a:lnTo>
                  <a:lnTo>
                    <a:pt x="79" y="28"/>
                  </a:lnTo>
                  <a:lnTo>
                    <a:pt x="86" y="21"/>
                  </a:lnTo>
                  <a:lnTo>
                    <a:pt x="93" y="21"/>
                  </a:lnTo>
                  <a:lnTo>
                    <a:pt x="100" y="21"/>
                  </a:lnTo>
                  <a:lnTo>
                    <a:pt x="100" y="14"/>
                  </a:lnTo>
                  <a:lnTo>
                    <a:pt x="107" y="14"/>
                  </a:lnTo>
                  <a:lnTo>
                    <a:pt x="114" y="14"/>
                  </a:lnTo>
                  <a:lnTo>
                    <a:pt x="121" y="7"/>
                  </a:lnTo>
                  <a:lnTo>
                    <a:pt x="121" y="0"/>
                  </a:lnTo>
                  <a:lnTo>
                    <a:pt x="136" y="0"/>
                  </a:lnTo>
                  <a:lnTo>
                    <a:pt x="150" y="0"/>
                  </a:lnTo>
                  <a:lnTo>
                    <a:pt x="157" y="7"/>
                  </a:lnTo>
                  <a:lnTo>
                    <a:pt x="164" y="14"/>
                  </a:lnTo>
                  <a:lnTo>
                    <a:pt x="171" y="14"/>
                  </a:lnTo>
                  <a:lnTo>
                    <a:pt x="171" y="21"/>
                  </a:lnTo>
                  <a:lnTo>
                    <a:pt x="193" y="21"/>
                  </a:lnTo>
                  <a:lnTo>
                    <a:pt x="207" y="21"/>
                  </a:lnTo>
                  <a:lnTo>
                    <a:pt x="200" y="35"/>
                  </a:lnTo>
                  <a:lnTo>
                    <a:pt x="193" y="50"/>
                  </a:lnTo>
                  <a:lnTo>
                    <a:pt x="200" y="50"/>
                  </a:lnTo>
                  <a:lnTo>
                    <a:pt x="207" y="50"/>
                  </a:lnTo>
                  <a:lnTo>
                    <a:pt x="207" y="71"/>
                  </a:lnTo>
                  <a:lnTo>
                    <a:pt x="207" y="85"/>
                  </a:lnTo>
                  <a:lnTo>
                    <a:pt x="214" y="92"/>
                  </a:lnTo>
                  <a:lnTo>
                    <a:pt x="207" y="92"/>
                  </a:lnTo>
                  <a:lnTo>
                    <a:pt x="207" y="100"/>
                  </a:lnTo>
                  <a:lnTo>
                    <a:pt x="207" y="107"/>
                  </a:lnTo>
                  <a:lnTo>
                    <a:pt x="214" y="107"/>
                  </a:lnTo>
                  <a:lnTo>
                    <a:pt x="214" y="114"/>
                  </a:lnTo>
                  <a:lnTo>
                    <a:pt x="214" y="121"/>
                  </a:lnTo>
                  <a:lnTo>
                    <a:pt x="221" y="128"/>
                  </a:lnTo>
                  <a:lnTo>
                    <a:pt x="221" y="135"/>
                  </a:lnTo>
                  <a:lnTo>
                    <a:pt x="221" y="142"/>
                  </a:lnTo>
                  <a:lnTo>
                    <a:pt x="228" y="142"/>
                  </a:lnTo>
                  <a:lnTo>
                    <a:pt x="236" y="142"/>
                  </a:lnTo>
                  <a:lnTo>
                    <a:pt x="236" y="157"/>
                  </a:lnTo>
                  <a:lnTo>
                    <a:pt x="236" y="171"/>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21" name="Freeform 120"/>
            <p:cNvSpPr>
              <a:spLocks/>
            </p:cNvSpPr>
            <p:nvPr/>
          </p:nvSpPr>
          <p:spPr bwMode="auto">
            <a:xfrm>
              <a:off x="4770438" y="3248025"/>
              <a:ext cx="328612" cy="463550"/>
            </a:xfrm>
            <a:custGeom>
              <a:avLst/>
              <a:gdLst>
                <a:gd name="T0" fmla="*/ 483869264 w 207"/>
                <a:gd name="T1" fmla="*/ 413305625 h 292"/>
                <a:gd name="T2" fmla="*/ 448587130 w 207"/>
                <a:gd name="T3" fmla="*/ 413305625 h 292"/>
                <a:gd name="T4" fmla="*/ 483869264 w 207"/>
                <a:gd name="T5" fmla="*/ 430947513 h 292"/>
                <a:gd name="T6" fmla="*/ 483869264 w 207"/>
                <a:gd name="T7" fmla="*/ 483870000 h 292"/>
                <a:gd name="T8" fmla="*/ 521670756 w 207"/>
                <a:gd name="T9" fmla="*/ 483870000 h 292"/>
                <a:gd name="T10" fmla="*/ 413304996 w 207"/>
                <a:gd name="T11" fmla="*/ 630039063 h 292"/>
                <a:gd name="T12" fmla="*/ 269655515 w 207"/>
                <a:gd name="T13" fmla="*/ 700603438 h 292"/>
                <a:gd name="T14" fmla="*/ 143647894 w 207"/>
                <a:gd name="T15" fmla="*/ 574595625 h 292"/>
                <a:gd name="T16" fmla="*/ 17640273 w 207"/>
                <a:gd name="T17" fmla="*/ 448587813 h 292"/>
                <a:gd name="T18" fmla="*/ 0 w 207"/>
                <a:gd name="T19" fmla="*/ 413305625 h 292"/>
                <a:gd name="T20" fmla="*/ 70564268 w 207"/>
                <a:gd name="T21" fmla="*/ 413305625 h 292"/>
                <a:gd name="T22" fmla="*/ 88204541 w 207"/>
                <a:gd name="T23" fmla="*/ 378023438 h 292"/>
                <a:gd name="T24" fmla="*/ 70564268 w 207"/>
                <a:gd name="T25" fmla="*/ 360383138 h 292"/>
                <a:gd name="T26" fmla="*/ 88204541 w 207"/>
                <a:gd name="T27" fmla="*/ 322580000 h 292"/>
                <a:gd name="T28" fmla="*/ 126007621 w 207"/>
                <a:gd name="T29" fmla="*/ 269657513 h 292"/>
                <a:gd name="T30" fmla="*/ 178930028 w 207"/>
                <a:gd name="T31" fmla="*/ 234375325 h 292"/>
                <a:gd name="T32" fmla="*/ 161289755 w 207"/>
                <a:gd name="T33" fmla="*/ 216733438 h 292"/>
                <a:gd name="T34" fmla="*/ 143647894 w 207"/>
                <a:gd name="T35" fmla="*/ 143649700 h 292"/>
                <a:gd name="T36" fmla="*/ 161289755 w 207"/>
                <a:gd name="T37" fmla="*/ 90725625 h 292"/>
                <a:gd name="T38" fmla="*/ 196571888 w 207"/>
                <a:gd name="T39" fmla="*/ 70564375 h 292"/>
                <a:gd name="T40" fmla="*/ 231854022 w 207"/>
                <a:gd name="T41" fmla="*/ 52924075 h 292"/>
                <a:gd name="T42" fmla="*/ 252015242 w 207"/>
                <a:gd name="T43" fmla="*/ 35282188 h 292"/>
                <a:gd name="T44" fmla="*/ 269655515 w 207"/>
                <a:gd name="T45" fmla="*/ 0 h 292"/>
                <a:gd name="T46" fmla="*/ 340219782 w 207"/>
                <a:gd name="T47" fmla="*/ 0 h 292"/>
                <a:gd name="T48" fmla="*/ 340219782 w 207"/>
                <a:gd name="T49" fmla="*/ 35282188 h 292"/>
                <a:gd name="T50" fmla="*/ 357861643 w 207"/>
                <a:gd name="T51" fmla="*/ 52924075 h 292"/>
                <a:gd name="T52" fmla="*/ 395663135 w 207"/>
                <a:gd name="T53" fmla="*/ 52924075 h 292"/>
                <a:gd name="T54" fmla="*/ 448587130 w 207"/>
                <a:gd name="T55" fmla="*/ 126007813 h 292"/>
                <a:gd name="T56" fmla="*/ 448587130 w 207"/>
                <a:gd name="T57" fmla="*/ 161290000 h 292"/>
                <a:gd name="T58" fmla="*/ 466227403 w 207"/>
                <a:gd name="T59" fmla="*/ 178931888 h 292"/>
                <a:gd name="T60" fmla="*/ 466227403 w 207"/>
                <a:gd name="T61" fmla="*/ 196572188 h 292"/>
                <a:gd name="T62" fmla="*/ 466227403 w 207"/>
                <a:gd name="T63" fmla="*/ 216733438 h 292"/>
                <a:gd name="T64" fmla="*/ 483869264 w 207"/>
                <a:gd name="T65" fmla="*/ 287297813 h 29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7"/>
                <a:gd name="T100" fmla="*/ 0 h 292"/>
                <a:gd name="T101" fmla="*/ 207 w 207"/>
                <a:gd name="T102" fmla="*/ 292 h 29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7" h="292">
                  <a:moveTo>
                    <a:pt x="192" y="121"/>
                  </a:moveTo>
                  <a:lnTo>
                    <a:pt x="192" y="164"/>
                  </a:lnTo>
                  <a:lnTo>
                    <a:pt x="185" y="164"/>
                  </a:lnTo>
                  <a:lnTo>
                    <a:pt x="178" y="164"/>
                  </a:lnTo>
                  <a:lnTo>
                    <a:pt x="185" y="164"/>
                  </a:lnTo>
                  <a:lnTo>
                    <a:pt x="192" y="171"/>
                  </a:lnTo>
                  <a:lnTo>
                    <a:pt x="192" y="178"/>
                  </a:lnTo>
                  <a:lnTo>
                    <a:pt x="192" y="192"/>
                  </a:lnTo>
                  <a:lnTo>
                    <a:pt x="199" y="192"/>
                  </a:lnTo>
                  <a:lnTo>
                    <a:pt x="207" y="192"/>
                  </a:lnTo>
                  <a:lnTo>
                    <a:pt x="207" y="200"/>
                  </a:lnTo>
                  <a:lnTo>
                    <a:pt x="164" y="250"/>
                  </a:lnTo>
                  <a:lnTo>
                    <a:pt x="121" y="292"/>
                  </a:lnTo>
                  <a:lnTo>
                    <a:pt x="107" y="278"/>
                  </a:lnTo>
                  <a:lnTo>
                    <a:pt x="100" y="264"/>
                  </a:lnTo>
                  <a:lnTo>
                    <a:pt x="57" y="228"/>
                  </a:lnTo>
                  <a:lnTo>
                    <a:pt x="14" y="192"/>
                  </a:lnTo>
                  <a:lnTo>
                    <a:pt x="7" y="178"/>
                  </a:lnTo>
                  <a:lnTo>
                    <a:pt x="0" y="171"/>
                  </a:lnTo>
                  <a:lnTo>
                    <a:pt x="0" y="164"/>
                  </a:lnTo>
                  <a:lnTo>
                    <a:pt x="14" y="164"/>
                  </a:lnTo>
                  <a:lnTo>
                    <a:pt x="28" y="164"/>
                  </a:lnTo>
                  <a:lnTo>
                    <a:pt x="35" y="157"/>
                  </a:lnTo>
                  <a:lnTo>
                    <a:pt x="35" y="150"/>
                  </a:lnTo>
                  <a:lnTo>
                    <a:pt x="35" y="143"/>
                  </a:lnTo>
                  <a:lnTo>
                    <a:pt x="28" y="143"/>
                  </a:lnTo>
                  <a:lnTo>
                    <a:pt x="35" y="135"/>
                  </a:lnTo>
                  <a:lnTo>
                    <a:pt x="35" y="128"/>
                  </a:lnTo>
                  <a:lnTo>
                    <a:pt x="43" y="121"/>
                  </a:lnTo>
                  <a:lnTo>
                    <a:pt x="50" y="107"/>
                  </a:lnTo>
                  <a:lnTo>
                    <a:pt x="57" y="100"/>
                  </a:lnTo>
                  <a:lnTo>
                    <a:pt x="71" y="93"/>
                  </a:lnTo>
                  <a:lnTo>
                    <a:pt x="71" y="86"/>
                  </a:lnTo>
                  <a:lnTo>
                    <a:pt x="64" y="86"/>
                  </a:lnTo>
                  <a:lnTo>
                    <a:pt x="57" y="86"/>
                  </a:lnTo>
                  <a:lnTo>
                    <a:pt x="57" y="57"/>
                  </a:lnTo>
                  <a:lnTo>
                    <a:pt x="57" y="36"/>
                  </a:lnTo>
                  <a:lnTo>
                    <a:pt x="64" y="36"/>
                  </a:lnTo>
                  <a:lnTo>
                    <a:pt x="71" y="36"/>
                  </a:lnTo>
                  <a:lnTo>
                    <a:pt x="78" y="28"/>
                  </a:lnTo>
                  <a:lnTo>
                    <a:pt x="85" y="21"/>
                  </a:lnTo>
                  <a:lnTo>
                    <a:pt x="92" y="21"/>
                  </a:lnTo>
                  <a:lnTo>
                    <a:pt x="92" y="14"/>
                  </a:lnTo>
                  <a:lnTo>
                    <a:pt x="100" y="14"/>
                  </a:lnTo>
                  <a:lnTo>
                    <a:pt x="107" y="7"/>
                  </a:lnTo>
                  <a:lnTo>
                    <a:pt x="107" y="0"/>
                  </a:lnTo>
                  <a:lnTo>
                    <a:pt x="121" y="0"/>
                  </a:lnTo>
                  <a:lnTo>
                    <a:pt x="135" y="0"/>
                  </a:lnTo>
                  <a:lnTo>
                    <a:pt x="135" y="7"/>
                  </a:lnTo>
                  <a:lnTo>
                    <a:pt x="135" y="14"/>
                  </a:lnTo>
                  <a:lnTo>
                    <a:pt x="142" y="14"/>
                  </a:lnTo>
                  <a:lnTo>
                    <a:pt x="142" y="21"/>
                  </a:lnTo>
                  <a:lnTo>
                    <a:pt x="150" y="21"/>
                  </a:lnTo>
                  <a:lnTo>
                    <a:pt x="157" y="21"/>
                  </a:lnTo>
                  <a:lnTo>
                    <a:pt x="164" y="36"/>
                  </a:lnTo>
                  <a:lnTo>
                    <a:pt x="178" y="50"/>
                  </a:lnTo>
                  <a:lnTo>
                    <a:pt x="178" y="57"/>
                  </a:lnTo>
                  <a:lnTo>
                    <a:pt x="178" y="64"/>
                  </a:lnTo>
                  <a:lnTo>
                    <a:pt x="178" y="71"/>
                  </a:lnTo>
                  <a:lnTo>
                    <a:pt x="185" y="71"/>
                  </a:lnTo>
                  <a:lnTo>
                    <a:pt x="192" y="78"/>
                  </a:lnTo>
                  <a:lnTo>
                    <a:pt x="185" y="78"/>
                  </a:lnTo>
                  <a:lnTo>
                    <a:pt x="178" y="78"/>
                  </a:lnTo>
                  <a:lnTo>
                    <a:pt x="185" y="86"/>
                  </a:lnTo>
                  <a:lnTo>
                    <a:pt x="192" y="86"/>
                  </a:lnTo>
                  <a:lnTo>
                    <a:pt x="192" y="114"/>
                  </a:lnTo>
                  <a:lnTo>
                    <a:pt x="192" y="121"/>
                  </a:lnTo>
                  <a:close/>
                </a:path>
              </a:pathLst>
            </a:custGeom>
            <a:solidFill>
              <a:schemeClr val="bg2">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22" name="Freeform 121"/>
            <p:cNvSpPr>
              <a:spLocks/>
            </p:cNvSpPr>
            <p:nvPr/>
          </p:nvSpPr>
          <p:spPr bwMode="auto">
            <a:xfrm>
              <a:off x="4770438" y="3248025"/>
              <a:ext cx="328612" cy="463550"/>
            </a:xfrm>
            <a:custGeom>
              <a:avLst/>
              <a:gdLst>
                <a:gd name="T0" fmla="*/ 483869264 w 207"/>
                <a:gd name="T1" fmla="*/ 413305625 h 292"/>
                <a:gd name="T2" fmla="*/ 448587130 w 207"/>
                <a:gd name="T3" fmla="*/ 413305625 h 292"/>
                <a:gd name="T4" fmla="*/ 483869264 w 207"/>
                <a:gd name="T5" fmla="*/ 430947513 h 292"/>
                <a:gd name="T6" fmla="*/ 483869264 w 207"/>
                <a:gd name="T7" fmla="*/ 483870000 h 292"/>
                <a:gd name="T8" fmla="*/ 521670756 w 207"/>
                <a:gd name="T9" fmla="*/ 483870000 h 292"/>
                <a:gd name="T10" fmla="*/ 413304996 w 207"/>
                <a:gd name="T11" fmla="*/ 630039063 h 292"/>
                <a:gd name="T12" fmla="*/ 269655515 w 207"/>
                <a:gd name="T13" fmla="*/ 700603438 h 292"/>
                <a:gd name="T14" fmla="*/ 143647894 w 207"/>
                <a:gd name="T15" fmla="*/ 574595625 h 292"/>
                <a:gd name="T16" fmla="*/ 17640273 w 207"/>
                <a:gd name="T17" fmla="*/ 448587813 h 292"/>
                <a:gd name="T18" fmla="*/ 0 w 207"/>
                <a:gd name="T19" fmla="*/ 413305625 h 292"/>
                <a:gd name="T20" fmla="*/ 70564268 w 207"/>
                <a:gd name="T21" fmla="*/ 413305625 h 292"/>
                <a:gd name="T22" fmla="*/ 88204541 w 207"/>
                <a:gd name="T23" fmla="*/ 378023438 h 292"/>
                <a:gd name="T24" fmla="*/ 70564268 w 207"/>
                <a:gd name="T25" fmla="*/ 360383138 h 292"/>
                <a:gd name="T26" fmla="*/ 88204541 w 207"/>
                <a:gd name="T27" fmla="*/ 322580000 h 292"/>
                <a:gd name="T28" fmla="*/ 126007621 w 207"/>
                <a:gd name="T29" fmla="*/ 269657513 h 292"/>
                <a:gd name="T30" fmla="*/ 178930028 w 207"/>
                <a:gd name="T31" fmla="*/ 234375325 h 292"/>
                <a:gd name="T32" fmla="*/ 161289755 w 207"/>
                <a:gd name="T33" fmla="*/ 216733438 h 292"/>
                <a:gd name="T34" fmla="*/ 143647894 w 207"/>
                <a:gd name="T35" fmla="*/ 143649700 h 292"/>
                <a:gd name="T36" fmla="*/ 161289755 w 207"/>
                <a:gd name="T37" fmla="*/ 90725625 h 292"/>
                <a:gd name="T38" fmla="*/ 196571888 w 207"/>
                <a:gd name="T39" fmla="*/ 70564375 h 292"/>
                <a:gd name="T40" fmla="*/ 231854022 w 207"/>
                <a:gd name="T41" fmla="*/ 52924075 h 292"/>
                <a:gd name="T42" fmla="*/ 252015242 w 207"/>
                <a:gd name="T43" fmla="*/ 35282188 h 292"/>
                <a:gd name="T44" fmla="*/ 269655515 w 207"/>
                <a:gd name="T45" fmla="*/ 0 h 292"/>
                <a:gd name="T46" fmla="*/ 340219782 w 207"/>
                <a:gd name="T47" fmla="*/ 0 h 292"/>
                <a:gd name="T48" fmla="*/ 340219782 w 207"/>
                <a:gd name="T49" fmla="*/ 35282188 h 292"/>
                <a:gd name="T50" fmla="*/ 357861643 w 207"/>
                <a:gd name="T51" fmla="*/ 52924075 h 292"/>
                <a:gd name="T52" fmla="*/ 395663135 w 207"/>
                <a:gd name="T53" fmla="*/ 52924075 h 292"/>
                <a:gd name="T54" fmla="*/ 448587130 w 207"/>
                <a:gd name="T55" fmla="*/ 126007813 h 292"/>
                <a:gd name="T56" fmla="*/ 448587130 w 207"/>
                <a:gd name="T57" fmla="*/ 161290000 h 292"/>
                <a:gd name="T58" fmla="*/ 466227403 w 207"/>
                <a:gd name="T59" fmla="*/ 178931888 h 292"/>
                <a:gd name="T60" fmla="*/ 466227403 w 207"/>
                <a:gd name="T61" fmla="*/ 196572188 h 292"/>
                <a:gd name="T62" fmla="*/ 466227403 w 207"/>
                <a:gd name="T63" fmla="*/ 216733438 h 292"/>
                <a:gd name="T64" fmla="*/ 483869264 w 207"/>
                <a:gd name="T65" fmla="*/ 287297813 h 29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7"/>
                <a:gd name="T100" fmla="*/ 0 h 292"/>
                <a:gd name="T101" fmla="*/ 207 w 207"/>
                <a:gd name="T102" fmla="*/ 292 h 29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7" h="292">
                  <a:moveTo>
                    <a:pt x="192" y="121"/>
                  </a:moveTo>
                  <a:lnTo>
                    <a:pt x="192" y="164"/>
                  </a:lnTo>
                  <a:lnTo>
                    <a:pt x="185" y="164"/>
                  </a:lnTo>
                  <a:lnTo>
                    <a:pt x="178" y="164"/>
                  </a:lnTo>
                  <a:lnTo>
                    <a:pt x="185" y="164"/>
                  </a:lnTo>
                  <a:lnTo>
                    <a:pt x="192" y="171"/>
                  </a:lnTo>
                  <a:lnTo>
                    <a:pt x="192" y="178"/>
                  </a:lnTo>
                  <a:lnTo>
                    <a:pt x="192" y="192"/>
                  </a:lnTo>
                  <a:lnTo>
                    <a:pt x="199" y="192"/>
                  </a:lnTo>
                  <a:lnTo>
                    <a:pt x="207" y="192"/>
                  </a:lnTo>
                  <a:lnTo>
                    <a:pt x="207" y="200"/>
                  </a:lnTo>
                  <a:lnTo>
                    <a:pt x="164" y="250"/>
                  </a:lnTo>
                  <a:lnTo>
                    <a:pt x="121" y="292"/>
                  </a:lnTo>
                  <a:lnTo>
                    <a:pt x="107" y="278"/>
                  </a:lnTo>
                  <a:lnTo>
                    <a:pt x="100" y="264"/>
                  </a:lnTo>
                  <a:lnTo>
                    <a:pt x="57" y="228"/>
                  </a:lnTo>
                  <a:lnTo>
                    <a:pt x="14" y="192"/>
                  </a:lnTo>
                  <a:lnTo>
                    <a:pt x="7" y="178"/>
                  </a:lnTo>
                  <a:lnTo>
                    <a:pt x="0" y="171"/>
                  </a:lnTo>
                  <a:lnTo>
                    <a:pt x="0" y="164"/>
                  </a:lnTo>
                  <a:lnTo>
                    <a:pt x="14" y="164"/>
                  </a:lnTo>
                  <a:lnTo>
                    <a:pt x="28" y="164"/>
                  </a:lnTo>
                  <a:lnTo>
                    <a:pt x="35" y="157"/>
                  </a:lnTo>
                  <a:lnTo>
                    <a:pt x="35" y="150"/>
                  </a:lnTo>
                  <a:lnTo>
                    <a:pt x="35" y="143"/>
                  </a:lnTo>
                  <a:lnTo>
                    <a:pt x="28" y="143"/>
                  </a:lnTo>
                  <a:lnTo>
                    <a:pt x="35" y="135"/>
                  </a:lnTo>
                  <a:lnTo>
                    <a:pt x="35" y="128"/>
                  </a:lnTo>
                  <a:lnTo>
                    <a:pt x="43" y="121"/>
                  </a:lnTo>
                  <a:lnTo>
                    <a:pt x="50" y="107"/>
                  </a:lnTo>
                  <a:lnTo>
                    <a:pt x="57" y="100"/>
                  </a:lnTo>
                  <a:lnTo>
                    <a:pt x="71" y="93"/>
                  </a:lnTo>
                  <a:lnTo>
                    <a:pt x="71" y="86"/>
                  </a:lnTo>
                  <a:lnTo>
                    <a:pt x="64" y="86"/>
                  </a:lnTo>
                  <a:lnTo>
                    <a:pt x="57" y="86"/>
                  </a:lnTo>
                  <a:lnTo>
                    <a:pt x="57" y="57"/>
                  </a:lnTo>
                  <a:lnTo>
                    <a:pt x="57" y="36"/>
                  </a:lnTo>
                  <a:lnTo>
                    <a:pt x="64" y="36"/>
                  </a:lnTo>
                  <a:lnTo>
                    <a:pt x="71" y="36"/>
                  </a:lnTo>
                  <a:lnTo>
                    <a:pt x="78" y="28"/>
                  </a:lnTo>
                  <a:lnTo>
                    <a:pt x="85" y="21"/>
                  </a:lnTo>
                  <a:lnTo>
                    <a:pt x="92" y="21"/>
                  </a:lnTo>
                  <a:lnTo>
                    <a:pt x="92" y="14"/>
                  </a:lnTo>
                  <a:lnTo>
                    <a:pt x="100" y="14"/>
                  </a:lnTo>
                  <a:lnTo>
                    <a:pt x="107" y="7"/>
                  </a:lnTo>
                  <a:lnTo>
                    <a:pt x="107" y="0"/>
                  </a:lnTo>
                  <a:lnTo>
                    <a:pt x="121" y="0"/>
                  </a:lnTo>
                  <a:lnTo>
                    <a:pt x="135" y="0"/>
                  </a:lnTo>
                  <a:lnTo>
                    <a:pt x="135" y="7"/>
                  </a:lnTo>
                  <a:lnTo>
                    <a:pt x="135" y="14"/>
                  </a:lnTo>
                  <a:lnTo>
                    <a:pt x="142" y="14"/>
                  </a:lnTo>
                  <a:lnTo>
                    <a:pt x="142" y="21"/>
                  </a:lnTo>
                  <a:lnTo>
                    <a:pt x="150" y="21"/>
                  </a:lnTo>
                  <a:lnTo>
                    <a:pt x="157" y="21"/>
                  </a:lnTo>
                  <a:lnTo>
                    <a:pt x="164" y="36"/>
                  </a:lnTo>
                  <a:lnTo>
                    <a:pt x="178" y="50"/>
                  </a:lnTo>
                  <a:lnTo>
                    <a:pt x="178" y="57"/>
                  </a:lnTo>
                  <a:lnTo>
                    <a:pt x="178" y="64"/>
                  </a:lnTo>
                  <a:lnTo>
                    <a:pt x="178" y="71"/>
                  </a:lnTo>
                  <a:lnTo>
                    <a:pt x="185" y="71"/>
                  </a:lnTo>
                  <a:lnTo>
                    <a:pt x="192" y="78"/>
                  </a:lnTo>
                  <a:lnTo>
                    <a:pt x="185" y="78"/>
                  </a:lnTo>
                  <a:lnTo>
                    <a:pt x="178" y="78"/>
                  </a:lnTo>
                  <a:lnTo>
                    <a:pt x="185" y="86"/>
                  </a:lnTo>
                  <a:lnTo>
                    <a:pt x="192" y="86"/>
                  </a:lnTo>
                  <a:lnTo>
                    <a:pt x="192" y="114"/>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23" name="Freeform 122"/>
            <p:cNvSpPr>
              <a:spLocks/>
            </p:cNvSpPr>
            <p:nvPr/>
          </p:nvSpPr>
          <p:spPr bwMode="auto">
            <a:xfrm>
              <a:off x="4962525" y="3338513"/>
              <a:ext cx="633413" cy="747712"/>
            </a:xfrm>
            <a:custGeom>
              <a:avLst/>
              <a:gdLst>
                <a:gd name="T0" fmla="*/ 216733609 w 399"/>
                <a:gd name="T1" fmla="*/ 360381309 h 471"/>
                <a:gd name="T2" fmla="*/ 196572343 w 399"/>
                <a:gd name="T3" fmla="*/ 340220072 h 471"/>
                <a:gd name="T4" fmla="*/ 178932029 w 399"/>
                <a:gd name="T5" fmla="*/ 304937909 h 471"/>
                <a:gd name="T6" fmla="*/ 161290127 w 399"/>
                <a:gd name="T7" fmla="*/ 269655745 h 471"/>
                <a:gd name="T8" fmla="*/ 161290127 w 399"/>
                <a:gd name="T9" fmla="*/ 269655745 h 471"/>
                <a:gd name="T10" fmla="*/ 178932029 w 399"/>
                <a:gd name="T11" fmla="*/ 252015456 h 471"/>
                <a:gd name="T12" fmla="*/ 304939941 w 399"/>
                <a:gd name="T13" fmla="*/ 216733293 h 471"/>
                <a:gd name="T14" fmla="*/ 448588167 w 399"/>
                <a:gd name="T15" fmla="*/ 161289892 h 471"/>
                <a:gd name="T16" fmla="*/ 556955765 w 399"/>
                <a:gd name="T17" fmla="*/ 73083689 h 471"/>
                <a:gd name="T18" fmla="*/ 647681461 w 399"/>
                <a:gd name="T19" fmla="*/ 17640288 h 471"/>
                <a:gd name="T20" fmla="*/ 700603991 w 399"/>
                <a:gd name="T21" fmla="*/ 35282164 h 471"/>
                <a:gd name="T22" fmla="*/ 791329687 w 399"/>
                <a:gd name="T23" fmla="*/ 73083689 h 471"/>
                <a:gd name="T24" fmla="*/ 808971589 w 399"/>
                <a:gd name="T25" fmla="*/ 90725564 h 471"/>
                <a:gd name="T26" fmla="*/ 826611903 w 399"/>
                <a:gd name="T27" fmla="*/ 126007728 h 471"/>
                <a:gd name="T28" fmla="*/ 826611903 w 399"/>
                <a:gd name="T29" fmla="*/ 178930180 h 471"/>
                <a:gd name="T30" fmla="*/ 826611903 w 399"/>
                <a:gd name="T31" fmla="*/ 234373581 h 471"/>
                <a:gd name="T32" fmla="*/ 861894118 w 399"/>
                <a:gd name="T33" fmla="*/ 234373581 h 471"/>
                <a:gd name="T34" fmla="*/ 861894118 w 399"/>
                <a:gd name="T35" fmla="*/ 287297620 h 471"/>
                <a:gd name="T36" fmla="*/ 879536019 w 399"/>
                <a:gd name="T37" fmla="*/ 304937909 h 471"/>
                <a:gd name="T38" fmla="*/ 899697285 w 399"/>
                <a:gd name="T39" fmla="*/ 340220072 h 471"/>
                <a:gd name="T40" fmla="*/ 917337599 w 399"/>
                <a:gd name="T41" fmla="*/ 378023185 h 471"/>
                <a:gd name="T42" fmla="*/ 952619814 w 399"/>
                <a:gd name="T43" fmla="*/ 413305349 h 471"/>
                <a:gd name="T44" fmla="*/ 970261716 w 399"/>
                <a:gd name="T45" fmla="*/ 466227801 h 471"/>
                <a:gd name="T46" fmla="*/ 1005543931 w 399"/>
                <a:gd name="T47" fmla="*/ 466227801 h 471"/>
                <a:gd name="T48" fmla="*/ 1005543931 w 399"/>
                <a:gd name="T49" fmla="*/ 521671201 h 471"/>
                <a:gd name="T50" fmla="*/ 970261716 w 399"/>
                <a:gd name="T51" fmla="*/ 521671201 h 471"/>
                <a:gd name="T52" fmla="*/ 970261716 w 399"/>
                <a:gd name="T53" fmla="*/ 574595241 h 471"/>
                <a:gd name="T54" fmla="*/ 952619814 w 399"/>
                <a:gd name="T55" fmla="*/ 630038641 h 471"/>
                <a:gd name="T56" fmla="*/ 934979501 w 399"/>
                <a:gd name="T57" fmla="*/ 682961093 h 471"/>
                <a:gd name="T58" fmla="*/ 917337599 w 399"/>
                <a:gd name="T59" fmla="*/ 735885133 h 471"/>
                <a:gd name="T60" fmla="*/ 899697285 w 399"/>
                <a:gd name="T61" fmla="*/ 826610697 h 471"/>
                <a:gd name="T62" fmla="*/ 879536019 w 399"/>
                <a:gd name="T63" fmla="*/ 844250985 h 471"/>
                <a:gd name="T64" fmla="*/ 861894118 w 399"/>
                <a:gd name="T65" fmla="*/ 861892861 h 471"/>
                <a:gd name="T66" fmla="*/ 861894118 w 399"/>
                <a:gd name="T67" fmla="*/ 899694386 h 471"/>
                <a:gd name="T68" fmla="*/ 826611903 w 399"/>
                <a:gd name="T69" fmla="*/ 899694386 h 471"/>
                <a:gd name="T70" fmla="*/ 826611903 w 399"/>
                <a:gd name="T71" fmla="*/ 899694386 h 471"/>
                <a:gd name="T72" fmla="*/ 791329687 w 399"/>
                <a:gd name="T73" fmla="*/ 917336262 h 471"/>
                <a:gd name="T74" fmla="*/ 773689373 w 399"/>
                <a:gd name="T75" fmla="*/ 934976550 h 471"/>
                <a:gd name="T76" fmla="*/ 753528107 w 399"/>
                <a:gd name="T77" fmla="*/ 952618425 h 471"/>
                <a:gd name="T78" fmla="*/ 735886206 w 399"/>
                <a:gd name="T79" fmla="*/ 987900589 h 471"/>
                <a:gd name="T80" fmla="*/ 700603991 w 399"/>
                <a:gd name="T81" fmla="*/ 1023182753 h 471"/>
                <a:gd name="T82" fmla="*/ 682963677 w 399"/>
                <a:gd name="T83" fmla="*/ 1060984278 h 471"/>
                <a:gd name="T84" fmla="*/ 665321775 w 399"/>
                <a:gd name="T85" fmla="*/ 1096266442 h 471"/>
                <a:gd name="T86" fmla="*/ 647681461 w 399"/>
                <a:gd name="T87" fmla="*/ 1131548606 h 471"/>
                <a:gd name="T88" fmla="*/ 630039560 w 399"/>
                <a:gd name="T89" fmla="*/ 1149190482 h 471"/>
                <a:gd name="T90" fmla="*/ 592237980 w 399"/>
                <a:gd name="T91" fmla="*/ 1169351718 h 471"/>
                <a:gd name="T92" fmla="*/ 574596079 w 399"/>
                <a:gd name="T93" fmla="*/ 1186992006 h 471"/>
                <a:gd name="T94" fmla="*/ 0 w 399"/>
                <a:gd name="T95" fmla="*/ 592235529 h 471"/>
                <a:gd name="T96" fmla="*/ 108367598 w 399"/>
                <a:gd name="T97" fmla="*/ 486389037 h 47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99"/>
                <a:gd name="T148" fmla="*/ 0 h 471"/>
                <a:gd name="T149" fmla="*/ 399 w 399"/>
                <a:gd name="T150" fmla="*/ 471 h 47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99" h="471">
                  <a:moveTo>
                    <a:pt x="43" y="193"/>
                  </a:moveTo>
                  <a:lnTo>
                    <a:pt x="86" y="143"/>
                  </a:lnTo>
                  <a:lnTo>
                    <a:pt x="86" y="135"/>
                  </a:lnTo>
                  <a:lnTo>
                    <a:pt x="78" y="135"/>
                  </a:lnTo>
                  <a:lnTo>
                    <a:pt x="71" y="135"/>
                  </a:lnTo>
                  <a:lnTo>
                    <a:pt x="71" y="121"/>
                  </a:lnTo>
                  <a:lnTo>
                    <a:pt x="71" y="114"/>
                  </a:lnTo>
                  <a:lnTo>
                    <a:pt x="64" y="107"/>
                  </a:lnTo>
                  <a:lnTo>
                    <a:pt x="57" y="107"/>
                  </a:lnTo>
                  <a:lnTo>
                    <a:pt x="64" y="107"/>
                  </a:lnTo>
                  <a:lnTo>
                    <a:pt x="71" y="107"/>
                  </a:lnTo>
                  <a:lnTo>
                    <a:pt x="71" y="100"/>
                  </a:lnTo>
                  <a:lnTo>
                    <a:pt x="71" y="93"/>
                  </a:lnTo>
                  <a:lnTo>
                    <a:pt x="121" y="86"/>
                  </a:lnTo>
                  <a:lnTo>
                    <a:pt x="164" y="86"/>
                  </a:lnTo>
                  <a:lnTo>
                    <a:pt x="178" y="64"/>
                  </a:lnTo>
                  <a:lnTo>
                    <a:pt x="200" y="50"/>
                  </a:lnTo>
                  <a:lnTo>
                    <a:pt x="221" y="29"/>
                  </a:lnTo>
                  <a:lnTo>
                    <a:pt x="250" y="14"/>
                  </a:lnTo>
                  <a:lnTo>
                    <a:pt x="257" y="7"/>
                  </a:lnTo>
                  <a:lnTo>
                    <a:pt x="257" y="0"/>
                  </a:lnTo>
                  <a:lnTo>
                    <a:pt x="278" y="14"/>
                  </a:lnTo>
                  <a:lnTo>
                    <a:pt x="307" y="29"/>
                  </a:lnTo>
                  <a:lnTo>
                    <a:pt x="314" y="29"/>
                  </a:lnTo>
                  <a:lnTo>
                    <a:pt x="314" y="36"/>
                  </a:lnTo>
                  <a:lnTo>
                    <a:pt x="321" y="36"/>
                  </a:lnTo>
                  <a:lnTo>
                    <a:pt x="328" y="36"/>
                  </a:lnTo>
                  <a:lnTo>
                    <a:pt x="328" y="50"/>
                  </a:lnTo>
                  <a:lnTo>
                    <a:pt x="328" y="64"/>
                  </a:lnTo>
                  <a:lnTo>
                    <a:pt x="328" y="71"/>
                  </a:lnTo>
                  <a:lnTo>
                    <a:pt x="328" y="86"/>
                  </a:lnTo>
                  <a:lnTo>
                    <a:pt x="328" y="93"/>
                  </a:lnTo>
                  <a:lnTo>
                    <a:pt x="335" y="93"/>
                  </a:lnTo>
                  <a:lnTo>
                    <a:pt x="342" y="93"/>
                  </a:lnTo>
                  <a:lnTo>
                    <a:pt x="342" y="100"/>
                  </a:lnTo>
                  <a:lnTo>
                    <a:pt x="342" y="114"/>
                  </a:lnTo>
                  <a:lnTo>
                    <a:pt x="349" y="114"/>
                  </a:lnTo>
                  <a:lnTo>
                    <a:pt x="349" y="121"/>
                  </a:lnTo>
                  <a:lnTo>
                    <a:pt x="349" y="135"/>
                  </a:lnTo>
                  <a:lnTo>
                    <a:pt x="357" y="135"/>
                  </a:lnTo>
                  <a:lnTo>
                    <a:pt x="364" y="143"/>
                  </a:lnTo>
                  <a:lnTo>
                    <a:pt x="364" y="150"/>
                  </a:lnTo>
                  <a:lnTo>
                    <a:pt x="364" y="157"/>
                  </a:lnTo>
                  <a:lnTo>
                    <a:pt x="378" y="164"/>
                  </a:lnTo>
                  <a:lnTo>
                    <a:pt x="385" y="178"/>
                  </a:lnTo>
                  <a:lnTo>
                    <a:pt x="385" y="185"/>
                  </a:lnTo>
                  <a:lnTo>
                    <a:pt x="392" y="185"/>
                  </a:lnTo>
                  <a:lnTo>
                    <a:pt x="399" y="185"/>
                  </a:lnTo>
                  <a:lnTo>
                    <a:pt x="399" y="200"/>
                  </a:lnTo>
                  <a:lnTo>
                    <a:pt x="399" y="207"/>
                  </a:lnTo>
                  <a:lnTo>
                    <a:pt x="392" y="207"/>
                  </a:lnTo>
                  <a:lnTo>
                    <a:pt x="385" y="207"/>
                  </a:lnTo>
                  <a:lnTo>
                    <a:pt x="385" y="214"/>
                  </a:lnTo>
                  <a:lnTo>
                    <a:pt x="385" y="228"/>
                  </a:lnTo>
                  <a:lnTo>
                    <a:pt x="378" y="228"/>
                  </a:lnTo>
                  <a:lnTo>
                    <a:pt x="378" y="250"/>
                  </a:lnTo>
                  <a:lnTo>
                    <a:pt x="378" y="271"/>
                  </a:lnTo>
                  <a:lnTo>
                    <a:pt x="371" y="271"/>
                  </a:lnTo>
                  <a:lnTo>
                    <a:pt x="364" y="271"/>
                  </a:lnTo>
                  <a:lnTo>
                    <a:pt x="364" y="292"/>
                  </a:lnTo>
                  <a:lnTo>
                    <a:pt x="364" y="321"/>
                  </a:lnTo>
                  <a:lnTo>
                    <a:pt x="357" y="328"/>
                  </a:lnTo>
                  <a:lnTo>
                    <a:pt x="349" y="328"/>
                  </a:lnTo>
                  <a:lnTo>
                    <a:pt x="349" y="335"/>
                  </a:lnTo>
                  <a:lnTo>
                    <a:pt x="349" y="342"/>
                  </a:lnTo>
                  <a:lnTo>
                    <a:pt x="342" y="342"/>
                  </a:lnTo>
                  <a:lnTo>
                    <a:pt x="342" y="349"/>
                  </a:lnTo>
                  <a:lnTo>
                    <a:pt x="342" y="357"/>
                  </a:lnTo>
                  <a:lnTo>
                    <a:pt x="335" y="357"/>
                  </a:lnTo>
                  <a:lnTo>
                    <a:pt x="328" y="357"/>
                  </a:lnTo>
                  <a:lnTo>
                    <a:pt x="328" y="364"/>
                  </a:lnTo>
                  <a:lnTo>
                    <a:pt x="328" y="357"/>
                  </a:lnTo>
                  <a:lnTo>
                    <a:pt x="321" y="357"/>
                  </a:lnTo>
                  <a:lnTo>
                    <a:pt x="314" y="364"/>
                  </a:lnTo>
                  <a:lnTo>
                    <a:pt x="307" y="364"/>
                  </a:lnTo>
                  <a:lnTo>
                    <a:pt x="307" y="371"/>
                  </a:lnTo>
                  <a:lnTo>
                    <a:pt x="307" y="378"/>
                  </a:lnTo>
                  <a:lnTo>
                    <a:pt x="299" y="378"/>
                  </a:lnTo>
                  <a:lnTo>
                    <a:pt x="292" y="378"/>
                  </a:lnTo>
                  <a:lnTo>
                    <a:pt x="292" y="392"/>
                  </a:lnTo>
                  <a:lnTo>
                    <a:pt x="292" y="406"/>
                  </a:lnTo>
                  <a:lnTo>
                    <a:pt x="278" y="406"/>
                  </a:lnTo>
                  <a:lnTo>
                    <a:pt x="271" y="406"/>
                  </a:lnTo>
                  <a:lnTo>
                    <a:pt x="271" y="421"/>
                  </a:lnTo>
                  <a:lnTo>
                    <a:pt x="271" y="435"/>
                  </a:lnTo>
                  <a:lnTo>
                    <a:pt x="264" y="435"/>
                  </a:lnTo>
                  <a:lnTo>
                    <a:pt x="257" y="435"/>
                  </a:lnTo>
                  <a:lnTo>
                    <a:pt x="257" y="449"/>
                  </a:lnTo>
                  <a:lnTo>
                    <a:pt x="257" y="456"/>
                  </a:lnTo>
                  <a:lnTo>
                    <a:pt x="250" y="456"/>
                  </a:lnTo>
                  <a:lnTo>
                    <a:pt x="235" y="456"/>
                  </a:lnTo>
                  <a:lnTo>
                    <a:pt x="235" y="464"/>
                  </a:lnTo>
                  <a:lnTo>
                    <a:pt x="235" y="471"/>
                  </a:lnTo>
                  <a:lnTo>
                    <a:pt x="228" y="471"/>
                  </a:lnTo>
                  <a:lnTo>
                    <a:pt x="114" y="357"/>
                  </a:lnTo>
                  <a:lnTo>
                    <a:pt x="0" y="235"/>
                  </a:lnTo>
                  <a:lnTo>
                    <a:pt x="36" y="193"/>
                  </a:lnTo>
                  <a:lnTo>
                    <a:pt x="43" y="193"/>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24" name="Freeform 123"/>
            <p:cNvSpPr>
              <a:spLocks/>
            </p:cNvSpPr>
            <p:nvPr/>
          </p:nvSpPr>
          <p:spPr bwMode="auto">
            <a:xfrm>
              <a:off x="4962525" y="3338513"/>
              <a:ext cx="633413" cy="747712"/>
            </a:xfrm>
            <a:custGeom>
              <a:avLst/>
              <a:gdLst>
                <a:gd name="T0" fmla="*/ 216733609 w 399"/>
                <a:gd name="T1" fmla="*/ 360381309 h 471"/>
                <a:gd name="T2" fmla="*/ 196572343 w 399"/>
                <a:gd name="T3" fmla="*/ 340220072 h 471"/>
                <a:gd name="T4" fmla="*/ 178932029 w 399"/>
                <a:gd name="T5" fmla="*/ 304937909 h 471"/>
                <a:gd name="T6" fmla="*/ 161290127 w 399"/>
                <a:gd name="T7" fmla="*/ 269655745 h 471"/>
                <a:gd name="T8" fmla="*/ 161290127 w 399"/>
                <a:gd name="T9" fmla="*/ 269655745 h 471"/>
                <a:gd name="T10" fmla="*/ 178932029 w 399"/>
                <a:gd name="T11" fmla="*/ 252015456 h 471"/>
                <a:gd name="T12" fmla="*/ 304939941 w 399"/>
                <a:gd name="T13" fmla="*/ 216733293 h 471"/>
                <a:gd name="T14" fmla="*/ 448588167 w 399"/>
                <a:gd name="T15" fmla="*/ 161289892 h 471"/>
                <a:gd name="T16" fmla="*/ 556955765 w 399"/>
                <a:gd name="T17" fmla="*/ 73083689 h 471"/>
                <a:gd name="T18" fmla="*/ 647681461 w 399"/>
                <a:gd name="T19" fmla="*/ 17640288 h 471"/>
                <a:gd name="T20" fmla="*/ 700603991 w 399"/>
                <a:gd name="T21" fmla="*/ 35282164 h 471"/>
                <a:gd name="T22" fmla="*/ 791329687 w 399"/>
                <a:gd name="T23" fmla="*/ 73083689 h 471"/>
                <a:gd name="T24" fmla="*/ 808971589 w 399"/>
                <a:gd name="T25" fmla="*/ 90725564 h 471"/>
                <a:gd name="T26" fmla="*/ 826611903 w 399"/>
                <a:gd name="T27" fmla="*/ 126007728 h 471"/>
                <a:gd name="T28" fmla="*/ 826611903 w 399"/>
                <a:gd name="T29" fmla="*/ 178930180 h 471"/>
                <a:gd name="T30" fmla="*/ 826611903 w 399"/>
                <a:gd name="T31" fmla="*/ 234373581 h 471"/>
                <a:gd name="T32" fmla="*/ 861894118 w 399"/>
                <a:gd name="T33" fmla="*/ 234373581 h 471"/>
                <a:gd name="T34" fmla="*/ 861894118 w 399"/>
                <a:gd name="T35" fmla="*/ 287297620 h 471"/>
                <a:gd name="T36" fmla="*/ 879536019 w 399"/>
                <a:gd name="T37" fmla="*/ 304937909 h 471"/>
                <a:gd name="T38" fmla="*/ 899697285 w 399"/>
                <a:gd name="T39" fmla="*/ 340220072 h 471"/>
                <a:gd name="T40" fmla="*/ 917337599 w 399"/>
                <a:gd name="T41" fmla="*/ 378023185 h 471"/>
                <a:gd name="T42" fmla="*/ 952619814 w 399"/>
                <a:gd name="T43" fmla="*/ 413305349 h 471"/>
                <a:gd name="T44" fmla="*/ 970261716 w 399"/>
                <a:gd name="T45" fmla="*/ 466227801 h 471"/>
                <a:gd name="T46" fmla="*/ 1005543931 w 399"/>
                <a:gd name="T47" fmla="*/ 466227801 h 471"/>
                <a:gd name="T48" fmla="*/ 1005543931 w 399"/>
                <a:gd name="T49" fmla="*/ 521671201 h 471"/>
                <a:gd name="T50" fmla="*/ 970261716 w 399"/>
                <a:gd name="T51" fmla="*/ 521671201 h 471"/>
                <a:gd name="T52" fmla="*/ 970261716 w 399"/>
                <a:gd name="T53" fmla="*/ 574595241 h 471"/>
                <a:gd name="T54" fmla="*/ 952619814 w 399"/>
                <a:gd name="T55" fmla="*/ 630038641 h 471"/>
                <a:gd name="T56" fmla="*/ 934979501 w 399"/>
                <a:gd name="T57" fmla="*/ 682961093 h 471"/>
                <a:gd name="T58" fmla="*/ 917337599 w 399"/>
                <a:gd name="T59" fmla="*/ 735885133 h 471"/>
                <a:gd name="T60" fmla="*/ 899697285 w 399"/>
                <a:gd name="T61" fmla="*/ 826610697 h 471"/>
                <a:gd name="T62" fmla="*/ 879536019 w 399"/>
                <a:gd name="T63" fmla="*/ 844250985 h 471"/>
                <a:gd name="T64" fmla="*/ 861894118 w 399"/>
                <a:gd name="T65" fmla="*/ 861892861 h 471"/>
                <a:gd name="T66" fmla="*/ 861894118 w 399"/>
                <a:gd name="T67" fmla="*/ 899694386 h 471"/>
                <a:gd name="T68" fmla="*/ 826611903 w 399"/>
                <a:gd name="T69" fmla="*/ 899694386 h 471"/>
                <a:gd name="T70" fmla="*/ 826611903 w 399"/>
                <a:gd name="T71" fmla="*/ 899694386 h 471"/>
                <a:gd name="T72" fmla="*/ 791329687 w 399"/>
                <a:gd name="T73" fmla="*/ 917336262 h 471"/>
                <a:gd name="T74" fmla="*/ 773689373 w 399"/>
                <a:gd name="T75" fmla="*/ 934976550 h 471"/>
                <a:gd name="T76" fmla="*/ 753528107 w 399"/>
                <a:gd name="T77" fmla="*/ 952618425 h 471"/>
                <a:gd name="T78" fmla="*/ 735886206 w 399"/>
                <a:gd name="T79" fmla="*/ 987900589 h 471"/>
                <a:gd name="T80" fmla="*/ 700603991 w 399"/>
                <a:gd name="T81" fmla="*/ 1023182753 h 471"/>
                <a:gd name="T82" fmla="*/ 682963677 w 399"/>
                <a:gd name="T83" fmla="*/ 1060984278 h 471"/>
                <a:gd name="T84" fmla="*/ 665321775 w 399"/>
                <a:gd name="T85" fmla="*/ 1096266442 h 471"/>
                <a:gd name="T86" fmla="*/ 647681461 w 399"/>
                <a:gd name="T87" fmla="*/ 1131548606 h 471"/>
                <a:gd name="T88" fmla="*/ 630039560 w 399"/>
                <a:gd name="T89" fmla="*/ 1149190482 h 471"/>
                <a:gd name="T90" fmla="*/ 592237980 w 399"/>
                <a:gd name="T91" fmla="*/ 1169351718 h 471"/>
                <a:gd name="T92" fmla="*/ 574596079 w 399"/>
                <a:gd name="T93" fmla="*/ 1186992006 h 471"/>
                <a:gd name="T94" fmla="*/ 0 w 399"/>
                <a:gd name="T95" fmla="*/ 592235529 h 47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99"/>
                <a:gd name="T145" fmla="*/ 0 h 471"/>
                <a:gd name="T146" fmla="*/ 399 w 399"/>
                <a:gd name="T147" fmla="*/ 471 h 47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99" h="471">
                  <a:moveTo>
                    <a:pt x="43" y="193"/>
                  </a:moveTo>
                  <a:lnTo>
                    <a:pt x="86" y="143"/>
                  </a:lnTo>
                  <a:lnTo>
                    <a:pt x="86" y="135"/>
                  </a:lnTo>
                  <a:lnTo>
                    <a:pt x="78" y="135"/>
                  </a:lnTo>
                  <a:lnTo>
                    <a:pt x="71" y="135"/>
                  </a:lnTo>
                  <a:lnTo>
                    <a:pt x="71" y="121"/>
                  </a:lnTo>
                  <a:lnTo>
                    <a:pt x="71" y="114"/>
                  </a:lnTo>
                  <a:lnTo>
                    <a:pt x="64" y="107"/>
                  </a:lnTo>
                  <a:lnTo>
                    <a:pt x="57" y="107"/>
                  </a:lnTo>
                  <a:lnTo>
                    <a:pt x="64" y="107"/>
                  </a:lnTo>
                  <a:lnTo>
                    <a:pt x="71" y="107"/>
                  </a:lnTo>
                  <a:lnTo>
                    <a:pt x="71" y="100"/>
                  </a:lnTo>
                  <a:lnTo>
                    <a:pt x="71" y="93"/>
                  </a:lnTo>
                  <a:lnTo>
                    <a:pt x="121" y="86"/>
                  </a:lnTo>
                  <a:lnTo>
                    <a:pt x="164" y="86"/>
                  </a:lnTo>
                  <a:lnTo>
                    <a:pt x="178" y="64"/>
                  </a:lnTo>
                  <a:lnTo>
                    <a:pt x="200" y="50"/>
                  </a:lnTo>
                  <a:lnTo>
                    <a:pt x="221" y="29"/>
                  </a:lnTo>
                  <a:lnTo>
                    <a:pt x="250" y="14"/>
                  </a:lnTo>
                  <a:lnTo>
                    <a:pt x="257" y="7"/>
                  </a:lnTo>
                  <a:lnTo>
                    <a:pt x="257" y="0"/>
                  </a:lnTo>
                  <a:lnTo>
                    <a:pt x="278" y="14"/>
                  </a:lnTo>
                  <a:lnTo>
                    <a:pt x="307" y="29"/>
                  </a:lnTo>
                  <a:lnTo>
                    <a:pt x="314" y="29"/>
                  </a:lnTo>
                  <a:lnTo>
                    <a:pt x="314" y="36"/>
                  </a:lnTo>
                  <a:lnTo>
                    <a:pt x="321" y="36"/>
                  </a:lnTo>
                  <a:lnTo>
                    <a:pt x="328" y="36"/>
                  </a:lnTo>
                  <a:lnTo>
                    <a:pt x="328" y="50"/>
                  </a:lnTo>
                  <a:lnTo>
                    <a:pt x="328" y="64"/>
                  </a:lnTo>
                  <a:lnTo>
                    <a:pt x="328" y="71"/>
                  </a:lnTo>
                  <a:lnTo>
                    <a:pt x="328" y="86"/>
                  </a:lnTo>
                  <a:lnTo>
                    <a:pt x="328" y="93"/>
                  </a:lnTo>
                  <a:lnTo>
                    <a:pt x="335" y="93"/>
                  </a:lnTo>
                  <a:lnTo>
                    <a:pt x="342" y="93"/>
                  </a:lnTo>
                  <a:lnTo>
                    <a:pt x="342" y="100"/>
                  </a:lnTo>
                  <a:lnTo>
                    <a:pt x="342" y="114"/>
                  </a:lnTo>
                  <a:lnTo>
                    <a:pt x="349" y="114"/>
                  </a:lnTo>
                  <a:lnTo>
                    <a:pt x="349" y="121"/>
                  </a:lnTo>
                  <a:lnTo>
                    <a:pt x="349" y="135"/>
                  </a:lnTo>
                  <a:lnTo>
                    <a:pt x="357" y="135"/>
                  </a:lnTo>
                  <a:lnTo>
                    <a:pt x="364" y="143"/>
                  </a:lnTo>
                  <a:lnTo>
                    <a:pt x="364" y="150"/>
                  </a:lnTo>
                  <a:lnTo>
                    <a:pt x="364" y="157"/>
                  </a:lnTo>
                  <a:lnTo>
                    <a:pt x="378" y="164"/>
                  </a:lnTo>
                  <a:lnTo>
                    <a:pt x="385" y="178"/>
                  </a:lnTo>
                  <a:lnTo>
                    <a:pt x="385" y="185"/>
                  </a:lnTo>
                  <a:lnTo>
                    <a:pt x="392" y="185"/>
                  </a:lnTo>
                  <a:lnTo>
                    <a:pt x="399" y="185"/>
                  </a:lnTo>
                  <a:lnTo>
                    <a:pt x="399" y="200"/>
                  </a:lnTo>
                  <a:lnTo>
                    <a:pt x="399" y="207"/>
                  </a:lnTo>
                  <a:lnTo>
                    <a:pt x="392" y="207"/>
                  </a:lnTo>
                  <a:lnTo>
                    <a:pt x="385" y="207"/>
                  </a:lnTo>
                  <a:lnTo>
                    <a:pt x="385" y="214"/>
                  </a:lnTo>
                  <a:lnTo>
                    <a:pt x="385" y="228"/>
                  </a:lnTo>
                  <a:lnTo>
                    <a:pt x="378" y="228"/>
                  </a:lnTo>
                  <a:lnTo>
                    <a:pt x="378" y="250"/>
                  </a:lnTo>
                  <a:lnTo>
                    <a:pt x="378" y="271"/>
                  </a:lnTo>
                  <a:lnTo>
                    <a:pt x="371" y="271"/>
                  </a:lnTo>
                  <a:lnTo>
                    <a:pt x="364" y="271"/>
                  </a:lnTo>
                  <a:lnTo>
                    <a:pt x="364" y="292"/>
                  </a:lnTo>
                  <a:lnTo>
                    <a:pt x="364" y="321"/>
                  </a:lnTo>
                  <a:lnTo>
                    <a:pt x="357" y="328"/>
                  </a:lnTo>
                  <a:lnTo>
                    <a:pt x="349" y="328"/>
                  </a:lnTo>
                  <a:lnTo>
                    <a:pt x="349" y="335"/>
                  </a:lnTo>
                  <a:lnTo>
                    <a:pt x="349" y="342"/>
                  </a:lnTo>
                  <a:lnTo>
                    <a:pt x="342" y="342"/>
                  </a:lnTo>
                  <a:lnTo>
                    <a:pt x="342" y="349"/>
                  </a:lnTo>
                  <a:lnTo>
                    <a:pt x="342" y="357"/>
                  </a:lnTo>
                  <a:lnTo>
                    <a:pt x="335" y="357"/>
                  </a:lnTo>
                  <a:lnTo>
                    <a:pt x="328" y="357"/>
                  </a:lnTo>
                  <a:lnTo>
                    <a:pt x="328" y="364"/>
                  </a:lnTo>
                  <a:lnTo>
                    <a:pt x="328" y="357"/>
                  </a:lnTo>
                  <a:lnTo>
                    <a:pt x="321" y="357"/>
                  </a:lnTo>
                  <a:lnTo>
                    <a:pt x="314" y="364"/>
                  </a:lnTo>
                  <a:lnTo>
                    <a:pt x="307" y="364"/>
                  </a:lnTo>
                  <a:lnTo>
                    <a:pt x="307" y="371"/>
                  </a:lnTo>
                  <a:lnTo>
                    <a:pt x="307" y="378"/>
                  </a:lnTo>
                  <a:lnTo>
                    <a:pt x="299" y="378"/>
                  </a:lnTo>
                  <a:lnTo>
                    <a:pt x="292" y="378"/>
                  </a:lnTo>
                  <a:lnTo>
                    <a:pt x="292" y="392"/>
                  </a:lnTo>
                  <a:lnTo>
                    <a:pt x="292" y="406"/>
                  </a:lnTo>
                  <a:lnTo>
                    <a:pt x="278" y="406"/>
                  </a:lnTo>
                  <a:lnTo>
                    <a:pt x="271" y="406"/>
                  </a:lnTo>
                  <a:lnTo>
                    <a:pt x="271" y="421"/>
                  </a:lnTo>
                  <a:lnTo>
                    <a:pt x="271" y="435"/>
                  </a:lnTo>
                  <a:lnTo>
                    <a:pt x="264" y="435"/>
                  </a:lnTo>
                  <a:lnTo>
                    <a:pt x="257" y="435"/>
                  </a:lnTo>
                  <a:lnTo>
                    <a:pt x="257" y="449"/>
                  </a:lnTo>
                  <a:lnTo>
                    <a:pt x="257" y="456"/>
                  </a:lnTo>
                  <a:lnTo>
                    <a:pt x="250" y="456"/>
                  </a:lnTo>
                  <a:lnTo>
                    <a:pt x="235" y="456"/>
                  </a:lnTo>
                  <a:lnTo>
                    <a:pt x="235" y="464"/>
                  </a:lnTo>
                  <a:lnTo>
                    <a:pt x="235" y="471"/>
                  </a:lnTo>
                  <a:lnTo>
                    <a:pt x="228" y="471"/>
                  </a:lnTo>
                  <a:lnTo>
                    <a:pt x="114" y="357"/>
                  </a:lnTo>
                  <a:lnTo>
                    <a:pt x="0" y="235"/>
                  </a:lnTo>
                  <a:lnTo>
                    <a:pt x="36" y="193"/>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25" name="Freeform 124"/>
            <p:cNvSpPr>
              <a:spLocks/>
            </p:cNvSpPr>
            <p:nvPr/>
          </p:nvSpPr>
          <p:spPr bwMode="auto">
            <a:xfrm>
              <a:off x="5291138" y="2976563"/>
              <a:ext cx="576262" cy="498475"/>
            </a:xfrm>
            <a:custGeom>
              <a:avLst/>
              <a:gdLst>
                <a:gd name="T0" fmla="*/ 430945551 w 363"/>
                <a:gd name="T1" fmla="*/ 753527513 h 314"/>
                <a:gd name="T2" fmla="*/ 304937848 w 363"/>
                <a:gd name="T3" fmla="*/ 791329063 h 314"/>
                <a:gd name="T4" fmla="*/ 304937848 w 363"/>
                <a:gd name="T5" fmla="*/ 735885625 h 314"/>
                <a:gd name="T6" fmla="*/ 304937848 w 363"/>
                <a:gd name="T7" fmla="*/ 665321250 h 314"/>
                <a:gd name="T8" fmla="*/ 269655691 w 363"/>
                <a:gd name="T9" fmla="*/ 665321250 h 314"/>
                <a:gd name="T10" fmla="*/ 252015406 w 363"/>
                <a:gd name="T11" fmla="*/ 647680950 h 314"/>
                <a:gd name="T12" fmla="*/ 126007703 w 363"/>
                <a:gd name="T13" fmla="*/ 574595625 h 314"/>
                <a:gd name="T14" fmla="*/ 108365831 w 363"/>
                <a:gd name="T15" fmla="*/ 556955325 h 314"/>
                <a:gd name="T16" fmla="*/ 108365831 w 363"/>
                <a:gd name="T17" fmla="*/ 483870000 h 314"/>
                <a:gd name="T18" fmla="*/ 70564314 w 363"/>
                <a:gd name="T19" fmla="*/ 483870000 h 314"/>
                <a:gd name="T20" fmla="*/ 70564314 w 363"/>
                <a:gd name="T21" fmla="*/ 448587813 h 314"/>
                <a:gd name="T22" fmla="*/ 52922442 w 363"/>
                <a:gd name="T23" fmla="*/ 413305625 h 314"/>
                <a:gd name="T24" fmla="*/ 35282157 w 363"/>
                <a:gd name="T25" fmla="*/ 395665325 h 314"/>
                <a:gd name="T26" fmla="*/ 35282157 w 363"/>
                <a:gd name="T27" fmla="*/ 357862188 h 314"/>
                <a:gd name="T28" fmla="*/ 35282157 w 363"/>
                <a:gd name="T29" fmla="*/ 340221888 h 314"/>
                <a:gd name="T30" fmla="*/ 35282157 w 363"/>
                <a:gd name="T31" fmla="*/ 252015625 h 314"/>
                <a:gd name="T32" fmla="*/ 0 w 363"/>
                <a:gd name="T33" fmla="*/ 252015625 h 314"/>
                <a:gd name="T34" fmla="*/ 35282157 w 363"/>
                <a:gd name="T35" fmla="*/ 178931888 h 314"/>
                <a:gd name="T36" fmla="*/ 88204598 w 363"/>
                <a:gd name="T37" fmla="*/ 126007813 h 314"/>
                <a:gd name="T38" fmla="*/ 196572017 w 363"/>
                <a:gd name="T39" fmla="*/ 108367513 h 314"/>
                <a:gd name="T40" fmla="*/ 287297563 w 363"/>
                <a:gd name="T41" fmla="*/ 88206263 h 314"/>
                <a:gd name="T42" fmla="*/ 322579720 w 363"/>
                <a:gd name="T43" fmla="*/ 70564375 h 314"/>
                <a:gd name="T44" fmla="*/ 340220005 w 363"/>
                <a:gd name="T45" fmla="*/ 52924075 h 314"/>
                <a:gd name="T46" fmla="*/ 357861877 w 363"/>
                <a:gd name="T47" fmla="*/ 35282188 h 314"/>
                <a:gd name="T48" fmla="*/ 413305266 w 363"/>
                <a:gd name="T49" fmla="*/ 17641888 h 314"/>
                <a:gd name="T50" fmla="*/ 448587423 w 363"/>
                <a:gd name="T51" fmla="*/ 0 h 314"/>
                <a:gd name="T52" fmla="*/ 483869580 w 363"/>
                <a:gd name="T53" fmla="*/ 17641888 h 314"/>
                <a:gd name="T54" fmla="*/ 574595126 w 363"/>
                <a:gd name="T55" fmla="*/ 17641888 h 314"/>
                <a:gd name="T56" fmla="*/ 682960957 w 363"/>
                <a:gd name="T57" fmla="*/ 52924075 h 314"/>
                <a:gd name="T58" fmla="*/ 718243114 w 363"/>
                <a:gd name="T59" fmla="*/ 52924075 h 314"/>
                <a:gd name="T60" fmla="*/ 718243114 w 363"/>
                <a:gd name="T61" fmla="*/ 108367513 h 314"/>
                <a:gd name="T62" fmla="*/ 682960957 w 363"/>
                <a:gd name="T63" fmla="*/ 108367513 h 314"/>
                <a:gd name="T64" fmla="*/ 718243114 w 363"/>
                <a:gd name="T65" fmla="*/ 126007813 h 314"/>
                <a:gd name="T66" fmla="*/ 682960957 w 363"/>
                <a:gd name="T67" fmla="*/ 126007813 h 314"/>
                <a:gd name="T68" fmla="*/ 718243114 w 363"/>
                <a:gd name="T69" fmla="*/ 252015625 h 314"/>
                <a:gd name="T70" fmla="*/ 682960957 w 363"/>
                <a:gd name="T71" fmla="*/ 252015625 h 314"/>
                <a:gd name="T72" fmla="*/ 718243114 w 363"/>
                <a:gd name="T73" fmla="*/ 287297813 h 314"/>
                <a:gd name="T74" fmla="*/ 682960957 w 363"/>
                <a:gd name="T75" fmla="*/ 287297813 h 314"/>
                <a:gd name="T76" fmla="*/ 665320673 w 363"/>
                <a:gd name="T77" fmla="*/ 304939700 h 314"/>
                <a:gd name="T78" fmla="*/ 665320673 w 363"/>
                <a:gd name="T79" fmla="*/ 340221888 h 314"/>
                <a:gd name="T80" fmla="*/ 682960957 w 363"/>
                <a:gd name="T81" fmla="*/ 395665325 h 314"/>
                <a:gd name="T82" fmla="*/ 700602830 w 363"/>
                <a:gd name="T83" fmla="*/ 448587813 h 314"/>
                <a:gd name="T84" fmla="*/ 718243114 w 363"/>
                <a:gd name="T85" fmla="*/ 483870000 h 314"/>
                <a:gd name="T86" fmla="*/ 753525271 w 363"/>
                <a:gd name="T87" fmla="*/ 556955325 h 314"/>
                <a:gd name="T88" fmla="*/ 808968661 w 363"/>
                <a:gd name="T89" fmla="*/ 609877813 h 314"/>
                <a:gd name="T90" fmla="*/ 844250817 w 363"/>
                <a:gd name="T91" fmla="*/ 647680950 h 314"/>
                <a:gd name="T92" fmla="*/ 879532974 w 363"/>
                <a:gd name="T93" fmla="*/ 665321250 h 314"/>
                <a:gd name="T94" fmla="*/ 897174847 w 363"/>
                <a:gd name="T95" fmla="*/ 700603438 h 314"/>
                <a:gd name="T96" fmla="*/ 914815131 w 363"/>
                <a:gd name="T97" fmla="*/ 735885625 h 314"/>
                <a:gd name="T98" fmla="*/ 897174847 w 363"/>
                <a:gd name="T99" fmla="*/ 753527513 h 314"/>
                <a:gd name="T100" fmla="*/ 665320673 w 363"/>
                <a:gd name="T101" fmla="*/ 753527513 h 31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63"/>
                <a:gd name="T154" fmla="*/ 0 h 314"/>
                <a:gd name="T155" fmla="*/ 363 w 363"/>
                <a:gd name="T156" fmla="*/ 314 h 31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63" h="314">
                  <a:moveTo>
                    <a:pt x="264" y="299"/>
                  </a:moveTo>
                  <a:lnTo>
                    <a:pt x="171" y="299"/>
                  </a:lnTo>
                  <a:lnTo>
                    <a:pt x="142" y="306"/>
                  </a:lnTo>
                  <a:lnTo>
                    <a:pt x="121" y="314"/>
                  </a:lnTo>
                  <a:lnTo>
                    <a:pt x="121" y="299"/>
                  </a:lnTo>
                  <a:lnTo>
                    <a:pt x="121" y="292"/>
                  </a:lnTo>
                  <a:lnTo>
                    <a:pt x="121" y="278"/>
                  </a:lnTo>
                  <a:lnTo>
                    <a:pt x="121" y="264"/>
                  </a:lnTo>
                  <a:lnTo>
                    <a:pt x="114" y="264"/>
                  </a:lnTo>
                  <a:lnTo>
                    <a:pt x="107" y="264"/>
                  </a:lnTo>
                  <a:lnTo>
                    <a:pt x="107" y="257"/>
                  </a:lnTo>
                  <a:lnTo>
                    <a:pt x="100" y="257"/>
                  </a:lnTo>
                  <a:lnTo>
                    <a:pt x="71" y="242"/>
                  </a:lnTo>
                  <a:lnTo>
                    <a:pt x="50" y="228"/>
                  </a:lnTo>
                  <a:lnTo>
                    <a:pt x="50" y="221"/>
                  </a:lnTo>
                  <a:lnTo>
                    <a:pt x="43" y="221"/>
                  </a:lnTo>
                  <a:lnTo>
                    <a:pt x="43" y="207"/>
                  </a:lnTo>
                  <a:lnTo>
                    <a:pt x="43" y="192"/>
                  </a:lnTo>
                  <a:lnTo>
                    <a:pt x="35" y="192"/>
                  </a:lnTo>
                  <a:lnTo>
                    <a:pt x="28" y="192"/>
                  </a:lnTo>
                  <a:lnTo>
                    <a:pt x="28" y="185"/>
                  </a:lnTo>
                  <a:lnTo>
                    <a:pt x="28" y="178"/>
                  </a:lnTo>
                  <a:lnTo>
                    <a:pt x="21" y="171"/>
                  </a:lnTo>
                  <a:lnTo>
                    <a:pt x="21" y="164"/>
                  </a:lnTo>
                  <a:lnTo>
                    <a:pt x="21" y="157"/>
                  </a:lnTo>
                  <a:lnTo>
                    <a:pt x="14" y="157"/>
                  </a:lnTo>
                  <a:lnTo>
                    <a:pt x="14" y="150"/>
                  </a:lnTo>
                  <a:lnTo>
                    <a:pt x="14" y="142"/>
                  </a:lnTo>
                  <a:lnTo>
                    <a:pt x="21" y="142"/>
                  </a:lnTo>
                  <a:lnTo>
                    <a:pt x="14" y="135"/>
                  </a:lnTo>
                  <a:lnTo>
                    <a:pt x="14" y="121"/>
                  </a:lnTo>
                  <a:lnTo>
                    <a:pt x="14" y="100"/>
                  </a:lnTo>
                  <a:lnTo>
                    <a:pt x="7" y="100"/>
                  </a:lnTo>
                  <a:lnTo>
                    <a:pt x="0" y="100"/>
                  </a:lnTo>
                  <a:lnTo>
                    <a:pt x="7" y="85"/>
                  </a:lnTo>
                  <a:lnTo>
                    <a:pt x="14" y="71"/>
                  </a:lnTo>
                  <a:lnTo>
                    <a:pt x="14" y="64"/>
                  </a:lnTo>
                  <a:lnTo>
                    <a:pt x="35" y="50"/>
                  </a:lnTo>
                  <a:lnTo>
                    <a:pt x="50" y="43"/>
                  </a:lnTo>
                  <a:lnTo>
                    <a:pt x="78" y="43"/>
                  </a:lnTo>
                  <a:lnTo>
                    <a:pt x="107" y="43"/>
                  </a:lnTo>
                  <a:lnTo>
                    <a:pt x="114" y="35"/>
                  </a:lnTo>
                  <a:lnTo>
                    <a:pt x="121" y="28"/>
                  </a:lnTo>
                  <a:lnTo>
                    <a:pt x="128" y="28"/>
                  </a:lnTo>
                  <a:lnTo>
                    <a:pt x="135" y="28"/>
                  </a:lnTo>
                  <a:lnTo>
                    <a:pt x="135" y="21"/>
                  </a:lnTo>
                  <a:lnTo>
                    <a:pt x="142" y="21"/>
                  </a:lnTo>
                  <a:lnTo>
                    <a:pt x="142" y="14"/>
                  </a:lnTo>
                  <a:lnTo>
                    <a:pt x="142" y="7"/>
                  </a:lnTo>
                  <a:lnTo>
                    <a:pt x="164" y="7"/>
                  </a:lnTo>
                  <a:lnTo>
                    <a:pt x="178" y="7"/>
                  </a:lnTo>
                  <a:lnTo>
                    <a:pt x="178" y="0"/>
                  </a:lnTo>
                  <a:lnTo>
                    <a:pt x="185" y="0"/>
                  </a:lnTo>
                  <a:lnTo>
                    <a:pt x="192" y="7"/>
                  </a:lnTo>
                  <a:lnTo>
                    <a:pt x="207" y="7"/>
                  </a:lnTo>
                  <a:lnTo>
                    <a:pt x="228" y="7"/>
                  </a:lnTo>
                  <a:lnTo>
                    <a:pt x="249" y="14"/>
                  </a:lnTo>
                  <a:lnTo>
                    <a:pt x="271" y="21"/>
                  </a:lnTo>
                  <a:lnTo>
                    <a:pt x="278" y="21"/>
                  </a:lnTo>
                  <a:lnTo>
                    <a:pt x="285" y="21"/>
                  </a:lnTo>
                  <a:lnTo>
                    <a:pt x="285" y="28"/>
                  </a:lnTo>
                  <a:lnTo>
                    <a:pt x="285" y="43"/>
                  </a:lnTo>
                  <a:lnTo>
                    <a:pt x="278" y="43"/>
                  </a:lnTo>
                  <a:lnTo>
                    <a:pt x="271" y="43"/>
                  </a:lnTo>
                  <a:lnTo>
                    <a:pt x="278" y="50"/>
                  </a:lnTo>
                  <a:lnTo>
                    <a:pt x="285" y="50"/>
                  </a:lnTo>
                  <a:lnTo>
                    <a:pt x="278" y="50"/>
                  </a:lnTo>
                  <a:lnTo>
                    <a:pt x="271" y="50"/>
                  </a:lnTo>
                  <a:lnTo>
                    <a:pt x="278" y="78"/>
                  </a:lnTo>
                  <a:lnTo>
                    <a:pt x="285" y="100"/>
                  </a:lnTo>
                  <a:lnTo>
                    <a:pt x="278" y="100"/>
                  </a:lnTo>
                  <a:lnTo>
                    <a:pt x="271" y="100"/>
                  </a:lnTo>
                  <a:lnTo>
                    <a:pt x="278" y="107"/>
                  </a:lnTo>
                  <a:lnTo>
                    <a:pt x="285" y="114"/>
                  </a:lnTo>
                  <a:lnTo>
                    <a:pt x="278" y="114"/>
                  </a:lnTo>
                  <a:lnTo>
                    <a:pt x="271" y="114"/>
                  </a:lnTo>
                  <a:lnTo>
                    <a:pt x="271" y="121"/>
                  </a:lnTo>
                  <a:lnTo>
                    <a:pt x="264" y="121"/>
                  </a:lnTo>
                  <a:lnTo>
                    <a:pt x="264" y="128"/>
                  </a:lnTo>
                  <a:lnTo>
                    <a:pt x="264" y="135"/>
                  </a:lnTo>
                  <a:lnTo>
                    <a:pt x="271" y="135"/>
                  </a:lnTo>
                  <a:lnTo>
                    <a:pt x="271" y="157"/>
                  </a:lnTo>
                  <a:lnTo>
                    <a:pt x="271" y="171"/>
                  </a:lnTo>
                  <a:lnTo>
                    <a:pt x="278" y="178"/>
                  </a:lnTo>
                  <a:lnTo>
                    <a:pt x="285" y="185"/>
                  </a:lnTo>
                  <a:lnTo>
                    <a:pt x="285" y="192"/>
                  </a:lnTo>
                  <a:lnTo>
                    <a:pt x="285" y="207"/>
                  </a:lnTo>
                  <a:lnTo>
                    <a:pt x="299" y="221"/>
                  </a:lnTo>
                  <a:lnTo>
                    <a:pt x="314" y="242"/>
                  </a:lnTo>
                  <a:lnTo>
                    <a:pt x="321" y="242"/>
                  </a:lnTo>
                  <a:lnTo>
                    <a:pt x="321" y="249"/>
                  </a:lnTo>
                  <a:lnTo>
                    <a:pt x="335" y="257"/>
                  </a:lnTo>
                  <a:lnTo>
                    <a:pt x="342" y="264"/>
                  </a:lnTo>
                  <a:lnTo>
                    <a:pt x="349" y="264"/>
                  </a:lnTo>
                  <a:lnTo>
                    <a:pt x="356" y="264"/>
                  </a:lnTo>
                  <a:lnTo>
                    <a:pt x="356" y="278"/>
                  </a:lnTo>
                  <a:lnTo>
                    <a:pt x="356" y="292"/>
                  </a:lnTo>
                  <a:lnTo>
                    <a:pt x="363" y="292"/>
                  </a:lnTo>
                  <a:lnTo>
                    <a:pt x="363" y="299"/>
                  </a:lnTo>
                  <a:lnTo>
                    <a:pt x="356" y="299"/>
                  </a:lnTo>
                  <a:lnTo>
                    <a:pt x="271" y="299"/>
                  </a:lnTo>
                  <a:lnTo>
                    <a:pt x="264" y="299"/>
                  </a:lnTo>
                  <a:close/>
                </a:path>
              </a:pathLst>
            </a:custGeom>
            <a:solidFill>
              <a:schemeClr val="tx1">
                <a:lumMod val="50000"/>
                <a:lumOff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26" name="Freeform 125"/>
            <p:cNvSpPr>
              <a:spLocks/>
            </p:cNvSpPr>
            <p:nvPr/>
          </p:nvSpPr>
          <p:spPr bwMode="auto">
            <a:xfrm>
              <a:off x="5291138" y="2976563"/>
              <a:ext cx="576262" cy="498475"/>
            </a:xfrm>
            <a:custGeom>
              <a:avLst/>
              <a:gdLst>
                <a:gd name="T0" fmla="*/ 430945551 w 363"/>
                <a:gd name="T1" fmla="*/ 753527513 h 314"/>
                <a:gd name="T2" fmla="*/ 304937848 w 363"/>
                <a:gd name="T3" fmla="*/ 791329063 h 314"/>
                <a:gd name="T4" fmla="*/ 304937848 w 363"/>
                <a:gd name="T5" fmla="*/ 735885625 h 314"/>
                <a:gd name="T6" fmla="*/ 304937848 w 363"/>
                <a:gd name="T7" fmla="*/ 665321250 h 314"/>
                <a:gd name="T8" fmla="*/ 269655691 w 363"/>
                <a:gd name="T9" fmla="*/ 665321250 h 314"/>
                <a:gd name="T10" fmla="*/ 252015406 w 363"/>
                <a:gd name="T11" fmla="*/ 647680950 h 314"/>
                <a:gd name="T12" fmla="*/ 126007703 w 363"/>
                <a:gd name="T13" fmla="*/ 574595625 h 314"/>
                <a:gd name="T14" fmla="*/ 108365831 w 363"/>
                <a:gd name="T15" fmla="*/ 556955325 h 314"/>
                <a:gd name="T16" fmla="*/ 108365831 w 363"/>
                <a:gd name="T17" fmla="*/ 483870000 h 314"/>
                <a:gd name="T18" fmla="*/ 70564314 w 363"/>
                <a:gd name="T19" fmla="*/ 483870000 h 314"/>
                <a:gd name="T20" fmla="*/ 70564314 w 363"/>
                <a:gd name="T21" fmla="*/ 448587813 h 314"/>
                <a:gd name="T22" fmla="*/ 52922442 w 363"/>
                <a:gd name="T23" fmla="*/ 413305625 h 314"/>
                <a:gd name="T24" fmla="*/ 35282157 w 363"/>
                <a:gd name="T25" fmla="*/ 395665325 h 314"/>
                <a:gd name="T26" fmla="*/ 35282157 w 363"/>
                <a:gd name="T27" fmla="*/ 357862188 h 314"/>
                <a:gd name="T28" fmla="*/ 35282157 w 363"/>
                <a:gd name="T29" fmla="*/ 340221888 h 314"/>
                <a:gd name="T30" fmla="*/ 35282157 w 363"/>
                <a:gd name="T31" fmla="*/ 252015625 h 314"/>
                <a:gd name="T32" fmla="*/ 0 w 363"/>
                <a:gd name="T33" fmla="*/ 252015625 h 314"/>
                <a:gd name="T34" fmla="*/ 35282157 w 363"/>
                <a:gd name="T35" fmla="*/ 178931888 h 314"/>
                <a:gd name="T36" fmla="*/ 88204598 w 363"/>
                <a:gd name="T37" fmla="*/ 126007813 h 314"/>
                <a:gd name="T38" fmla="*/ 196572017 w 363"/>
                <a:gd name="T39" fmla="*/ 108367513 h 314"/>
                <a:gd name="T40" fmla="*/ 287297563 w 363"/>
                <a:gd name="T41" fmla="*/ 88206263 h 314"/>
                <a:gd name="T42" fmla="*/ 322579720 w 363"/>
                <a:gd name="T43" fmla="*/ 70564375 h 314"/>
                <a:gd name="T44" fmla="*/ 340220005 w 363"/>
                <a:gd name="T45" fmla="*/ 52924075 h 314"/>
                <a:gd name="T46" fmla="*/ 357861877 w 363"/>
                <a:gd name="T47" fmla="*/ 35282188 h 314"/>
                <a:gd name="T48" fmla="*/ 413305266 w 363"/>
                <a:gd name="T49" fmla="*/ 17641888 h 314"/>
                <a:gd name="T50" fmla="*/ 448587423 w 363"/>
                <a:gd name="T51" fmla="*/ 0 h 314"/>
                <a:gd name="T52" fmla="*/ 483869580 w 363"/>
                <a:gd name="T53" fmla="*/ 17641888 h 314"/>
                <a:gd name="T54" fmla="*/ 574595126 w 363"/>
                <a:gd name="T55" fmla="*/ 17641888 h 314"/>
                <a:gd name="T56" fmla="*/ 682960957 w 363"/>
                <a:gd name="T57" fmla="*/ 52924075 h 314"/>
                <a:gd name="T58" fmla="*/ 718243114 w 363"/>
                <a:gd name="T59" fmla="*/ 52924075 h 314"/>
                <a:gd name="T60" fmla="*/ 718243114 w 363"/>
                <a:gd name="T61" fmla="*/ 108367513 h 314"/>
                <a:gd name="T62" fmla="*/ 682960957 w 363"/>
                <a:gd name="T63" fmla="*/ 108367513 h 314"/>
                <a:gd name="T64" fmla="*/ 718243114 w 363"/>
                <a:gd name="T65" fmla="*/ 126007813 h 314"/>
                <a:gd name="T66" fmla="*/ 682960957 w 363"/>
                <a:gd name="T67" fmla="*/ 126007813 h 314"/>
                <a:gd name="T68" fmla="*/ 718243114 w 363"/>
                <a:gd name="T69" fmla="*/ 252015625 h 314"/>
                <a:gd name="T70" fmla="*/ 682960957 w 363"/>
                <a:gd name="T71" fmla="*/ 252015625 h 314"/>
                <a:gd name="T72" fmla="*/ 718243114 w 363"/>
                <a:gd name="T73" fmla="*/ 287297813 h 314"/>
                <a:gd name="T74" fmla="*/ 682960957 w 363"/>
                <a:gd name="T75" fmla="*/ 287297813 h 314"/>
                <a:gd name="T76" fmla="*/ 665320673 w 363"/>
                <a:gd name="T77" fmla="*/ 304939700 h 314"/>
                <a:gd name="T78" fmla="*/ 665320673 w 363"/>
                <a:gd name="T79" fmla="*/ 340221888 h 314"/>
                <a:gd name="T80" fmla="*/ 682960957 w 363"/>
                <a:gd name="T81" fmla="*/ 395665325 h 314"/>
                <a:gd name="T82" fmla="*/ 700602830 w 363"/>
                <a:gd name="T83" fmla="*/ 448587813 h 314"/>
                <a:gd name="T84" fmla="*/ 718243114 w 363"/>
                <a:gd name="T85" fmla="*/ 483870000 h 314"/>
                <a:gd name="T86" fmla="*/ 753525271 w 363"/>
                <a:gd name="T87" fmla="*/ 556955325 h 314"/>
                <a:gd name="T88" fmla="*/ 808968661 w 363"/>
                <a:gd name="T89" fmla="*/ 609877813 h 314"/>
                <a:gd name="T90" fmla="*/ 844250817 w 363"/>
                <a:gd name="T91" fmla="*/ 647680950 h 314"/>
                <a:gd name="T92" fmla="*/ 879532974 w 363"/>
                <a:gd name="T93" fmla="*/ 665321250 h 314"/>
                <a:gd name="T94" fmla="*/ 897174847 w 363"/>
                <a:gd name="T95" fmla="*/ 700603438 h 314"/>
                <a:gd name="T96" fmla="*/ 914815131 w 363"/>
                <a:gd name="T97" fmla="*/ 735885625 h 314"/>
                <a:gd name="T98" fmla="*/ 897174847 w 363"/>
                <a:gd name="T99" fmla="*/ 753527513 h 3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3"/>
                <a:gd name="T151" fmla="*/ 0 h 314"/>
                <a:gd name="T152" fmla="*/ 363 w 363"/>
                <a:gd name="T153" fmla="*/ 314 h 31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3" h="314">
                  <a:moveTo>
                    <a:pt x="264" y="299"/>
                  </a:moveTo>
                  <a:lnTo>
                    <a:pt x="171" y="299"/>
                  </a:lnTo>
                  <a:lnTo>
                    <a:pt x="142" y="306"/>
                  </a:lnTo>
                  <a:lnTo>
                    <a:pt x="121" y="314"/>
                  </a:lnTo>
                  <a:lnTo>
                    <a:pt x="121" y="299"/>
                  </a:lnTo>
                  <a:lnTo>
                    <a:pt x="121" y="292"/>
                  </a:lnTo>
                  <a:lnTo>
                    <a:pt x="121" y="278"/>
                  </a:lnTo>
                  <a:lnTo>
                    <a:pt x="121" y="264"/>
                  </a:lnTo>
                  <a:lnTo>
                    <a:pt x="114" y="264"/>
                  </a:lnTo>
                  <a:lnTo>
                    <a:pt x="107" y="264"/>
                  </a:lnTo>
                  <a:lnTo>
                    <a:pt x="107" y="257"/>
                  </a:lnTo>
                  <a:lnTo>
                    <a:pt x="100" y="257"/>
                  </a:lnTo>
                  <a:lnTo>
                    <a:pt x="71" y="242"/>
                  </a:lnTo>
                  <a:lnTo>
                    <a:pt x="50" y="228"/>
                  </a:lnTo>
                  <a:lnTo>
                    <a:pt x="50" y="221"/>
                  </a:lnTo>
                  <a:lnTo>
                    <a:pt x="43" y="221"/>
                  </a:lnTo>
                  <a:lnTo>
                    <a:pt x="43" y="207"/>
                  </a:lnTo>
                  <a:lnTo>
                    <a:pt x="43" y="192"/>
                  </a:lnTo>
                  <a:lnTo>
                    <a:pt x="35" y="192"/>
                  </a:lnTo>
                  <a:lnTo>
                    <a:pt x="28" y="192"/>
                  </a:lnTo>
                  <a:lnTo>
                    <a:pt x="28" y="185"/>
                  </a:lnTo>
                  <a:lnTo>
                    <a:pt x="28" y="178"/>
                  </a:lnTo>
                  <a:lnTo>
                    <a:pt x="21" y="171"/>
                  </a:lnTo>
                  <a:lnTo>
                    <a:pt x="21" y="164"/>
                  </a:lnTo>
                  <a:lnTo>
                    <a:pt x="21" y="157"/>
                  </a:lnTo>
                  <a:lnTo>
                    <a:pt x="14" y="157"/>
                  </a:lnTo>
                  <a:lnTo>
                    <a:pt x="14" y="150"/>
                  </a:lnTo>
                  <a:lnTo>
                    <a:pt x="14" y="142"/>
                  </a:lnTo>
                  <a:lnTo>
                    <a:pt x="21" y="142"/>
                  </a:lnTo>
                  <a:lnTo>
                    <a:pt x="14" y="135"/>
                  </a:lnTo>
                  <a:lnTo>
                    <a:pt x="14" y="121"/>
                  </a:lnTo>
                  <a:lnTo>
                    <a:pt x="14" y="100"/>
                  </a:lnTo>
                  <a:lnTo>
                    <a:pt x="7" y="100"/>
                  </a:lnTo>
                  <a:lnTo>
                    <a:pt x="0" y="100"/>
                  </a:lnTo>
                  <a:lnTo>
                    <a:pt x="7" y="85"/>
                  </a:lnTo>
                  <a:lnTo>
                    <a:pt x="14" y="71"/>
                  </a:lnTo>
                  <a:lnTo>
                    <a:pt x="14" y="64"/>
                  </a:lnTo>
                  <a:lnTo>
                    <a:pt x="35" y="50"/>
                  </a:lnTo>
                  <a:lnTo>
                    <a:pt x="50" y="43"/>
                  </a:lnTo>
                  <a:lnTo>
                    <a:pt x="78" y="43"/>
                  </a:lnTo>
                  <a:lnTo>
                    <a:pt x="107" y="43"/>
                  </a:lnTo>
                  <a:lnTo>
                    <a:pt x="114" y="35"/>
                  </a:lnTo>
                  <a:lnTo>
                    <a:pt x="121" y="28"/>
                  </a:lnTo>
                  <a:lnTo>
                    <a:pt x="128" y="28"/>
                  </a:lnTo>
                  <a:lnTo>
                    <a:pt x="135" y="28"/>
                  </a:lnTo>
                  <a:lnTo>
                    <a:pt x="135" y="21"/>
                  </a:lnTo>
                  <a:lnTo>
                    <a:pt x="142" y="21"/>
                  </a:lnTo>
                  <a:lnTo>
                    <a:pt x="142" y="14"/>
                  </a:lnTo>
                  <a:lnTo>
                    <a:pt x="142" y="7"/>
                  </a:lnTo>
                  <a:lnTo>
                    <a:pt x="164" y="7"/>
                  </a:lnTo>
                  <a:lnTo>
                    <a:pt x="178" y="7"/>
                  </a:lnTo>
                  <a:lnTo>
                    <a:pt x="178" y="0"/>
                  </a:lnTo>
                  <a:lnTo>
                    <a:pt x="185" y="0"/>
                  </a:lnTo>
                  <a:lnTo>
                    <a:pt x="192" y="7"/>
                  </a:lnTo>
                  <a:lnTo>
                    <a:pt x="207" y="7"/>
                  </a:lnTo>
                  <a:lnTo>
                    <a:pt x="228" y="7"/>
                  </a:lnTo>
                  <a:lnTo>
                    <a:pt x="249" y="14"/>
                  </a:lnTo>
                  <a:lnTo>
                    <a:pt x="271" y="21"/>
                  </a:lnTo>
                  <a:lnTo>
                    <a:pt x="278" y="21"/>
                  </a:lnTo>
                  <a:lnTo>
                    <a:pt x="285" y="21"/>
                  </a:lnTo>
                  <a:lnTo>
                    <a:pt x="285" y="28"/>
                  </a:lnTo>
                  <a:lnTo>
                    <a:pt x="285" y="43"/>
                  </a:lnTo>
                  <a:lnTo>
                    <a:pt x="278" y="43"/>
                  </a:lnTo>
                  <a:lnTo>
                    <a:pt x="271" y="43"/>
                  </a:lnTo>
                  <a:lnTo>
                    <a:pt x="278" y="50"/>
                  </a:lnTo>
                  <a:lnTo>
                    <a:pt x="285" y="50"/>
                  </a:lnTo>
                  <a:lnTo>
                    <a:pt x="278" y="50"/>
                  </a:lnTo>
                  <a:lnTo>
                    <a:pt x="271" y="50"/>
                  </a:lnTo>
                  <a:lnTo>
                    <a:pt x="278" y="78"/>
                  </a:lnTo>
                  <a:lnTo>
                    <a:pt x="285" y="100"/>
                  </a:lnTo>
                  <a:lnTo>
                    <a:pt x="278" y="100"/>
                  </a:lnTo>
                  <a:lnTo>
                    <a:pt x="271" y="100"/>
                  </a:lnTo>
                  <a:lnTo>
                    <a:pt x="278" y="107"/>
                  </a:lnTo>
                  <a:lnTo>
                    <a:pt x="285" y="114"/>
                  </a:lnTo>
                  <a:lnTo>
                    <a:pt x="278" y="114"/>
                  </a:lnTo>
                  <a:lnTo>
                    <a:pt x="271" y="114"/>
                  </a:lnTo>
                  <a:lnTo>
                    <a:pt x="271" y="121"/>
                  </a:lnTo>
                  <a:lnTo>
                    <a:pt x="264" y="121"/>
                  </a:lnTo>
                  <a:lnTo>
                    <a:pt x="264" y="128"/>
                  </a:lnTo>
                  <a:lnTo>
                    <a:pt x="264" y="135"/>
                  </a:lnTo>
                  <a:lnTo>
                    <a:pt x="271" y="135"/>
                  </a:lnTo>
                  <a:lnTo>
                    <a:pt x="271" y="157"/>
                  </a:lnTo>
                  <a:lnTo>
                    <a:pt x="271" y="171"/>
                  </a:lnTo>
                  <a:lnTo>
                    <a:pt x="278" y="178"/>
                  </a:lnTo>
                  <a:lnTo>
                    <a:pt x="285" y="185"/>
                  </a:lnTo>
                  <a:lnTo>
                    <a:pt x="285" y="192"/>
                  </a:lnTo>
                  <a:lnTo>
                    <a:pt x="285" y="207"/>
                  </a:lnTo>
                  <a:lnTo>
                    <a:pt x="299" y="221"/>
                  </a:lnTo>
                  <a:lnTo>
                    <a:pt x="314" y="242"/>
                  </a:lnTo>
                  <a:lnTo>
                    <a:pt x="321" y="242"/>
                  </a:lnTo>
                  <a:lnTo>
                    <a:pt x="321" y="249"/>
                  </a:lnTo>
                  <a:lnTo>
                    <a:pt x="335" y="257"/>
                  </a:lnTo>
                  <a:lnTo>
                    <a:pt x="342" y="264"/>
                  </a:lnTo>
                  <a:lnTo>
                    <a:pt x="349" y="264"/>
                  </a:lnTo>
                  <a:lnTo>
                    <a:pt x="356" y="264"/>
                  </a:lnTo>
                  <a:lnTo>
                    <a:pt x="356" y="278"/>
                  </a:lnTo>
                  <a:lnTo>
                    <a:pt x="356" y="292"/>
                  </a:lnTo>
                  <a:lnTo>
                    <a:pt x="363" y="292"/>
                  </a:lnTo>
                  <a:lnTo>
                    <a:pt x="363" y="299"/>
                  </a:lnTo>
                  <a:lnTo>
                    <a:pt x="356" y="299"/>
                  </a:lnTo>
                  <a:lnTo>
                    <a:pt x="271" y="299"/>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27" name="Freeform 126"/>
            <p:cNvSpPr>
              <a:spLocks/>
            </p:cNvSpPr>
            <p:nvPr/>
          </p:nvSpPr>
          <p:spPr bwMode="auto">
            <a:xfrm>
              <a:off x="5176838" y="2625725"/>
              <a:ext cx="646112" cy="452438"/>
            </a:xfrm>
            <a:custGeom>
              <a:avLst/>
              <a:gdLst>
                <a:gd name="T0" fmla="*/ 1025702006 w 407"/>
                <a:gd name="T1" fmla="*/ 483870535 h 285"/>
                <a:gd name="T2" fmla="*/ 990419846 w 407"/>
                <a:gd name="T3" fmla="*/ 483870535 h 285"/>
                <a:gd name="T4" fmla="*/ 972779560 w 407"/>
                <a:gd name="T5" fmla="*/ 501512442 h 285"/>
                <a:gd name="T6" fmla="*/ 934976451 w 407"/>
                <a:gd name="T7" fmla="*/ 521673714 h 285"/>
                <a:gd name="T8" fmla="*/ 917336165 w 407"/>
                <a:gd name="T9" fmla="*/ 556955941 h 285"/>
                <a:gd name="T10" fmla="*/ 917336165 w 407"/>
                <a:gd name="T11" fmla="*/ 609878486 h 285"/>
                <a:gd name="T12" fmla="*/ 864412131 w 407"/>
                <a:gd name="T13" fmla="*/ 609878486 h 285"/>
                <a:gd name="T14" fmla="*/ 756046290 w 407"/>
                <a:gd name="T15" fmla="*/ 574596260 h 285"/>
                <a:gd name="T16" fmla="*/ 665320735 w 407"/>
                <a:gd name="T17" fmla="*/ 574596260 h 285"/>
                <a:gd name="T18" fmla="*/ 630038575 w 407"/>
                <a:gd name="T19" fmla="*/ 556955941 h 285"/>
                <a:gd name="T20" fmla="*/ 594756415 w 407"/>
                <a:gd name="T21" fmla="*/ 574596260 h 285"/>
                <a:gd name="T22" fmla="*/ 539313020 w 407"/>
                <a:gd name="T23" fmla="*/ 592238167 h 285"/>
                <a:gd name="T24" fmla="*/ 521671146 w 407"/>
                <a:gd name="T25" fmla="*/ 609878486 h 285"/>
                <a:gd name="T26" fmla="*/ 504030860 w 407"/>
                <a:gd name="T27" fmla="*/ 627520393 h 285"/>
                <a:gd name="T28" fmla="*/ 468748700 w 407"/>
                <a:gd name="T29" fmla="*/ 645160713 h 285"/>
                <a:gd name="T30" fmla="*/ 378023145 w 407"/>
                <a:gd name="T31" fmla="*/ 665321985 h 285"/>
                <a:gd name="T32" fmla="*/ 269655716 w 407"/>
                <a:gd name="T33" fmla="*/ 682963892 h 285"/>
                <a:gd name="T34" fmla="*/ 216733270 w 407"/>
                <a:gd name="T35" fmla="*/ 700604212 h 285"/>
                <a:gd name="T36" fmla="*/ 199091396 w 407"/>
                <a:gd name="T37" fmla="*/ 682963892 h 285"/>
                <a:gd name="T38" fmla="*/ 163809236 w 407"/>
                <a:gd name="T39" fmla="*/ 665321985 h 285"/>
                <a:gd name="T40" fmla="*/ 126007715 w 407"/>
                <a:gd name="T41" fmla="*/ 665321985 h 285"/>
                <a:gd name="T42" fmla="*/ 73083681 w 407"/>
                <a:gd name="T43" fmla="*/ 609878486 h 285"/>
                <a:gd name="T44" fmla="*/ 55443395 w 407"/>
                <a:gd name="T45" fmla="*/ 592238167 h 285"/>
                <a:gd name="T46" fmla="*/ 20161234 w 407"/>
                <a:gd name="T47" fmla="*/ 574596260 h 285"/>
                <a:gd name="T48" fmla="*/ 20161234 w 407"/>
                <a:gd name="T49" fmla="*/ 539314034 h 285"/>
                <a:gd name="T50" fmla="*/ 108365841 w 407"/>
                <a:gd name="T51" fmla="*/ 430947989 h 285"/>
                <a:gd name="T52" fmla="*/ 181451110 w 407"/>
                <a:gd name="T53" fmla="*/ 322580356 h 285"/>
                <a:gd name="T54" fmla="*/ 289816951 w 407"/>
                <a:gd name="T55" fmla="*/ 196572405 h 285"/>
                <a:gd name="T56" fmla="*/ 433466540 w 407"/>
                <a:gd name="T57" fmla="*/ 52924133 h 285"/>
                <a:gd name="T58" fmla="*/ 521671146 w 407"/>
                <a:gd name="T59" fmla="*/ 17641907 h 285"/>
                <a:gd name="T60" fmla="*/ 612396701 w 407"/>
                <a:gd name="T61" fmla="*/ 52924133 h 285"/>
                <a:gd name="T62" fmla="*/ 703122256 w 407"/>
                <a:gd name="T63" fmla="*/ 88206360 h 285"/>
                <a:gd name="T64" fmla="*/ 773686576 w 407"/>
                <a:gd name="T65" fmla="*/ 105846679 h 285"/>
                <a:gd name="T66" fmla="*/ 791328450 w 407"/>
                <a:gd name="T67" fmla="*/ 126007952 h 285"/>
                <a:gd name="T68" fmla="*/ 808968736 w 407"/>
                <a:gd name="T69" fmla="*/ 143649859 h 285"/>
                <a:gd name="T70" fmla="*/ 829129971 w 407"/>
                <a:gd name="T71" fmla="*/ 161290178 h 285"/>
                <a:gd name="T72" fmla="*/ 846771845 w 407"/>
                <a:gd name="T73" fmla="*/ 178932085 h 285"/>
                <a:gd name="T74" fmla="*/ 864412131 w 407"/>
                <a:gd name="T75" fmla="*/ 214214312 h 285"/>
                <a:gd name="T76" fmla="*/ 899694291 w 407"/>
                <a:gd name="T77" fmla="*/ 214214312 h 285"/>
                <a:gd name="T78" fmla="*/ 899694291 w 407"/>
                <a:gd name="T79" fmla="*/ 252015904 h 285"/>
                <a:gd name="T80" fmla="*/ 917336165 w 407"/>
                <a:gd name="T81" fmla="*/ 269657811 h 285"/>
                <a:gd name="T82" fmla="*/ 917336165 w 407"/>
                <a:gd name="T83" fmla="*/ 304940037 h 285"/>
                <a:gd name="T84" fmla="*/ 934976451 w 407"/>
                <a:gd name="T85" fmla="*/ 322580356 h 285"/>
                <a:gd name="T86" fmla="*/ 952618325 w 407"/>
                <a:gd name="T87" fmla="*/ 340222263 h 285"/>
                <a:gd name="T88" fmla="*/ 972779560 w 407"/>
                <a:gd name="T89" fmla="*/ 357862583 h 285"/>
                <a:gd name="T90" fmla="*/ 990419846 w 407"/>
                <a:gd name="T91" fmla="*/ 395665762 h 285"/>
                <a:gd name="T92" fmla="*/ 1025702006 w 407"/>
                <a:gd name="T93" fmla="*/ 448588308 h 285"/>
                <a:gd name="T94" fmla="*/ 1025702006 w 407"/>
                <a:gd name="T95" fmla="*/ 466230215 h 28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07"/>
                <a:gd name="T145" fmla="*/ 0 h 285"/>
                <a:gd name="T146" fmla="*/ 407 w 407"/>
                <a:gd name="T147" fmla="*/ 285 h 28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07" h="285">
                  <a:moveTo>
                    <a:pt x="407" y="185"/>
                  </a:moveTo>
                  <a:lnTo>
                    <a:pt x="407" y="192"/>
                  </a:lnTo>
                  <a:lnTo>
                    <a:pt x="400" y="192"/>
                  </a:lnTo>
                  <a:lnTo>
                    <a:pt x="393" y="192"/>
                  </a:lnTo>
                  <a:lnTo>
                    <a:pt x="393" y="199"/>
                  </a:lnTo>
                  <a:lnTo>
                    <a:pt x="386" y="199"/>
                  </a:lnTo>
                  <a:lnTo>
                    <a:pt x="371" y="199"/>
                  </a:lnTo>
                  <a:lnTo>
                    <a:pt x="371" y="207"/>
                  </a:lnTo>
                  <a:lnTo>
                    <a:pt x="371" y="221"/>
                  </a:lnTo>
                  <a:lnTo>
                    <a:pt x="364" y="221"/>
                  </a:lnTo>
                  <a:lnTo>
                    <a:pt x="364" y="228"/>
                  </a:lnTo>
                  <a:lnTo>
                    <a:pt x="364" y="242"/>
                  </a:lnTo>
                  <a:lnTo>
                    <a:pt x="357" y="242"/>
                  </a:lnTo>
                  <a:lnTo>
                    <a:pt x="343" y="242"/>
                  </a:lnTo>
                  <a:lnTo>
                    <a:pt x="321" y="235"/>
                  </a:lnTo>
                  <a:lnTo>
                    <a:pt x="300" y="228"/>
                  </a:lnTo>
                  <a:lnTo>
                    <a:pt x="279" y="228"/>
                  </a:lnTo>
                  <a:lnTo>
                    <a:pt x="264" y="228"/>
                  </a:lnTo>
                  <a:lnTo>
                    <a:pt x="257" y="221"/>
                  </a:lnTo>
                  <a:lnTo>
                    <a:pt x="250" y="221"/>
                  </a:lnTo>
                  <a:lnTo>
                    <a:pt x="250" y="228"/>
                  </a:lnTo>
                  <a:lnTo>
                    <a:pt x="236" y="228"/>
                  </a:lnTo>
                  <a:lnTo>
                    <a:pt x="214" y="228"/>
                  </a:lnTo>
                  <a:lnTo>
                    <a:pt x="214" y="235"/>
                  </a:lnTo>
                  <a:lnTo>
                    <a:pt x="214" y="242"/>
                  </a:lnTo>
                  <a:lnTo>
                    <a:pt x="207" y="242"/>
                  </a:lnTo>
                  <a:lnTo>
                    <a:pt x="207" y="249"/>
                  </a:lnTo>
                  <a:lnTo>
                    <a:pt x="200" y="249"/>
                  </a:lnTo>
                  <a:lnTo>
                    <a:pt x="193" y="249"/>
                  </a:lnTo>
                  <a:lnTo>
                    <a:pt x="186" y="256"/>
                  </a:lnTo>
                  <a:lnTo>
                    <a:pt x="179" y="264"/>
                  </a:lnTo>
                  <a:lnTo>
                    <a:pt x="150" y="264"/>
                  </a:lnTo>
                  <a:lnTo>
                    <a:pt x="122" y="264"/>
                  </a:lnTo>
                  <a:lnTo>
                    <a:pt x="107" y="271"/>
                  </a:lnTo>
                  <a:lnTo>
                    <a:pt x="86" y="285"/>
                  </a:lnTo>
                  <a:lnTo>
                    <a:pt x="86" y="278"/>
                  </a:lnTo>
                  <a:lnTo>
                    <a:pt x="86" y="271"/>
                  </a:lnTo>
                  <a:lnTo>
                    <a:pt x="79" y="271"/>
                  </a:lnTo>
                  <a:lnTo>
                    <a:pt x="72" y="271"/>
                  </a:lnTo>
                  <a:lnTo>
                    <a:pt x="65" y="264"/>
                  </a:lnTo>
                  <a:lnTo>
                    <a:pt x="58" y="264"/>
                  </a:lnTo>
                  <a:lnTo>
                    <a:pt x="50" y="264"/>
                  </a:lnTo>
                  <a:lnTo>
                    <a:pt x="43" y="249"/>
                  </a:lnTo>
                  <a:lnTo>
                    <a:pt x="29" y="242"/>
                  </a:lnTo>
                  <a:lnTo>
                    <a:pt x="22" y="242"/>
                  </a:lnTo>
                  <a:lnTo>
                    <a:pt x="22" y="235"/>
                  </a:lnTo>
                  <a:lnTo>
                    <a:pt x="22" y="228"/>
                  </a:lnTo>
                  <a:lnTo>
                    <a:pt x="8" y="228"/>
                  </a:lnTo>
                  <a:lnTo>
                    <a:pt x="0" y="228"/>
                  </a:lnTo>
                  <a:lnTo>
                    <a:pt x="8" y="214"/>
                  </a:lnTo>
                  <a:lnTo>
                    <a:pt x="22" y="199"/>
                  </a:lnTo>
                  <a:lnTo>
                    <a:pt x="43" y="171"/>
                  </a:lnTo>
                  <a:lnTo>
                    <a:pt x="65" y="149"/>
                  </a:lnTo>
                  <a:lnTo>
                    <a:pt x="72" y="128"/>
                  </a:lnTo>
                  <a:lnTo>
                    <a:pt x="86" y="114"/>
                  </a:lnTo>
                  <a:lnTo>
                    <a:pt x="115" y="78"/>
                  </a:lnTo>
                  <a:lnTo>
                    <a:pt x="143" y="42"/>
                  </a:lnTo>
                  <a:lnTo>
                    <a:pt x="172" y="21"/>
                  </a:lnTo>
                  <a:lnTo>
                    <a:pt x="193" y="0"/>
                  </a:lnTo>
                  <a:lnTo>
                    <a:pt x="207" y="7"/>
                  </a:lnTo>
                  <a:lnTo>
                    <a:pt x="214" y="14"/>
                  </a:lnTo>
                  <a:lnTo>
                    <a:pt x="243" y="21"/>
                  </a:lnTo>
                  <a:lnTo>
                    <a:pt x="264" y="28"/>
                  </a:lnTo>
                  <a:lnTo>
                    <a:pt x="279" y="35"/>
                  </a:lnTo>
                  <a:lnTo>
                    <a:pt x="300" y="42"/>
                  </a:lnTo>
                  <a:lnTo>
                    <a:pt x="307" y="42"/>
                  </a:lnTo>
                  <a:lnTo>
                    <a:pt x="314" y="42"/>
                  </a:lnTo>
                  <a:lnTo>
                    <a:pt x="314" y="50"/>
                  </a:lnTo>
                  <a:lnTo>
                    <a:pt x="321" y="50"/>
                  </a:lnTo>
                  <a:lnTo>
                    <a:pt x="321" y="57"/>
                  </a:lnTo>
                  <a:lnTo>
                    <a:pt x="321" y="64"/>
                  </a:lnTo>
                  <a:lnTo>
                    <a:pt x="329" y="64"/>
                  </a:lnTo>
                  <a:lnTo>
                    <a:pt x="336" y="64"/>
                  </a:lnTo>
                  <a:lnTo>
                    <a:pt x="336" y="71"/>
                  </a:lnTo>
                  <a:lnTo>
                    <a:pt x="336" y="78"/>
                  </a:lnTo>
                  <a:lnTo>
                    <a:pt x="343" y="85"/>
                  </a:lnTo>
                  <a:lnTo>
                    <a:pt x="350" y="85"/>
                  </a:lnTo>
                  <a:lnTo>
                    <a:pt x="357" y="85"/>
                  </a:lnTo>
                  <a:lnTo>
                    <a:pt x="357" y="92"/>
                  </a:lnTo>
                  <a:lnTo>
                    <a:pt x="357" y="100"/>
                  </a:lnTo>
                  <a:lnTo>
                    <a:pt x="364" y="100"/>
                  </a:lnTo>
                  <a:lnTo>
                    <a:pt x="364" y="107"/>
                  </a:lnTo>
                  <a:lnTo>
                    <a:pt x="364" y="114"/>
                  </a:lnTo>
                  <a:lnTo>
                    <a:pt x="364" y="121"/>
                  </a:lnTo>
                  <a:lnTo>
                    <a:pt x="371" y="121"/>
                  </a:lnTo>
                  <a:lnTo>
                    <a:pt x="371" y="128"/>
                  </a:lnTo>
                  <a:lnTo>
                    <a:pt x="371" y="135"/>
                  </a:lnTo>
                  <a:lnTo>
                    <a:pt x="378" y="135"/>
                  </a:lnTo>
                  <a:lnTo>
                    <a:pt x="386" y="135"/>
                  </a:lnTo>
                  <a:lnTo>
                    <a:pt x="386" y="142"/>
                  </a:lnTo>
                  <a:lnTo>
                    <a:pt x="386" y="149"/>
                  </a:lnTo>
                  <a:lnTo>
                    <a:pt x="393" y="157"/>
                  </a:lnTo>
                  <a:lnTo>
                    <a:pt x="407" y="171"/>
                  </a:lnTo>
                  <a:lnTo>
                    <a:pt x="407" y="178"/>
                  </a:lnTo>
                  <a:lnTo>
                    <a:pt x="407" y="185"/>
                  </a:lnTo>
                  <a:close/>
                </a:path>
              </a:pathLst>
            </a:custGeom>
            <a:solidFill>
              <a:schemeClr val="bg2">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28" name="Freeform 127"/>
            <p:cNvSpPr>
              <a:spLocks/>
            </p:cNvSpPr>
            <p:nvPr/>
          </p:nvSpPr>
          <p:spPr bwMode="auto">
            <a:xfrm>
              <a:off x="5176838" y="2625725"/>
              <a:ext cx="646112" cy="452438"/>
            </a:xfrm>
            <a:custGeom>
              <a:avLst/>
              <a:gdLst>
                <a:gd name="T0" fmla="*/ 1025702006 w 407"/>
                <a:gd name="T1" fmla="*/ 483870535 h 285"/>
                <a:gd name="T2" fmla="*/ 990419846 w 407"/>
                <a:gd name="T3" fmla="*/ 483870535 h 285"/>
                <a:gd name="T4" fmla="*/ 972779560 w 407"/>
                <a:gd name="T5" fmla="*/ 501512442 h 285"/>
                <a:gd name="T6" fmla="*/ 934976451 w 407"/>
                <a:gd name="T7" fmla="*/ 521673714 h 285"/>
                <a:gd name="T8" fmla="*/ 917336165 w 407"/>
                <a:gd name="T9" fmla="*/ 556955941 h 285"/>
                <a:gd name="T10" fmla="*/ 917336165 w 407"/>
                <a:gd name="T11" fmla="*/ 609878486 h 285"/>
                <a:gd name="T12" fmla="*/ 864412131 w 407"/>
                <a:gd name="T13" fmla="*/ 609878486 h 285"/>
                <a:gd name="T14" fmla="*/ 756046290 w 407"/>
                <a:gd name="T15" fmla="*/ 574596260 h 285"/>
                <a:gd name="T16" fmla="*/ 665320735 w 407"/>
                <a:gd name="T17" fmla="*/ 574596260 h 285"/>
                <a:gd name="T18" fmla="*/ 630038575 w 407"/>
                <a:gd name="T19" fmla="*/ 556955941 h 285"/>
                <a:gd name="T20" fmla="*/ 594756415 w 407"/>
                <a:gd name="T21" fmla="*/ 574596260 h 285"/>
                <a:gd name="T22" fmla="*/ 539313020 w 407"/>
                <a:gd name="T23" fmla="*/ 592238167 h 285"/>
                <a:gd name="T24" fmla="*/ 521671146 w 407"/>
                <a:gd name="T25" fmla="*/ 609878486 h 285"/>
                <a:gd name="T26" fmla="*/ 504030860 w 407"/>
                <a:gd name="T27" fmla="*/ 627520393 h 285"/>
                <a:gd name="T28" fmla="*/ 468748700 w 407"/>
                <a:gd name="T29" fmla="*/ 645160713 h 285"/>
                <a:gd name="T30" fmla="*/ 378023145 w 407"/>
                <a:gd name="T31" fmla="*/ 665321985 h 285"/>
                <a:gd name="T32" fmla="*/ 269655716 w 407"/>
                <a:gd name="T33" fmla="*/ 682963892 h 285"/>
                <a:gd name="T34" fmla="*/ 216733270 w 407"/>
                <a:gd name="T35" fmla="*/ 700604212 h 285"/>
                <a:gd name="T36" fmla="*/ 199091396 w 407"/>
                <a:gd name="T37" fmla="*/ 682963892 h 285"/>
                <a:gd name="T38" fmla="*/ 163809236 w 407"/>
                <a:gd name="T39" fmla="*/ 665321985 h 285"/>
                <a:gd name="T40" fmla="*/ 126007715 w 407"/>
                <a:gd name="T41" fmla="*/ 665321985 h 285"/>
                <a:gd name="T42" fmla="*/ 73083681 w 407"/>
                <a:gd name="T43" fmla="*/ 609878486 h 285"/>
                <a:gd name="T44" fmla="*/ 55443395 w 407"/>
                <a:gd name="T45" fmla="*/ 592238167 h 285"/>
                <a:gd name="T46" fmla="*/ 20161234 w 407"/>
                <a:gd name="T47" fmla="*/ 574596260 h 285"/>
                <a:gd name="T48" fmla="*/ 20161234 w 407"/>
                <a:gd name="T49" fmla="*/ 539314034 h 285"/>
                <a:gd name="T50" fmla="*/ 108365841 w 407"/>
                <a:gd name="T51" fmla="*/ 430947989 h 285"/>
                <a:gd name="T52" fmla="*/ 181451110 w 407"/>
                <a:gd name="T53" fmla="*/ 322580356 h 285"/>
                <a:gd name="T54" fmla="*/ 289816951 w 407"/>
                <a:gd name="T55" fmla="*/ 196572405 h 285"/>
                <a:gd name="T56" fmla="*/ 433466540 w 407"/>
                <a:gd name="T57" fmla="*/ 52924133 h 285"/>
                <a:gd name="T58" fmla="*/ 521671146 w 407"/>
                <a:gd name="T59" fmla="*/ 17641907 h 285"/>
                <a:gd name="T60" fmla="*/ 612396701 w 407"/>
                <a:gd name="T61" fmla="*/ 52924133 h 285"/>
                <a:gd name="T62" fmla="*/ 703122256 w 407"/>
                <a:gd name="T63" fmla="*/ 88206360 h 285"/>
                <a:gd name="T64" fmla="*/ 773686576 w 407"/>
                <a:gd name="T65" fmla="*/ 105846679 h 285"/>
                <a:gd name="T66" fmla="*/ 791328450 w 407"/>
                <a:gd name="T67" fmla="*/ 126007952 h 285"/>
                <a:gd name="T68" fmla="*/ 808968736 w 407"/>
                <a:gd name="T69" fmla="*/ 143649859 h 285"/>
                <a:gd name="T70" fmla="*/ 829129971 w 407"/>
                <a:gd name="T71" fmla="*/ 161290178 h 285"/>
                <a:gd name="T72" fmla="*/ 846771845 w 407"/>
                <a:gd name="T73" fmla="*/ 178932085 h 285"/>
                <a:gd name="T74" fmla="*/ 864412131 w 407"/>
                <a:gd name="T75" fmla="*/ 214214312 h 285"/>
                <a:gd name="T76" fmla="*/ 899694291 w 407"/>
                <a:gd name="T77" fmla="*/ 214214312 h 285"/>
                <a:gd name="T78" fmla="*/ 899694291 w 407"/>
                <a:gd name="T79" fmla="*/ 252015904 h 285"/>
                <a:gd name="T80" fmla="*/ 917336165 w 407"/>
                <a:gd name="T81" fmla="*/ 269657811 h 285"/>
                <a:gd name="T82" fmla="*/ 917336165 w 407"/>
                <a:gd name="T83" fmla="*/ 304940037 h 285"/>
                <a:gd name="T84" fmla="*/ 934976451 w 407"/>
                <a:gd name="T85" fmla="*/ 322580356 h 285"/>
                <a:gd name="T86" fmla="*/ 952618325 w 407"/>
                <a:gd name="T87" fmla="*/ 340222263 h 285"/>
                <a:gd name="T88" fmla="*/ 972779560 w 407"/>
                <a:gd name="T89" fmla="*/ 357862583 h 285"/>
                <a:gd name="T90" fmla="*/ 990419846 w 407"/>
                <a:gd name="T91" fmla="*/ 395665762 h 285"/>
                <a:gd name="T92" fmla="*/ 1025702006 w 407"/>
                <a:gd name="T93" fmla="*/ 448588308 h 2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07"/>
                <a:gd name="T142" fmla="*/ 0 h 285"/>
                <a:gd name="T143" fmla="*/ 407 w 407"/>
                <a:gd name="T144" fmla="*/ 285 h 28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07" h="285">
                  <a:moveTo>
                    <a:pt x="407" y="185"/>
                  </a:moveTo>
                  <a:lnTo>
                    <a:pt x="407" y="192"/>
                  </a:lnTo>
                  <a:lnTo>
                    <a:pt x="400" y="192"/>
                  </a:lnTo>
                  <a:lnTo>
                    <a:pt x="393" y="192"/>
                  </a:lnTo>
                  <a:lnTo>
                    <a:pt x="393" y="199"/>
                  </a:lnTo>
                  <a:lnTo>
                    <a:pt x="386" y="199"/>
                  </a:lnTo>
                  <a:lnTo>
                    <a:pt x="371" y="199"/>
                  </a:lnTo>
                  <a:lnTo>
                    <a:pt x="371" y="207"/>
                  </a:lnTo>
                  <a:lnTo>
                    <a:pt x="371" y="221"/>
                  </a:lnTo>
                  <a:lnTo>
                    <a:pt x="364" y="221"/>
                  </a:lnTo>
                  <a:lnTo>
                    <a:pt x="364" y="228"/>
                  </a:lnTo>
                  <a:lnTo>
                    <a:pt x="364" y="242"/>
                  </a:lnTo>
                  <a:lnTo>
                    <a:pt x="357" y="242"/>
                  </a:lnTo>
                  <a:lnTo>
                    <a:pt x="343" y="242"/>
                  </a:lnTo>
                  <a:lnTo>
                    <a:pt x="321" y="235"/>
                  </a:lnTo>
                  <a:lnTo>
                    <a:pt x="300" y="228"/>
                  </a:lnTo>
                  <a:lnTo>
                    <a:pt x="279" y="228"/>
                  </a:lnTo>
                  <a:lnTo>
                    <a:pt x="264" y="228"/>
                  </a:lnTo>
                  <a:lnTo>
                    <a:pt x="257" y="221"/>
                  </a:lnTo>
                  <a:lnTo>
                    <a:pt x="250" y="221"/>
                  </a:lnTo>
                  <a:lnTo>
                    <a:pt x="250" y="228"/>
                  </a:lnTo>
                  <a:lnTo>
                    <a:pt x="236" y="228"/>
                  </a:lnTo>
                  <a:lnTo>
                    <a:pt x="214" y="228"/>
                  </a:lnTo>
                  <a:lnTo>
                    <a:pt x="214" y="235"/>
                  </a:lnTo>
                  <a:lnTo>
                    <a:pt x="214" y="242"/>
                  </a:lnTo>
                  <a:lnTo>
                    <a:pt x="207" y="242"/>
                  </a:lnTo>
                  <a:lnTo>
                    <a:pt x="207" y="249"/>
                  </a:lnTo>
                  <a:lnTo>
                    <a:pt x="200" y="249"/>
                  </a:lnTo>
                  <a:lnTo>
                    <a:pt x="193" y="249"/>
                  </a:lnTo>
                  <a:lnTo>
                    <a:pt x="186" y="256"/>
                  </a:lnTo>
                  <a:lnTo>
                    <a:pt x="179" y="264"/>
                  </a:lnTo>
                  <a:lnTo>
                    <a:pt x="150" y="264"/>
                  </a:lnTo>
                  <a:lnTo>
                    <a:pt x="122" y="264"/>
                  </a:lnTo>
                  <a:lnTo>
                    <a:pt x="107" y="271"/>
                  </a:lnTo>
                  <a:lnTo>
                    <a:pt x="86" y="285"/>
                  </a:lnTo>
                  <a:lnTo>
                    <a:pt x="86" y="278"/>
                  </a:lnTo>
                  <a:lnTo>
                    <a:pt x="86" y="271"/>
                  </a:lnTo>
                  <a:lnTo>
                    <a:pt x="79" y="271"/>
                  </a:lnTo>
                  <a:lnTo>
                    <a:pt x="72" y="271"/>
                  </a:lnTo>
                  <a:lnTo>
                    <a:pt x="65" y="264"/>
                  </a:lnTo>
                  <a:lnTo>
                    <a:pt x="58" y="264"/>
                  </a:lnTo>
                  <a:lnTo>
                    <a:pt x="50" y="264"/>
                  </a:lnTo>
                  <a:lnTo>
                    <a:pt x="43" y="249"/>
                  </a:lnTo>
                  <a:lnTo>
                    <a:pt x="29" y="242"/>
                  </a:lnTo>
                  <a:lnTo>
                    <a:pt x="22" y="242"/>
                  </a:lnTo>
                  <a:lnTo>
                    <a:pt x="22" y="235"/>
                  </a:lnTo>
                  <a:lnTo>
                    <a:pt x="22" y="228"/>
                  </a:lnTo>
                  <a:lnTo>
                    <a:pt x="8" y="228"/>
                  </a:lnTo>
                  <a:lnTo>
                    <a:pt x="0" y="228"/>
                  </a:lnTo>
                  <a:lnTo>
                    <a:pt x="8" y="214"/>
                  </a:lnTo>
                  <a:lnTo>
                    <a:pt x="22" y="199"/>
                  </a:lnTo>
                  <a:lnTo>
                    <a:pt x="43" y="171"/>
                  </a:lnTo>
                  <a:lnTo>
                    <a:pt x="65" y="149"/>
                  </a:lnTo>
                  <a:lnTo>
                    <a:pt x="72" y="128"/>
                  </a:lnTo>
                  <a:lnTo>
                    <a:pt x="86" y="114"/>
                  </a:lnTo>
                  <a:lnTo>
                    <a:pt x="115" y="78"/>
                  </a:lnTo>
                  <a:lnTo>
                    <a:pt x="143" y="42"/>
                  </a:lnTo>
                  <a:lnTo>
                    <a:pt x="172" y="21"/>
                  </a:lnTo>
                  <a:lnTo>
                    <a:pt x="193" y="0"/>
                  </a:lnTo>
                  <a:lnTo>
                    <a:pt x="207" y="7"/>
                  </a:lnTo>
                  <a:lnTo>
                    <a:pt x="214" y="14"/>
                  </a:lnTo>
                  <a:lnTo>
                    <a:pt x="243" y="21"/>
                  </a:lnTo>
                  <a:lnTo>
                    <a:pt x="264" y="28"/>
                  </a:lnTo>
                  <a:lnTo>
                    <a:pt x="279" y="35"/>
                  </a:lnTo>
                  <a:lnTo>
                    <a:pt x="300" y="42"/>
                  </a:lnTo>
                  <a:lnTo>
                    <a:pt x="307" y="42"/>
                  </a:lnTo>
                  <a:lnTo>
                    <a:pt x="314" y="42"/>
                  </a:lnTo>
                  <a:lnTo>
                    <a:pt x="314" y="50"/>
                  </a:lnTo>
                  <a:lnTo>
                    <a:pt x="321" y="50"/>
                  </a:lnTo>
                  <a:lnTo>
                    <a:pt x="321" y="57"/>
                  </a:lnTo>
                  <a:lnTo>
                    <a:pt x="321" y="64"/>
                  </a:lnTo>
                  <a:lnTo>
                    <a:pt x="329" y="64"/>
                  </a:lnTo>
                  <a:lnTo>
                    <a:pt x="336" y="64"/>
                  </a:lnTo>
                  <a:lnTo>
                    <a:pt x="336" y="71"/>
                  </a:lnTo>
                  <a:lnTo>
                    <a:pt x="336" y="78"/>
                  </a:lnTo>
                  <a:lnTo>
                    <a:pt x="343" y="85"/>
                  </a:lnTo>
                  <a:lnTo>
                    <a:pt x="350" y="85"/>
                  </a:lnTo>
                  <a:lnTo>
                    <a:pt x="357" y="85"/>
                  </a:lnTo>
                  <a:lnTo>
                    <a:pt x="357" y="92"/>
                  </a:lnTo>
                  <a:lnTo>
                    <a:pt x="357" y="100"/>
                  </a:lnTo>
                  <a:lnTo>
                    <a:pt x="364" y="100"/>
                  </a:lnTo>
                  <a:lnTo>
                    <a:pt x="364" y="107"/>
                  </a:lnTo>
                  <a:lnTo>
                    <a:pt x="364" y="114"/>
                  </a:lnTo>
                  <a:lnTo>
                    <a:pt x="364" y="121"/>
                  </a:lnTo>
                  <a:lnTo>
                    <a:pt x="371" y="121"/>
                  </a:lnTo>
                  <a:lnTo>
                    <a:pt x="371" y="128"/>
                  </a:lnTo>
                  <a:lnTo>
                    <a:pt x="371" y="135"/>
                  </a:lnTo>
                  <a:lnTo>
                    <a:pt x="378" y="135"/>
                  </a:lnTo>
                  <a:lnTo>
                    <a:pt x="386" y="135"/>
                  </a:lnTo>
                  <a:lnTo>
                    <a:pt x="386" y="142"/>
                  </a:lnTo>
                  <a:lnTo>
                    <a:pt x="386" y="149"/>
                  </a:lnTo>
                  <a:lnTo>
                    <a:pt x="393" y="157"/>
                  </a:lnTo>
                  <a:lnTo>
                    <a:pt x="407" y="171"/>
                  </a:lnTo>
                  <a:lnTo>
                    <a:pt x="407" y="178"/>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29" name="Freeform 128"/>
            <p:cNvSpPr>
              <a:spLocks/>
            </p:cNvSpPr>
            <p:nvPr/>
          </p:nvSpPr>
          <p:spPr bwMode="auto">
            <a:xfrm>
              <a:off x="5381625" y="2058988"/>
              <a:ext cx="701675" cy="633412"/>
            </a:xfrm>
            <a:custGeom>
              <a:avLst/>
              <a:gdLst>
                <a:gd name="T0" fmla="*/ 1113909063 w 442"/>
                <a:gd name="T1" fmla="*/ 468748692 h 399"/>
                <a:gd name="T2" fmla="*/ 1005543138 w 442"/>
                <a:gd name="T3" fmla="*/ 539313012 h 399"/>
                <a:gd name="T4" fmla="*/ 897175625 w 442"/>
                <a:gd name="T5" fmla="*/ 592235458 h 399"/>
                <a:gd name="T6" fmla="*/ 808970950 w 442"/>
                <a:gd name="T7" fmla="*/ 665320725 h 399"/>
                <a:gd name="T8" fmla="*/ 791329063 w 442"/>
                <a:gd name="T9" fmla="*/ 700602884 h 399"/>
                <a:gd name="T10" fmla="*/ 735885625 w 442"/>
                <a:gd name="T11" fmla="*/ 718243171 h 399"/>
                <a:gd name="T12" fmla="*/ 665321250 w 442"/>
                <a:gd name="T13" fmla="*/ 791328438 h 399"/>
                <a:gd name="T14" fmla="*/ 592237513 w 442"/>
                <a:gd name="T15" fmla="*/ 882053991 h 399"/>
                <a:gd name="T16" fmla="*/ 483870000 w 442"/>
                <a:gd name="T17" fmla="*/ 970258597 h 399"/>
                <a:gd name="T18" fmla="*/ 378023438 w 442"/>
                <a:gd name="T19" fmla="*/ 987900470 h 399"/>
                <a:gd name="T20" fmla="*/ 269657513 w 442"/>
                <a:gd name="T21" fmla="*/ 952618311 h 399"/>
                <a:gd name="T22" fmla="*/ 178931888 w 442"/>
                <a:gd name="T23" fmla="*/ 934976437 h 399"/>
                <a:gd name="T24" fmla="*/ 126007813 w 442"/>
                <a:gd name="T25" fmla="*/ 899694277 h 399"/>
                <a:gd name="T26" fmla="*/ 52924075 w 442"/>
                <a:gd name="T27" fmla="*/ 882053991 h 399"/>
                <a:gd name="T28" fmla="*/ 17641888 w 442"/>
                <a:gd name="T29" fmla="*/ 791328438 h 399"/>
                <a:gd name="T30" fmla="*/ 52924075 w 442"/>
                <a:gd name="T31" fmla="*/ 700602884 h 399"/>
                <a:gd name="T32" fmla="*/ 88206263 w 442"/>
                <a:gd name="T33" fmla="*/ 574595171 h 399"/>
                <a:gd name="T34" fmla="*/ 126007813 w 442"/>
                <a:gd name="T35" fmla="*/ 448587458 h 399"/>
                <a:gd name="T36" fmla="*/ 196572188 w 442"/>
                <a:gd name="T37" fmla="*/ 378023139 h 399"/>
                <a:gd name="T38" fmla="*/ 269657513 w 442"/>
                <a:gd name="T39" fmla="*/ 342740979 h 399"/>
                <a:gd name="T40" fmla="*/ 340221888 w 442"/>
                <a:gd name="T41" fmla="*/ 287297586 h 399"/>
                <a:gd name="T42" fmla="*/ 378023438 w 442"/>
                <a:gd name="T43" fmla="*/ 269655712 h 399"/>
                <a:gd name="T44" fmla="*/ 430947513 w 442"/>
                <a:gd name="T45" fmla="*/ 199091393 h 399"/>
                <a:gd name="T46" fmla="*/ 448587813 w 442"/>
                <a:gd name="T47" fmla="*/ 126007713 h 399"/>
                <a:gd name="T48" fmla="*/ 430947513 w 442"/>
                <a:gd name="T49" fmla="*/ 108365839 h 399"/>
                <a:gd name="T50" fmla="*/ 395665325 w 442"/>
                <a:gd name="T51" fmla="*/ 90725553 h 399"/>
                <a:gd name="T52" fmla="*/ 378023438 w 442"/>
                <a:gd name="T53" fmla="*/ 73083680 h 399"/>
                <a:gd name="T54" fmla="*/ 357862188 w 442"/>
                <a:gd name="T55" fmla="*/ 55443394 h 399"/>
                <a:gd name="T56" fmla="*/ 395665325 w 442"/>
                <a:gd name="T57" fmla="*/ 0 h 399"/>
                <a:gd name="T58" fmla="*/ 430947513 w 442"/>
                <a:gd name="T59" fmla="*/ 0 h 399"/>
                <a:gd name="T60" fmla="*/ 483870000 w 442"/>
                <a:gd name="T61" fmla="*/ 17640286 h 399"/>
                <a:gd name="T62" fmla="*/ 844253138 w 442"/>
                <a:gd name="T63" fmla="*/ 178930159 h 399"/>
                <a:gd name="T64" fmla="*/ 897175625 w 442"/>
                <a:gd name="T65" fmla="*/ 269655712 h 399"/>
                <a:gd name="T66" fmla="*/ 952619063 w 442"/>
                <a:gd name="T67" fmla="*/ 269655712 h 399"/>
                <a:gd name="T68" fmla="*/ 952619063 w 442"/>
                <a:gd name="T69" fmla="*/ 304937872 h 399"/>
                <a:gd name="T70" fmla="*/ 987901250 w 442"/>
                <a:gd name="T71" fmla="*/ 304937872 h 399"/>
                <a:gd name="T72" fmla="*/ 1005543138 w 442"/>
                <a:gd name="T73" fmla="*/ 322579745 h 399"/>
                <a:gd name="T74" fmla="*/ 1040825325 w 442"/>
                <a:gd name="T75" fmla="*/ 342740979 h 399"/>
                <a:gd name="T76" fmla="*/ 1040825325 w 442"/>
                <a:gd name="T77" fmla="*/ 378023139 h 399"/>
                <a:gd name="T78" fmla="*/ 1078626875 w 442"/>
                <a:gd name="T79" fmla="*/ 413305299 h 399"/>
                <a:gd name="T80" fmla="*/ 1078626875 w 442"/>
                <a:gd name="T81" fmla="*/ 468748692 h 399"/>
                <a:gd name="T82" fmla="*/ 1096268763 w 442"/>
                <a:gd name="T83" fmla="*/ 468748692 h 39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2"/>
                <a:gd name="T127" fmla="*/ 0 h 399"/>
                <a:gd name="T128" fmla="*/ 442 w 442"/>
                <a:gd name="T129" fmla="*/ 399 h 39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2" h="399">
                  <a:moveTo>
                    <a:pt x="435" y="186"/>
                  </a:moveTo>
                  <a:lnTo>
                    <a:pt x="442" y="186"/>
                  </a:lnTo>
                  <a:lnTo>
                    <a:pt x="421" y="200"/>
                  </a:lnTo>
                  <a:lnTo>
                    <a:pt x="399" y="214"/>
                  </a:lnTo>
                  <a:lnTo>
                    <a:pt x="392" y="214"/>
                  </a:lnTo>
                  <a:lnTo>
                    <a:pt x="356" y="235"/>
                  </a:lnTo>
                  <a:lnTo>
                    <a:pt x="321" y="257"/>
                  </a:lnTo>
                  <a:lnTo>
                    <a:pt x="321" y="264"/>
                  </a:lnTo>
                  <a:lnTo>
                    <a:pt x="321" y="271"/>
                  </a:lnTo>
                  <a:lnTo>
                    <a:pt x="314" y="278"/>
                  </a:lnTo>
                  <a:lnTo>
                    <a:pt x="306" y="278"/>
                  </a:lnTo>
                  <a:lnTo>
                    <a:pt x="292" y="285"/>
                  </a:lnTo>
                  <a:lnTo>
                    <a:pt x="271" y="300"/>
                  </a:lnTo>
                  <a:lnTo>
                    <a:pt x="264" y="314"/>
                  </a:lnTo>
                  <a:lnTo>
                    <a:pt x="249" y="328"/>
                  </a:lnTo>
                  <a:lnTo>
                    <a:pt x="235" y="350"/>
                  </a:lnTo>
                  <a:lnTo>
                    <a:pt x="214" y="364"/>
                  </a:lnTo>
                  <a:lnTo>
                    <a:pt x="192" y="385"/>
                  </a:lnTo>
                  <a:lnTo>
                    <a:pt x="171" y="399"/>
                  </a:lnTo>
                  <a:lnTo>
                    <a:pt x="150" y="392"/>
                  </a:lnTo>
                  <a:lnTo>
                    <a:pt x="128" y="385"/>
                  </a:lnTo>
                  <a:lnTo>
                    <a:pt x="107" y="378"/>
                  </a:lnTo>
                  <a:lnTo>
                    <a:pt x="85" y="371"/>
                  </a:lnTo>
                  <a:lnTo>
                    <a:pt x="71" y="371"/>
                  </a:lnTo>
                  <a:lnTo>
                    <a:pt x="57" y="364"/>
                  </a:lnTo>
                  <a:lnTo>
                    <a:pt x="50" y="357"/>
                  </a:lnTo>
                  <a:lnTo>
                    <a:pt x="35" y="350"/>
                  </a:lnTo>
                  <a:lnTo>
                    <a:pt x="21" y="350"/>
                  </a:lnTo>
                  <a:lnTo>
                    <a:pt x="0" y="342"/>
                  </a:lnTo>
                  <a:lnTo>
                    <a:pt x="7" y="314"/>
                  </a:lnTo>
                  <a:lnTo>
                    <a:pt x="14" y="293"/>
                  </a:lnTo>
                  <a:lnTo>
                    <a:pt x="21" y="278"/>
                  </a:lnTo>
                  <a:lnTo>
                    <a:pt x="28" y="257"/>
                  </a:lnTo>
                  <a:lnTo>
                    <a:pt x="35" y="228"/>
                  </a:lnTo>
                  <a:lnTo>
                    <a:pt x="50" y="200"/>
                  </a:lnTo>
                  <a:lnTo>
                    <a:pt x="50" y="178"/>
                  </a:lnTo>
                  <a:lnTo>
                    <a:pt x="57" y="150"/>
                  </a:lnTo>
                  <a:lnTo>
                    <a:pt x="78" y="150"/>
                  </a:lnTo>
                  <a:lnTo>
                    <a:pt x="100" y="150"/>
                  </a:lnTo>
                  <a:lnTo>
                    <a:pt x="107" y="136"/>
                  </a:lnTo>
                  <a:lnTo>
                    <a:pt x="121" y="114"/>
                  </a:lnTo>
                  <a:lnTo>
                    <a:pt x="135" y="114"/>
                  </a:lnTo>
                  <a:lnTo>
                    <a:pt x="150" y="114"/>
                  </a:lnTo>
                  <a:lnTo>
                    <a:pt x="150" y="107"/>
                  </a:lnTo>
                  <a:lnTo>
                    <a:pt x="157" y="93"/>
                  </a:lnTo>
                  <a:lnTo>
                    <a:pt x="171" y="79"/>
                  </a:lnTo>
                  <a:lnTo>
                    <a:pt x="171" y="64"/>
                  </a:lnTo>
                  <a:lnTo>
                    <a:pt x="178" y="50"/>
                  </a:lnTo>
                  <a:lnTo>
                    <a:pt x="171" y="50"/>
                  </a:lnTo>
                  <a:lnTo>
                    <a:pt x="171" y="43"/>
                  </a:lnTo>
                  <a:lnTo>
                    <a:pt x="171" y="36"/>
                  </a:lnTo>
                  <a:lnTo>
                    <a:pt x="157" y="36"/>
                  </a:lnTo>
                  <a:lnTo>
                    <a:pt x="150" y="36"/>
                  </a:lnTo>
                  <a:lnTo>
                    <a:pt x="150" y="29"/>
                  </a:lnTo>
                  <a:lnTo>
                    <a:pt x="150" y="22"/>
                  </a:lnTo>
                  <a:lnTo>
                    <a:pt x="142" y="22"/>
                  </a:lnTo>
                  <a:lnTo>
                    <a:pt x="150" y="7"/>
                  </a:lnTo>
                  <a:lnTo>
                    <a:pt x="157" y="0"/>
                  </a:lnTo>
                  <a:lnTo>
                    <a:pt x="164" y="0"/>
                  </a:lnTo>
                  <a:lnTo>
                    <a:pt x="171" y="0"/>
                  </a:lnTo>
                  <a:lnTo>
                    <a:pt x="178" y="7"/>
                  </a:lnTo>
                  <a:lnTo>
                    <a:pt x="192" y="7"/>
                  </a:lnTo>
                  <a:lnTo>
                    <a:pt x="264" y="43"/>
                  </a:lnTo>
                  <a:lnTo>
                    <a:pt x="335" y="71"/>
                  </a:lnTo>
                  <a:lnTo>
                    <a:pt x="342" y="86"/>
                  </a:lnTo>
                  <a:lnTo>
                    <a:pt x="356" y="107"/>
                  </a:lnTo>
                  <a:lnTo>
                    <a:pt x="364" y="107"/>
                  </a:lnTo>
                  <a:lnTo>
                    <a:pt x="378" y="107"/>
                  </a:lnTo>
                  <a:lnTo>
                    <a:pt x="378" y="114"/>
                  </a:lnTo>
                  <a:lnTo>
                    <a:pt x="378" y="121"/>
                  </a:lnTo>
                  <a:lnTo>
                    <a:pt x="385" y="121"/>
                  </a:lnTo>
                  <a:lnTo>
                    <a:pt x="392" y="121"/>
                  </a:lnTo>
                  <a:lnTo>
                    <a:pt x="392" y="128"/>
                  </a:lnTo>
                  <a:lnTo>
                    <a:pt x="399" y="128"/>
                  </a:lnTo>
                  <a:lnTo>
                    <a:pt x="413" y="128"/>
                  </a:lnTo>
                  <a:lnTo>
                    <a:pt x="413" y="136"/>
                  </a:lnTo>
                  <a:lnTo>
                    <a:pt x="413" y="143"/>
                  </a:lnTo>
                  <a:lnTo>
                    <a:pt x="413" y="150"/>
                  </a:lnTo>
                  <a:lnTo>
                    <a:pt x="421" y="157"/>
                  </a:lnTo>
                  <a:lnTo>
                    <a:pt x="428" y="164"/>
                  </a:lnTo>
                  <a:lnTo>
                    <a:pt x="428" y="178"/>
                  </a:lnTo>
                  <a:lnTo>
                    <a:pt x="428" y="186"/>
                  </a:lnTo>
                  <a:lnTo>
                    <a:pt x="435" y="186"/>
                  </a:lnTo>
                  <a:close/>
                </a:path>
              </a:pathLst>
            </a:custGeom>
            <a:solidFill>
              <a:schemeClr val="tx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30" name="Freeform 129"/>
            <p:cNvSpPr>
              <a:spLocks/>
            </p:cNvSpPr>
            <p:nvPr/>
          </p:nvSpPr>
          <p:spPr bwMode="auto">
            <a:xfrm>
              <a:off x="5381625" y="2058988"/>
              <a:ext cx="701675" cy="633412"/>
            </a:xfrm>
            <a:custGeom>
              <a:avLst/>
              <a:gdLst>
                <a:gd name="T0" fmla="*/ 1113909063 w 442"/>
                <a:gd name="T1" fmla="*/ 468748692 h 399"/>
                <a:gd name="T2" fmla="*/ 1005543138 w 442"/>
                <a:gd name="T3" fmla="*/ 539313012 h 399"/>
                <a:gd name="T4" fmla="*/ 897175625 w 442"/>
                <a:gd name="T5" fmla="*/ 592235458 h 399"/>
                <a:gd name="T6" fmla="*/ 808970950 w 442"/>
                <a:gd name="T7" fmla="*/ 665320725 h 399"/>
                <a:gd name="T8" fmla="*/ 791329063 w 442"/>
                <a:gd name="T9" fmla="*/ 700602884 h 399"/>
                <a:gd name="T10" fmla="*/ 735885625 w 442"/>
                <a:gd name="T11" fmla="*/ 718243171 h 399"/>
                <a:gd name="T12" fmla="*/ 665321250 w 442"/>
                <a:gd name="T13" fmla="*/ 791328438 h 399"/>
                <a:gd name="T14" fmla="*/ 592237513 w 442"/>
                <a:gd name="T15" fmla="*/ 882053991 h 399"/>
                <a:gd name="T16" fmla="*/ 483870000 w 442"/>
                <a:gd name="T17" fmla="*/ 970258597 h 399"/>
                <a:gd name="T18" fmla="*/ 378023438 w 442"/>
                <a:gd name="T19" fmla="*/ 987900470 h 399"/>
                <a:gd name="T20" fmla="*/ 269657513 w 442"/>
                <a:gd name="T21" fmla="*/ 952618311 h 399"/>
                <a:gd name="T22" fmla="*/ 178931888 w 442"/>
                <a:gd name="T23" fmla="*/ 934976437 h 399"/>
                <a:gd name="T24" fmla="*/ 126007813 w 442"/>
                <a:gd name="T25" fmla="*/ 899694277 h 399"/>
                <a:gd name="T26" fmla="*/ 52924075 w 442"/>
                <a:gd name="T27" fmla="*/ 882053991 h 399"/>
                <a:gd name="T28" fmla="*/ 17641888 w 442"/>
                <a:gd name="T29" fmla="*/ 791328438 h 399"/>
                <a:gd name="T30" fmla="*/ 52924075 w 442"/>
                <a:gd name="T31" fmla="*/ 700602884 h 399"/>
                <a:gd name="T32" fmla="*/ 88206263 w 442"/>
                <a:gd name="T33" fmla="*/ 574595171 h 399"/>
                <a:gd name="T34" fmla="*/ 126007813 w 442"/>
                <a:gd name="T35" fmla="*/ 448587458 h 399"/>
                <a:gd name="T36" fmla="*/ 196572188 w 442"/>
                <a:gd name="T37" fmla="*/ 378023139 h 399"/>
                <a:gd name="T38" fmla="*/ 269657513 w 442"/>
                <a:gd name="T39" fmla="*/ 342740979 h 399"/>
                <a:gd name="T40" fmla="*/ 340221888 w 442"/>
                <a:gd name="T41" fmla="*/ 287297586 h 399"/>
                <a:gd name="T42" fmla="*/ 378023438 w 442"/>
                <a:gd name="T43" fmla="*/ 269655712 h 399"/>
                <a:gd name="T44" fmla="*/ 430947513 w 442"/>
                <a:gd name="T45" fmla="*/ 199091393 h 399"/>
                <a:gd name="T46" fmla="*/ 448587813 w 442"/>
                <a:gd name="T47" fmla="*/ 126007713 h 399"/>
                <a:gd name="T48" fmla="*/ 430947513 w 442"/>
                <a:gd name="T49" fmla="*/ 108365839 h 399"/>
                <a:gd name="T50" fmla="*/ 395665325 w 442"/>
                <a:gd name="T51" fmla="*/ 90725553 h 399"/>
                <a:gd name="T52" fmla="*/ 378023438 w 442"/>
                <a:gd name="T53" fmla="*/ 73083680 h 399"/>
                <a:gd name="T54" fmla="*/ 357862188 w 442"/>
                <a:gd name="T55" fmla="*/ 55443394 h 399"/>
                <a:gd name="T56" fmla="*/ 395665325 w 442"/>
                <a:gd name="T57" fmla="*/ 0 h 399"/>
                <a:gd name="T58" fmla="*/ 430947513 w 442"/>
                <a:gd name="T59" fmla="*/ 0 h 399"/>
                <a:gd name="T60" fmla="*/ 483870000 w 442"/>
                <a:gd name="T61" fmla="*/ 17640286 h 399"/>
                <a:gd name="T62" fmla="*/ 844253138 w 442"/>
                <a:gd name="T63" fmla="*/ 178930159 h 399"/>
                <a:gd name="T64" fmla="*/ 897175625 w 442"/>
                <a:gd name="T65" fmla="*/ 269655712 h 399"/>
                <a:gd name="T66" fmla="*/ 952619063 w 442"/>
                <a:gd name="T67" fmla="*/ 269655712 h 399"/>
                <a:gd name="T68" fmla="*/ 952619063 w 442"/>
                <a:gd name="T69" fmla="*/ 304937872 h 399"/>
                <a:gd name="T70" fmla="*/ 987901250 w 442"/>
                <a:gd name="T71" fmla="*/ 304937872 h 399"/>
                <a:gd name="T72" fmla="*/ 1005543138 w 442"/>
                <a:gd name="T73" fmla="*/ 322579745 h 399"/>
                <a:gd name="T74" fmla="*/ 1040825325 w 442"/>
                <a:gd name="T75" fmla="*/ 342740979 h 399"/>
                <a:gd name="T76" fmla="*/ 1040825325 w 442"/>
                <a:gd name="T77" fmla="*/ 378023139 h 399"/>
                <a:gd name="T78" fmla="*/ 1078626875 w 442"/>
                <a:gd name="T79" fmla="*/ 413305299 h 399"/>
                <a:gd name="T80" fmla="*/ 1078626875 w 442"/>
                <a:gd name="T81" fmla="*/ 468748692 h 39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42"/>
                <a:gd name="T124" fmla="*/ 0 h 399"/>
                <a:gd name="T125" fmla="*/ 442 w 442"/>
                <a:gd name="T126" fmla="*/ 399 h 39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42" h="399">
                  <a:moveTo>
                    <a:pt x="435" y="186"/>
                  </a:moveTo>
                  <a:lnTo>
                    <a:pt x="442" y="186"/>
                  </a:lnTo>
                  <a:lnTo>
                    <a:pt x="421" y="200"/>
                  </a:lnTo>
                  <a:lnTo>
                    <a:pt x="399" y="214"/>
                  </a:lnTo>
                  <a:lnTo>
                    <a:pt x="392" y="214"/>
                  </a:lnTo>
                  <a:lnTo>
                    <a:pt x="356" y="235"/>
                  </a:lnTo>
                  <a:lnTo>
                    <a:pt x="321" y="257"/>
                  </a:lnTo>
                  <a:lnTo>
                    <a:pt x="321" y="264"/>
                  </a:lnTo>
                  <a:lnTo>
                    <a:pt x="321" y="271"/>
                  </a:lnTo>
                  <a:lnTo>
                    <a:pt x="314" y="278"/>
                  </a:lnTo>
                  <a:lnTo>
                    <a:pt x="306" y="278"/>
                  </a:lnTo>
                  <a:lnTo>
                    <a:pt x="292" y="285"/>
                  </a:lnTo>
                  <a:lnTo>
                    <a:pt x="271" y="300"/>
                  </a:lnTo>
                  <a:lnTo>
                    <a:pt x="264" y="314"/>
                  </a:lnTo>
                  <a:lnTo>
                    <a:pt x="249" y="328"/>
                  </a:lnTo>
                  <a:lnTo>
                    <a:pt x="235" y="350"/>
                  </a:lnTo>
                  <a:lnTo>
                    <a:pt x="214" y="364"/>
                  </a:lnTo>
                  <a:lnTo>
                    <a:pt x="192" y="385"/>
                  </a:lnTo>
                  <a:lnTo>
                    <a:pt x="171" y="399"/>
                  </a:lnTo>
                  <a:lnTo>
                    <a:pt x="150" y="392"/>
                  </a:lnTo>
                  <a:lnTo>
                    <a:pt x="128" y="385"/>
                  </a:lnTo>
                  <a:lnTo>
                    <a:pt x="107" y="378"/>
                  </a:lnTo>
                  <a:lnTo>
                    <a:pt x="85" y="371"/>
                  </a:lnTo>
                  <a:lnTo>
                    <a:pt x="71" y="371"/>
                  </a:lnTo>
                  <a:lnTo>
                    <a:pt x="57" y="364"/>
                  </a:lnTo>
                  <a:lnTo>
                    <a:pt x="50" y="357"/>
                  </a:lnTo>
                  <a:lnTo>
                    <a:pt x="35" y="350"/>
                  </a:lnTo>
                  <a:lnTo>
                    <a:pt x="21" y="350"/>
                  </a:lnTo>
                  <a:lnTo>
                    <a:pt x="0" y="342"/>
                  </a:lnTo>
                  <a:lnTo>
                    <a:pt x="7" y="314"/>
                  </a:lnTo>
                  <a:lnTo>
                    <a:pt x="14" y="293"/>
                  </a:lnTo>
                  <a:lnTo>
                    <a:pt x="21" y="278"/>
                  </a:lnTo>
                  <a:lnTo>
                    <a:pt x="28" y="257"/>
                  </a:lnTo>
                  <a:lnTo>
                    <a:pt x="35" y="228"/>
                  </a:lnTo>
                  <a:lnTo>
                    <a:pt x="50" y="200"/>
                  </a:lnTo>
                  <a:lnTo>
                    <a:pt x="50" y="178"/>
                  </a:lnTo>
                  <a:lnTo>
                    <a:pt x="57" y="150"/>
                  </a:lnTo>
                  <a:lnTo>
                    <a:pt x="78" y="150"/>
                  </a:lnTo>
                  <a:lnTo>
                    <a:pt x="100" y="150"/>
                  </a:lnTo>
                  <a:lnTo>
                    <a:pt x="107" y="136"/>
                  </a:lnTo>
                  <a:lnTo>
                    <a:pt x="121" y="114"/>
                  </a:lnTo>
                  <a:lnTo>
                    <a:pt x="135" y="114"/>
                  </a:lnTo>
                  <a:lnTo>
                    <a:pt x="150" y="114"/>
                  </a:lnTo>
                  <a:lnTo>
                    <a:pt x="150" y="107"/>
                  </a:lnTo>
                  <a:lnTo>
                    <a:pt x="157" y="93"/>
                  </a:lnTo>
                  <a:lnTo>
                    <a:pt x="171" y="79"/>
                  </a:lnTo>
                  <a:lnTo>
                    <a:pt x="171" y="64"/>
                  </a:lnTo>
                  <a:lnTo>
                    <a:pt x="178" y="50"/>
                  </a:lnTo>
                  <a:lnTo>
                    <a:pt x="171" y="50"/>
                  </a:lnTo>
                  <a:lnTo>
                    <a:pt x="171" y="43"/>
                  </a:lnTo>
                  <a:lnTo>
                    <a:pt x="171" y="36"/>
                  </a:lnTo>
                  <a:lnTo>
                    <a:pt x="157" y="36"/>
                  </a:lnTo>
                  <a:lnTo>
                    <a:pt x="150" y="36"/>
                  </a:lnTo>
                  <a:lnTo>
                    <a:pt x="150" y="29"/>
                  </a:lnTo>
                  <a:lnTo>
                    <a:pt x="150" y="22"/>
                  </a:lnTo>
                  <a:lnTo>
                    <a:pt x="142" y="22"/>
                  </a:lnTo>
                  <a:lnTo>
                    <a:pt x="150" y="7"/>
                  </a:lnTo>
                  <a:lnTo>
                    <a:pt x="157" y="0"/>
                  </a:lnTo>
                  <a:lnTo>
                    <a:pt x="164" y="0"/>
                  </a:lnTo>
                  <a:lnTo>
                    <a:pt x="171" y="0"/>
                  </a:lnTo>
                  <a:lnTo>
                    <a:pt x="178" y="7"/>
                  </a:lnTo>
                  <a:lnTo>
                    <a:pt x="192" y="7"/>
                  </a:lnTo>
                  <a:lnTo>
                    <a:pt x="264" y="43"/>
                  </a:lnTo>
                  <a:lnTo>
                    <a:pt x="335" y="71"/>
                  </a:lnTo>
                  <a:lnTo>
                    <a:pt x="342" y="86"/>
                  </a:lnTo>
                  <a:lnTo>
                    <a:pt x="356" y="107"/>
                  </a:lnTo>
                  <a:lnTo>
                    <a:pt x="364" y="107"/>
                  </a:lnTo>
                  <a:lnTo>
                    <a:pt x="378" y="107"/>
                  </a:lnTo>
                  <a:lnTo>
                    <a:pt x="378" y="114"/>
                  </a:lnTo>
                  <a:lnTo>
                    <a:pt x="378" y="121"/>
                  </a:lnTo>
                  <a:lnTo>
                    <a:pt x="385" y="121"/>
                  </a:lnTo>
                  <a:lnTo>
                    <a:pt x="392" y="121"/>
                  </a:lnTo>
                  <a:lnTo>
                    <a:pt x="392" y="128"/>
                  </a:lnTo>
                  <a:lnTo>
                    <a:pt x="399" y="128"/>
                  </a:lnTo>
                  <a:lnTo>
                    <a:pt x="413" y="128"/>
                  </a:lnTo>
                  <a:lnTo>
                    <a:pt x="413" y="136"/>
                  </a:lnTo>
                  <a:lnTo>
                    <a:pt x="413" y="143"/>
                  </a:lnTo>
                  <a:lnTo>
                    <a:pt x="413" y="150"/>
                  </a:lnTo>
                  <a:lnTo>
                    <a:pt x="421" y="157"/>
                  </a:lnTo>
                  <a:lnTo>
                    <a:pt x="428" y="164"/>
                  </a:lnTo>
                  <a:lnTo>
                    <a:pt x="428" y="178"/>
                  </a:lnTo>
                  <a:lnTo>
                    <a:pt x="428" y="186"/>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31" name="Freeform 130"/>
            <p:cNvSpPr>
              <a:spLocks/>
            </p:cNvSpPr>
            <p:nvPr/>
          </p:nvSpPr>
          <p:spPr bwMode="auto">
            <a:xfrm>
              <a:off x="5370513" y="1878013"/>
              <a:ext cx="293687" cy="430212"/>
            </a:xfrm>
            <a:custGeom>
              <a:avLst/>
              <a:gdLst>
                <a:gd name="T0" fmla="*/ 322579451 w 185"/>
                <a:gd name="T1" fmla="*/ 287297479 h 271"/>
                <a:gd name="T2" fmla="*/ 340219721 w 185"/>
                <a:gd name="T3" fmla="*/ 287297479 h 271"/>
                <a:gd name="T4" fmla="*/ 340219721 w 185"/>
                <a:gd name="T5" fmla="*/ 304937758 h 271"/>
                <a:gd name="T6" fmla="*/ 340219721 w 185"/>
                <a:gd name="T7" fmla="*/ 322579625 h 271"/>
                <a:gd name="T8" fmla="*/ 357861578 w 185"/>
                <a:gd name="T9" fmla="*/ 322579625 h 271"/>
                <a:gd name="T10" fmla="*/ 395663064 w 185"/>
                <a:gd name="T11" fmla="*/ 322579625 h 271"/>
                <a:gd name="T12" fmla="*/ 375501848 w 185"/>
                <a:gd name="T13" fmla="*/ 322579625 h 271"/>
                <a:gd name="T14" fmla="*/ 357861578 w 185"/>
                <a:gd name="T15" fmla="*/ 342740852 h 271"/>
                <a:gd name="T16" fmla="*/ 375501848 w 185"/>
                <a:gd name="T17" fmla="*/ 342740852 h 271"/>
                <a:gd name="T18" fmla="*/ 395663064 w 185"/>
                <a:gd name="T19" fmla="*/ 342740852 h 271"/>
                <a:gd name="T20" fmla="*/ 395663064 w 185"/>
                <a:gd name="T21" fmla="*/ 360381131 h 271"/>
                <a:gd name="T22" fmla="*/ 395663064 w 185"/>
                <a:gd name="T23" fmla="*/ 395663278 h 271"/>
                <a:gd name="T24" fmla="*/ 413304921 w 185"/>
                <a:gd name="T25" fmla="*/ 395663278 h 271"/>
                <a:gd name="T26" fmla="*/ 430945191 w 185"/>
                <a:gd name="T27" fmla="*/ 395663278 h 271"/>
                <a:gd name="T28" fmla="*/ 430945191 w 185"/>
                <a:gd name="T29" fmla="*/ 413305145 h 271"/>
                <a:gd name="T30" fmla="*/ 448587049 w 185"/>
                <a:gd name="T31" fmla="*/ 413305145 h 271"/>
                <a:gd name="T32" fmla="*/ 466227319 w 185"/>
                <a:gd name="T33" fmla="*/ 413305145 h 271"/>
                <a:gd name="T34" fmla="*/ 448587049 w 185"/>
                <a:gd name="T35" fmla="*/ 448587291 h 271"/>
                <a:gd name="T36" fmla="*/ 430945191 w 185"/>
                <a:gd name="T37" fmla="*/ 504030664 h 271"/>
                <a:gd name="T38" fmla="*/ 413304921 w 185"/>
                <a:gd name="T39" fmla="*/ 521670944 h 271"/>
                <a:gd name="T40" fmla="*/ 395663064 w 185"/>
                <a:gd name="T41" fmla="*/ 556953090 h 271"/>
                <a:gd name="T42" fmla="*/ 395663064 w 185"/>
                <a:gd name="T43" fmla="*/ 574594957 h 271"/>
                <a:gd name="T44" fmla="*/ 357861578 w 185"/>
                <a:gd name="T45" fmla="*/ 574594957 h 271"/>
                <a:gd name="T46" fmla="*/ 304937593 w 185"/>
                <a:gd name="T47" fmla="*/ 574594957 h 271"/>
                <a:gd name="T48" fmla="*/ 287297323 w 185"/>
                <a:gd name="T49" fmla="*/ 630038330 h 271"/>
                <a:gd name="T50" fmla="*/ 252015196 w 185"/>
                <a:gd name="T51" fmla="*/ 682960756 h 271"/>
                <a:gd name="T52" fmla="*/ 126007598 w 185"/>
                <a:gd name="T53" fmla="*/ 682960756 h 271"/>
                <a:gd name="T54" fmla="*/ 0 w 185"/>
                <a:gd name="T55" fmla="*/ 682960756 h 271"/>
                <a:gd name="T56" fmla="*/ 0 w 185"/>
                <a:gd name="T57" fmla="*/ 539312811 h 271"/>
                <a:gd name="T58" fmla="*/ 17640270 w 185"/>
                <a:gd name="T59" fmla="*/ 395663278 h 271"/>
                <a:gd name="T60" fmla="*/ 35282127 w 185"/>
                <a:gd name="T61" fmla="*/ 395663278 h 271"/>
                <a:gd name="T62" fmla="*/ 52922397 w 185"/>
                <a:gd name="T63" fmla="*/ 395663278 h 271"/>
                <a:gd name="T64" fmla="*/ 52922397 w 185"/>
                <a:gd name="T65" fmla="*/ 360381131 h 271"/>
                <a:gd name="T66" fmla="*/ 52922397 w 185"/>
                <a:gd name="T67" fmla="*/ 342740852 h 271"/>
                <a:gd name="T68" fmla="*/ 52922397 w 185"/>
                <a:gd name="T69" fmla="*/ 269655612 h 271"/>
                <a:gd name="T70" fmla="*/ 70564255 w 185"/>
                <a:gd name="T71" fmla="*/ 216733186 h 271"/>
                <a:gd name="T72" fmla="*/ 70564255 w 185"/>
                <a:gd name="T73" fmla="*/ 196571959 h 271"/>
                <a:gd name="T74" fmla="*/ 70564255 w 185"/>
                <a:gd name="T75" fmla="*/ 178930092 h 271"/>
                <a:gd name="T76" fmla="*/ 88204525 w 185"/>
                <a:gd name="T77" fmla="*/ 90725520 h 271"/>
                <a:gd name="T78" fmla="*/ 105846382 w 185"/>
                <a:gd name="T79" fmla="*/ 0 h 271"/>
                <a:gd name="T80" fmla="*/ 214212123 w 185"/>
                <a:gd name="T81" fmla="*/ 0 h 271"/>
                <a:gd name="T82" fmla="*/ 304937593 w 185"/>
                <a:gd name="T83" fmla="*/ 0 h 271"/>
                <a:gd name="T84" fmla="*/ 304937593 w 185"/>
                <a:gd name="T85" fmla="*/ 143647946 h 271"/>
                <a:gd name="T86" fmla="*/ 304937593 w 185"/>
                <a:gd name="T87" fmla="*/ 287297479 h 271"/>
                <a:gd name="T88" fmla="*/ 304937593 w 185"/>
                <a:gd name="T89" fmla="*/ 287297479 h 271"/>
                <a:gd name="T90" fmla="*/ 322579451 w 185"/>
                <a:gd name="T91" fmla="*/ 287297479 h 27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5"/>
                <a:gd name="T139" fmla="*/ 0 h 271"/>
                <a:gd name="T140" fmla="*/ 185 w 185"/>
                <a:gd name="T141" fmla="*/ 271 h 27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5" h="271">
                  <a:moveTo>
                    <a:pt x="128" y="114"/>
                  </a:moveTo>
                  <a:lnTo>
                    <a:pt x="135" y="114"/>
                  </a:lnTo>
                  <a:lnTo>
                    <a:pt x="135" y="121"/>
                  </a:lnTo>
                  <a:lnTo>
                    <a:pt x="135" y="128"/>
                  </a:lnTo>
                  <a:lnTo>
                    <a:pt x="142" y="128"/>
                  </a:lnTo>
                  <a:lnTo>
                    <a:pt x="157" y="128"/>
                  </a:lnTo>
                  <a:lnTo>
                    <a:pt x="149" y="128"/>
                  </a:lnTo>
                  <a:lnTo>
                    <a:pt x="142" y="136"/>
                  </a:lnTo>
                  <a:lnTo>
                    <a:pt x="149" y="136"/>
                  </a:lnTo>
                  <a:lnTo>
                    <a:pt x="157" y="136"/>
                  </a:lnTo>
                  <a:lnTo>
                    <a:pt x="157" y="143"/>
                  </a:lnTo>
                  <a:lnTo>
                    <a:pt x="157" y="157"/>
                  </a:lnTo>
                  <a:lnTo>
                    <a:pt x="164" y="157"/>
                  </a:lnTo>
                  <a:lnTo>
                    <a:pt x="171" y="157"/>
                  </a:lnTo>
                  <a:lnTo>
                    <a:pt x="171" y="164"/>
                  </a:lnTo>
                  <a:lnTo>
                    <a:pt x="178" y="164"/>
                  </a:lnTo>
                  <a:lnTo>
                    <a:pt x="185" y="164"/>
                  </a:lnTo>
                  <a:lnTo>
                    <a:pt x="178" y="178"/>
                  </a:lnTo>
                  <a:lnTo>
                    <a:pt x="171" y="200"/>
                  </a:lnTo>
                  <a:lnTo>
                    <a:pt x="164" y="207"/>
                  </a:lnTo>
                  <a:lnTo>
                    <a:pt x="157" y="221"/>
                  </a:lnTo>
                  <a:lnTo>
                    <a:pt x="157" y="228"/>
                  </a:lnTo>
                  <a:lnTo>
                    <a:pt x="142" y="228"/>
                  </a:lnTo>
                  <a:lnTo>
                    <a:pt x="121" y="228"/>
                  </a:lnTo>
                  <a:lnTo>
                    <a:pt x="114" y="250"/>
                  </a:lnTo>
                  <a:lnTo>
                    <a:pt x="100" y="271"/>
                  </a:lnTo>
                  <a:lnTo>
                    <a:pt x="50" y="271"/>
                  </a:lnTo>
                  <a:lnTo>
                    <a:pt x="0" y="271"/>
                  </a:lnTo>
                  <a:lnTo>
                    <a:pt x="0" y="214"/>
                  </a:lnTo>
                  <a:lnTo>
                    <a:pt x="7" y="157"/>
                  </a:lnTo>
                  <a:lnTo>
                    <a:pt x="14" y="157"/>
                  </a:lnTo>
                  <a:lnTo>
                    <a:pt x="21" y="157"/>
                  </a:lnTo>
                  <a:lnTo>
                    <a:pt x="21" y="143"/>
                  </a:lnTo>
                  <a:lnTo>
                    <a:pt x="21" y="136"/>
                  </a:lnTo>
                  <a:lnTo>
                    <a:pt x="21" y="107"/>
                  </a:lnTo>
                  <a:lnTo>
                    <a:pt x="28" y="86"/>
                  </a:lnTo>
                  <a:lnTo>
                    <a:pt x="28" y="78"/>
                  </a:lnTo>
                  <a:lnTo>
                    <a:pt x="28" y="71"/>
                  </a:lnTo>
                  <a:lnTo>
                    <a:pt x="35" y="36"/>
                  </a:lnTo>
                  <a:lnTo>
                    <a:pt x="42" y="0"/>
                  </a:lnTo>
                  <a:lnTo>
                    <a:pt x="85" y="0"/>
                  </a:lnTo>
                  <a:lnTo>
                    <a:pt x="121" y="0"/>
                  </a:lnTo>
                  <a:lnTo>
                    <a:pt x="121" y="57"/>
                  </a:lnTo>
                  <a:lnTo>
                    <a:pt x="121" y="114"/>
                  </a:lnTo>
                  <a:lnTo>
                    <a:pt x="128" y="114"/>
                  </a:lnTo>
                  <a:close/>
                </a:path>
              </a:pathLst>
            </a:custGeom>
            <a:solidFill>
              <a:schemeClr val="accent6">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32" name="Freeform 131"/>
            <p:cNvSpPr>
              <a:spLocks/>
            </p:cNvSpPr>
            <p:nvPr/>
          </p:nvSpPr>
          <p:spPr bwMode="auto">
            <a:xfrm>
              <a:off x="5370513" y="1878013"/>
              <a:ext cx="293687" cy="430212"/>
            </a:xfrm>
            <a:custGeom>
              <a:avLst/>
              <a:gdLst>
                <a:gd name="T0" fmla="*/ 322579451 w 185"/>
                <a:gd name="T1" fmla="*/ 287297479 h 271"/>
                <a:gd name="T2" fmla="*/ 340219721 w 185"/>
                <a:gd name="T3" fmla="*/ 287297479 h 271"/>
                <a:gd name="T4" fmla="*/ 340219721 w 185"/>
                <a:gd name="T5" fmla="*/ 304937758 h 271"/>
                <a:gd name="T6" fmla="*/ 340219721 w 185"/>
                <a:gd name="T7" fmla="*/ 322579625 h 271"/>
                <a:gd name="T8" fmla="*/ 357861578 w 185"/>
                <a:gd name="T9" fmla="*/ 322579625 h 271"/>
                <a:gd name="T10" fmla="*/ 395663064 w 185"/>
                <a:gd name="T11" fmla="*/ 322579625 h 271"/>
                <a:gd name="T12" fmla="*/ 375501848 w 185"/>
                <a:gd name="T13" fmla="*/ 322579625 h 271"/>
                <a:gd name="T14" fmla="*/ 357861578 w 185"/>
                <a:gd name="T15" fmla="*/ 342740852 h 271"/>
                <a:gd name="T16" fmla="*/ 375501848 w 185"/>
                <a:gd name="T17" fmla="*/ 342740852 h 271"/>
                <a:gd name="T18" fmla="*/ 395663064 w 185"/>
                <a:gd name="T19" fmla="*/ 342740852 h 271"/>
                <a:gd name="T20" fmla="*/ 395663064 w 185"/>
                <a:gd name="T21" fmla="*/ 360381131 h 271"/>
                <a:gd name="T22" fmla="*/ 395663064 w 185"/>
                <a:gd name="T23" fmla="*/ 395663278 h 271"/>
                <a:gd name="T24" fmla="*/ 413304921 w 185"/>
                <a:gd name="T25" fmla="*/ 395663278 h 271"/>
                <a:gd name="T26" fmla="*/ 430945191 w 185"/>
                <a:gd name="T27" fmla="*/ 395663278 h 271"/>
                <a:gd name="T28" fmla="*/ 430945191 w 185"/>
                <a:gd name="T29" fmla="*/ 413305145 h 271"/>
                <a:gd name="T30" fmla="*/ 448587049 w 185"/>
                <a:gd name="T31" fmla="*/ 413305145 h 271"/>
                <a:gd name="T32" fmla="*/ 466227319 w 185"/>
                <a:gd name="T33" fmla="*/ 413305145 h 271"/>
                <a:gd name="T34" fmla="*/ 448587049 w 185"/>
                <a:gd name="T35" fmla="*/ 448587291 h 271"/>
                <a:gd name="T36" fmla="*/ 430945191 w 185"/>
                <a:gd name="T37" fmla="*/ 504030664 h 271"/>
                <a:gd name="T38" fmla="*/ 413304921 w 185"/>
                <a:gd name="T39" fmla="*/ 521670944 h 271"/>
                <a:gd name="T40" fmla="*/ 395663064 w 185"/>
                <a:gd name="T41" fmla="*/ 556953090 h 271"/>
                <a:gd name="T42" fmla="*/ 395663064 w 185"/>
                <a:gd name="T43" fmla="*/ 574594957 h 271"/>
                <a:gd name="T44" fmla="*/ 357861578 w 185"/>
                <a:gd name="T45" fmla="*/ 574594957 h 271"/>
                <a:gd name="T46" fmla="*/ 304937593 w 185"/>
                <a:gd name="T47" fmla="*/ 574594957 h 271"/>
                <a:gd name="T48" fmla="*/ 287297323 w 185"/>
                <a:gd name="T49" fmla="*/ 630038330 h 271"/>
                <a:gd name="T50" fmla="*/ 252015196 w 185"/>
                <a:gd name="T51" fmla="*/ 682960756 h 271"/>
                <a:gd name="T52" fmla="*/ 126007598 w 185"/>
                <a:gd name="T53" fmla="*/ 682960756 h 271"/>
                <a:gd name="T54" fmla="*/ 0 w 185"/>
                <a:gd name="T55" fmla="*/ 682960756 h 271"/>
                <a:gd name="T56" fmla="*/ 0 w 185"/>
                <a:gd name="T57" fmla="*/ 539312811 h 271"/>
                <a:gd name="T58" fmla="*/ 17640270 w 185"/>
                <a:gd name="T59" fmla="*/ 395663278 h 271"/>
                <a:gd name="T60" fmla="*/ 35282127 w 185"/>
                <a:gd name="T61" fmla="*/ 395663278 h 271"/>
                <a:gd name="T62" fmla="*/ 52922397 w 185"/>
                <a:gd name="T63" fmla="*/ 395663278 h 271"/>
                <a:gd name="T64" fmla="*/ 52922397 w 185"/>
                <a:gd name="T65" fmla="*/ 360381131 h 271"/>
                <a:gd name="T66" fmla="*/ 52922397 w 185"/>
                <a:gd name="T67" fmla="*/ 342740852 h 271"/>
                <a:gd name="T68" fmla="*/ 52922397 w 185"/>
                <a:gd name="T69" fmla="*/ 269655612 h 271"/>
                <a:gd name="T70" fmla="*/ 70564255 w 185"/>
                <a:gd name="T71" fmla="*/ 216733186 h 271"/>
                <a:gd name="T72" fmla="*/ 70564255 w 185"/>
                <a:gd name="T73" fmla="*/ 196571959 h 271"/>
                <a:gd name="T74" fmla="*/ 70564255 w 185"/>
                <a:gd name="T75" fmla="*/ 178930092 h 271"/>
                <a:gd name="T76" fmla="*/ 88204525 w 185"/>
                <a:gd name="T77" fmla="*/ 90725520 h 271"/>
                <a:gd name="T78" fmla="*/ 105846382 w 185"/>
                <a:gd name="T79" fmla="*/ 0 h 271"/>
                <a:gd name="T80" fmla="*/ 214212123 w 185"/>
                <a:gd name="T81" fmla="*/ 0 h 271"/>
                <a:gd name="T82" fmla="*/ 304937593 w 185"/>
                <a:gd name="T83" fmla="*/ 0 h 271"/>
                <a:gd name="T84" fmla="*/ 304937593 w 185"/>
                <a:gd name="T85" fmla="*/ 143647946 h 271"/>
                <a:gd name="T86" fmla="*/ 304937593 w 185"/>
                <a:gd name="T87" fmla="*/ 287297479 h 271"/>
                <a:gd name="T88" fmla="*/ 304937593 w 185"/>
                <a:gd name="T89" fmla="*/ 287297479 h 27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5"/>
                <a:gd name="T136" fmla="*/ 0 h 271"/>
                <a:gd name="T137" fmla="*/ 185 w 185"/>
                <a:gd name="T138" fmla="*/ 271 h 27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5" h="271">
                  <a:moveTo>
                    <a:pt x="128" y="114"/>
                  </a:moveTo>
                  <a:lnTo>
                    <a:pt x="135" y="114"/>
                  </a:lnTo>
                  <a:lnTo>
                    <a:pt x="135" y="121"/>
                  </a:lnTo>
                  <a:lnTo>
                    <a:pt x="135" y="128"/>
                  </a:lnTo>
                  <a:lnTo>
                    <a:pt x="142" y="128"/>
                  </a:lnTo>
                  <a:lnTo>
                    <a:pt x="157" y="128"/>
                  </a:lnTo>
                  <a:lnTo>
                    <a:pt x="149" y="128"/>
                  </a:lnTo>
                  <a:lnTo>
                    <a:pt x="142" y="136"/>
                  </a:lnTo>
                  <a:lnTo>
                    <a:pt x="149" y="136"/>
                  </a:lnTo>
                  <a:lnTo>
                    <a:pt x="157" y="136"/>
                  </a:lnTo>
                  <a:lnTo>
                    <a:pt x="157" y="143"/>
                  </a:lnTo>
                  <a:lnTo>
                    <a:pt x="157" y="157"/>
                  </a:lnTo>
                  <a:lnTo>
                    <a:pt x="164" y="157"/>
                  </a:lnTo>
                  <a:lnTo>
                    <a:pt x="171" y="157"/>
                  </a:lnTo>
                  <a:lnTo>
                    <a:pt x="171" y="164"/>
                  </a:lnTo>
                  <a:lnTo>
                    <a:pt x="178" y="164"/>
                  </a:lnTo>
                  <a:lnTo>
                    <a:pt x="185" y="164"/>
                  </a:lnTo>
                  <a:lnTo>
                    <a:pt x="178" y="178"/>
                  </a:lnTo>
                  <a:lnTo>
                    <a:pt x="171" y="200"/>
                  </a:lnTo>
                  <a:lnTo>
                    <a:pt x="164" y="207"/>
                  </a:lnTo>
                  <a:lnTo>
                    <a:pt x="157" y="221"/>
                  </a:lnTo>
                  <a:lnTo>
                    <a:pt x="157" y="228"/>
                  </a:lnTo>
                  <a:lnTo>
                    <a:pt x="142" y="228"/>
                  </a:lnTo>
                  <a:lnTo>
                    <a:pt x="121" y="228"/>
                  </a:lnTo>
                  <a:lnTo>
                    <a:pt x="114" y="250"/>
                  </a:lnTo>
                  <a:lnTo>
                    <a:pt x="100" y="271"/>
                  </a:lnTo>
                  <a:lnTo>
                    <a:pt x="50" y="271"/>
                  </a:lnTo>
                  <a:lnTo>
                    <a:pt x="0" y="271"/>
                  </a:lnTo>
                  <a:lnTo>
                    <a:pt x="0" y="214"/>
                  </a:lnTo>
                  <a:lnTo>
                    <a:pt x="7" y="157"/>
                  </a:lnTo>
                  <a:lnTo>
                    <a:pt x="14" y="157"/>
                  </a:lnTo>
                  <a:lnTo>
                    <a:pt x="21" y="157"/>
                  </a:lnTo>
                  <a:lnTo>
                    <a:pt x="21" y="143"/>
                  </a:lnTo>
                  <a:lnTo>
                    <a:pt x="21" y="136"/>
                  </a:lnTo>
                  <a:lnTo>
                    <a:pt x="21" y="107"/>
                  </a:lnTo>
                  <a:lnTo>
                    <a:pt x="28" y="86"/>
                  </a:lnTo>
                  <a:lnTo>
                    <a:pt x="28" y="78"/>
                  </a:lnTo>
                  <a:lnTo>
                    <a:pt x="28" y="71"/>
                  </a:lnTo>
                  <a:lnTo>
                    <a:pt x="35" y="36"/>
                  </a:lnTo>
                  <a:lnTo>
                    <a:pt x="42" y="0"/>
                  </a:lnTo>
                  <a:lnTo>
                    <a:pt x="85" y="0"/>
                  </a:lnTo>
                  <a:lnTo>
                    <a:pt x="121" y="0"/>
                  </a:lnTo>
                  <a:lnTo>
                    <a:pt x="121" y="57"/>
                  </a:lnTo>
                  <a:lnTo>
                    <a:pt x="121" y="114"/>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33" name="Freeform 132"/>
            <p:cNvSpPr>
              <a:spLocks/>
            </p:cNvSpPr>
            <p:nvPr/>
          </p:nvSpPr>
          <p:spPr bwMode="auto">
            <a:xfrm>
              <a:off x="5562600" y="1538288"/>
              <a:ext cx="317500" cy="588962"/>
            </a:xfrm>
            <a:custGeom>
              <a:avLst/>
              <a:gdLst>
                <a:gd name="T0" fmla="*/ 269657513 w 200"/>
                <a:gd name="T1" fmla="*/ 899694224 h 371"/>
                <a:gd name="T2" fmla="*/ 178931888 w 200"/>
                <a:gd name="T3" fmla="*/ 861892706 h 371"/>
                <a:gd name="T4" fmla="*/ 161290000 w 200"/>
                <a:gd name="T5" fmla="*/ 844250833 h 371"/>
                <a:gd name="T6" fmla="*/ 126007813 w 200"/>
                <a:gd name="T7" fmla="*/ 826610548 h 371"/>
                <a:gd name="T8" fmla="*/ 108367513 w 200"/>
                <a:gd name="T9" fmla="*/ 826610548 h 371"/>
                <a:gd name="T10" fmla="*/ 90725625 w 200"/>
                <a:gd name="T11" fmla="*/ 844250833 h 371"/>
                <a:gd name="T12" fmla="*/ 90725625 w 200"/>
                <a:gd name="T13" fmla="*/ 861892706 h 371"/>
                <a:gd name="T14" fmla="*/ 52924075 w 200"/>
                <a:gd name="T15" fmla="*/ 861892706 h 371"/>
                <a:gd name="T16" fmla="*/ 35282188 w 200"/>
                <a:gd name="T17" fmla="*/ 861892706 h 371"/>
                <a:gd name="T18" fmla="*/ 35282188 w 200"/>
                <a:gd name="T19" fmla="*/ 844250833 h 371"/>
                <a:gd name="T20" fmla="*/ 35282188 w 200"/>
                <a:gd name="T21" fmla="*/ 826610548 h 371"/>
                <a:gd name="T22" fmla="*/ 17641888 w 200"/>
                <a:gd name="T23" fmla="*/ 826610548 h 371"/>
                <a:gd name="T24" fmla="*/ 0 w 200"/>
                <a:gd name="T25" fmla="*/ 826610548 h 371"/>
                <a:gd name="T26" fmla="*/ 0 w 200"/>
                <a:gd name="T27" fmla="*/ 413305274 h 371"/>
                <a:gd name="T28" fmla="*/ 0 w 200"/>
                <a:gd name="T29" fmla="*/ 0 h 371"/>
                <a:gd name="T30" fmla="*/ 252015625 w 200"/>
                <a:gd name="T31" fmla="*/ 0 h 371"/>
                <a:gd name="T32" fmla="*/ 504031250 w 200"/>
                <a:gd name="T33" fmla="*/ 0 h 371"/>
                <a:gd name="T34" fmla="*/ 504031250 w 200"/>
                <a:gd name="T35" fmla="*/ 17640285 h 371"/>
                <a:gd name="T36" fmla="*/ 483870000 w 200"/>
                <a:gd name="T37" fmla="*/ 17640285 h 371"/>
                <a:gd name="T38" fmla="*/ 483870000 w 200"/>
                <a:gd name="T39" fmla="*/ 35282158 h 371"/>
                <a:gd name="T40" fmla="*/ 466229700 w 200"/>
                <a:gd name="T41" fmla="*/ 35282158 h 371"/>
                <a:gd name="T42" fmla="*/ 448587813 w 200"/>
                <a:gd name="T43" fmla="*/ 35282158 h 371"/>
                <a:gd name="T44" fmla="*/ 448587813 w 200"/>
                <a:gd name="T45" fmla="*/ 52922443 h 371"/>
                <a:gd name="T46" fmla="*/ 448587813 w 200"/>
                <a:gd name="T47" fmla="*/ 73083675 h 371"/>
                <a:gd name="T48" fmla="*/ 430947513 w 200"/>
                <a:gd name="T49" fmla="*/ 73083675 h 371"/>
                <a:gd name="T50" fmla="*/ 430947513 w 200"/>
                <a:gd name="T51" fmla="*/ 90725548 h 371"/>
                <a:gd name="T52" fmla="*/ 430947513 w 200"/>
                <a:gd name="T53" fmla="*/ 378023117 h 371"/>
                <a:gd name="T54" fmla="*/ 430947513 w 200"/>
                <a:gd name="T55" fmla="*/ 647678813 h 371"/>
                <a:gd name="T56" fmla="*/ 430947513 w 200"/>
                <a:gd name="T57" fmla="*/ 665320685 h 371"/>
                <a:gd name="T58" fmla="*/ 448587813 w 200"/>
                <a:gd name="T59" fmla="*/ 682960970 h 371"/>
                <a:gd name="T60" fmla="*/ 413305625 w 200"/>
                <a:gd name="T61" fmla="*/ 756046233 h 371"/>
                <a:gd name="T62" fmla="*/ 360383138 w 200"/>
                <a:gd name="T63" fmla="*/ 826610548 h 371"/>
                <a:gd name="T64" fmla="*/ 360383138 w 200"/>
                <a:gd name="T65" fmla="*/ 882053939 h 371"/>
                <a:gd name="T66" fmla="*/ 360383138 w 200"/>
                <a:gd name="T67" fmla="*/ 934976381 h 371"/>
                <a:gd name="T68" fmla="*/ 287297813 w 200"/>
                <a:gd name="T69" fmla="*/ 899694224 h 371"/>
                <a:gd name="T70" fmla="*/ 269657513 w 200"/>
                <a:gd name="T71" fmla="*/ 899694224 h 3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0"/>
                <a:gd name="T109" fmla="*/ 0 h 371"/>
                <a:gd name="T110" fmla="*/ 200 w 200"/>
                <a:gd name="T111" fmla="*/ 371 h 37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0" h="371">
                  <a:moveTo>
                    <a:pt x="107" y="357"/>
                  </a:moveTo>
                  <a:lnTo>
                    <a:pt x="71" y="342"/>
                  </a:lnTo>
                  <a:lnTo>
                    <a:pt x="64" y="335"/>
                  </a:lnTo>
                  <a:lnTo>
                    <a:pt x="50" y="328"/>
                  </a:lnTo>
                  <a:lnTo>
                    <a:pt x="43" y="328"/>
                  </a:lnTo>
                  <a:lnTo>
                    <a:pt x="36" y="335"/>
                  </a:lnTo>
                  <a:lnTo>
                    <a:pt x="36" y="342"/>
                  </a:lnTo>
                  <a:lnTo>
                    <a:pt x="21" y="342"/>
                  </a:lnTo>
                  <a:lnTo>
                    <a:pt x="14" y="342"/>
                  </a:lnTo>
                  <a:lnTo>
                    <a:pt x="14" y="335"/>
                  </a:lnTo>
                  <a:lnTo>
                    <a:pt x="14" y="328"/>
                  </a:lnTo>
                  <a:lnTo>
                    <a:pt x="7" y="328"/>
                  </a:lnTo>
                  <a:lnTo>
                    <a:pt x="0" y="328"/>
                  </a:lnTo>
                  <a:lnTo>
                    <a:pt x="0" y="164"/>
                  </a:lnTo>
                  <a:lnTo>
                    <a:pt x="0" y="0"/>
                  </a:lnTo>
                  <a:lnTo>
                    <a:pt x="100" y="0"/>
                  </a:lnTo>
                  <a:lnTo>
                    <a:pt x="200" y="0"/>
                  </a:lnTo>
                  <a:lnTo>
                    <a:pt x="200" y="7"/>
                  </a:lnTo>
                  <a:lnTo>
                    <a:pt x="192" y="7"/>
                  </a:lnTo>
                  <a:lnTo>
                    <a:pt x="192" y="14"/>
                  </a:lnTo>
                  <a:lnTo>
                    <a:pt x="185" y="14"/>
                  </a:lnTo>
                  <a:lnTo>
                    <a:pt x="178" y="14"/>
                  </a:lnTo>
                  <a:lnTo>
                    <a:pt x="178" y="21"/>
                  </a:lnTo>
                  <a:lnTo>
                    <a:pt x="178" y="29"/>
                  </a:lnTo>
                  <a:lnTo>
                    <a:pt x="171" y="29"/>
                  </a:lnTo>
                  <a:lnTo>
                    <a:pt x="171" y="36"/>
                  </a:lnTo>
                  <a:lnTo>
                    <a:pt x="171" y="150"/>
                  </a:lnTo>
                  <a:lnTo>
                    <a:pt x="171" y="257"/>
                  </a:lnTo>
                  <a:lnTo>
                    <a:pt x="171" y="264"/>
                  </a:lnTo>
                  <a:lnTo>
                    <a:pt x="178" y="271"/>
                  </a:lnTo>
                  <a:lnTo>
                    <a:pt x="164" y="300"/>
                  </a:lnTo>
                  <a:lnTo>
                    <a:pt x="143" y="328"/>
                  </a:lnTo>
                  <a:lnTo>
                    <a:pt x="143" y="350"/>
                  </a:lnTo>
                  <a:lnTo>
                    <a:pt x="143" y="371"/>
                  </a:lnTo>
                  <a:lnTo>
                    <a:pt x="114" y="357"/>
                  </a:lnTo>
                  <a:lnTo>
                    <a:pt x="107" y="357"/>
                  </a:lnTo>
                  <a:close/>
                </a:path>
              </a:pathLst>
            </a:custGeom>
            <a:solidFill>
              <a:schemeClr val="accent6">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34" name="Freeform 133"/>
            <p:cNvSpPr>
              <a:spLocks/>
            </p:cNvSpPr>
            <p:nvPr/>
          </p:nvSpPr>
          <p:spPr bwMode="auto">
            <a:xfrm>
              <a:off x="5562600" y="1538288"/>
              <a:ext cx="317500" cy="588962"/>
            </a:xfrm>
            <a:custGeom>
              <a:avLst/>
              <a:gdLst>
                <a:gd name="T0" fmla="*/ 269657513 w 200"/>
                <a:gd name="T1" fmla="*/ 899694224 h 371"/>
                <a:gd name="T2" fmla="*/ 178931888 w 200"/>
                <a:gd name="T3" fmla="*/ 861892706 h 371"/>
                <a:gd name="T4" fmla="*/ 161290000 w 200"/>
                <a:gd name="T5" fmla="*/ 844250833 h 371"/>
                <a:gd name="T6" fmla="*/ 126007813 w 200"/>
                <a:gd name="T7" fmla="*/ 826610548 h 371"/>
                <a:gd name="T8" fmla="*/ 108367513 w 200"/>
                <a:gd name="T9" fmla="*/ 826610548 h 371"/>
                <a:gd name="T10" fmla="*/ 90725625 w 200"/>
                <a:gd name="T11" fmla="*/ 844250833 h 371"/>
                <a:gd name="T12" fmla="*/ 90725625 w 200"/>
                <a:gd name="T13" fmla="*/ 861892706 h 371"/>
                <a:gd name="T14" fmla="*/ 52924075 w 200"/>
                <a:gd name="T15" fmla="*/ 861892706 h 371"/>
                <a:gd name="T16" fmla="*/ 35282188 w 200"/>
                <a:gd name="T17" fmla="*/ 861892706 h 371"/>
                <a:gd name="T18" fmla="*/ 35282188 w 200"/>
                <a:gd name="T19" fmla="*/ 844250833 h 371"/>
                <a:gd name="T20" fmla="*/ 35282188 w 200"/>
                <a:gd name="T21" fmla="*/ 826610548 h 371"/>
                <a:gd name="T22" fmla="*/ 17641888 w 200"/>
                <a:gd name="T23" fmla="*/ 826610548 h 371"/>
                <a:gd name="T24" fmla="*/ 0 w 200"/>
                <a:gd name="T25" fmla="*/ 826610548 h 371"/>
                <a:gd name="T26" fmla="*/ 0 w 200"/>
                <a:gd name="T27" fmla="*/ 413305274 h 371"/>
                <a:gd name="T28" fmla="*/ 0 w 200"/>
                <a:gd name="T29" fmla="*/ 0 h 371"/>
                <a:gd name="T30" fmla="*/ 252015625 w 200"/>
                <a:gd name="T31" fmla="*/ 0 h 371"/>
                <a:gd name="T32" fmla="*/ 504031250 w 200"/>
                <a:gd name="T33" fmla="*/ 0 h 371"/>
                <a:gd name="T34" fmla="*/ 504031250 w 200"/>
                <a:gd name="T35" fmla="*/ 17640285 h 371"/>
                <a:gd name="T36" fmla="*/ 483870000 w 200"/>
                <a:gd name="T37" fmla="*/ 17640285 h 371"/>
                <a:gd name="T38" fmla="*/ 483870000 w 200"/>
                <a:gd name="T39" fmla="*/ 35282158 h 371"/>
                <a:gd name="T40" fmla="*/ 466229700 w 200"/>
                <a:gd name="T41" fmla="*/ 35282158 h 371"/>
                <a:gd name="T42" fmla="*/ 448587813 w 200"/>
                <a:gd name="T43" fmla="*/ 35282158 h 371"/>
                <a:gd name="T44" fmla="*/ 448587813 w 200"/>
                <a:gd name="T45" fmla="*/ 52922443 h 371"/>
                <a:gd name="T46" fmla="*/ 448587813 w 200"/>
                <a:gd name="T47" fmla="*/ 73083675 h 371"/>
                <a:gd name="T48" fmla="*/ 430947513 w 200"/>
                <a:gd name="T49" fmla="*/ 73083675 h 371"/>
                <a:gd name="T50" fmla="*/ 430947513 w 200"/>
                <a:gd name="T51" fmla="*/ 90725548 h 371"/>
                <a:gd name="T52" fmla="*/ 430947513 w 200"/>
                <a:gd name="T53" fmla="*/ 378023117 h 371"/>
                <a:gd name="T54" fmla="*/ 430947513 w 200"/>
                <a:gd name="T55" fmla="*/ 647678813 h 371"/>
                <a:gd name="T56" fmla="*/ 430947513 w 200"/>
                <a:gd name="T57" fmla="*/ 665320685 h 371"/>
                <a:gd name="T58" fmla="*/ 448587813 w 200"/>
                <a:gd name="T59" fmla="*/ 682960970 h 371"/>
                <a:gd name="T60" fmla="*/ 413305625 w 200"/>
                <a:gd name="T61" fmla="*/ 756046233 h 371"/>
                <a:gd name="T62" fmla="*/ 360383138 w 200"/>
                <a:gd name="T63" fmla="*/ 826610548 h 371"/>
                <a:gd name="T64" fmla="*/ 360383138 w 200"/>
                <a:gd name="T65" fmla="*/ 882053939 h 371"/>
                <a:gd name="T66" fmla="*/ 360383138 w 200"/>
                <a:gd name="T67" fmla="*/ 934976381 h 371"/>
                <a:gd name="T68" fmla="*/ 287297813 w 200"/>
                <a:gd name="T69" fmla="*/ 899694224 h 3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0"/>
                <a:gd name="T106" fmla="*/ 0 h 371"/>
                <a:gd name="T107" fmla="*/ 200 w 200"/>
                <a:gd name="T108" fmla="*/ 371 h 37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0" h="371">
                  <a:moveTo>
                    <a:pt x="107" y="357"/>
                  </a:moveTo>
                  <a:lnTo>
                    <a:pt x="71" y="342"/>
                  </a:lnTo>
                  <a:lnTo>
                    <a:pt x="64" y="335"/>
                  </a:lnTo>
                  <a:lnTo>
                    <a:pt x="50" y="328"/>
                  </a:lnTo>
                  <a:lnTo>
                    <a:pt x="43" y="328"/>
                  </a:lnTo>
                  <a:lnTo>
                    <a:pt x="36" y="335"/>
                  </a:lnTo>
                  <a:lnTo>
                    <a:pt x="36" y="342"/>
                  </a:lnTo>
                  <a:lnTo>
                    <a:pt x="21" y="342"/>
                  </a:lnTo>
                  <a:lnTo>
                    <a:pt x="14" y="342"/>
                  </a:lnTo>
                  <a:lnTo>
                    <a:pt x="14" y="335"/>
                  </a:lnTo>
                  <a:lnTo>
                    <a:pt x="14" y="328"/>
                  </a:lnTo>
                  <a:lnTo>
                    <a:pt x="7" y="328"/>
                  </a:lnTo>
                  <a:lnTo>
                    <a:pt x="0" y="328"/>
                  </a:lnTo>
                  <a:lnTo>
                    <a:pt x="0" y="164"/>
                  </a:lnTo>
                  <a:lnTo>
                    <a:pt x="0" y="0"/>
                  </a:lnTo>
                  <a:lnTo>
                    <a:pt x="100" y="0"/>
                  </a:lnTo>
                  <a:lnTo>
                    <a:pt x="200" y="0"/>
                  </a:lnTo>
                  <a:lnTo>
                    <a:pt x="200" y="7"/>
                  </a:lnTo>
                  <a:lnTo>
                    <a:pt x="192" y="7"/>
                  </a:lnTo>
                  <a:lnTo>
                    <a:pt x="192" y="14"/>
                  </a:lnTo>
                  <a:lnTo>
                    <a:pt x="185" y="14"/>
                  </a:lnTo>
                  <a:lnTo>
                    <a:pt x="178" y="14"/>
                  </a:lnTo>
                  <a:lnTo>
                    <a:pt x="178" y="21"/>
                  </a:lnTo>
                  <a:lnTo>
                    <a:pt x="178" y="29"/>
                  </a:lnTo>
                  <a:lnTo>
                    <a:pt x="171" y="29"/>
                  </a:lnTo>
                  <a:lnTo>
                    <a:pt x="171" y="36"/>
                  </a:lnTo>
                  <a:lnTo>
                    <a:pt x="171" y="150"/>
                  </a:lnTo>
                  <a:lnTo>
                    <a:pt x="171" y="257"/>
                  </a:lnTo>
                  <a:lnTo>
                    <a:pt x="171" y="264"/>
                  </a:lnTo>
                  <a:lnTo>
                    <a:pt x="178" y="271"/>
                  </a:lnTo>
                  <a:lnTo>
                    <a:pt x="164" y="300"/>
                  </a:lnTo>
                  <a:lnTo>
                    <a:pt x="143" y="328"/>
                  </a:lnTo>
                  <a:lnTo>
                    <a:pt x="143" y="350"/>
                  </a:lnTo>
                  <a:lnTo>
                    <a:pt x="143" y="371"/>
                  </a:lnTo>
                  <a:lnTo>
                    <a:pt x="114" y="35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35" name="Freeform 134"/>
            <p:cNvSpPr>
              <a:spLocks/>
            </p:cNvSpPr>
            <p:nvPr/>
          </p:nvSpPr>
          <p:spPr bwMode="auto">
            <a:xfrm>
              <a:off x="5834063" y="1538288"/>
              <a:ext cx="203200" cy="430212"/>
            </a:xfrm>
            <a:custGeom>
              <a:avLst/>
              <a:gdLst>
                <a:gd name="T0" fmla="*/ 252015625 w 128"/>
                <a:gd name="T1" fmla="*/ 0 h 271"/>
                <a:gd name="T2" fmla="*/ 252015625 w 128"/>
                <a:gd name="T3" fmla="*/ 17640279 h 271"/>
                <a:gd name="T4" fmla="*/ 287297813 w 128"/>
                <a:gd name="T5" fmla="*/ 126007666 h 271"/>
                <a:gd name="T6" fmla="*/ 304939700 w 128"/>
                <a:gd name="T7" fmla="*/ 252015332 h 271"/>
                <a:gd name="T8" fmla="*/ 322580000 w 128"/>
                <a:gd name="T9" fmla="*/ 287297479 h 271"/>
                <a:gd name="T10" fmla="*/ 322580000 w 128"/>
                <a:gd name="T11" fmla="*/ 322579625 h 271"/>
                <a:gd name="T12" fmla="*/ 322580000 w 128"/>
                <a:gd name="T13" fmla="*/ 378022998 h 271"/>
                <a:gd name="T14" fmla="*/ 322580000 w 128"/>
                <a:gd name="T15" fmla="*/ 448587291 h 271"/>
                <a:gd name="T16" fmla="*/ 304939700 w 128"/>
                <a:gd name="T17" fmla="*/ 448587291 h 271"/>
                <a:gd name="T18" fmla="*/ 304939700 w 128"/>
                <a:gd name="T19" fmla="*/ 466227571 h 271"/>
                <a:gd name="T20" fmla="*/ 304939700 w 128"/>
                <a:gd name="T21" fmla="*/ 486388797 h 271"/>
                <a:gd name="T22" fmla="*/ 287297813 w 128"/>
                <a:gd name="T23" fmla="*/ 486388797 h 271"/>
                <a:gd name="T24" fmla="*/ 287297813 w 128"/>
                <a:gd name="T25" fmla="*/ 504030664 h 271"/>
                <a:gd name="T26" fmla="*/ 269657513 w 128"/>
                <a:gd name="T27" fmla="*/ 521670944 h 271"/>
                <a:gd name="T28" fmla="*/ 252015625 w 128"/>
                <a:gd name="T29" fmla="*/ 539312811 h 271"/>
                <a:gd name="T30" fmla="*/ 234375325 w 128"/>
                <a:gd name="T31" fmla="*/ 539312811 h 271"/>
                <a:gd name="T32" fmla="*/ 199093138 w 128"/>
                <a:gd name="T33" fmla="*/ 539312811 h 271"/>
                <a:gd name="T34" fmla="*/ 178931888 w 128"/>
                <a:gd name="T35" fmla="*/ 556953090 h 271"/>
                <a:gd name="T36" fmla="*/ 161290000 w 128"/>
                <a:gd name="T37" fmla="*/ 630038330 h 271"/>
                <a:gd name="T38" fmla="*/ 143649700 w 128"/>
                <a:gd name="T39" fmla="*/ 682960756 h 271"/>
                <a:gd name="T40" fmla="*/ 90725625 w 128"/>
                <a:gd name="T41" fmla="*/ 682960756 h 271"/>
                <a:gd name="T42" fmla="*/ 52924075 w 128"/>
                <a:gd name="T43" fmla="*/ 682960756 h 271"/>
                <a:gd name="T44" fmla="*/ 35282188 w 128"/>
                <a:gd name="T45" fmla="*/ 665320477 h 271"/>
                <a:gd name="T46" fmla="*/ 17641888 w 128"/>
                <a:gd name="T47" fmla="*/ 647678610 h 271"/>
                <a:gd name="T48" fmla="*/ 17641888 w 128"/>
                <a:gd name="T49" fmla="*/ 665320477 h 271"/>
                <a:gd name="T50" fmla="*/ 17641888 w 128"/>
                <a:gd name="T51" fmla="*/ 682960756 h 271"/>
                <a:gd name="T52" fmla="*/ 0 w 128"/>
                <a:gd name="T53" fmla="*/ 665320477 h 271"/>
                <a:gd name="T54" fmla="*/ 0 w 128"/>
                <a:gd name="T55" fmla="*/ 647678610 h 271"/>
                <a:gd name="T56" fmla="*/ 0 w 128"/>
                <a:gd name="T57" fmla="*/ 378022998 h 271"/>
                <a:gd name="T58" fmla="*/ 0 w 128"/>
                <a:gd name="T59" fmla="*/ 90725520 h 271"/>
                <a:gd name="T60" fmla="*/ 0 w 128"/>
                <a:gd name="T61" fmla="*/ 73083653 h 271"/>
                <a:gd name="T62" fmla="*/ 17641888 w 128"/>
                <a:gd name="T63" fmla="*/ 73083653 h 271"/>
                <a:gd name="T64" fmla="*/ 17641888 w 128"/>
                <a:gd name="T65" fmla="*/ 52922426 h 271"/>
                <a:gd name="T66" fmla="*/ 17641888 w 128"/>
                <a:gd name="T67" fmla="*/ 35282146 h 271"/>
                <a:gd name="T68" fmla="*/ 35282188 w 128"/>
                <a:gd name="T69" fmla="*/ 35282146 h 271"/>
                <a:gd name="T70" fmla="*/ 52924075 w 128"/>
                <a:gd name="T71" fmla="*/ 35282146 h 271"/>
                <a:gd name="T72" fmla="*/ 52924075 w 128"/>
                <a:gd name="T73" fmla="*/ 17640279 h 271"/>
                <a:gd name="T74" fmla="*/ 73085325 w 128"/>
                <a:gd name="T75" fmla="*/ 17640279 h 271"/>
                <a:gd name="T76" fmla="*/ 73085325 w 128"/>
                <a:gd name="T77" fmla="*/ 0 h 271"/>
                <a:gd name="T78" fmla="*/ 161290000 w 128"/>
                <a:gd name="T79" fmla="*/ 0 h 271"/>
                <a:gd name="T80" fmla="*/ 234375325 w 128"/>
                <a:gd name="T81" fmla="*/ 0 h 271"/>
                <a:gd name="T82" fmla="*/ 252015625 w 128"/>
                <a:gd name="T83" fmla="*/ 0 h 27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8"/>
                <a:gd name="T127" fmla="*/ 0 h 271"/>
                <a:gd name="T128" fmla="*/ 128 w 128"/>
                <a:gd name="T129" fmla="*/ 271 h 27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8" h="271">
                  <a:moveTo>
                    <a:pt x="100" y="0"/>
                  </a:moveTo>
                  <a:lnTo>
                    <a:pt x="100" y="7"/>
                  </a:lnTo>
                  <a:lnTo>
                    <a:pt x="114" y="50"/>
                  </a:lnTo>
                  <a:lnTo>
                    <a:pt x="121" y="100"/>
                  </a:lnTo>
                  <a:lnTo>
                    <a:pt x="128" y="114"/>
                  </a:lnTo>
                  <a:lnTo>
                    <a:pt x="128" y="128"/>
                  </a:lnTo>
                  <a:lnTo>
                    <a:pt x="128" y="150"/>
                  </a:lnTo>
                  <a:lnTo>
                    <a:pt x="128" y="178"/>
                  </a:lnTo>
                  <a:lnTo>
                    <a:pt x="121" y="178"/>
                  </a:lnTo>
                  <a:lnTo>
                    <a:pt x="121" y="185"/>
                  </a:lnTo>
                  <a:lnTo>
                    <a:pt x="121" y="193"/>
                  </a:lnTo>
                  <a:lnTo>
                    <a:pt x="114" y="193"/>
                  </a:lnTo>
                  <a:lnTo>
                    <a:pt x="114" y="200"/>
                  </a:lnTo>
                  <a:lnTo>
                    <a:pt x="107" y="207"/>
                  </a:lnTo>
                  <a:lnTo>
                    <a:pt x="100" y="214"/>
                  </a:lnTo>
                  <a:lnTo>
                    <a:pt x="93" y="214"/>
                  </a:lnTo>
                  <a:lnTo>
                    <a:pt x="79" y="214"/>
                  </a:lnTo>
                  <a:lnTo>
                    <a:pt x="71" y="221"/>
                  </a:lnTo>
                  <a:lnTo>
                    <a:pt x="64" y="250"/>
                  </a:lnTo>
                  <a:lnTo>
                    <a:pt x="57" y="271"/>
                  </a:lnTo>
                  <a:lnTo>
                    <a:pt x="36" y="271"/>
                  </a:lnTo>
                  <a:lnTo>
                    <a:pt x="21" y="271"/>
                  </a:lnTo>
                  <a:lnTo>
                    <a:pt x="14" y="264"/>
                  </a:lnTo>
                  <a:lnTo>
                    <a:pt x="7" y="257"/>
                  </a:lnTo>
                  <a:lnTo>
                    <a:pt x="7" y="264"/>
                  </a:lnTo>
                  <a:lnTo>
                    <a:pt x="7" y="271"/>
                  </a:lnTo>
                  <a:lnTo>
                    <a:pt x="0" y="264"/>
                  </a:lnTo>
                  <a:lnTo>
                    <a:pt x="0" y="257"/>
                  </a:lnTo>
                  <a:lnTo>
                    <a:pt x="0" y="150"/>
                  </a:lnTo>
                  <a:lnTo>
                    <a:pt x="0" y="36"/>
                  </a:lnTo>
                  <a:lnTo>
                    <a:pt x="0" y="29"/>
                  </a:lnTo>
                  <a:lnTo>
                    <a:pt x="7" y="29"/>
                  </a:lnTo>
                  <a:lnTo>
                    <a:pt x="7" y="21"/>
                  </a:lnTo>
                  <a:lnTo>
                    <a:pt x="7" y="14"/>
                  </a:lnTo>
                  <a:lnTo>
                    <a:pt x="14" y="14"/>
                  </a:lnTo>
                  <a:lnTo>
                    <a:pt x="21" y="14"/>
                  </a:lnTo>
                  <a:lnTo>
                    <a:pt x="21" y="7"/>
                  </a:lnTo>
                  <a:lnTo>
                    <a:pt x="29" y="7"/>
                  </a:lnTo>
                  <a:lnTo>
                    <a:pt x="29" y="0"/>
                  </a:lnTo>
                  <a:lnTo>
                    <a:pt x="64" y="0"/>
                  </a:lnTo>
                  <a:lnTo>
                    <a:pt x="93" y="0"/>
                  </a:lnTo>
                  <a:lnTo>
                    <a:pt x="100" y="0"/>
                  </a:lnTo>
                  <a:close/>
                </a:path>
              </a:pathLst>
            </a:custGeom>
            <a:solidFill>
              <a:schemeClr val="accent6">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36" name="Freeform 135"/>
            <p:cNvSpPr>
              <a:spLocks/>
            </p:cNvSpPr>
            <p:nvPr/>
          </p:nvSpPr>
          <p:spPr bwMode="auto">
            <a:xfrm>
              <a:off x="5834063" y="1538288"/>
              <a:ext cx="203200" cy="430212"/>
            </a:xfrm>
            <a:custGeom>
              <a:avLst/>
              <a:gdLst>
                <a:gd name="T0" fmla="*/ 252015625 w 128"/>
                <a:gd name="T1" fmla="*/ 0 h 271"/>
                <a:gd name="T2" fmla="*/ 252015625 w 128"/>
                <a:gd name="T3" fmla="*/ 17640279 h 271"/>
                <a:gd name="T4" fmla="*/ 287297813 w 128"/>
                <a:gd name="T5" fmla="*/ 126007666 h 271"/>
                <a:gd name="T6" fmla="*/ 304939700 w 128"/>
                <a:gd name="T7" fmla="*/ 252015332 h 271"/>
                <a:gd name="T8" fmla="*/ 322580000 w 128"/>
                <a:gd name="T9" fmla="*/ 287297479 h 271"/>
                <a:gd name="T10" fmla="*/ 322580000 w 128"/>
                <a:gd name="T11" fmla="*/ 322579625 h 271"/>
                <a:gd name="T12" fmla="*/ 322580000 w 128"/>
                <a:gd name="T13" fmla="*/ 378022998 h 271"/>
                <a:gd name="T14" fmla="*/ 322580000 w 128"/>
                <a:gd name="T15" fmla="*/ 448587291 h 271"/>
                <a:gd name="T16" fmla="*/ 304939700 w 128"/>
                <a:gd name="T17" fmla="*/ 448587291 h 271"/>
                <a:gd name="T18" fmla="*/ 304939700 w 128"/>
                <a:gd name="T19" fmla="*/ 466227571 h 271"/>
                <a:gd name="T20" fmla="*/ 304939700 w 128"/>
                <a:gd name="T21" fmla="*/ 486388797 h 271"/>
                <a:gd name="T22" fmla="*/ 287297813 w 128"/>
                <a:gd name="T23" fmla="*/ 486388797 h 271"/>
                <a:gd name="T24" fmla="*/ 287297813 w 128"/>
                <a:gd name="T25" fmla="*/ 504030664 h 271"/>
                <a:gd name="T26" fmla="*/ 269657513 w 128"/>
                <a:gd name="T27" fmla="*/ 521670944 h 271"/>
                <a:gd name="T28" fmla="*/ 252015625 w 128"/>
                <a:gd name="T29" fmla="*/ 539312811 h 271"/>
                <a:gd name="T30" fmla="*/ 234375325 w 128"/>
                <a:gd name="T31" fmla="*/ 539312811 h 271"/>
                <a:gd name="T32" fmla="*/ 199093138 w 128"/>
                <a:gd name="T33" fmla="*/ 539312811 h 271"/>
                <a:gd name="T34" fmla="*/ 178931888 w 128"/>
                <a:gd name="T35" fmla="*/ 556953090 h 271"/>
                <a:gd name="T36" fmla="*/ 161290000 w 128"/>
                <a:gd name="T37" fmla="*/ 630038330 h 271"/>
                <a:gd name="T38" fmla="*/ 143649700 w 128"/>
                <a:gd name="T39" fmla="*/ 682960756 h 271"/>
                <a:gd name="T40" fmla="*/ 90725625 w 128"/>
                <a:gd name="T41" fmla="*/ 682960756 h 271"/>
                <a:gd name="T42" fmla="*/ 52924075 w 128"/>
                <a:gd name="T43" fmla="*/ 682960756 h 271"/>
                <a:gd name="T44" fmla="*/ 35282188 w 128"/>
                <a:gd name="T45" fmla="*/ 665320477 h 271"/>
                <a:gd name="T46" fmla="*/ 17641888 w 128"/>
                <a:gd name="T47" fmla="*/ 647678610 h 271"/>
                <a:gd name="T48" fmla="*/ 17641888 w 128"/>
                <a:gd name="T49" fmla="*/ 665320477 h 271"/>
                <a:gd name="T50" fmla="*/ 17641888 w 128"/>
                <a:gd name="T51" fmla="*/ 682960756 h 271"/>
                <a:gd name="T52" fmla="*/ 0 w 128"/>
                <a:gd name="T53" fmla="*/ 665320477 h 271"/>
                <a:gd name="T54" fmla="*/ 0 w 128"/>
                <a:gd name="T55" fmla="*/ 647678610 h 271"/>
                <a:gd name="T56" fmla="*/ 0 w 128"/>
                <a:gd name="T57" fmla="*/ 378022998 h 271"/>
                <a:gd name="T58" fmla="*/ 0 w 128"/>
                <a:gd name="T59" fmla="*/ 90725520 h 271"/>
                <a:gd name="T60" fmla="*/ 0 w 128"/>
                <a:gd name="T61" fmla="*/ 73083653 h 271"/>
                <a:gd name="T62" fmla="*/ 17641888 w 128"/>
                <a:gd name="T63" fmla="*/ 73083653 h 271"/>
                <a:gd name="T64" fmla="*/ 17641888 w 128"/>
                <a:gd name="T65" fmla="*/ 52922426 h 271"/>
                <a:gd name="T66" fmla="*/ 17641888 w 128"/>
                <a:gd name="T67" fmla="*/ 35282146 h 271"/>
                <a:gd name="T68" fmla="*/ 35282188 w 128"/>
                <a:gd name="T69" fmla="*/ 35282146 h 271"/>
                <a:gd name="T70" fmla="*/ 52924075 w 128"/>
                <a:gd name="T71" fmla="*/ 35282146 h 271"/>
                <a:gd name="T72" fmla="*/ 52924075 w 128"/>
                <a:gd name="T73" fmla="*/ 17640279 h 271"/>
                <a:gd name="T74" fmla="*/ 73085325 w 128"/>
                <a:gd name="T75" fmla="*/ 17640279 h 271"/>
                <a:gd name="T76" fmla="*/ 73085325 w 128"/>
                <a:gd name="T77" fmla="*/ 0 h 271"/>
                <a:gd name="T78" fmla="*/ 161290000 w 128"/>
                <a:gd name="T79" fmla="*/ 0 h 271"/>
                <a:gd name="T80" fmla="*/ 234375325 w 128"/>
                <a:gd name="T81" fmla="*/ 0 h 27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8"/>
                <a:gd name="T124" fmla="*/ 0 h 271"/>
                <a:gd name="T125" fmla="*/ 128 w 128"/>
                <a:gd name="T126" fmla="*/ 271 h 27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8" h="271">
                  <a:moveTo>
                    <a:pt x="100" y="0"/>
                  </a:moveTo>
                  <a:lnTo>
                    <a:pt x="100" y="7"/>
                  </a:lnTo>
                  <a:lnTo>
                    <a:pt x="114" y="50"/>
                  </a:lnTo>
                  <a:lnTo>
                    <a:pt x="121" y="100"/>
                  </a:lnTo>
                  <a:lnTo>
                    <a:pt x="128" y="114"/>
                  </a:lnTo>
                  <a:lnTo>
                    <a:pt x="128" y="128"/>
                  </a:lnTo>
                  <a:lnTo>
                    <a:pt x="128" y="150"/>
                  </a:lnTo>
                  <a:lnTo>
                    <a:pt x="128" y="178"/>
                  </a:lnTo>
                  <a:lnTo>
                    <a:pt x="121" y="178"/>
                  </a:lnTo>
                  <a:lnTo>
                    <a:pt x="121" y="185"/>
                  </a:lnTo>
                  <a:lnTo>
                    <a:pt x="121" y="193"/>
                  </a:lnTo>
                  <a:lnTo>
                    <a:pt x="114" y="193"/>
                  </a:lnTo>
                  <a:lnTo>
                    <a:pt x="114" y="200"/>
                  </a:lnTo>
                  <a:lnTo>
                    <a:pt x="107" y="207"/>
                  </a:lnTo>
                  <a:lnTo>
                    <a:pt x="100" y="214"/>
                  </a:lnTo>
                  <a:lnTo>
                    <a:pt x="93" y="214"/>
                  </a:lnTo>
                  <a:lnTo>
                    <a:pt x="79" y="214"/>
                  </a:lnTo>
                  <a:lnTo>
                    <a:pt x="71" y="221"/>
                  </a:lnTo>
                  <a:lnTo>
                    <a:pt x="64" y="250"/>
                  </a:lnTo>
                  <a:lnTo>
                    <a:pt x="57" y="271"/>
                  </a:lnTo>
                  <a:lnTo>
                    <a:pt x="36" y="271"/>
                  </a:lnTo>
                  <a:lnTo>
                    <a:pt x="21" y="271"/>
                  </a:lnTo>
                  <a:lnTo>
                    <a:pt x="14" y="264"/>
                  </a:lnTo>
                  <a:lnTo>
                    <a:pt x="7" y="257"/>
                  </a:lnTo>
                  <a:lnTo>
                    <a:pt x="7" y="264"/>
                  </a:lnTo>
                  <a:lnTo>
                    <a:pt x="7" y="271"/>
                  </a:lnTo>
                  <a:lnTo>
                    <a:pt x="0" y="264"/>
                  </a:lnTo>
                  <a:lnTo>
                    <a:pt x="0" y="257"/>
                  </a:lnTo>
                  <a:lnTo>
                    <a:pt x="0" y="150"/>
                  </a:lnTo>
                  <a:lnTo>
                    <a:pt x="0" y="36"/>
                  </a:lnTo>
                  <a:lnTo>
                    <a:pt x="0" y="29"/>
                  </a:lnTo>
                  <a:lnTo>
                    <a:pt x="7" y="29"/>
                  </a:lnTo>
                  <a:lnTo>
                    <a:pt x="7" y="21"/>
                  </a:lnTo>
                  <a:lnTo>
                    <a:pt x="7" y="14"/>
                  </a:lnTo>
                  <a:lnTo>
                    <a:pt x="14" y="14"/>
                  </a:lnTo>
                  <a:lnTo>
                    <a:pt x="21" y="14"/>
                  </a:lnTo>
                  <a:lnTo>
                    <a:pt x="21" y="7"/>
                  </a:lnTo>
                  <a:lnTo>
                    <a:pt x="29" y="7"/>
                  </a:lnTo>
                  <a:lnTo>
                    <a:pt x="29" y="0"/>
                  </a:lnTo>
                  <a:lnTo>
                    <a:pt x="64" y="0"/>
                  </a:lnTo>
                  <a:lnTo>
                    <a:pt x="93" y="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37" name="Freeform 136"/>
            <p:cNvSpPr>
              <a:spLocks/>
            </p:cNvSpPr>
            <p:nvPr/>
          </p:nvSpPr>
          <p:spPr bwMode="auto">
            <a:xfrm>
              <a:off x="5789613" y="1844675"/>
              <a:ext cx="508000" cy="509588"/>
            </a:xfrm>
            <a:custGeom>
              <a:avLst/>
              <a:gdLst>
                <a:gd name="T0" fmla="*/ 806450000 w 320"/>
                <a:gd name="T1" fmla="*/ 105846666 h 321"/>
                <a:gd name="T2" fmla="*/ 806450000 w 320"/>
                <a:gd name="T3" fmla="*/ 143649841 h 321"/>
                <a:gd name="T4" fmla="*/ 735885625 w 320"/>
                <a:gd name="T5" fmla="*/ 269657777 h 321"/>
                <a:gd name="T6" fmla="*/ 627519700 w 320"/>
                <a:gd name="T7" fmla="*/ 413306031 h 321"/>
                <a:gd name="T8" fmla="*/ 627519700 w 320"/>
                <a:gd name="T9" fmla="*/ 448588253 h 321"/>
                <a:gd name="T10" fmla="*/ 448587813 w 320"/>
                <a:gd name="T11" fmla="*/ 808971744 h 321"/>
                <a:gd name="T12" fmla="*/ 430947513 w 320"/>
                <a:gd name="T13" fmla="*/ 788810474 h 321"/>
                <a:gd name="T14" fmla="*/ 413305625 w 320"/>
                <a:gd name="T15" fmla="*/ 753528252 h 321"/>
                <a:gd name="T16" fmla="*/ 393144375 w 320"/>
                <a:gd name="T17" fmla="*/ 718246030 h 321"/>
                <a:gd name="T18" fmla="*/ 375504075 w 320"/>
                <a:gd name="T19" fmla="*/ 700604125 h 321"/>
                <a:gd name="T20" fmla="*/ 357862188 w 320"/>
                <a:gd name="T21" fmla="*/ 682963808 h 321"/>
                <a:gd name="T22" fmla="*/ 322580000 w 320"/>
                <a:gd name="T23" fmla="*/ 662802538 h 321"/>
                <a:gd name="T24" fmla="*/ 304939700 w 320"/>
                <a:gd name="T25" fmla="*/ 645160633 h 321"/>
                <a:gd name="T26" fmla="*/ 304939700 w 320"/>
                <a:gd name="T27" fmla="*/ 609878411 h 321"/>
                <a:gd name="T28" fmla="*/ 249496263 w 320"/>
                <a:gd name="T29" fmla="*/ 609878411 h 321"/>
                <a:gd name="T30" fmla="*/ 178931888 w 320"/>
                <a:gd name="T31" fmla="*/ 519152697 h 321"/>
                <a:gd name="T32" fmla="*/ 0 w 320"/>
                <a:gd name="T33" fmla="*/ 448588253 h 321"/>
                <a:gd name="T34" fmla="*/ 0 w 320"/>
                <a:gd name="T35" fmla="*/ 340222221 h 321"/>
                <a:gd name="T36" fmla="*/ 88206263 w 320"/>
                <a:gd name="T37" fmla="*/ 196572380 h 321"/>
                <a:gd name="T38" fmla="*/ 88206263 w 320"/>
                <a:gd name="T39" fmla="*/ 161290158 h 321"/>
                <a:gd name="T40" fmla="*/ 123488450 w 320"/>
                <a:gd name="T41" fmla="*/ 196572380 h 321"/>
                <a:gd name="T42" fmla="*/ 214214075 w 320"/>
                <a:gd name="T43" fmla="*/ 196572380 h 321"/>
                <a:gd name="T44" fmla="*/ 249496263 w 320"/>
                <a:gd name="T45" fmla="*/ 70564444 h 321"/>
                <a:gd name="T46" fmla="*/ 304939700 w 320"/>
                <a:gd name="T47" fmla="*/ 52924127 h 321"/>
                <a:gd name="T48" fmla="*/ 340221888 w 320"/>
                <a:gd name="T49" fmla="*/ 35282222 h 321"/>
                <a:gd name="T50" fmla="*/ 357862188 w 320"/>
                <a:gd name="T51" fmla="*/ 0 h 321"/>
                <a:gd name="T52" fmla="*/ 430947513 w 320"/>
                <a:gd name="T53" fmla="*/ 17641905 h 321"/>
                <a:gd name="T54" fmla="*/ 556955325 w 320"/>
                <a:gd name="T55" fmla="*/ 17641905 h 321"/>
                <a:gd name="T56" fmla="*/ 592237513 w 320"/>
                <a:gd name="T57" fmla="*/ 52924127 h 321"/>
                <a:gd name="T58" fmla="*/ 609877813 w 320"/>
                <a:gd name="T59" fmla="*/ 70564444 h 321"/>
                <a:gd name="T60" fmla="*/ 627519700 w 320"/>
                <a:gd name="T61" fmla="*/ 88206349 h 321"/>
                <a:gd name="T62" fmla="*/ 700603438 w 320"/>
                <a:gd name="T63" fmla="*/ 105846666 h 32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20"/>
                <a:gd name="T97" fmla="*/ 0 h 321"/>
                <a:gd name="T98" fmla="*/ 320 w 320"/>
                <a:gd name="T99" fmla="*/ 321 h 32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20" h="321">
                  <a:moveTo>
                    <a:pt x="285" y="42"/>
                  </a:moveTo>
                  <a:lnTo>
                    <a:pt x="320" y="42"/>
                  </a:lnTo>
                  <a:lnTo>
                    <a:pt x="320" y="50"/>
                  </a:lnTo>
                  <a:lnTo>
                    <a:pt x="320" y="57"/>
                  </a:lnTo>
                  <a:lnTo>
                    <a:pt x="306" y="78"/>
                  </a:lnTo>
                  <a:lnTo>
                    <a:pt x="292" y="107"/>
                  </a:lnTo>
                  <a:lnTo>
                    <a:pt x="271" y="135"/>
                  </a:lnTo>
                  <a:lnTo>
                    <a:pt x="249" y="164"/>
                  </a:lnTo>
                  <a:lnTo>
                    <a:pt x="249" y="171"/>
                  </a:lnTo>
                  <a:lnTo>
                    <a:pt x="249" y="178"/>
                  </a:lnTo>
                  <a:lnTo>
                    <a:pt x="213" y="249"/>
                  </a:lnTo>
                  <a:lnTo>
                    <a:pt x="178" y="321"/>
                  </a:lnTo>
                  <a:lnTo>
                    <a:pt x="171" y="321"/>
                  </a:lnTo>
                  <a:lnTo>
                    <a:pt x="171" y="313"/>
                  </a:lnTo>
                  <a:lnTo>
                    <a:pt x="171" y="299"/>
                  </a:lnTo>
                  <a:lnTo>
                    <a:pt x="164" y="299"/>
                  </a:lnTo>
                  <a:lnTo>
                    <a:pt x="156" y="292"/>
                  </a:lnTo>
                  <a:lnTo>
                    <a:pt x="156" y="285"/>
                  </a:lnTo>
                  <a:lnTo>
                    <a:pt x="156" y="278"/>
                  </a:lnTo>
                  <a:lnTo>
                    <a:pt x="149" y="278"/>
                  </a:lnTo>
                  <a:lnTo>
                    <a:pt x="149" y="271"/>
                  </a:lnTo>
                  <a:lnTo>
                    <a:pt x="142" y="271"/>
                  </a:lnTo>
                  <a:lnTo>
                    <a:pt x="128" y="271"/>
                  </a:lnTo>
                  <a:lnTo>
                    <a:pt x="128" y="263"/>
                  </a:lnTo>
                  <a:lnTo>
                    <a:pt x="128" y="256"/>
                  </a:lnTo>
                  <a:lnTo>
                    <a:pt x="121" y="256"/>
                  </a:lnTo>
                  <a:lnTo>
                    <a:pt x="121" y="249"/>
                  </a:lnTo>
                  <a:lnTo>
                    <a:pt x="121" y="242"/>
                  </a:lnTo>
                  <a:lnTo>
                    <a:pt x="107" y="242"/>
                  </a:lnTo>
                  <a:lnTo>
                    <a:pt x="99" y="242"/>
                  </a:lnTo>
                  <a:lnTo>
                    <a:pt x="85" y="228"/>
                  </a:lnTo>
                  <a:lnTo>
                    <a:pt x="71" y="206"/>
                  </a:lnTo>
                  <a:lnTo>
                    <a:pt x="35" y="192"/>
                  </a:lnTo>
                  <a:lnTo>
                    <a:pt x="0" y="178"/>
                  </a:lnTo>
                  <a:lnTo>
                    <a:pt x="0" y="157"/>
                  </a:lnTo>
                  <a:lnTo>
                    <a:pt x="0" y="135"/>
                  </a:lnTo>
                  <a:lnTo>
                    <a:pt x="21" y="107"/>
                  </a:lnTo>
                  <a:lnTo>
                    <a:pt x="35" y="78"/>
                  </a:lnTo>
                  <a:lnTo>
                    <a:pt x="35" y="71"/>
                  </a:lnTo>
                  <a:lnTo>
                    <a:pt x="35" y="64"/>
                  </a:lnTo>
                  <a:lnTo>
                    <a:pt x="42" y="71"/>
                  </a:lnTo>
                  <a:lnTo>
                    <a:pt x="49" y="78"/>
                  </a:lnTo>
                  <a:lnTo>
                    <a:pt x="64" y="78"/>
                  </a:lnTo>
                  <a:lnTo>
                    <a:pt x="85" y="78"/>
                  </a:lnTo>
                  <a:lnTo>
                    <a:pt x="92" y="57"/>
                  </a:lnTo>
                  <a:lnTo>
                    <a:pt x="99" y="28"/>
                  </a:lnTo>
                  <a:lnTo>
                    <a:pt x="107" y="21"/>
                  </a:lnTo>
                  <a:lnTo>
                    <a:pt x="121" y="21"/>
                  </a:lnTo>
                  <a:lnTo>
                    <a:pt x="128" y="21"/>
                  </a:lnTo>
                  <a:lnTo>
                    <a:pt x="135" y="14"/>
                  </a:lnTo>
                  <a:lnTo>
                    <a:pt x="142" y="7"/>
                  </a:lnTo>
                  <a:lnTo>
                    <a:pt x="142" y="0"/>
                  </a:lnTo>
                  <a:lnTo>
                    <a:pt x="156" y="7"/>
                  </a:lnTo>
                  <a:lnTo>
                    <a:pt x="171" y="7"/>
                  </a:lnTo>
                  <a:lnTo>
                    <a:pt x="199" y="7"/>
                  </a:lnTo>
                  <a:lnTo>
                    <a:pt x="221" y="7"/>
                  </a:lnTo>
                  <a:lnTo>
                    <a:pt x="228" y="14"/>
                  </a:lnTo>
                  <a:lnTo>
                    <a:pt x="235" y="21"/>
                  </a:lnTo>
                  <a:lnTo>
                    <a:pt x="242" y="21"/>
                  </a:lnTo>
                  <a:lnTo>
                    <a:pt x="242" y="28"/>
                  </a:lnTo>
                  <a:lnTo>
                    <a:pt x="249" y="28"/>
                  </a:lnTo>
                  <a:lnTo>
                    <a:pt x="249" y="35"/>
                  </a:lnTo>
                  <a:lnTo>
                    <a:pt x="249" y="42"/>
                  </a:lnTo>
                  <a:lnTo>
                    <a:pt x="278" y="42"/>
                  </a:lnTo>
                  <a:lnTo>
                    <a:pt x="285" y="42"/>
                  </a:lnTo>
                  <a:close/>
                </a:path>
              </a:pathLst>
            </a:custGeom>
            <a:solidFill>
              <a:schemeClr val="accent6">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38" name="Freeform 137"/>
            <p:cNvSpPr>
              <a:spLocks/>
            </p:cNvSpPr>
            <p:nvPr/>
          </p:nvSpPr>
          <p:spPr bwMode="auto">
            <a:xfrm>
              <a:off x="5789613" y="1844675"/>
              <a:ext cx="508000" cy="509588"/>
            </a:xfrm>
            <a:custGeom>
              <a:avLst/>
              <a:gdLst>
                <a:gd name="T0" fmla="*/ 806450000 w 320"/>
                <a:gd name="T1" fmla="*/ 105846666 h 321"/>
                <a:gd name="T2" fmla="*/ 806450000 w 320"/>
                <a:gd name="T3" fmla="*/ 143649841 h 321"/>
                <a:gd name="T4" fmla="*/ 735885625 w 320"/>
                <a:gd name="T5" fmla="*/ 269657777 h 321"/>
                <a:gd name="T6" fmla="*/ 627519700 w 320"/>
                <a:gd name="T7" fmla="*/ 413306031 h 321"/>
                <a:gd name="T8" fmla="*/ 627519700 w 320"/>
                <a:gd name="T9" fmla="*/ 448588253 h 321"/>
                <a:gd name="T10" fmla="*/ 448587813 w 320"/>
                <a:gd name="T11" fmla="*/ 808971744 h 321"/>
                <a:gd name="T12" fmla="*/ 430947513 w 320"/>
                <a:gd name="T13" fmla="*/ 788810474 h 321"/>
                <a:gd name="T14" fmla="*/ 413305625 w 320"/>
                <a:gd name="T15" fmla="*/ 753528252 h 321"/>
                <a:gd name="T16" fmla="*/ 393144375 w 320"/>
                <a:gd name="T17" fmla="*/ 718246030 h 321"/>
                <a:gd name="T18" fmla="*/ 375504075 w 320"/>
                <a:gd name="T19" fmla="*/ 700604125 h 321"/>
                <a:gd name="T20" fmla="*/ 357862188 w 320"/>
                <a:gd name="T21" fmla="*/ 682963808 h 321"/>
                <a:gd name="T22" fmla="*/ 322580000 w 320"/>
                <a:gd name="T23" fmla="*/ 662802538 h 321"/>
                <a:gd name="T24" fmla="*/ 304939700 w 320"/>
                <a:gd name="T25" fmla="*/ 645160633 h 321"/>
                <a:gd name="T26" fmla="*/ 304939700 w 320"/>
                <a:gd name="T27" fmla="*/ 609878411 h 321"/>
                <a:gd name="T28" fmla="*/ 249496263 w 320"/>
                <a:gd name="T29" fmla="*/ 609878411 h 321"/>
                <a:gd name="T30" fmla="*/ 178931888 w 320"/>
                <a:gd name="T31" fmla="*/ 519152697 h 321"/>
                <a:gd name="T32" fmla="*/ 0 w 320"/>
                <a:gd name="T33" fmla="*/ 448588253 h 321"/>
                <a:gd name="T34" fmla="*/ 0 w 320"/>
                <a:gd name="T35" fmla="*/ 340222221 h 321"/>
                <a:gd name="T36" fmla="*/ 88206263 w 320"/>
                <a:gd name="T37" fmla="*/ 196572380 h 321"/>
                <a:gd name="T38" fmla="*/ 88206263 w 320"/>
                <a:gd name="T39" fmla="*/ 161290158 h 321"/>
                <a:gd name="T40" fmla="*/ 123488450 w 320"/>
                <a:gd name="T41" fmla="*/ 196572380 h 321"/>
                <a:gd name="T42" fmla="*/ 214214075 w 320"/>
                <a:gd name="T43" fmla="*/ 196572380 h 321"/>
                <a:gd name="T44" fmla="*/ 249496263 w 320"/>
                <a:gd name="T45" fmla="*/ 70564444 h 321"/>
                <a:gd name="T46" fmla="*/ 304939700 w 320"/>
                <a:gd name="T47" fmla="*/ 52924127 h 321"/>
                <a:gd name="T48" fmla="*/ 340221888 w 320"/>
                <a:gd name="T49" fmla="*/ 35282222 h 321"/>
                <a:gd name="T50" fmla="*/ 357862188 w 320"/>
                <a:gd name="T51" fmla="*/ 0 h 321"/>
                <a:gd name="T52" fmla="*/ 430947513 w 320"/>
                <a:gd name="T53" fmla="*/ 17641905 h 321"/>
                <a:gd name="T54" fmla="*/ 556955325 w 320"/>
                <a:gd name="T55" fmla="*/ 17641905 h 321"/>
                <a:gd name="T56" fmla="*/ 592237513 w 320"/>
                <a:gd name="T57" fmla="*/ 52924127 h 321"/>
                <a:gd name="T58" fmla="*/ 609877813 w 320"/>
                <a:gd name="T59" fmla="*/ 70564444 h 321"/>
                <a:gd name="T60" fmla="*/ 627519700 w 320"/>
                <a:gd name="T61" fmla="*/ 88206349 h 321"/>
                <a:gd name="T62" fmla="*/ 700603438 w 320"/>
                <a:gd name="T63" fmla="*/ 105846666 h 32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20"/>
                <a:gd name="T97" fmla="*/ 0 h 321"/>
                <a:gd name="T98" fmla="*/ 320 w 320"/>
                <a:gd name="T99" fmla="*/ 321 h 32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20" h="321">
                  <a:moveTo>
                    <a:pt x="285" y="42"/>
                  </a:moveTo>
                  <a:lnTo>
                    <a:pt x="320" y="42"/>
                  </a:lnTo>
                  <a:lnTo>
                    <a:pt x="320" y="50"/>
                  </a:lnTo>
                  <a:lnTo>
                    <a:pt x="320" y="57"/>
                  </a:lnTo>
                  <a:lnTo>
                    <a:pt x="306" y="78"/>
                  </a:lnTo>
                  <a:lnTo>
                    <a:pt x="292" y="107"/>
                  </a:lnTo>
                  <a:lnTo>
                    <a:pt x="271" y="135"/>
                  </a:lnTo>
                  <a:lnTo>
                    <a:pt x="249" y="164"/>
                  </a:lnTo>
                  <a:lnTo>
                    <a:pt x="249" y="171"/>
                  </a:lnTo>
                  <a:lnTo>
                    <a:pt x="249" y="178"/>
                  </a:lnTo>
                  <a:lnTo>
                    <a:pt x="213" y="249"/>
                  </a:lnTo>
                  <a:lnTo>
                    <a:pt x="178" y="321"/>
                  </a:lnTo>
                  <a:lnTo>
                    <a:pt x="171" y="321"/>
                  </a:lnTo>
                  <a:lnTo>
                    <a:pt x="171" y="313"/>
                  </a:lnTo>
                  <a:lnTo>
                    <a:pt x="171" y="299"/>
                  </a:lnTo>
                  <a:lnTo>
                    <a:pt x="164" y="299"/>
                  </a:lnTo>
                  <a:lnTo>
                    <a:pt x="156" y="292"/>
                  </a:lnTo>
                  <a:lnTo>
                    <a:pt x="156" y="285"/>
                  </a:lnTo>
                  <a:lnTo>
                    <a:pt x="156" y="278"/>
                  </a:lnTo>
                  <a:lnTo>
                    <a:pt x="149" y="278"/>
                  </a:lnTo>
                  <a:lnTo>
                    <a:pt x="149" y="271"/>
                  </a:lnTo>
                  <a:lnTo>
                    <a:pt x="142" y="271"/>
                  </a:lnTo>
                  <a:lnTo>
                    <a:pt x="128" y="271"/>
                  </a:lnTo>
                  <a:lnTo>
                    <a:pt x="128" y="263"/>
                  </a:lnTo>
                  <a:lnTo>
                    <a:pt x="128" y="256"/>
                  </a:lnTo>
                  <a:lnTo>
                    <a:pt x="121" y="256"/>
                  </a:lnTo>
                  <a:lnTo>
                    <a:pt x="121" y="249"/>
                  </a:lnTo>
                  <a:lnTo>
                    <a:pt x="121" y="242"/>
                  </a:lnTo>
                  <a:lnTo>
                    <a:pt x="107" y="242"/>
                  </a:lnTo>
                  <a:lnTo>
                    <a:pt x="99" y="242"/>
                  </a:lnTo>
                  <a:lnTo>
                    <a:pt x="85" y="228"/>
                  </a:lnTo>
                  <a:lnTo>
                    <a:pt x="71" y="206"/>
                  </a:lnTo>
                  <a:lnTo>
                    <a:pt x="35" y="192"/>
                  </a:lnTo>
                  <a:lnTo>
                    <a:pt x="0" y="178"/>
                  </a:lnTo>
                  <a:lnTo>
                    <a:pt x="0" y="157"/>
                  </a:lnTo>
                  <a:lnTo>
                    <a:pt x="0" y="135"/>
                  </a:lnTo>
                  <a:lnTo>
                    <a:pt x="21" y="107"/>
                  </a:lnTo>
                  <a:lnTo>
                    <a:pt x="35" y="78"/>
                  </a:lnTo>
                  <a:lnTo>
                    <a:pt x="35" y="71"/>
                  </a:lnTo>
                  <a:lnTo>
                    <a:pt x="35" y="64"/>
                  </a:lnTo>
                  <a:lnTo>
                    <a:pt x="42" y="71"/>
                  </a:lnTo>
                  <a:lnTo>
                    <a:pt x="49" y="78"/>
                  </a:lnTo>
                  <a:lnTo>
                    <a:pt x="64" y="78"/>
                  </a:lnTo>
                  <a:lnTo>
                    <a:pt x="85" y="78"/>
                  </a:lnTo>
                  <a:lnTo>
                    <a:pt x="92" y="57"/>
                  </a:lnTo>
                  <a:lnTo>
                    <a:pt x="99" y="28"/>
                  </a:lnTo>
                  <a:lnTo>
                    <a:pt x="107" y="21"/>
                  </a:lnTo>
                  <a:lnTo>
                    <a:pt x="121" y="21"/>
                  </a:lnTo>
                  <a:lnTo>
                    <a:pt x="128" y="21"/>
                  </a:lnTo>
                  <a:lnTo>
                    <a:pt x="135" y="14"/>
                  </a:lnTo>
                  <a:lnTo>
                    <a:pt x="142" y="7"/>
                  </a:lnTo>
                  <a:lnTo>
                    <a:pt x="142" y="0"/>
                  </a:lnTo>
                  <a:lnTo>
                    <a:pt x="156" y="7"/>
                  </a:lnTo>
                  <a:lnTo>
                    <a:pt x="171" y="7"/>
                  </a:lnTo>
                  <a:lnTo>
                    <a:pt x="199" y="7"/>
                  </a:lnTo>
                  <a:lnTo>
                    <a:pt x="221" y="7"/>
                  </a:lnTo>
                  <a:lnTo>
                    <a:pt x="228" y="14"/>
                  </a:lnTo>
                  <a:lnTo>
                    <a:pt x="235" y="21"/>
                  </a:lnTo>
                  <a:lnTo>
                    <a:pt x="242" y="21"/>
                  </a:lnTo>
                  <a:lnTo>
                    <a:pt x="242" y="28"/>
                  </a:lnTo>
                  <a:lnTo>
                    <a:pt x="249" y="28"/>
                  </a:lnTo>
                  <a:lnTo>
                    <a:pt x="249" y="35"/>
                  </a:lnTo>
                  <a:lnTo>
                    <a:pt x="249" y="42"/>
                  </a:lnTo>
                  <a:lnTo>
                    <a:pt x="278" y="42"/>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39" name="Freeform 138"/>
            <p:cNvSpPr>
              <a:spLocks/>
            </p:cNvSpPr>
            <p:nvPr/>
          </p:nvSpPr>
          <p:spPr bwMode="auto">
            <a:xfrm>
              <a:off x="5992813" y="1538288"/>
              <a:ext cx="395287" cy="396875"/>
            </a:xfrm>
            <a:custGeom>
              <a:avLst/>
              <a:gdLst>
                <a:gd name="T0" fmla="*/ 126007653 w 249"/>
                <a:gd name="T1" fmla="*/ 504031250 h 250"/>
                <a:gd name="T2" fmla="*/ 108365788 w 249"/>
                <a:gd name="T3" fmla="*/ 504031250 h 250"/>
                <a:gd name="T4" fmla="*/ 70564286 w 249"/>
                <a:gd name="T5" fmla="*/ 504031250 h 250"/>
                <a:gd name="T6" fmla="*/ 35282143 w 249"/>
                <a:gd name="T7" fmla="*/ 486390950 h 250"/>
                <a:gd name="T8" fmla="*/ 52922421 w 249"/>
                <a:gd name="T9" fmla="*/ 486390950 h 250"/>
                <a:gd name="T10" fmla="*/ 52922421 w 249"/>
                <a:gd name="T11" fmla="*/ 466229700 h 250"/>
                <a:gd name="T12" fmla="*/ 52922421 w 249"/>
                <a:gd name="T13" fmla="*/ 448587813 h 250"/>
                <a:gd name="T14" fmla="*/ 70564286 w 249"/>
                <a:gd name="T15" fmla="*/ 448587813 h 250"/>
                <a:gd name="T16" fmla="*/ 70564286 w 249"/>
                <a:gd name="T17" fmla="*/ 378023438 h 250"/>
                <a:gd name="T18" fmla="*/ 70564286 w 249"/>
                <a:gd name="T19" fmla="*/ 322580000 h 250"/>
                <a:gd name="T20" fmla="*/ 70564286 w 249"/>
                <a:gd name="T21" fmla="*/ 287297813 h 250"/>
                <a:gd name="T22" fmla="*/ 52922421 w 249"/>
                <a:gd name="T23" fmla="*/ 252015625 h 250"/>
                <a:gd name="T24" fmla="*/ 35282143 w 249"/>
                <a:gd name="T25" fmla="*/ 126007813 h 250"/>
                <a:gd name="T26" fmla="*/ 0 w 249"/>
                <a:gd name="T27" fmla="*/ 17641888 h 250"/>
                <a:gd name="T28" fmla="*/ 0 w 249"/>
                <a:gd name="T29" fmla="*/ 0 h 250"/>
                <a:gd name="T30" fmla="*/ 322579592 w 249"/>
                <a:gd name="T31" fmla="*/ 0 h 250"/>
                <a:gd name="T32" fmla="*/ 627517319 w 249"/>
                <a:gd name="T33" fmla="*/ 0 h 250"/>
                <a:gd name="T34" fmla="*/ 627517319 w 249"/>
                <a:gd name="T35" fmla="*/ 35282188 h 250"/>
                <a:gd name="T36" fmla="*/ 627517319 w 249"/>
                <a:gd name="T37" fmla="*/ 90725625 h 250"/>
                <a:gd name="T38" fmla="*/ 609877041 w 249"/>
                <a:gd name="T39" fmla="*/ 108367513 h 250"/>
                <a:gd name="T40" fmla="*/ 592235176 w 249"/>
                <a:gd name="T41" fmla="*/ 126007813 h 250"/>
                <a:gd name="T42" fmla="*/ 592235176 w 249"/>
                <a:gd name="T43" fmla="*/ 199093138 h 250"/>
                <a:gd name="T44" fmla="*/ 592235176 w 249"/>
                <a:gd name="T45" fmla="*/ 269657513 h 250"/>
                <a:gd name="T46" fmla="*/ 592235176 w 249"/>
                <a:gd name="T47" fmla="*/ 322580000 h 250"/>
                <a:gd name="T48" fmla="*/ 574594898 w 249"/>
                <a:gd name="T49" fmla="*/ 378023438 h 250"/>
                <a:gd name="T50" fmla="*/ 574594898 w 249"/>
                <a:gd name="T51" fmla="*/ 413305625 h 250"/>
                <a:gd name="T52" fmla="*/ 574594898 w 249"/>
                <a:gd name="T53" fmla="*/ 448587813 h 250"/>
                <a:gd name="T54" fmla="*/ 521670890 w 249"/>
                <a:gd name="T55" fmla="*/ 539313438 h 250"/>
                <a:gd name="T56" fmla="*/ 483869388 w 249"/>
                <a:gd name="T57" fmla="*/ 630039063 h 250"/>
                <a:gd name="T58" fmla="*/ 483869388 w 249"/>
                <a:gd name="T59" fmla="*/ 612398763 h 250"/>
                <a:gd name="T60" fmla="*/ 483869388 w 249"/>
                <a:gd name="T61" fmla="*/ 592237513 h 250"/>
                <a:gd name="T62" fmla="*/ 395663237 w 249"/>
                <a:gd name="T63" fmla="*/ 592237513 h 250"/>
                <a:gd name="T64" fmla="*/ 304937727 w 249"/>
                <a:gd name="T65" fmla="*/ 592237513 h 250"/>
                <a:gd name="T66" fmla="*/ 304937727 w 249"/>
                <a:gd name="T67" fmla="*/ 574595625 h 250"/>
                <a:gd name="T68" fmla="*/ 304937727 w 249"/>
                <a:gd name="T69" fmla="*/ 556955325 h 250"/>
                <a:gd name="T70" fmla="*/ 287297449 w 249"/>
                <a:gd name="T71" fmla="*/ 556955325 h 250"/>
                <a:gd name="T72" fmla="*/ 287297449 w 249"/>
                <a:gd name="T73" fmla="*/ 539313438 h 250"/>
                <a:gd name="T74" fmla="*/ 269655584 w 249"/>
                <a:gd name="T75" fmla="*/ 539313438 h 250"/>
                <a:gd name="T76" fmla="*/ 252015306 w 249"/>
                <a:gd name="T77" fmla="*/ 521673138 h 250"/>
                <a:gd name="T78" fmla="*/ 234373441 w 249"/>
                <a:gd name="T79" fmla="*/ 504031250 h 250"/>
                <a:gd name="T80" fmla="*/ 196571939 w 249"/>
                <a:gd name="T81" fmla="*/ 504031250 h 250"/>
                <a:gd name="T82" fmla="*/ 161289796 w 249"/>
                <a:gd name="T83" fmla="*/ 504031250 h 250"/>
                <a:gd name="T84" fmla="*/ 143647931 w 249"/>
                <a:gd name="T85" fmla="*/ 504031250 h 250"/>
                <a:gd name="T86" fmla="*/ 126007653 w 249"/>
                <a:gd name="T87" fmla="*/ 504031250 h 2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49"/>
                <a:gd name="T133" fmla="*/ 0 h 250"/>
                <a:gd name="T134" fmla="*/ 249 w 249"/>
                <a:gd name="T135" fmla="*/ 250 h 2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49" h="250">
                  <a:moveTo>
                    <a:pt x="50" y="200"/>
                  </a:moveTo>
                  <a:lnTo>
                    <a:pt x="43" y="200"/>
                  </a:lnTo>
                  <a:lnTo>
                    <a:pt x="28" y="200"/>
                  </a:lnTo>
                  <a:lnTo>
                    <a:pt x="14" y="193"/>
                  </a:lnTo>
                  <a:lnTo>
                    <a:pt x="21" y="193"/>
                  </a:lnTo>
                  <a:lnTo>
                    <a:pt x="21" y="185"/>
                  </a:lnTo>
                  <a:lnTo>
                    <a:pt x="21" y="178"/>
                  </a:lnTo>
                  <a:lnTo>
                    <a:pt x="28" y="178"/>
                  </a:lnTo>
                  <a:lnTo>
                    <a:pt x="28" y="150"/>
                  </a:lnTo>
                  <a:lnTo>
                    <a:pt x="28" y="128"/>
                  </a:lnTo>
                  <a:lnTo>
                    <a:pt x="28" y="114"/>
                  </a:lnTo>
                  <a:lnTo>
                    <a:pt x="21" y="100"/>
                  </a:lnTo>
                  <a:lnTo>
                    <a:pt x="14" y="50"/>
                  </a:lnTo>
                  <a:lnTo>
                    <a:pt x="0" y="7"/>
                  </a:lnTo>
                  <a:lnTo>
                    <a:pt x="0" y="0"/>
                  </a:lnTo>
                  <a:lnTo>
                    <a:pt x="128" y="0"/>
                  </a:lnTo>
                  <a:lnTo>
                    <a:pt x="249" y="0"/>
                  </a:lnTo>
                  <a:lnTo>
                    <a:pt x="249" y="14"/>
                  </a:lnTo>
                  <a:lnTo>
                    <a:pt x="249" y="36"/>
                  </a:lnTo>
                  <a:lnTo>
                    <a:pt x="242" y="43"/>
                  </a:lnTo>
                  <a:lnTo>
                    <a:pt x="235" y="50"/>
                  </a:lnTo>
                  <a:lnTo>
                    <a:pt x="235" y="79"/>
                  </a:lnTo>
                  <a:lnTo>
                    <a:pt x="235" y="107"/>
                  </a:lnTo>
                  <a:lnTo>
                    <a:pt x="235" y="128"/>
                  </a:lnTo>
                  <a:lnTo>
                    <a:pt x="228" y="150"/>
                  </a:lnTo>
                  <a:lnTo>
                    <a:pt x="228" y="164"/>
                  </a:lnTo>
                  <a:lnTo>
                    <a:pt x="228" y="178"/>
                  </a:lnTo>
                  <a:lnTo>
                    <a:pt x="207" y="214"/>
                  </a:lnTo>
                  <a:lnTo>
                    <a:pt x="192" y="250"/>
                  </a:lnTo>
                  <a:lnTo>
                    <a:pt x="192" y="243"/>
                  </a:lnTo>
                  <a:lnTo>
                    <a:pt x="192" y="235"/>
                  </a:lnTo>
                  <a:lnTo>
                    <a:pt x="157" y="235"/>
                  </a:lnTo>
                  <a:lnTo>
                    <a:pt x="121" y="235"/>
                  </a:lnTo>
                  <a:lnTo>
                    <a:pt x="121" y="228"/>
                  </a:lnTo>
                  <a:lnTo>
                    <a:pt x="121" y="221"/>
                  </a:lnTo>
                  <a:lnTo>
                    <a:pt x="114" y="221"/>
                  </a:lnTo>
                  <a:lnTo>
                    <a:pt x="114" y="214"/>
                  </a:lnTo>
                  <a:lnTo>
                    <a:pt x="107" y="214"/>
                  </a:lnTo>
                  <a:lnTo>
                    <a:pt x="100" y="207"/>
                  </a:lnTo>
                  <a:lnTo>
                    <a:pt x="93" y="200"/>
                  </a:lnTo>
                  <a:lnTo>
                    <a:pt x="78" y="200"/>
                  </a:lnTo>
                  <a:lnTo>
                    <a:pt x="64" y="200"/>
                  </a:lnTo>
                  <a:lnTo>
                    <a:pt x="57" y="200"/>
                  </a:lnTo>
                  <a:lnTo>
                    <a:pt x="50" y="200"/>
                  </a:lnTo>
                  <a:close/>
                </a:path>
              </a:pathLst>
            </a:custGeom>
            <a:solidFill>
              <a:schemeClr val="accent6">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40" name="Freeform 139"/>
            <p:cNvSpPr>
              <a:spLocks/>
            </p:cNvSpPr>
            <p:nvPr/>
          </p:nvSpPr>
          <p:spPr bwMode="auto">
            <a:xfrm>
              <a:off x="5992813" y="1538288"/>
              <a:ext cx="395287" cy="396875"/>
            </a:xfrm>
            <a:custGeom>
              <a:avLst/>
              <a:gdLst>
                <a:gd name="T0" fmla="*/ 126007653 w 249"/>
                <a:gd name="T1" fmla="*/ 504031250 h 250"/>
                <a:gd name="T2" fmla="*/ 108365788 w 249"/>
                <a:gd name="T3" fmla="*/ 504031250 h 250"/>
                <a:gd name="T4" fmla="*/ 70564286 w 249"/>
                <a:gd name="T5" fmla="*/ 504031250 h 250"/>
                <a:gd name="T6" fmla="*/ 35282143 w 249"/>
                <a:gd name="T7" fmla="*/ 486390950 h 250"/>
                <a:gd name="T8" fmla="*/ 52922421 w 249"/>
                <a:gd name="T9" fmla="*/ 486390950 h 250"/>
                <a:gd name="T10" fmla="*/ 52922421 w 249"/>
                <a:gd name="T11" fmla="*/ 466229700 h 250"/>
                <a:gd name="T12" fmla="*/ 52922421 w 249"/>
                <a:gd name="T13" fmla="*/ 448587813 h 250"/>
                <a:gd name="T14" fmla="*/ 70564286 w 249"/>
                <a:gd name="T15" fmla="*/ 448587813 h 250"/>
                <a:gd name="T16" fmla="*/ 70564286 w 249"/>
                <a:gd name="T17" fmla="*/ 378023438 h 250"/>
                <a:gd name="T18" fmla="*/ 70564286 w 249"/>
                <a:gd name="T19" fmla="*/ 322580000 h 250"/>
                <a:gd name="T20" fmla="*/ 70564286 w 249"/>
                <a:gd name="T21" fmla="*/ 287297813 h 250"/>
                <a:gd name="T22" fmla="*/ 52922421 w 249"/>
                <a:gd name="T23" fmla="*/ 252015625 h 250"/>
                <a:gd name="T24" fmla="*/ 35282143 w 249"/>
                <a:gd name="T25" fmla="*/ 126007813 h 250"/>
                <a:gd name="T26" fmla="*/ 0 w 249"/>
                <a:gd name="T27" fmla="*/ 17641888 h 250"/>
                <a:gd name="T28" fmla="*/ 0 w 249"/>
                <a:gd name="T29" fmla="*/ 0 h 250"/>
                <a:gd name="T30" fmla="*/ 322579592 w 249"/>
                <a:gd name="T31" fmla="*/ 0 h 250"/>
                <a:gd name="T32" fmla="*/ 627517319 w 249"/>
                <a:gd name="T33" fmla="*/ 0 h 250"/>
                <a:gd name="T34" fmla="*/ 627517319 w 249"/>
                <a:gd name="T35" fmla="*/ 35282188 h 250"/>
                <a:gd name="T36" fmla="*/ 627517319 w 249"/>
                <a:gd name="T37" fmla="*/ 90725625 h 250"/>
                <a:gd name="T38" fmla="*/ 609877041 w 249"/>
                <a:gd name="T39" fmla="*/ 108367513 h 250"/>
                <a:gd name="T40" fmla="*/ 592235176 w 249"/>
                <a:gd name="T41" fmla="*/ 126007813 h 250"/>
                <a:gd name="T42" fmla="*/ 592235176 w 249"/>
                <a:gd name="T43" fmla="*/ 199093138 h 250"/>
                <a:gd name="T44" fmla="*/ 592235176 w 249"/>
                <a:gd name="T45" fmla="*/ 269657513 h 250"/>
                <a:gd name="T46" fmla="*/ 592235176 w 249"/>
                <a:gd name="T47" fmla="*/ 322580000 h 250"/>
                <a:gd name="T48" fmla="*/ 574594898 w 249"/>
                <a:gd name="T49" fmla="*/ 378023438 h 250"/>
                <a:gd name="T50" fmla="*/ 574594898 w 249"/>
                <a:gd name="T51" fmla="*/ 413305625 h 250"/>
                <a:gd name="T52" fmla="*/ 574594898 w 249"/>
                <a:gd name="T53" fmla="*/ 448587813 h 250"/>
                <a:gd name="T54" fmla="*/ 521670890 w 249"/>
                <a:gd name="T55" fmla="*/ 539313438 h 250"/>
                <a:gd name="T56" fmla="*/ 483869388 w 249"/>
                <a:gd name="T57" fmla="*/ 630039063 h 250"/>
                <a:gd name="T58" fmla="*/ 483869388 w 249"/>
                <a:gd name="T59" fmla="*/ 612398763 h 250"/>
                <a:gd name="T60" fmla="*/ 483869388 w 249"/>
                <a:gd name="T61" fmla="*/ 592237513 h 250"/>
                <a:gd name="T62" fmla="*/ 395663237 w 249"/>
                <a:gd name="T63" fmla="*/ 592237513 h 250"/>
                <a:gd name="T64" fmla="*/ 304937727 w 249"/>
                <a:gd name="T65" fmla="*/ 592237513 h 250"/>
                <a:gd name="T66" fmla="*/ 304937727 w 249"/>
                <a:gd name="T67" fmla="*/ 574595625 h 250"/>
                <a:gd name="T68" fmla="*/ 304937727 w 249"/>
                <a:gd name="T69" fmla="*/ 556955325 h 250"/>
                <a:gd name="T70" fmla="*/ 287297449 w 249"/>
                <a:gd name="T71" fmla="*/ 556955325 h 250"/>
                <a:gd name="T72" fmla="*/ 287297449 w 249"/>
                <a:gd name="T73" fmla="*/ 539313438 h 250"/>
                <a:gd name="T74" fmla="*/ 269655584 w 249"/>
                <a:gd name="T75" fmla="*/ 539313438 h 250"/>
                <a:gd name="T76" fmla="*/ 252015306 w 249"/>
                <a:gd name="T77" fmla="*/ 521673138 h 250"/>
                <a:gd name="T78" fmla="*/ 234373441 w 249"/>
                <a:gd name="T79" fmla="*/ 504031250 h 250"/>
                <a:gd name="T80" fmla="*/ 196571939 w 249"/>
                <a:gd name="T81" fmla="*/ 504031250 h 250"/>
                <a:gd name="T82" fmla="*/ 161289796 w 249"/>
                <a:gd name="T83" fmla="*/ 504031250 h 250"/>
                <a:gd name="T84" fmla="*/ 143647931 w 249"/>
                <a:gd name="T85" fmla="*/ 504031250 h 25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9"/>
                <a:gd name="T130" fmla="*/ 0 h 250"/>
                <a:gd name="T131" fmla="*/ 249 w 249"/>
                <a:gd name="T132" fmla="*/ 250 h 25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9" h="250">
                  <a:moveTo>
                    <a:pt x="50" y="200"/>
                  </a:moveTo>
                  <a:lnTo>
                    <a:pt x="43" y="200"/>
                  </a:lnTo>
                  <a:lnTo>
                    <a:pt x="28" y="200"/>
                  </a:lnTo>
                  <a:lnTo>
                    <a:pt x="14" y="193"/>
                  </a:lnTo>
                  <a:lnTo>
                    <a:pt x="21" y="193"/>
                  </a:lnTo>
                  <a:lnTo>
                    <a:pt x="21" y="185"/>
                  </a:lnTo>
                  <a:lnTo>
                    <a:pt x="21" y="178"/>
                  </a:lnTo>
                  <a:lnTo>
                    <a:pt x="28" y="178"/>
                  </a:lnTo>
                  <a:lnTo>
                    <a:pt x="28" y="150"/>
                  </a:lnTo>
                  <a:lnTo>
                    <a:pt x="28" y="128"/>
                  </a:lnTo>
                  <a:lnTo>
                    <a:pt x="28" y="114"/>
                  </a:lnTo>
                  <a:lnTo>
                    <a:pt x="21" y="100"/>
                  </a:lnTo>
                  <a:lnTo>
                    <a:pt x="14" y="50"/>
                  </a:lnTo>
                  <a:lnTo>
                    <a:pt x="0" y="7"/>
                  </a:lnTo>
                  <a:lnTo>
                    <a:pt x="0" y="0"/>
                  </a:lnTo>
                  <a:lnTo>
                    <a:pt x="128" y="0"/>
                  </a:lnTo>
                  <a:lnTo>
                    <a:pt x="249" y="0"/>
                  </a:lnTo>
                  <a:lnTo>
                    <a:pt x="249" y="14"/>
                  </a:lnTo>
                  <a:lnTo>
                    <a:pt x="249" y="36"/>
                  </a:lnTo>
                  <a:lnTo>
                    <a:pt x="242" y="43"/>
                  </a:lnTo>
                  <a:lnTo>
                    <a:pt x="235" y="50"/>
                  </a:lnTo>
                  <a:lnTo>
                    <a:pt x="235" y="79"/>
                  </a:lnTo>
                  <a:lnTo>
                    <a:pt x="235" y="107"/>
                  </a:lnTo>
                  <a:lnTo>
                    <a:pt x="235" y="128"/>
                  </a:lnTo>
                  <a:lnTo>
                    <a:pt x="228" y="150"/>
                  </a:lnTo>
                  <a:lnTo>
                    <a:pt x="228" y="164"/>
                  </a:lnTo>
                  <a:lnTo>
                    <a:pt x="228" y="178"/>
                  </a:lnTo>
                  <a:lnTo>
                    <a:pt x="207" y="214"/>
                  </a:lnTo>
                  <a:lnTo>
                    <a:pt x="192" y="250"/>
                  </a:lnTo>
                  <a:lnTo>
                    <a:pt x="192" y="243"/>
                  </a:lnTo>
                  <a:lnTo>
                    <a:pt x="192" y="235"/>
                  </a:lnTo>
                  <a:lnTo>
                    <a:pt x="157" y="235"/>
                  </a:lnTo>
                  <a:lnTo>
                    <a:pt x="121" y="235"/>
                  </a:lnTo>
                  <a:lnTo>
                    <a:pt x="121" y="228"/>
                  </a:lnTo>
                  <a:lnTo>
                    <a:pt x="121" y="221"/>
                  </a:lnTo>
                  <a:lnTo>
                    <a:pt x="114" y="221"/>
                  </a:lnTo>
                  <a:lnTo>
                    <a:pt x="114" y="214"/>
                  </a:lnTo>
                  <a:lnTo>
                    <a:pt x="107" y="214"/>
                  </a:lnTo>
                  <a:lnTo>
                    <a:pt x="100" y="207"/>
                  </a:lnTo>
                  <a:lnTo>
                    <a:pt x="93" y="200"/>
                  </a:lnTo>
                  <a:lnTo>
                    <a:pt x="78" y="200"/>
                  </a:lnTo>
                  <a:lnTo>
                    <a:pt x="64" y="200"/>
                  </a:lnTo>
                  <a:lnTo>
                    <a:pt x="57" y="20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41" name="Freeform 140"/>
            <p:cNvSpPr>
              <a:spLocks/>
            </p:cNvSpPr>
            <p:nvPr/>
          </p:nvSpPr>
          <p:spPr bwMode="auto">
            <a:xfrm>
              <a:off x="5641975" y="2354263"/>
              <a:ext cx="600075" cy="644525"/>
            </a:xfrm>
            <a:custGeom>
              <a:avLst/>
              <a:gdLst>
                <a:gd name="T0" fmla="*/ 609877813 w 378"/>
                <a:gd name="T1" fmla="*/ 970260950 h 406"/>
                <a:gd name="T2" fmla="*/ 539313438 w 378"/>
                <a:gd name="T3" fmla="*/ 987901250 h 406"/>
                <a:gd name="T4" fmla="*/ 483870000 w 378"/>
                <a:gd name="T5" fmla="*/ 1023183438 h 406"/>
                <a:gd name="T6" fmla="*/ 322580000 w 378"/>
                <a:gd name="T7" fmla="*/ 1023183438 h 406"/>
                <a:gd name="T8" fmla="*/ 304939700 w 378"/>
                <a:gd name="T9" fmla="*/ 952619063 h 406"/>
                <a:gd name="T10" fmla="*/ 269657513 w 378"/>
                <a:gd name="T11" fmla="*/ 932457813 h 406"/>
                <a:gd name="T12" fmla="*/ 269657513 w 378"/>
                <a:gd name="T13" fmla="*/ 861893438 h 406"/>
                <a:gd name="T14" fmla="*/ 214214075 w 378"/>
                <a:gd name="T15" fmla="*/ 806450000 h 406"/>
                <a:gd name="T16" fmla="*/ 196572188 w 378"/>
                <a:gd name="T17" fmla="*/ 788809700 h 406"/>
                <a:gd name="T18" fmla="*/ 178931888 w 378"/>
                <a:gd name="T19" fmla="*/ 771167813 h 406"/>
                <a:gd name="T20" fmla="*/ 178931888 w 378"/>
                <a:gd name="T21" fmla="*/ 735885625 h 406"/>
                <a:gd name="T22" fmla="*/ 161290000 w 378"/>
                <a:gd name="T23" fmla="*/ 700603438 h 406"/>
                <a:gd name="T24" fmla="*/ 143649700 w 378"/>
                <a:gd name="T25" fmla="*/ 662801888 h 406"/>
                <a:gd name="T26" fmla="*/ 108367513 w 378"/>
                <a:gd name="T27" fmla="*/ 662801888 h 406"/>
                <a:gd name="T28" fmla="*/ 90725625 w 378"/>
                <a:gd name="T29" fmla="*/ 627519700 h 406"/>
                <a:gd name="T30" fmla="*/ 70564375 w 378"/>
                <a:gd name="T31" fmla="*/ 609877813 h 406"/>
                <a:gd name="T32" fmla="*/ 52924075 w 378"/>
                <a:gd name="T33" fmla="*/ 592237513 h 406"/>
                <a:gd name="T34" fmla="*/ 35282188 w 378"/>
                <a:gd name="T35" fmla="*/ 574595625 h 406"/>
                <a:gd name="T36" fmla="*/ 17641888 w 378"/>
                <a:gd name="T37" fmla="*/ 556955325 h 406"/>
                <a:gd name="T38" fmla="*/ 52924075 w 378"/>
                <a:gd name="T39" fmla="*/ 501511888 h 406"/>
                <a:gd name="T40" fmla="*/ 161290000 w 378"/>
                <a:gd name="T41" fmla="*/ 413305625 h 406"/>
                <a:gd name="T42" fmla="*/ 234375325 w 378"/>
                <a:gd name="T43" fmla="*/ 322580000 h 406"/>
                <a:gd name="T44" fmla="*/ 304939700 w 378"/>
                <a:gd name="T45" fmla="*/ 269657513 h 406"/>
                <a:gd name="T46" fmla="*/ 357862188 w 378"/>
                <a:gd name="T47" fmla="*/ 231854375 h 406"/>
                <a:gd name="T48" fmla="*/ 378023438 w 378"/>
                <a:gd name="T49" fmla="*/ 196572188 h 406"/>
                <a:gd name="T50" fmla="*/ 556955325 w 378"/>
                <a:gd name="T51" fmla="*/ 70564375 h 406"/>
                <a:gd name="T52" fmla="*/ 592237513 w 378"/>
                <a:gd name="T53" fmla="*/ 70564375 h 406"/>
                <a:gd name="T54" fmla="*/ 682963138 w 378"/>
                <a:gd name="T55" fmla="*/ 0 h 406"/>
                <a:gd name="T56" fmla="*/ 665321250 w 378"/>
                <a:gd name="T57" fmla="*/ 35282188 h 406"/>
                <a:gd name="T58" fmla="*/ 682963138 w 378"/>
                <a:gd name="T59" fmla="*/ 70564375 h 406"/>
                <a:gd name="T60" fmla="*/ 700603438 w 378"/>
                <a:gd name="T61" fmla="*/ 105846563 h 406"/>
                <a:gd name="T62" fmla="*/ 718245325 w 378"/>
                <a:gd name="T63" fmla="*/ 123488450 h 406"/>
                <a:gd name="T64" fmla="*/ 735885625 w 378"/>
                <a:gd name="T65" fmla="*/ 143649700 h 406"/>
                <a:gd name="T66" fmla="*/ 753527513 w 378"/>
                <a:gd name="T67" fmla="*/ 161290000 h 406"/>
                <a:gd name="T68" fmla="*/ 791329063 w 378"/>
                <a:gd name="T69" fmla="*/ 178931888 h 406"/>
                <a:gd name="T70" fmla="*/ 808970950 w 378"/>
                <a:gd name="T71" fmla="*/ 196572188 h 406"/>
                <a:gd name="T72" fmla="*/ 826611250 w 378"/>
                <a:gd name="T73" fmla="*/ 231854375 h 406"/>
                <a:gd name="T74" fmla="*/ 844253138 w 378"/>
                <a:gd name="T75" fmla="*/ 340221888 h 406"/>
                <a:gd name="T76" fmla="*/ 917336875 w 378"/>
                <a:gd name="T77" fmla="*/ 413305625 h 406"/>
                <a:gd name="T78" fmla="*/ 917336875 w 378"/>
                <a:gd name="T79" fmla="*/ 483870000 h 406"/>
                <a:gd name="T80" fmla="*/ 879535325 w 378"/>
                <a:gd name="T81" fmla="*/ 592237513 h 406"/>
                <a:gd name="T82" fmla="*/ 844253138 w 378"/>
                <a:gd name="T83" fmla="*/ 682963138 h 406"/>
                <a:gd name="T84" fmla="*/ 826611250 w 378"/>
                <a:gd name="T85" fmla="*/ 753527513 h 406"/>
                <a:gd name="T86" fmla="*/ 844253138 w 378"/>
                <a:gd name="T87" fmla="*/ 788809700 h 406"/>
                <a:gd name="T88" fmla="*/ 826611250 w 378"/>
                <a:gd name="T89" fmla="*/ 806450000 h 406"/>
                <a:gd name="T90" fmla="*/ 826611250 w 378"/>
                <a:gd name="T91" fmla="*/ 861893438 h 406"/>
                <a:gd name="T92" fmla="*/ 735885625 w 378"/>
                <a:gd name="T93" fmla="*/ 861893438 h 406"/>
                <a:gd name="T94" fmla="*/ 735885625 w 378"/>
                <a:gd name="T95" fmla="*/ 897175625 h 406"/>
                <a:gd name="T96" fmla="*/ 700603438 w 378"/>
                <a:gd name="T97" fmla="*/ 914817513 h 406"/>
                <a:gd name="T98" fmla="*/ 682963138 w 378"/>
                <a:gd name="T99" fmla="*/ 914817513 h 406"/>
                <a:gd name="T100" fmla="*/ 665321250 w 378"/>
                <a:gd name="T101" fmla="*/ 897175625 h 406"/>
                <a:gd name="T102" fmla="*/ 627519700 w 378"/>
                <a:gd name="T103" fmla="*/ 932457813 h 406"/>
                <a:gd name="T104" fmla="*/ 627519700 w 378"/>
                <a:gd name="T105" fmla="*/ 952619063 h 40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78"/>
                <a:gd name="T160" fmla="*/ 0 h 406"/>
                <a:gd name="T161" fmla="*/ 378 w 378"/>
                <a:gd name="T162" fmla="*/ 406 h 40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78" h="406">
                  <a:moveTo>
                    <a:pt x="249" y="378"/>
                  </a:moveTo>
                  <a:lnTo>
                    <a:pt x="242" y="385"/>
                  </a:lnTo>
                  <a:lnTo>
                    <a:pt x="228" y="392"/>
                  </a:lnTo>
                  <a:lnTo>
                    <a:pt x="214" y="392"/>
                  </a:lnTo>
                  <a:lnTo>
                    <a:pt x="200" y="399"/>
                  </a:lnTo>
                  <a:lnTo>
                    <a:pt x="192" y="406"/>
                  </a:lnTo>
                  <a:lnTo>
                    <a:pt x="157" y="406"/>
                  </a:lnTo>
                  <a:lnTo>
                    <a:pt x="128" y="406"/>
                  </a:lnTo>
                  <a:lnTo>
                    <a:pt x="121" y="392"/>
                  </a:lnTo>
                  <a:lnTo>
                    <a:pt x="121" y="378"/>
                  </a:lnTo>
                  <a:lnTo>
                    <a:pt x="114" y="370"/>
                  </a:lnTo>
                  <a:lnTo>
                    <a:pt x="107" y="370"/>
                  </a:lnTo>
                  <a:lnTo>
                    <a:pt x="107" y="356"/>
                  </a:lnTo>
                  <a:lnTo>
                    <a:pt x="107" y="342"/>
                  </a:lnTo>
                  <a:lnTo>
                    <a:pt x="93" y="335"/>
                  </a:lnTo>
                  <a:lnTo>
                    <a:pt x="85" y="320"/>
                  </a:lnTo>
                  <a:lnTo>
                    <a:pt x="85" y="313"/>
                  </a:lnTo>
                  <a:lnTo>
                    <a:pt x="78" y="313"/>
                  </a:lnTo>
                  <a:lnTo>
                    <a:pt x="71" y="313"/>
                  </a:lnTo>
                  <a:lnTo>
                    <a:pt x="71" y="306"/>
                  </a:lnTo>
                  <a:lnTo>
                    <a:pt x="71" y="299"/>
                  </a:lnTo>
                  <a:lnTo>
                    <a:pt x="71" y="292"/>
                  </a:lnTo>
                  <a:lnTo>
                    <a:pt x="71" y="285"/>
                  </a:lnTo>
                  <a:lnTo>
                    <a:pt x="64" y="278"/>
                  </a:lnTo>
                  <a:lnTo>
                    <a:pt x="57" y="271"/>
                  </a:lnTo>
                  <a:lnTo>
                    <a:pt x="57" y="263"/>
                  </a:lnTo>
                  <a:lnTo>
                    <a:pt x="50" y="263"/>
                  </a:lnTo>
                  <a:lnTo>
                    <a:pt x="43" y="263"/>
                  </a:lnTo>
                  <a:lnTo>
                    <a:pt x="43" y="256"/>
                  </a:lnTo>
                  <a:lnTo>
                    <a:pt x="36" y="249"/>
                  </a:lnTo>
                  <a:lnTo>
                    <a:pt x="36" y="242"/>
                  </a:lnTo>
                  <a:lnTo>
                    <a:pt x="28" y="242"/>
                  </a:lnTo>
                  <a:lnTo>
                    <a:pt x="21" y="242"/>
                  </a:lnTo>
                  <a:lnTo>
                    <a:pt x="21" y="235"/>
                  </a:lnTo>
                  <a:lnTo>
                    <a:pt x="21" y="228"/>
                  </a:lnTo>
                  <a:lnTo>
                    <a:pt x="14" y="228"/>
                  </a:lnTo>
                  <a:lnTo>
                    <a:pt x="14" y="221"/>
                  </a:lnTo>
                  <a:lnTo>
                    <a:pt x="7" y="221"/>
                  </a:lnTo>
                  <a:lnTo>
                    <a:pt x="0" y="221"/>
                  </a:lnTo>
                  <a:lnTo>
                    <a:pt x="21" y="199"/>
                  </a:lnTo>
                  <a:lnTo>
                    <a:pt x="43" y="178"/>
                  </a:lnTo>
                  <a:lnTo>
                    <a:pt x="64" y="164"/>
                  </a:lnTo>
                  <a:lnTo>
                    <a:pt x="85" y="149"/>
                  </a:lnTo>
                  <a:lnTo>
                    <a:pt x="93" y="128"/>
                  </a:lnTo>
                  <a:lnTo>
                    <a:pt x="107" y="114"/>
                  </a:lnTo>
                  <a:lnTo>
                    <a:pt x="121" y="107"/>
                  </a:lnTo>
                  <a:lnTo>
                    <a:pt x="142" y="99"/>
                  </a:lnTo>
                  <a:lnTo>
                    <a:pt x="142" y="92"/>
                  </a:lnTo>
                  <a:lnTo>
                    <a:pt x="150" y="85"/>
                  </a:lnTo>
                  <a:lnTo>
                    <a:pt x="150" y="78"/>
                  </a:lnTo>
                  <a:lnTo>
                    <a:pt x="185" y="49"/>
                  </a:lnTo>
                  <a:lnTo>
                    <a:pt x="221" y="28"/>
                  </a:lnTo>
                  <a:lnTo>
                    <a:pt x="228" y="28"/>
                  </a:lnTo>
                  <a:lnTo>
                    <a:pt x="235" y="28"/>
                  </a:lnTo>
                  <a:lnTo>
                    <a:pt x="249" y="14"/>
                  </a:lnTo>
                  <a:lnTo>
                    <a:pt x="271" y="0"/>
                  </a:lnTo>
                  <a:lnTo>
                    <a:pt x="264" y="7"/>
                  </a:lnTo>
                  <a:lnTo>
                    <a:pt x="264" y="14"/>
                  </a:lnTo>
                  <a:lnTo>
                    <a:pt x="271" y="14"/>
                  </a:lnTo>
                  <a:lnTo>
                    <a:pt x="271" y="28"/>
                  </a:lnTo>
                  <a:lnTo>
                    <a:pt x="271" y="42"/>
                  </a:lnTo>
                  <a:lnTo>
                    <a:pt x="278" y="42"/>
                  </a:lnTo>
                  <a:lnTo>
                    <a:pt x="285" y="42"/>
                  </a:lnTo>
                  <a:lnTo>
                    <a:pt x="285" y="49"/>
                  </a:lnTo>
                  <a:lnTo>
                    <a:pt x="292" y="49"/>
                  </a:lnTo>
                  <a:lnTo>
                    <a:pt x="292" y="57"/>
                  </a:lnTo>
                  <a:lnTo>
                    <a:pt x="292" y="64"/>
                  </a:lnTo>
                  <a:lnTo>
                    <a:pt x="299" y="64"/>
                  </a:lnTo>
                  <a:lnTo>
                    <a:pt x="306" y="64"/>
                  </a:lnTo>
                  <a:lnTo>
                    <a:pt x="314" y="71"/>
                  </a:lnTo>
                  <a:lnTo>
                    <a:pt x="314" y="78"/>
                  </a:lnTo>
                  <a:lnTo>
                    <a:pt x="321" y="78"/>
                  </a:lnTo>
                  <a:lnTo>
                    <a:pt x="328" y="78"/>
                  </a:lnTo>
                  <a:lnTo>
                    <a:pt x="328" y="92"/>
                  </a:lnTo>
                  <a:lnTo>
                    <a:pt x="328" y="107"/>
                  </a:lnTo>
                  <a:lnTo>
                    <a:pt x="335" y="135"/>
                  </a:lnTo>
                  <a:lnTo>
                    <a:pt x="342" y="156"/>
                  </a:lnTo>
                  <a:lnTo>
                    <a:pt x="364" y="164"/>
                  </a:lnTo>
                  <a:lnTo>
                    <a:pt x="378" y="171"/>
                  </a:lnTo>
                  <a:lnTo>
                    <a:pt x="364" y="192"/>
                  </a:lnTo>
                  <a:lnTo>
                    <a:pt x="356" y="221"/>
                  </a:lnTo>
                  <a:lnTo>
                    <a:pt x="349" y="235"/>
                  </a:lnTo>
                  <a:lnTo>
                    <a:pt x="342" y="249"/>
                  </a:lnTo>
                  <a:lnTo>
                    <a:pt x="335" y="271"/>
                  </a:lnTo>
                  <a:lnTo>
                    <a:pt x="328" y="292"/>
                  </a:lnTo>
                  <a:lnTo>
                    <a:pt x="328" y="299"/>
                  </a:lnTo>
                  <a:lnTo>
                    <a:pt x="328" y="313"/>
                  </a:lnTo>
                  <a:lnTo>
                    <a:pt x="335" y="313"/>
                  </a:lnTo>
                  <a:lnTo>
                    <a:pt x="335" y="320"/>
                  </a:lnTo>
                  <a:lnTo>
                    <a:pt x="328" y="320"/>
                  </a:lnTo>
                  <a:lnTo>
                    <a:pt x="328" y="335"/>
                  </a:lnTo>
                  <a:lnTo>
                    <a:pt x="328" y="342"/>
                  </a:lnTo>
                  <a:lnTo>
                    <a:pt x="314" y="342"/>
                  </a:lnTo>
                  <a:lnTo>
                    <a:pt x="292" y="342"/>
                  </a:lnTo>
                  <a:lnTo>
                    <a:pt x="292" y="349"/>
                  </a:lnTo>
                  <a:lnTo>
                    <a:pt x="292" y="356"/>
                  </a:lnTo>
                  <a:lnTo>
                    <a:pt x="285" y="356"/>
                  </a:lnTo>
                  <a:lnTo>
                    <a:pt x="278" y="363"/>
                  </a:lnTo>
                  <a:lnTo>
                    <a:pt x="271" y="370"/>
                  </a:lnTo>
                  <a:lnTo>
                    <a:pt x="271" y="363"/>
                  </a:lnTo>
                  <a:lnTo>
                    <a:pt x="271" y="356"/>
                  </a:lnTo>
                  <a:lnTo>
                    <a:pt x="264" y="356"/>
                  </a:lnTo>
                  <a:lnTo>
                    <a:pt x="257" y="363"/>
                  </a:lnTo>
                  <a:lnTo>
                    <a:pt x="249" y="370"/>
                  </a:lnTo>
                  <a:lnTo>
                    <a:pt x="249" y="378"/>
                  </a:lnTo>
                  <a:close/>
                </a:path>
              </a:pathLst>
            </a:custGeom>
            <a:solidFill>
              <a:schemeClr val="tx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42" name="Freeform 141"/>
            <p:cNvSpPr>
              <a:spLocks/>
            </p:cNvSpPr>
            <p:nvPr/>
          </p:nvSpPr>
          <p:spPr bwMode="auto">
            <a:xfrm>
              <a:off x="5641975" y="2354263"/>
              <a:ext cx="600075" cy="644525"/>
            </a:xfrm>
            <a:custGeom>
              <a:avLst/>
              <a:gdLst>
                <a:gd name="T0" fmla="*/ 609877813 w 378"/>
                <a:gd name="T1" fmla="*/ 970260950 h 406"/>
                <a:gd name="T2" fmla="*/ 539313438 w 378"/>
                <a:gd name="T3" fmla="*/ 987901250 h 406"/>
                <a:gd name="T4" fmla="*/ 483870000 w 378"/>
                <a:gd name="T5" fmla="*/ 1023183438 h 406"/>
                <a:gd name="T6" fmla="*/ 322580000 w 378"/>
                <a:gd name="T7" fmla="*/ 1023183438 h 406"/>
                <a:gd name="T8" fmla="*/ 304939700 w 378"/>
                <a:gd name="T9" fmla="*/ 952619063 h 406"/>
                <a:gd name="T10" fmla="*/ 269657513 w 378"/>
                <a:gd name="T11" fmla="*/ 932457813 h 406"/>
                <a:gd name="T12" fmla="*/ 269657513 w 378"/>
                <a:gd name="T13" fmla="*/ 861893438 h 406"/>
                <a:gd name="T14" fmla="*/ 214214075 w 378"/>
                <a:gd name="T15" fmla="*/ 806450000 h 406"/>
                <a:gd name="T16" fmla="*/ 196572188 w 378"/>
                <a:gd name="T17" fmla="*/ 788809700 h 406"/>
                <a:gd name="T18" fmla="*/ 178931888 w 378"/>
                <a:gd name="T19" fmla="*/ 771167813 h 406"/>
                <a:gd name="T20" fmla="*/ 178931888 w 378"/>
                <a:gd name="T21" fmla="*/ 735885625 h 406"/>
                <a:gd name="T22" fmla="*/ 161290000 w 378"/>
                <a:gd name="T23" fmla="*/ 700603438 h 406"/>
                <a:gd name="T24" fmla="*/ 143649700 w 378"/>
                <a:gd name="T25" fmla="*/ 662801888 h 406"/>
                <a:gd name="T26" fmla="*/ 108367513 w 378"/>
                <a:gd name="T27" fmla="*/ 662801888 h 406"/>
                <a:gd name="T28" fmla="*/ 90725625 w 378"/>
                <a:gd name="T29" fmla="*/ 627519700 h 406"/>
                <a:gd name="T30" fmla="*/ 70564375 w 378"/>
                <a:gd name="T31" fmla="*/ 609877813 h 406"/>
                <a:gd name="T32" fmla="*/ 52924075 w 378"/>
                <a:gd name="T33" fmla="*/ 592237513 h 406"/>
                <a:gd name="T34" fmla="*/ 35282188 w 378"/>
                <a:gd name="T35" fmla="*/ 574595625 h 406"/>
                <a:gd name="T36" fmla="*/ 17641888 w 378"/>
                <a:gd name="T37" fmla="*/ 556955325 h 406"/>
                <a:gd name="T38" fmla="*/ 52924075 w 378"/>
                <a:gd name="T39" fmla="*/ 501511888 h 406"/>
                <a:gd name="T40" fmla="*/ 161290000 w 378"/>
                <a:gd name="T41" fmla="*/ 413305625 h 406"/>
                <a:gd name="T42" fmla="*/ 234375325 w 378"/>
                <a:gd name="T43" fmla="*/ 322580000 h 406"/>
                <a:gd name="T44" fmla="*/ 304939700 w 378"/>
                <a:gd name="T45" fmla="*/ 269657513 h 406"/>
                <a:gd name="T46" fmla="*/ 357862188 w 378"/>
                <a:gd name="T47" fmla="*/ 231854375 h 406"/>
                <a:gd name="T48" fmla="*/ 378023438 w 378"/>
                <a:gd name="T49" fmla="*/ 196572188 h 406"/>
                <a:gd name="T50" fmla="*/ 556955325 w 378"/>
                <a:gd name="T51" fmla="*/ 70564375 h 406"/>
                <a:gd name="T52" fmla="*/ 592237513 w 378"/>
                <a:gd name="T53" fmla="*/ 70564375 h 406"/>
                <a:gd name="T54" fmla="*/ 682963138 w 378"/>
                <a:gd name="T55" fmla="*/ 0 h 406"/>
                <a:gd name="T56" fmla="*/ 665321250 w 378"/>
                <a:gd name="T57" fmla="*/ 35282188 h 406"/>
                <a:gd name="T58" fmla="*/ 682963138 w 378"/>
                <a:gd name="T59" fmla="*/ 70564375 h 406"/>
                <a:gd name="T60" fmla="*/ 700603438 w 378"/>
                <a:gd name="T61" fmla="*/ 105846563 h 406"/>
                <a:gd name="T62" fmla="*/ 718245325 w 378"/>
                <a:gd name="T63" fmla="*/ 123488450 h 406"/>
                <a:gd name="T64" fmla="*/ 735885625 w 378"/>
                <a:gd name="T65" fmla="*/ 143649700 h 406"/>
                <a:gd name="T66" fmla="*/ 753527513 w 378"/>
                <a:gd name="T67" fmla="*/ 161290000 h 406"/>
                <a:gd name="T68" fmla="*/ 791329063 w 378"/>
                <a:gd name="T69" fmla="*/ 178931888 h 406"/>
                <a:gd name="T70" fmla="*/ 808970950 w 378"/>
                <a:gd name="T71" fmla="*/ 196572188 h 406"/>
                <a:gd name="T72" fmla="*/ 826611250 w 378"/>
                <a:gd name="T73" fmla="*/ 231854375 h 406"/>
                <a:gd name="T74" fmla="*/ 844253138 w 378"/>
                <a:gd name="T75" fmla="*/ 340221888 h 406"/>
                <a:gd name="T76" fmla="*/ 917336875 w 378"/>
                <a:gd name="T77" fmla="*/ 413305625 h 406"/>
                <a:gd name="T78" fmla="*/ 917336875 w 378"/>
                <a:gd name="T79" fmla="*/ 483870000 h 406"/>
                <a:gd name="T80" fmla="*/ 879535325 w 378"/>
                <a:gd name="T81" fmla="*/ 592237513 h 406"/>
                <a:gd name="T82" fmla="*/ 844253138 w 378"/>
                <a:gd name="T83" fmla="*/ 682963138 h 406"/>
                <a:gd name="T84" fmla="*/ 826611250 w 378"/>
                <a:gd name="T85" fmla="*/ 753527513 h 406"/>
                <a:gd name="T86" fmla="*/ 844253138 w 378"/>
                <a:gd name="T87" fmla="*/ 788809700 h 406"/>
                <a:gd name="T88" fmla="*/ 826611250 w 378"/>
                <a:gd name="T89" fmla="*/ 806450000 h 406"/>
                <a:gd name="T90" fmla="*/ 826611250 w 378"/>
                <a:gd name="T91" fmla="*/ 861893438 h 406"/>
                <a:gd name="T92" fmla="*/ 735885625 w 378"/>
                <a:gd name="T93" fmla="*/ 861893438 h 406"/>
                <a:gd name="T94" fmla="*/ 735885625 w 378"/>
                <a:gd name="T95" fmla="*/ 897175625 h 406"/>
                <a:gd name="T96" fmla="*/ 700603438 w 378"/>
                <a:gd name="T97" fmla="*/ 914817513 h 406"/>
                <a:gd name="T98" fmla="*/ 682963138 w 378"/>
                <a:gd name="T99" fmla="*/ 914817513 h 406"/>
                <a:gd name="T100" fmla="*/ 665321250 w 378"/>
                <a:gd name="T101" fmla="*/ 897175625 h 406"/>
                <a:gd name="T102" fmla="*/ 627519700 w 378"/>
                <a:gd name="T103" fmla="*/ 932457813 h 40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78"/>
                <a:gd name="T157" fmla="*/ 0 h 406"/>
                <a:gd name="T158" fmla="*/ 378 w 378"/>
                <a:gd name="T159" fmla="*/ 406 h 40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78" h="406">
                  <a:moveTo>
                    <a:pt x="249" y="378"/>
                  </a:moveTo>
                  <a:lnTo>
                    <a:pt x="242" y="385"/>
                  </a:lnTo>
                  <a:lnTo>
                    <a:pt x="228" y="392"/>
                  </a:lnTo>
                  <a:lnTo>
                    <a:pt x="214" y="392"/>
                  </a:lnTo>
                  <a:lnTo>
                    <a:pt x="200" y="399"/>
                  </a:lnTo>
                  <a:lnTo>
                    <a:pt x="192" y="406"/>
                  </a:lnTo>
                  <a:lnTo>
                    <a:pt x="157" y="406"/>
                  </a:lnTo>
                  <a:lnTo>
                    <a:pt x="128" y="406"/>
                  </a:lnTo>
                  <a:lnTo>
                    <a:pt x="121" y="392"/>
                  </a:lnTo>
                  <a:lnTo>
                    <a:pt x="121" y="378"/>
                  </a:lnTo>
                  <a:lnTo>
                    <a:pt x="114" y="370"/>
                  </a:lnTo>
                  <a:lnTo>
                    <a:pt x="107" y="370"/>
                  </a:lnTo>
                  <a:lnTo>
                    <a:pt x="107" y="356"/>
                  </a:lnTo>
                  <a:lnTo>
                    <a:pt x="107" y="342"/>
                  </a:lnTo>
                  <a:lnTo>
                    <a:pt x="93" y="335"/>
                  </a:lnTo>
                  <a:lnTo>
                    <a:pt x="85" y="320"/>
                  </a:lnTo>
                  <a:lnTo>
                    <a:pt x="85" y="313"/>
                  </a:lnTo>
                  <a:lnTo>
                    <a:pt x="78" y="313"/>
                  </a:lnTo>
                  <a:lnTo>
                    <a:pt x="71" y="313"/>
                  </a:lnTo>
                  <a:lnTo>
                    <a:pt x="71" y="306"/>
                  </a:lnTo>
                  <a:lnTo>
                    <a:pt x="71" y="299"/>
                  </a:lnTo>
                  <a:lnTo>
                    <a:pt x="71" y="292"/>
                  </a:lnTo>
                  <a:lnTo>
                    <a:pt x="71" y="285"/>
                  </a:lnTo>
                  <a:lnTo>
                    <a:pt x="64" y="278"/>
                  </a:lnTo>
                  <a:lnTo>
                    <a:pt x="57" y="271"/>
                  </a:lnTo>
                  <a:lnTo>
                    <a:pt x="57" y="263"/>
                  </a:lnTo>
                  <a:lnTo>
                    <a:pt x="50" y="263"/>
                  </a:lnTo>
                  <a:lnTo>
                    <a:pt x="43" y="263"/>
                  </a:lnTo>
                  <a:lnTo>
                    <a:pt x="43" y="256"/>
                  </a:lnTo>
                  <a:lnTo>
                    <a:pt x="36" y="249"/>
                  </a:lnTo>
                  <a:lnTo>
                    <a:pt x="36" y="242"/>
                  </a:lnTo>
                  <a:lnTo>
                    <a:pt x="28" y="242"/>
                  </a:lnTo>
                  <a:lnTo>
                    <a:pt x="21" y="242"/>
                  </a:lnTo>
                  <a:lnTo>
                    <a:pt x="21" y="235"/>
                  </a:lnTo>
                  <a:lnTo>
                    <a:pt x="21" y="228"/>
                  </a:lnTo>
                  <a:lnTo>
                    <a:pt x="14" y="228"/>
                  </a:lnTo>
                  <a:lnTo>
                    <a:pt x="14" y="221"/>
                  </a:lnTo>
                  <a:lnTo>
                    <a:pt x="7" y="221"/>
                  </a:lnTo>
                  <a:lnTo>
                    <a:pt x="0" y="221"/>
                  </a:lnTo>
                  <a:lnTo>
                    <a:pt x="21" y="199"/>
                  </a:lnTo>
                  <a:lnTo>
                    <a:pt x="43" y="178"/>
                  </a:lnTo>
                  <a:lnTo>
                    <a:pt x="64" y="164"/>
                  </a:lnTo>
                  <a:lnTo>
                    <a:pt x="85" y="149"/>
                  </a:lnTo>
                  <a:lnTo>
                    <a:pt x="93" y="128"/>
                  </a:lnTo>
                  <a:lnTo>
                    <a:pt x="107" y="114"/>
                  </a:lnTo>
                  <a:lnTo>
                    <a:pt x="121" y="107"/>
                  </a:lnTo>
                  <a:lnTo>
                    <a:pt x="142" y="99"/>
                  </a:lnTo>
                  <a:lnTo>
                    <a:pt x="142" y="92"/>
                  </a:lnTo>
                  <a:lnTo>
                    <a:pt x="150" y="85"/>
                  </a:lnTo>
                  <a:lnTo>
                    <a:pt x="150" y="78"/>
                  </a:lnTo>
                  <a:lnTo>
                    <a:pt x="185" y="49"/>
                  </a:lnTo>
                  <a:lnTo>
                    <a:pt x="221" y="28"/>
                  </a:lnTo>
                  <a:lnTo>
                    <a:pt x="228" y="28"/>
                  </a:lnTo>
                  <a:lnTo>
                    <a:pt x="235" y="28"/>
                  </a:lnTo>
                  <a:lnTo>
                    <a:pt x="249" y="14"/>
                  </a:lnTo>
                  <a:lnTo>
                    <a:pt x="271" y="0"/>
                  </a:lnTo>
                  <a:lnTo>
                    <a:pt x="264" y="7"/>
                  </a:lnTo>
                  <a:lnTo>
                    <a:pt x="264" y="14"/>
                  </a:lnTo>
                  <a:lnTo>
                    <a:pt x="271" y="14"/>
                  </a:lnTo>
                  <a:lnTo>
                    <a:pt x="271" y="28"/>
                  </a:lnTo>
                  <a:lnTo>
                    <a:pt x="271" y="42"/>
                  </a:lnTo>
                  <a:lnTo>
                    <a:pt x="278" y="42"/>
                  </a:lnTo>
                  <a:lnTo>
                    <a:pt x="285" y="42"/>
                  </a:lnTo>
                  <a:lnTo>
                    <a:pt x="285" y="49"/>
                  </a:lnTo>
                  <a:lnTo>
                    <a:pt x="292" y="49"/>
                  </a:lnTo>
                  <a:lnTo>
                    <a:pt x="292" y="57"/>
                  </a:lnTo>
                  <a:lnTo>
                    <a:pt x="292" y="64"/>
                  </a:lnTo>
                  <a:lnTo>
                    <a:pt x="299" y="64"/>
                  </a:lnTo>
                  <a:lnTo>
                    <a:pt x="306" y="64"/>
                  </a:lnTo>
                  <a:lnTo>
                    <a:pt x="314" y="71"/>
                  </a:lnTo>
                  <a:lnTo>
                    <a:pt x="314" y="78"/>
                  </a:lnTo>
                  <a:lnTo>
                    <a:pt x="321" y="78"/>
                  </a:lnTo>
                  <a:lnTo>
                    <a:pt x="328" y="78"/>
                  </a:lnTo>
                  <a:lnTo>
                    <a:pt x="328" y="92"/>
                  </a:lnTo>
                  <a:lnTo>
                    <a:pt x="328" y="107"/>
                  </a:lnTo>
                  <a:lnTo>
                    <a:pt x="335" y="135"/>
                  </a:lnTo>
                  <a:lnTo>
                    <a:pt x="342" y="156"/>
                  </a:lnTo>
                  <a:lnTo>
                    <a:pt x="364" y="164"/>
                  </a:lnTo>
                  <a:lnTo>
                    <a:pt x="378" y="171"/>
                  </a:lnTo>
                  <a:lnTo>
                    <a:pt x="364" y="192"/>
                  </a:lnTo>
                  <a:lnTo>
                    <a:pt x="356" y="221"/>
                  </a:lnTo>
                  <a:lnTo>
                    <a:pt x="349" y="235"/>
                  </a:lnTo>
                  <a:lnTo>
                    <a:pt x="342" y="249"/>
                  </a:lnTo>
                  <a:lnTo>
                    <a:pt x="335" y="271"/>
                  </a:lnTo>
                  <a:lnTo>
                    <a:pt x="328" y="292"/>
                  </a:lnTo>
                  <a:lnTo>
                    <a:pt x="328" y="299"/>
                  </a:lnTo>
                  <a:lnTo>
                    <a:pt x="328" y="313"/>
                  </a:lnTo>
                  <a:lnTo>
                    <a:pt x="335" y="313"/>
                  </a:lnTo>
                  <a:lnTo>
                    <a:pt x="335" y="320"/>
                  </a:lnTo>
                  <a:lnTo>
                    <a:pt x="328" y="320"/>
                  </a:lnTo>
                  <a:lnTo>
                    <a:pt x="328" y="335"/>
                  </a:lnTo>
                  <a:lnTo>
                    <a:pt x="328" y="342"/>
                  </a:lnTo>
                  <a:lnTo>
                    <a:pt x="314" y="342"/>
                  </a:lnTo>
                  <a:lnTo>
                    <a:pt x="292" y="342"/>
                  </a:lnTo>
                  <a:lnTo>
                    <a:pt x="292" y="349"/>
                  </a:lnTo>
                  <a:lnTo>
                    <a:pt x="292" y="356"/>
                  </a:lnTo>
                  <a:lnTo>
                    <a:pt x="285" y="356"/>
                  </a:lnTo>
                  <a:lnTo>
                    <a:pt x="278" y="363"/>
                  </a:lnTo>
                  <a:lnTo>
                    <a:pt x="271" y="370"/>
                  </a:lnTo>
                  <a:lnTo>
                    <a:pt x="271" y="363"/>
                  </a:lnTo>
                  <a:lnTo>
                    <a:pt x="271" y="356"/>
                  </a:lnTo>
                  <a:lnTo>
                    <a:pt x="264" y="356"/>
                  </a:lnTo>
                  <a:lnTo>
                    <a:pt x="257" y="363"/>
                  </a:lnTo>
                  <a:lnTo>
                    <a:pt x="249" y="37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43" name="Freeform 142"/>
            <p:cNvSpPr>
              <a:spLocks/>
            </p:cNvSpPr>
            <p:nvPr/>
          </p:nvSpPr>
          <p:spPr bwMode="auto">
            <a:xfrm>
              <a:off x="5710238" y="2930525"/>
              <a:ext cx="520700" cy="860425"/>
            </a:xfrm>
            <a:custGeom>
              <a:avLst/>
              <a:gdLst>
                <a:gd name="T0" fmla="*/ 718245325 w 328"/>
                <a:gd name="T1" fmla="*/ 1222276575 h 542"/>
                <a:gd name="T2" fmla="*/ 627519700 w 328"/>
                <a:gd name="T3" fmla="*/ 1365924688 h 542"/>
                <a:gd name="T4" fmla="*/ 609877813 w 328"/>
                <a:gd name="T5" fmla="*/ 1330642500 h 542"/>
                <a:gd name="T6" fmla="*/ 592237513 w 328"/>
                <a:gd name="T7" fmla="*/ 1295360313 h 542"/>
                <a:gd name="T8" fmla="*/ 556955325 w 328"/>
                <a:gd name="T9" fmla="*/ 1277720013 h 542"/>
                <a:gd name="T10" fmla="*/ 539313438 w 328"/>
                <a:gd name="T11" fmla="*/ 1186994388 h 542"/>
                <a:gd name="T12" fmla="*/ 519152188 w 328"/>
                <a:gd name="T13" fmla="*/ 1151712200 h 542"/>
                <a:gd name="T14" fmla="*/ 501511888 w 328"/>
                <a:gd name="T15" fmla="*/ 1113909063 h 542"/>
                <a:gd name="T16" fmla="*/ 430947513 w 328"/>
                <a:gd name="T17" fmla="*/ 1096268763 h 542"/>
                <a:gd name="T18" fmla="*/ 413305625 w 328"/>
                <a:gd name="T19" fmla="*/ 1025704388 h 542"/>
                <a:gd name="T20" fmla="*/ 375504075 w 328"/>
                <a:gd name="T21" fmla="*/ 987901250 h 542"/>
                <a:gd name="T22" fmla="*/ 357862188 w 328"/>
                <a:gd name="T23" fmla="*/ 952619063 h 542"/>
                <a:gd name="T24" fmla="*/ 322580000 w 328"/>
                <a:gd name="T25" fmla="*/ 934978763 h 542"/>
                <a:gd name="T26" fmla="*/ 304939700 w 328"/>
                <a:gd name="T27" fmla="*/ 882054688 h 542"/>
                <a:gd name="T28" fmla="*/ 269657513 w 328"/>
                <a:gd name="T29" fmla="*/ 844253138 h 542"/>
                <a:gd name="T30" fmla="*/ 231854375 w 328"/>
                <a:gd name="T31" fmla="*/ 808970950 h 542"/>
                <a:gd name="T32" fmla="*/ 214214075 w 328"/>
                <a:gd name="T33" fmla="*/ 738406575 h 542"/>
                <a:gd name="T34" fmla="*/ 143649700 w 328"/>
                <a:gd name="T35" fmla="*/ 700603438 h 542"/>
                <a:gd name="T36" fmla="*/ 88206263 w 328"/>
                <a:gd name="T37" fmla="*/ 630039063 h 542"/>
                <a:gd name="T38" fmla="*/ 52924075 w 328"/>
                <a:gd name="T39" fmla="*/ 539313438 h 542"/>
                <a:gd name="T40" fmla="*/ 17641888 w 328"/>
                <a:gd name="T41" fmla="*/ 468749063 h 542"/>
                <a:gd name="T42" fmla="*/ 0 w 328"/>
                <a:gd name="T43" fmla="*/ 395665325 h 542"/>
                <a:gd name="T44" fmla="*/ 17641888 w 328"/>
                <a:gd name="T45" fmla="*/ 360383138 h 542"/>
                <a:gd name="T46" fmla="*/ 35282188 w 328"/>
                <a:gd name="T47" fmla="*/ 342741250 h 542"/>
                <a:gd name="T48" fmla="*/ 52924075 w 328"/>
                <a:gd name="T49" fmla="*/ 325100950 h 542"/>
                <a:gd name="T50" fmla="*/ 35282188 w 328"/>
                <a:gd name="T51" fmla="*/ 199093138 h 542"/>
                <a:gd name="T52" fmla="*/ 17641888 w 328"/>
                <a:gd name="T53" fmla="*/ 181451250 h 542"/>
                <a:gd name="T54" fmla="*/ 52924075 w 328"/>
                <a:gd name="T55" fmla="*/ 143649700 h 542"/>
                <a:gd name="T56" fmla="*/ 70564375 w 328"/>
                <a:gd name="T57" fmla="*/ 90725625 h 542"/>
                <a:gd name="T58" fmla="*/ 88206263 w 328"/>
                <a:gd name="T59" fmla="*/ 37803138 h 542"/>
                <a:gd name="T60" fmla="*/ 143649700 w 328"/>
                <a:gd name="T61" fmla="*/ 17641888 h 542"/>
                <a:gd name="T62" fmla="*/ 178931888 w 328"/>
                <a:gd name="T63" fmla="*/ 0 h 542"/>
                <a:gd name="T64" fmla="*/ 231854375 w 328"/>
                <a:gd name="T65" fmla="*/ 90725625 h 542"/>
                <a:gd name="T66" fmla="*/ 413305625 w 328"/>
                <a:gd name="T67" fmla="*/ 73085325 h 542"/>
                <a:gd name="T68" fmla="*/ 519152188 w 328"/>
                <a:gd name="T69" fmla="*/ 37803138 h 542"/>
                <a:gd name="T70" fmla="*/ 574595625 w 328"/>
                <a:gd name="T71" fmla="*/ 126007813 h 542"/>
                <a:gd name="T72" fmla="*/ 627519700 w 328"/>
                <a:gd name="T73" fmla="*/ 143649700 h 542"/>
                <a:gd name="T74" fmla="*/ 735885625 w 328"/>
                <a:gd name="T75" fmla="*/ 287297813 h 542"/>
                <a:gd name="T76" fmla="*/ 735885625 w 328"/>
                <a:gd name="T77" fmla="*/ 395665325 h 542"/>
                <a:gd name="T78" fmla="*/ 753527513 w 328"/>
                <a:gd name="T79" fmla="*/ 468749063 h 542"/>
                <a:gd name="T80" fmla="*/ 771167813 w 328"/>
                <a:gd name="T81" fmla="*/ 720764688 h 542"/>
                <a:gd name="T82" fmla="*/ 753527513 w 328"/>
                <a:gd name="T83" fmla="*/ 882054688 h 542"/>
                <a:gd name="T84" fmla="*/ 735885625 w 328"/>
                <a:gd name="T85" fmla="*/ 1060986575 h 542"/>
                <a:gd name="T86" fmla="*/ 808970950 w 328"/>
                <a:gd name="T87" fmla="*/ 1096268763 h 542"/>
                <a:gd name="T88" fmla="*/ 826611250 w 328"/>
                <a:gd name="T89" fmla="*/ 1078626875 h 542"/>
                <a:gd name="T90" fmla="*/ 808970950 w 328"/>
                <a:gd name="T91" fmla="*/ 1113909063 h 5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28"/>
                <a:gd name="T139" fmla="*/ 0 h 542"/>
                <a:gd name="T140" fmla="*/ 328 w 328"/>
                <a:gd name="T141" fmla="*/ 542 h 5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28" h="542">
                  <a:moveTo>
                    <a:pt x="321" y="442"/>
                  </a:moveTo>
                  <a:lnTo>
                    <a:pt x="306" y="457"/>
                  </a:lnTo>
                  <a:lnTo>
                    <a:pt x="285" y="485"/>
                  </a:lnTo>
                  <a:lnTo>
                    <a:pt x="256" y="514"/>
                  </a:lnTo>
                  <a:lnTo>
                    <a:pt x="249" y="528"/>
                  </a:lnTo>
                  <a:lnTo>
                    <a:pt x="249" y="542"/>
                  </a:lnTo>
                  <a:lnTo>
                    <a:pt x="249" y="535"/>
                  </a:lnTo>
                  <a:lnTo>
                    <a:pt x="249" y="528"/>
                  </a:lnTo>
                  <a:lnTo>
                    <a:pt x="242" y="528"/>
                  </a:lnTo>
                  <a:lnTo>
                    <a:pt x="235" y="528"/>
                  </a:lnTo>
                  <a:lnTo>
                    <a:pt x="235" y="521"/>
                  </a:lnTo>
                  <a:lnTo>
                    <a:pt x="235" y="514"/>
                  </a:lnTo>
                  <a:lnTo>
                    <a:pt x="228" y="514"/>
                  </a:lnTo>
                  <a:lnTo>
                    <a:pt x="221" y="514"/>
                  </a:lnTo>
                  <a:lnTo>
                    <a:pt x="221" y="507"/>
                  </a:lnTo>
                  <a:lnTo>
                    <a:pt x="214" y="507"/>
                  </a:lnTo>
                  <a:lnTo>
                    <a:pt x="214" y="492"/>
                  </a:lnTo>
                  <a:lnTo>
                    <a:pt x="214" y="471"/>
                  </a:lnTo>
                  <a:lnTo>
                    <a:pt x="206" y="471"/>
                  </a:lnTo>
                  <a:lnTo>
                    <a:pt x="206" y="464"/>
                  </a:lnTo>
                  <a:lnTo>
                    <a:pt x="206" y="457"/>
                  </a:lnTo>
                  <a:lnTo>
                    <a:pt x="199" y="457"/>
                  </a:lnTo>
                  <a:lnTo>
                    <a:pt x="199" y="450"/>
                  </a:lnTo>
                  <a:lnTo>
                    <a:pt x="199" y="442"/>
                  </a:lnTo>
                  <a:lnTo>
                    <a:pt x="185" y="442"/>
                  </a:lnTo>
                  <a:lnTo>
                    <a:pt x="171" y="442"/>
                  </a:lnTo>
                  <a:lnTo>
                    <a:pt x="171" y="435"/>
                  </a:lnTo>
                  <a:lnTo>
                    <a:pt x="171" y="421"/>
                  </a:lnTo>
                  <a:lnTo>
                    <a:pt x="164" y="414"/>
                  </a:lnTo>
                  <a:lnTo>
                    <a:pt x="164" y="407"/>
                  </a:lnTo>
                  <a:lnTo>
                    <a:pt x="164" y="400"/>
                  </a:lnTo>
                  <a:lnTo>
                    <a:pt x="157" y="392"/>
                  </a:lnTo>
                  <a:lnTo>
                    <a:pt x="149" y="392"/>
                  </a:lnTo>
                  <a:lnTo>
                    <a:pt x="142" y="392"/>
                  </a:lnTo>
                  <a:lnTo>
                    <a:pt x="142" y="385"/>
                  </a:lnTo>
                  <a:lnTo>
                    <a:pt x="142" y="378"/>
                  </a:lnTo>
                  <a:lnTo>
                    <a:pt x="135" y="378"/>
                  </a:lnTo>
                  <a:lnTo>
                    <a:pt x="128" y="378"/>
                  </a:lnTo>
                  <a:lnTo>
                    <a:pt x="128" y="371"/>
                  </a:lnTo>
                  <a:lnTo>
                    <a:pt x="128" y="364"/>
                  </a:lnTo>
                  <a:lnTo>
                    <a:pt x="128" y="357"/>
                  </a:lnTo>
                  <a:lnTo>
                    <a:pt x="121" y="350"/>
                  </a:lnTo>
                  <a:lnTo>
                    <a:pt x="121" y="343"/>
                  </a:lnTo>
                  <a:lnTo>
                    <a:pt x="114" y="343"/>
                  </a:lnTo>
                  <a:lnTo>
                    <a:pt x="107" y="335"/>
                  </a:lnTo>
                  <a:lnTo>
                    <a:pt x="99" y="328"/>
                  </a:lnTo>
                  <a:lnTo>
                    <a:pt x="99" y="321"/>
                  </a:lnTo>
                  <a:lnTo>
                    <a:pt x="92" y="321"/>
                  </a:lnTo>
                  <a:lnTo>
                    <a:pt x="92" y="307"/>
                  </a:lnTo>
                  <a:lnTo>
                    <a:pt x="92" y="293"/>
                  </a:lnTo>
                  <a:lnTo>
                    <a:pt x="85" y="293"/>
                  </a:lnTo>
                  <a:lnTo>
                    <a:pt x="78" y="293"/>
                  </a:lnTo>
                  <a:lnTo>
                    <a:pt x="71" y="286"/>
                  </a:lnTo>
                  <a:lnTo>
                    <a:pt x="57" y="278"/>
                  </a:lnTo>
                  <a:lnTo>
                    <a:pt x="57" y="271"/>
                  </a:lnTo>
                  <a:lnTo>
                    <a:pt x="50" y="271"/>
                  </a:lnTo>
                  <a:lnTo>
                    <a:pt x="35" y="250"/>
                  </a:lnTo>
                  <a:lnTo>
                    <a:pt x="21" y="236"/>
                  </a:lnTo>
                  <a:lnTo>
                    <a:pt x="21" y="221"/>
                  </a:lnTo>
                  <a:lnTo>
                    <a:pt x="21" y="214"/>
                  </a:lnTo>
                  <a:lnTo>
                    <a:pt x="14" y="207"/>
                  </a:lnTo>
                  <a:lnTo>
                    <a:pt x="7" y="200"/>
                  </a:lnTo>
                  <a:lnTo>
                    <a:pt x="7" y="186"/>
                  </a:lnTo>
                  <a:lnTo>
                    <a:pt x="7" y="164"/>
                  </a:lnTo>
                  <a:lnTo>
                    <a:pt x="0" y="164"/>
                  </a:lnTo>
                  <a:lnTo>
                    <a:pt x="0" y="157"/>
                  </a:lnTo>
                  <a:lnTo>
                    <a:pt x="0" y="150"/>
                  </a:lnTo>
                  <a:lnTo>
                    <a:pt x="7" y="150"/>
                  </a:lnTo>
                  <a:lnTo>
                    <a:pt x="7" y="143"/>
                  </a:lnTo>
                  <a:lnTo>
                    <a:pt x="14" y="143"/>
                  </a:lnTo>
                  <a:lnTo>
                    <a:pt x="21" y="143"/>
                  </a:lnTo>
                  <a:lnTo>
                    <a:pt x="14" y="136"/>
                  </a:lnTo>
                  <a:lnTo>
                    <a:pt x="7" y="129"/>
                  </a:lnTo>
                  <a:lnTo>
                    <a:pt x="14" y="129"/>
                  </a:lnTo>
                  <a:lnTo>
                    <a:pt x="21" y="129"/>
                  </a:lnTo>
                  <a:lnTo>
                    <a:pt x="14" y="107"/>
                  </a:lnTo>
                  <a:lnTo>
                    <a:pt x="7" y="79"/>
                  </a:lnTo>
                  <a:lnTo>
                    <a:pt x="14" y="79"/>
                  </a:lnTo>
                  <a:lnTo>
                    <a:pt x="21" y="79"/>
                  </a:lnTo>
                  <a:lnTo>
                    <a:pt x="14" y="79"/>
                  </a:lnTo>
                  <a:lnTo>
                    <a:pt x="7" y="72"/>
                  </a:lnTo>
                  <a:lnTo>
                    <a:pt x="14" y="72"/>
                  </a:lnTo>
                  <a:lnTo>
                    <a:pt x="21" y="72"/>
                  </a:lnTo>
                  <a:lnTo>
                    <a:pt x="21" y="57"/>
                  </a:lnTo>
                  <a:lnTo>
                    <a:pt x="21" y="50"/>
                  </a:lnTo>
                  <a:lnTo>
                    <a:pt x="28" y="50"/>
                  </a:lnTo>
                  <a:lnTo>
                    <a:pt x="28" y="36"/>
                  </a:lnTo>
                  <a:lnTo>
                    <a:pt x="28" y="29"/>
                  </a:lnTo>
                  <a:lnTo>
                    <a:pt x="35" y="29"/>
                  </a:lnTo>
                  <a:lnTo>
                    <a:pt x="35" y="15"/>
                  </a:lnTo>
                  <a:lnTo>
                    <a:pt x="35" y="7"/>
                  </a:lnTo>
                  <a:lnTo>
                    <a:pt x="50" y="7"/>
                  </a:lnTo>
                  <a:lnTo>
                    <a:pt x="57" y="7"/>
                  </a:lnTo>
                  <a:lnTo>
                    <a:pt x="57" y="0"/>
                  </a:lnTo>
                  <a:lnTo>
                    <a:pt x="64" y="0"/>
                  </a:lnTo>
                  <a:lnTo>
                    <a:pt x="71" y="0"/>
                  </a:lnTo>
                  <a:lnTo>
                    <a:pt x="78" y="7"/>
                  </a:lnTo>
                  <a:lnTo>
                    <a:pt x="85" y="22"/>
                  </a:lnTo>
                  <a:lnTo>
                    <a:pt x="92" y="36"/>
                  </a:lnTo>
                  <a:lnTo>
                    <a:pt x="121" y="36"/>
                  </a:lnTo>
                  <a:lnTo>
                    <a:pt x="149" y="36"/>
                  </a:lnTo>
                  <a:lnTo>
                    <a:pt x="164" y="29"/>
                  </a:lnTo>
                  <a:lnTo>
                    <a:pt x="171" y="29"/>
                  </a:lnTo>
                  <a:lnTo>
                    <a:pt x="192" y="22"/>
                  </a:lnTo>
                  <a:lnTo>
                    <a:pt x="206" y="15"/>
                  </a:lnTo>
                  <a:lnTo>
                    <a:pt x="214" y="29"/>
                  </a:lnTo>
                  <a:lnTo>
                    <a:pt x="221" y="50"/>
                  </a:lnTo>
                  <a:lnTo>
                    <a:pt x="228" y="50"/>
                  </a:lnTo>
                  <a:lnTo>
                    <a:pt x="235" y="57"/>
                  </a:lnTo>
                  <a:lnTo>
                    <a:pt x="242" y="57"/>
                  </a:lnTo>
                  <a:lnTo>
                    <a:pt x="249" y="57"/>
                  </a:lnTo>
                  <a:lnTo>
                    <a:pt x="271" y="72"/>
                  </a:lnTo>
                  <a:lnTo>
                    <a:pt x="292" y="79"/>
                  </a:lnTo>
                  <a:lnTo>
                    <a:pt x="292" y="114"/>
                  </a:lnTo>
                  <a:lnTo>
                    <a:pt x="299" y="143"/>
                  </a:lnTo>
                  <a:lnTo>
                    <a:pt x="292" y="150"/>
                  </a:lnTo>
                  <a:lnTo>
                    <a:pt x="292" y="157"/>
                  </a:lnTo>
                  <a:lnTo>
                    <a:pt x="299" y="164"/>
                  </a:lnTo>
                  <a:lnTo>
                    <a:pt x="299" y="171"/>
                  </a:lnTo>
                  <a:lnTo>
                    <a:pt x="299" y="186"/>
                  </a:lnTo>
                  <a:lnTo>
                    <a:pt x="306" y="228"/>
                  </a:lnTo>
                  <a:lnTo>
                    <a:pt x="306" y="271"/>
                  </a:lnTo>
                  <a:lnTo>
                    <a:pt x="306" y="286"/>
                  </a:lnTo>
                  <a:lnTo>
                    <a:pt x="306" y="293"/>
                  </a:lnTo>
                  <a:lnTo>
                    <a:pt x="306" y="321"/>
                  </a:lnTo>
                  <a:lnTo>
                    <a:pt x="299" y="350"/>
                  </a:lnTo>
                  <a:lnTo>
                    <a:pt x="292" y="378"/>
                  </a:lnTo>
                  <a:lnTo>
                    <a:pt x="278" y="414"/>
                  </a:lnTo>
                  <a:lnTo>
                    <a:pt x="292" y="421"/>
                  </a:lnTo>
                  <a:lnTo>
                    <a:pt x="306" y="421"/>
                  </a:lnTo>
                  <a:lnTo>
                    <a:pt x="313" y="428"/>
                  </a:lnTo>
                  <a:lnTo>
                    <a:pt x="321" y="435"/>
                  </a:lnTo>
                  <a:lnTo>
                    <a:pt x="321" y="428"/>
                  </a:lnTo>
                  <a:lnTo>
                    <a:pt x="328" y="421"/>
                  </a:lnTo>
                  <a:lnTo>
                    <a:pt x="328" y="428"/>
                  </a:lnTo>
                  <a:lnTo>
                    <a:pt x="328" y="435"/>
                  </a:lnTo>
                  <a:lnTo>
                    <a:pt x="328" y="442"/>
                  </a:lnTo>
                  <a:lnTo>
                    <a:pt x="321" y="442"/>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44" name="Freeform 143"/>
            <p:cNvSpPr>
              <a:spLocks/>
            </p:cNvSpPr>
            <p:nvPr/>
          </p:nvSpPr>
          <p:spPr bwMode="auto">
            <a:xfrm>
              <a:off x="5710238" y="2930525"/>
              <a:ext cx="520700" cy="860425"/>
            </a:xfrm>
            <a:custGeom>
              <a:avLst/>
              <a:gdLst>
                <a:gd name="T0" fmla="*/ 718245325 w 328"/>
                <a:gd name="T1" fmla="*/ 1222276575 h 542"/>
                <a:gd name="T2" fmla="*/ 627519700 w 328"/>
                <a:gd name="T3" fmla="*/ 1365924688 h 542"/>
                <a:gd name="T4" fmla="*/ 609877813 w 328"/>
                <a:gd name="T5" fmla="*/ 1330642500 h 542"/>
                <a:gd name="T6" fmla="*/ 592237513 w 328"/>
                <a:gd name="T7" fmla="*/ 1295360313 h 542"/>
                <a:gd name="T8" fmla="*/ 556955325 w 328"/>
                <a:gd name="T9" fmla="*/ 1277720013 h 542"/>
                <a:gd name="T10" fmla="*/ 539313438 w 328"/>
                <a:gd name="T11" fmla="*/ 1186994388 h 542"/>
                <a:gd name="T12" fmla="*/ 519152188 w 328"/>
                <a:gd name="T13" fmla="*/ 1151712200 h 542"/>
                <a:gd name="T14" fmla="*/ 501511888 w 328"/>
                <a:gd name="T15" fmla="*/ 1113909063 h 542"/>
                <a:gd name="T16" fmla="*/ 430947513 w 328"/>
                <a:gd name="T17" fmla="*/ 1096268763 h 542"/>
                <a:gd name="T18" fmla="*/ 413305625 w 328"/>
                <a:gd name="T19" fmla="*/ 1025704388 h 542"/>
                <a:gd name="T20" fmla="*/ 375504075 w 328"/>
                <a:gd name="T21" fmla="*/ 987901250 h 542"/>
                <a:gd name="T22" fmla="*/ 357862188 w 328"/>
                <a:gd name="T23" fmla="*/ 952619063 h 542"/>
                <a:gd name="T24" fmla="*/ 322580000 w 328"/>
                <a:gd name="T25" fmla="*/ 934978763 h 542"/>
                <a:gd name="T26" fmla="*/ 304939700 w 328"/>
                <a:gd name="T27" fmla="*/ 882054688 h 542"/>
                <a:gd name="T28" fmla="*/ 269657513 w 328"/>
                <a:gd name="T29" fmla="*/ 844253138 h 542"/>
                <a:gd name="T30" fmla="*/ 231854375 w 328"/>
                <a:gd name="T31" fmla="*/ 808970950 h 542"/>
                <a:gd name="T32" fmla="*/ 214214075 w 328"/>
                <a:gd name="T33" fmla="*/ 738406575 h 542"/>
                <a:gd name="T34" fmla="*/ 143649700 w 328"/>
                <a:gd name="T35" fmla="*/ 700603438 h 542"/>
                <a:gd name="T36" fmla="*/ 88206263 w 328"/>
                <a:gd name="T37" fmla="*/ 630039063 h 542"/>
                <a:gd name="T38" fmla="*/ 52924075 w 328"/>
                <a:gd name="T39" fmla="*/ 539313438 h 542"/>
                <a:gd name="T40" fmla="*/ 17641888 w 328"/>
                <a:gd name="T41" fmla="*/ 468749063 h 542"/>
                <a:gd name="T42" fmla="*/ 0 w 328"/>
                <a:gd name="T43" fmla="*/ 395665325 h 542"/>
                <a:gd name="T44" fmla="*/ 17641888 w 328"/>
                <a:gd name="T45" fmla="*/ 360383138 h 542"/>
                <a:gd name="T46" fmla="*/ 35282188 w 328"/>
                <a:gd name="T47" fmla="*/ 342741250 h 542"/>
                <a:gd name="T48" fmla="*/ 52924075 w 328"/>
                <a:gd name="T49" fmla="*/ 325100950 h 542"/>
                <a:gd name="T50" fmla="*/ 35282188 w 328"/>
                <a:gd name="T51" fmla="*/ 199093138 h 542"/>
                <a:gd name="T52" fmla="*/ 17641888 w 328"/>
                <a:gd name="T53" fmla="*/ 181451250 h 542"/>
                <a:gd name="T54" fmla="*/ 52924075 w 328"/>
                <a:gd name="T55" fmla="*/ 143649700 h 542"/>
                <a:gd name="T56" fmla="*/ 70564375 w 328"/>
                <a:gd name="T57" fmla="*/ 90725625 h 542"/>
                <a:gd name="T58" fmla="*/ 88206263 w 328"/>
                <a:gd name="T59" fmla="*/ 37803138 h 542"/>
                <a:gd name="T60" fmla="*/ 143649700 w 328"/>
                <a:gd name="T61" fmla="*/ 17641888 h 542"/>
                <a:gd name="T62" fmla="*/ 178931888 w 328"/>
                <a:gd name="T63" fmla="*/ 0 h 542"/>
                <a:gd name="T64" fmla="*/ 231854375 w 328"/>
                <a:gd name="T65" fmla="*/ 90725625 h 542"/>
                <a:gd name="T66" fmla="*/ 413305625 w 328"/>
                <a:gd name="T67" fmla="*/ 73085325 h 542"/>
                <a:gd name="T68" fmla="*/ 519152188 w 328"/>
                <a:gd name="T69" fmla="*/ 37803138 h 542"/>
                <a:gd name="T70" fmla="*/ 574595625 w 328"/>
                <a:gd name="T71" fmla="*/ 126007813 h 542"/>
                <a:gd name="T72" fmla="*/ 627519700 w 328"/>
                <a:gd name="T73" fmla="*/ 143649700 h 542"/>
                <a:gd name="T74" fmla="*/ 735885625 w 328"/>
                <a:gd name="T75" fmla="*/ 287297813 h 542"/>
                <a:gd name="T76" fmla="*/ 735885625 w 328"/>
                <a:gd name="T77" fmla="*/ 395665325 h 542"/>
                <a:gd name="T78" fmla="*/ 753527513 w 328"/>
                <a:gd name="T79" fmla="*/ 468749063 h 542"/>
                <a:gd name="T80" fmla="*/ 771167813 w 328"/>
                <a:gd name="T81" fmla="*/ 720764688 h 542"/>
                <a:gd name="T82" fmla="*/ 753527513 w 328"/>
                <a:gd name="T83" fmla="*/ 882054688 h 542"/>
                <a:gd name="T84" fmla="*/ 735885625 w 328"/>
                <a:gd name="T85" fmla="*/ 1060986575 h 542"/>
                <a:gd name="T86" fmla="*/ 808970950 w 328"/>
                <a:gd name="T87" fmla="*/ 1096268763 h 542"/>
                <a:gd name="T88" fmla="*/ 826611250 w 328"/>
                <a:gd name="T89" fmla="*/ 1078626875 h 54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28"/>
                <a:gd name="T136" fmla="*/ 0 h 542"/>
                <a:gd name="T137" fmla="*/ 328 w 328"/>
                <a:gd name="T138" fmla="*/ 542 h 54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28" h="542">
                  <a:moveTo>
                    <a:pt x="321" y="442"/>
                  </a:moveTo>
                  <a:lnTo>
                    <a:pt x="306" y="457"/>
                  </a:lnTo>
                  <a:lnTo>
                    <a:pt x="285" y="485"/>
                  </a:lnTo>
                  <a:lnTo>
                    <a:pt x="256" y="514"/>
                  </a:lnTo>
                  <a:lnTo>
                    <a:pt x="249" y="528"/>
                  </a:lnTo>
                  <a:lnTo>
                    <a:pt x="249" y="542"/>
                  </a:lnTo>
                  <a:lnTo>
                    <a:pt x="249" y="535"/>
                  </a:lnTo>
                  <a:lnTo>
                    <a:pt x="249" y="528"/>
                  </a:lnTo>
                  <a:lnTo>
                    <a:pt x="242" y="528"/>
                  </a:lnTo>
                  <a:lnTo>
                    <a:pt x="235" y="528"/>
                  </a:lnTo>
                  <a:lnTo>
                    <a:pt x="235" y="521"/>
                  </a:lnTo>
                  <a:lnTo>
                    <a:pt x="235" y="514"/>
                  </a:lnTo>
                  <a:lnTo>
                    <a:pt x="228" y="514"/>
                  </a:lnTo>
                  <a:lnTo>
                    <a:pt x="221" y="514"/>
                  </a:lnTo>
                  <a:lnTo>
                    <a:pt x="221" y="507"/>
                  </a:lnTo>
                  <a:lnTo>
                    <a:pt x="214" y="507"/>
                  </a:lnTo>
                  <a:lnTo>
                    <a:pt x="214" y="492"/>
                  </a:lnTo>
                  <a:lnTo>
                    <a:pt x="214" y="471"/>
                  </a:lnTo>
                  <a:lnTo>
                    <a:pt x="206" y="471"/>
                  </a:lnTo>
                  <a:lnTo>
                    <a:pt x="206" y="464"/>
                  </a:lnTo>
                  <a:lnTo>
                    <a:pt x="206" y="457"/>
                  </a:lnTo>
                  <a:lnTo>
                    <a:pt x="199" y="457"/>
                  </a:lnTo>
                  <a:lnTo>
                    <a:pt x="199" y="450"/>
                  </a:lnTo>
                  <a:lnTo>
                    <a:pt x="199" y="442"/>
                  </a:lnTo>
                  <a:lnTo>
                    <a:pt x="185" y="442"/>
                  </a:lnTo>
                  <a:lnTo>
                    <a:pt x="171" y="442"/>
                  </a:lnTo>
                  <a:lnTo>
                    <a:pt x="171" y="435"/>
                  </a:lnTo>
                  <a:lnTo>
                    <a:pt x="171" y="421"/>
                  </a:lnTo>
                  <a:lnTo>
                    <a:pt x="164" y="414"/>
                  </a:lnTo>
                  <a:lnTo>
                    <a:pt x="164" y="407"/>
                  </a:lnTo>
                  <a:lnTo>
                    <a:pt x="164" y="400"/>
                  </a:lnTo>
                  <a:lnTo>
                    <a:pt x="157" y="392"/>
                  </a:lnTo>
                  <a:lnTo>
                    <a:pt x="149" y="392"/>
                  </a:lnTo>
                  <a:lnTo>
                    <a:pt x="142" y="392"/>
                  </a:lnTo>
                  <a:lnTo>
                    <a:pt x="142" y="385"/>
                  </a:lnTo>
                  <a:lnTo>
                    <a:pt x="142" y="378"/>
                  </a:lnTo>
                  <a:lnTo>
                    <a:pt x="135" y="378"/>
                  </a:lnTo>
                  <a:lnTo>
                    <a:pt x="128" y="378"/>
                  </a:lnTo>
                  <a:lnTo>
                    <a:pt x="128" y="371"/>
                  </a:lnTo>
                  <a:lnTo>
                    <a:pt x="128" y="364"/>
                  </a:lnTo>
                  <a:lnTo>
                    <a:pt x="128" y="357"/>
                  </a:lnTo>
                  <a:lnTo>
                    <a:pt x="121" y="350"/>
                  </a:lnTo>
                  <a:lnTo>
                    <a:pt x="121" y="343"/>
                  </a:lnTo>
                  <a:lnTo>
                    <a:pt x="114" y="343"/>
                  </a:lnTo>
                  <a:lnTo>
                    <a:pt x="107" y="335"/>
                  </a:lnTo>
                  <a:lnTo>
                    <a:pt x="99" y="328"/>
                  </a:lnTo>
                  <a:lnTo>
                    <a:pt x="99" y="321"/>
                  </a:lnTo>
                  <a:lnTo>
                    <a:pt x="92" y="321"/>
                  </a:lnTo>
                  <a:lnTo>
                    <a:pt x="92" y="307"/>
                  </a:lnTo>
                  <a:lnTo>
                    <a:pt x="92" y="293"/>
                  </a:lnTo>
                  <a:lnTo>
                    <a:pt x="85" y="293"/>
                  </a:lnTo>
                  <a:lnTo>
                    <a:pt x="78" y="293"/>
                  </a:lnTo>
                  <a:lnTo>
                    <a:pt x="71" y="286"/>
                  </a:lnTo>
                  <a:lnTo>
                    <a:pt x="57" y="278"/>
                  </a:lnTo>
                  <a:lnTo>
                    <a:pt x="57" y="271"/>
                  </a:lnTo>
                  <a:lnTo>
                    <a:pt x="50" y="271"/>
                  </a:lnTo>
                  <a:lnTo>
                    <a:pt x="35" y="250"/>
                  </a:lnTo>
                  <a:lnTo>
                    <a:pt x="21" y="236"/>
                  </a:lnTo>
                  <a:lnTo>
                    <a:pt x="21" y="221"/>
                  </a:lnTo>
                  <a:lnTo>
                    <a:pt x="21" y="214"/>
                  </a:lnTo>
                  <a:lnTo>
                    <a:pt x="14" y="207"/>
                  </a:lnTo>
                  <a:lnTo>
                    <a:pt x="7" y="200"/>
                  </a:lnTo>
                  <a:lnTo>
                    <a:pt x="7" y="186"/>
                  </a:lnTo>
                  <a:lnTo>
                    <a:pt x="7" y="164"/>
                  </a:lnTo>
                  <a:lnTo>
                    <a:pt x="0" y="164"/>
                  </a:lnTo>
                  <a:lnTo>
                    <a:pt x="0" y="157"/>
                  </a:lnTo>
                  <a:lnTo>
                    <a:pt x="0" y="150"/>
                  </a:lnTo>
                  <a:lnTo>
                    <a:pt x="7" y="150"/>
                  </a:lnTo>
                  <a:lnTo>
                    <a:pt x="7" y="143"/>
                  </a:lnTo>
                  <a:lnTo>
                    <a:pt x="14" y="143"/>
                  </a:lnTo>
                  <a:lnTo>
                    <a:pt x="21" y="143"/>
                  </a:lnTo>
                  <a:lnTo>
                    <a:pt x="14" y="136"/>
                  </a:lnTo>
                  <a:lnTo>
                    <a:pt x="7" y="129"/>
                  </a:lnTo>
                  <a:lnTo>
                    <a:pt x="14" y="129"/>
                  </a:lnTo>
                  <a:lnTo>
                    <a:pt x="21" y="129"/>
                  </a:lnTo>
                  <a:lnTo>
                    <a:pt x="14" y="107"/>
                  </a:lnTo>
                  <a:lnTo>
                    <a:pt x="7" y="79"/>
                  </a:lnTo>
                  <a:lnTo>
                    <a:pt x="14" y="79"/>
                  </a:lnTo>
                  <a:lnTo>
                    <a:pt x="21" y="79"/>
                  </a:lnTo>
                  <a:lnTo>
                    <a:pt x="14" y="79"/>
                  </a:lnTo>
                  <a:lnTo>
                    <a:pt x="7" y="72"/>
                  </a:lnTo>
                  <a:lnTo>
                    <a:pt x="14" y="72"/>
                  </a:lnTo>
                  <a:lnTo>
                    <a:pt x="21" y="72"/>
                  </a:lnTo>
                  <a:lnTo>
                    <a:pt x="21" y="57"/>
                  </a:lnTo>
                  <a:lnTo>
                    <a:pt x="21" y="50"/>
                  </a:lnTo>
                  <a:lnTo>
                    <a:pt x="28" y="50"/>
                  </a:lnTo>
                  <a:lnTo>
                    <a:pt x="28" y="36"/>
                  </a:lnTo>
                  <a:lnTo>
                    <a:pt x="28" y="29"/>
                  </a:lnTo>
                  <a:lnTo>
                    <a:pt x="35" y="29"/>
                  </a:lnTo>
                  <a:lnTo>
                    <a:pt x="35" y="15"/>
                  </a:lnTo>
                  <a:lnTo>
                    <a:pt x="35" y="7"/>
                  </a:lnTo>
                  <a:lnTo>
                    <a:pt x="50" y="7"/>
                  </a:lnTo>
                  <a:lnTo>
                    <a:pt x="57" y="7"/>
                  </a:lnTo>
                  <a:lnTo>
                    <a:pt x="57" y="0"/>
                  </a:lnTo>
                  <a:lnTo>
                    <a:pt x="64" y="0"/>
                  </a:lnTo>
                  <a:lnTo>
                    <a:pt x="71" y="0"/>
                  </a:lnTo>
                  <a:lnTo>
                    <a:pt x="78" y="7"/>
                  </a:lnTo>
                  <a:lnTo>
                    <a:pt x="85" y="22"/>
                  </a:lnTo>
                  <a:lnTo>
                    <a:pt x="92" y="36"/>
                  </a:lnTo>
                  <a:lnTo>
                    <a:pt x="121" y="36"/>
                  </a:lnTo>
                  <a:lnTo>
                    <a:pt x="149" y="36"/>
                  </a:lnTo>
                  <a:lnTo>
                    <a:pt x="164" y="29"/>
                  </a:lnTo>
                  <a:lnTo>
                    <a:pt x="171" y="29"/>
                  </a:lnTo>
                  <a:lnTo>
                    <a:pt x="192" y="22"/>
                  </a:lnTo>
                  <a:lnTo>
                    <a:pt x="206" y="15"/>
                  </a:lnTo>
                  <a:lnTo>
                    <a:pt x="214" y="29"/>
                  </a:lnTo>
                  <a:lnTo>
                    <a:pt x="221" y="50"/>
                  </a:lnTo>
                  <a:lnTo>
                    <a:pt x="228" y="50"/>
                  </a:lnTo>
                  <a:lnTo>
                    <a:pt x="235" y="57"/>
                  </a:lnTo>
                  <a:lnTo>
                    <a:pt x="242" y="57"/>
                  </a:lnTo>
                  <a:lnTo>
                    <a:pt x="249" y="57"/>
                  </a:lnTo>
                  <a:lnTo>
                    <a:pt x="271" y="72"/>
                  </a:lnTo>
                  <a:lnTo>
                    <a:pt x="292" y="79"/>
                  </a:lnTo>
                  <a:lnTo>
                    <a:pt x="292" y="114"/>
                  </a:lnTo>
                  <a:lnTo>
                    <a:pt x="299" y="143"/>
                  </a:lnTo>
                  <a:lnTo>
                    <a:pt x="292" y="150"/>
                  </a:lnTo>
                  <a:lnTo>
                    <a:pt x="292" y="157"/>
                  </a:lnTo>
                  <a:lnTo>
                    <a:pt x="299" y="164"/>
                  </a:lnTo>
                  <a:lnTo>
                    <a:pt x="299" y="171"/>
                  </a:lnTo>
                  <a:lnTo>
                    <a:pt x="299" y="186"/>
                  </a:lnTo>
                  <a:lnTo>
                    <a:pt x="306" y="228"/>
                  </a:lnTo>
                  <a:lnTo>
                    <a:pt x="306" y="271"/>
                  </a:lnTo>
                  <a:lnTo>
                    <a:pt x="306" y="286"/>
                  </a:lnTo>
                  <a:lnTo>
                    <a:pt x="306" y="293"/>
                  </a:lnTo>
                  <a:lnTo>
                    <a:pt x="306" y="321"/>
                  </a:lnTo>
                  <a:lnTo>
                    <a:pt x="299" y="350"/>
                  </a:lnTo>
                  <a:lnTo>
                    <a:pt x="292" y="378"/>
                  </a:lnTo>
                  <a:lnTo>
                    <a:pt x="278" y="414"/>
                  </a:lnTo>
                  <a:lnTo>
                    <a:pt x="292" y="421"/>
                  </a:lnTo>
                  <a:lnTo>
                    <a:pt x="306" y="421"/>
                  </a:lnTo>
                  <a:lnTo>
                    <a:pt x="313" y="428"/>
                  </a:lnTo>
                  <a:lnTo>
                    <a:pt x="321" y="435"/>
                  </a:lnTo>
                  <a:lnTo>
                    <a:pt x="321" y="428"/>
                  </a:lnTo>
                  <a:lnTo>
                    <a:pt x="328" y="421"/>
                  </a:lnTo>
                  <a:lnTo>
                    <a:pt x="328" y="428"/>
                  </a:lnTo>
                  <a:lnTo>
                    <a:pt x="328" y="435"/>
                  </a:lnTo>
                  <a:lnTo>
                    <a:pt x="328" y="442"/>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45" name="Freeform 144"/>
            <p:cNvSpPr>
              <a:spLocks/>
            </p:cNvSpPr>
            <p:nvPr/>
          </p:nvSpPr>
          <p:spPr bwMode="auto">
            <a:xfrm>
              <a:off x="5483225" y="3451225"/>
              <a:ext cx="690563" cy="566738"/>
            </a:xfrm>
            <a:custGeom>
              <a:avLst/>
              <a:gdLst>
                <a:gd name="T0" fmla="*/ 647681419 w 435"/>
                <a:gd name="T1" fmla="*/ 37803171 h 357"/>
                <a:gd name="T2" fmla="*/ 665321732 w 435"/>
                <a:gd name="T3" fmla="*/ 55443486 h 357"/>
                <a:gd name="T4" fmla="*/ 682963632 w 435"/>
                <a:gd name="T5" fmla="*/ 90725705 h 357"/>
                <a:gd name="T6" fmla="*/ 682963632 w 435"/>
                <a:gd name="T7" fmla="*/ 126007924 h 357"/>
                <a:gd name="T8" fmla="*/ 718245845 w 435"/>
                <a:gd name="T9" fmla="*/ 126007924 h 357"/>
                <a:gd name="T10" fmla="*/ 718245845 w 435"/>
                <a:gd name="T11" fmla="*/ 161290142 h 357"/>
                <a:gd name="T12" fmla="*/ 756047422 w 435"/>
                <a:gd name="T13" fmla="*/ 161290142 h 357"/>
                <a:gd name="T14" fmla="*/ 773689323 w 435"/>
                <a:gd name="T15" fmla="*/ 199093313 h 357"/>
                <a:gd name="T16" fmla="*/ 791329635 w 435"/>
                <a:gd name="T17" fmla="*/ 234375532 h 357"/>
                <a:gd name="T18" fmla="*/ 791329635 w 435"/>
                <a:gd name="T19" fmla="*/ 287298066 h 357"/>
                <a:gd name="T20" fmla="*/ 861894062 w 435"/>
                <a:gd name="T21" fmla="*/ 287298066 h 357"/>
                <a:gd name="T22" fmla="*/ 861894062 w 435"/>
                <a:gd name="T23" fmla="*/ 325101237 h 357"/>
                <a:gd name="T24" fmla="*/ 879535962 w 435"/>
                <a:gd name="T25" fmla="*/ 342741552 h 357"/>
                <a:gd name="T26" fmla="*/ 899697226 w 435"/>
                <a:gd name="T27" fmla="*/ 360383455 h 357"/>
                <a:gd name="T28" fmla="*/ 899697226 w 435"/>
                <a:gd name="T29" fmla="*/ 451109160 h 357"/>
                <a:gd name="T30" fmla="*/ 917337539 w 435"/>
                <a:gd name="T31" fmla="*/ 468749476 h 357"/>
                <a:gd name="T32" fmla="*/ 952619752 w 435"/>
                <a:gd name="T33" fmla="*/ 468749476 h 357"/>
                <a:gd name="T34" fmla="*/ 952619752 w 435"/>
                <a:gd name="T35" fmla="*/ 504031695 h 357"/>
                <a:gd name="T36" fmla="*/ 987901965 w 435"/>
                <a:gd name="T37" fmla="*/ 504031695 h 357"/>
                <a:gd name="T38" fmla="*/ 987901965 w 435"/>
                <a:gd name="T39" fmla="*/ 539313913 h 357"/>
                <a:gd name="T40" fmla="*/ 952619752 w 435"/>
                <a:gd name="T41" fmla="*/ 539313913 h 357"/>
                <a:gd name="T42" fmla="*/ 952619752 w 435"/>
                <a:gd name="T43" fmla="*/ 577117084 h 357"/>
                <a:gd name="T44" fmla="*/ 987901965 w 435"/>
                <a:gd name="T45" fmla="*/ 594757400 h 357"/>
                <a:gd name="T46" fmla="*/ 987901965 w 435"/>
                <a:gd name="T47" fmla="*/ 630039618 h 357"/>
                <a:gd name="T48" fmla="*/ 1005543866 w 435"/>
                <a:gd name="T49" fmla="*/ 647681521 h 357"/>
                <a:gd name="T50" fmla="*/ 1060987343 w 435"/>
                <a:gd name="T51" fmla="*/ 647681521 h 357"/>
                <a:gd name="T52" fmla="*/ 1060987343 w 435"/>
                <a:gd name="T53" fmla="*/ 682963740 h 357"/>
                <a:gd name="T54" fmla="*/ 1096269556 w 435"/>
                <a:gd name="T55" fmla="*/ 682963740 h 357"/>
                <a:gd name="T56" fmla="*/ 1096269556 w 435"/>
                <a:gd name="T57" fmla="*/ 720765323 h 357"/>
                <a:gd name="T58" fmla="*/ 952619752 w 435"/>
                <a:gd name="T59" fmla="*/ 844253882 h 357"/>
                <a:gd name="T60" fmla="*/ 861894062 w 435"/>
                <a:gd name="T61" fmla="*/ 864415150 h 357"/>
                <a:gd name="T62" fmla="*/ 861894062 w 435"/>
                <a:gd name="T63" fmla="*/ 899697369 h 357"/>
                <a:gd name="T64" fmla="*/ 826611849 w 435"/>
                <a:gd name="T65" fmla="*/ 864415150 h 357"/>
                <a:gd name="T66" fmla="*/ 682963632 w 435"/>
                <a:gd name="T67" fmla="*/ 864415150 h 357"/>
                <a:gd name="T68" fmla="*/ 609878254 w 435"/>
                <a:gd name="T69" fmla="*/ 808971664 h 357"/>
                <a:gd name="T70" fmla="*/ 539313828 w 435"/>
                <a:gd name="T71" fmla="*/ 773689445 h 357"/>
                <a:gd name="T72" fmla="*/ 486391302 w 435"/>
                <a:gd name="T73" fmla="*/ 773689445 h 357"/>
                <a:gd name="T74" fmla="*/ 448588137 w 435"/>
                <a:gd name="T75" fmla="*/ 773689445 h 357"/>
                <a:gd name="T76" fmla="*/ 448588137 w 435"/>
                <a:gd name="T77" fmla="*/ 738407226 h 357"/>
                <a:gd name="T78" fmla="*/ 430947825 w 435"/>
                <a:gd name="T79" fmla="*/ 720765323 h 357"/>
                <a:gd name="T80" fmla="*/ 395665611 w 435"/>
                <a:gd name="T81" fmla="*/ 720765323 h 357"/>
                <a:gd name="T82" fmla="*/ 378023711 w 435"/>
                <a:gd name="T83" fmla="*/ 720765323 h 357"/>
                <a:gd name="T84" fmla="*/ 126007904 w 435"/>
                <a:gd name="T85" fmla="*/ 720765323 h 357"/>
                <a:gd name="T86" fmla="*/ 52924113 w 435"/>
                <a:gd name="T87" fmla="*/ 647681521 h 357"/>
                <a:gd name="T88" fmla="*/ 90725691 w 435"/>
                <a:gd name="T89" fmla="*/ 630039618 h 357"/>
                <a:gd name="T90" fmla="*/ 90725691 w 435"/>
                <a:gd name="T91" fmla="*/ 504031695 h 357"/>
                <a:gd name="T92" fmla="*/ 126007904 w 435"/>
                <a:gd name="T93" fmla="*/ 504031695 h 357"/>
                <a:gd name="T94" fmla="*/ 126007904 w 435"/>
                <a:gd name="T95" fmla="*/ 395665674 h 357"/>
                <a:gd name="T96" fmla="*/ 143649804 w 435"/>
                <a:gd name="T97" fmla="*/ 360383455 h 357"/>
                <a:gd name="T98" fmla="*/ 161290117 w 435"/>
                <a:gd name="T99" fmla="*/ 342741552 h 357"/>
                <a:gd name="T100" fmla="*/ 178932017 w 435"/>
                <a:gd name="T101" fmla="*/ 325101237 h 357"/>
                <a:gd name="T102" fmla="*/ 161290117 w 435"/>
                <a:gd name="T103" fmla="*/ 287298066 h 357"/>
                <a:gd name="T104" fmla="*/ 143649804 w 435"/>
                <a:gd name="T105" fmla="*/ 269657750 h 357"/>
                <a:gd name="T106" fmla="*/ 90725691 w 435"/>
                <a:gd name="T107" fmla="*/ 216733629 h 357"/>
                <a:gd name="T108" fmla="*/ 90725691 w 435"/>
                <a:gd name="T109" fmla="*/ 181451410 h 357"/>
                <a:gd name="T110" fmla="*/ 52924113 w 435"/>
                <a:gd name="T111" fmla="*/ 161290142 h 357"/>
                <a:gd name="T112" fmla="*/ 52924113 w 435"/>
                <a:gd name="T113" fmla="*/ 108367608 h 357"/>
                <a:gd name="T114" fmla="*/ 35282213 w 435"/>
                <a:gd name="T115" fmla="*/ 73085389 h 357"/>
                <a:gd name="T116" fmla="*/ 17641900 w 435"/>
                <a:gd name="T117" fmla="*/ 55443486 h 357"/>
                <a:gd name="T118" fmla="*/ 0 w 435"/>
                <a:gd name="T119" fmla="*/ 37803171 h 357"/>
                <a:gd name="T120" fmla="*/ 126007904 w 435"/>
                <a:gd name="T121" fmla="*/ 0 h 357"/>
                <a:gd name="T122" fmla="*/ 609878254 w 435"/>
                <a:gd name="T123" fmla="*/ 0 h 357"/>
                <a:gd name="T124" fmla="*/ 630039519 w 435"/>
                <a:gd name="T125" fmla="*/ 17641903 h 35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35"/>
                <a:gd name="T190" fmla="*/ 0 h 357"/>
                <a:gd name="T191" fmla="*/ 435 w 435"/>
                <a:gd name="T192" fmla="*/ 357 h 35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35" h="357">
                  <a:moveTo>
                    <a:pt x="250" y="7"/>
                  </a:moveTo>
                  <a:lnTo>
                    <a:pt x="257" y="15"/>
                  </a:lnTo>
                  <a:lnTo>
                    <a:pt x="264" y="15"/>
                  </a:lnTo>
                  <a:lnTo>
                    <a:pt x="264" y="22"/>
                  </a:lnTo>
                  <a:lnTo>
                    <a:pt x="271" y="29"/>
                  </a:lnTo>
                  <a:lnTo>
                    <a:pt x="271" y="36"/>
                  </a:lnTo>
                  <a:lnTo>
                    <a:pt x="271" y="43"/>
                  </a:lnTo>
                  <a:lnTo>
                    <a:pt x="271" y="50"/>
                  </a:lnTo>
                  <a:lnTo>
                    <a:pt x="278" y="50"/>
                  </a:lnTo>
                  <a:lnTo>
                    <a:pt x="285" y="50"/>
                  </a:lnTo>
                  <a:lnTo>
                    <a:pt x="285" y="57"/>
                  </a:lnTo>
                  <a:lnTo>
                    <a:pt x="285" y="64"/>
                  </a:lnTo>
                  <a:lnTo>
                    <a:pt x="292" y="64"/>
                  </a:lnTo>
                  <a:lnTo>
                    <a:pt x="300" y="64"/>
                  </a:lnTo>
                  <a:lnTo>
                    <a:pt x="307" y="72"/>
                  </a:lnTo>
                  <a:lnTo>
                    <a:pt x="307" y="79"/>
                  </a:lnTo>
                  <a:lnTo>
                    <a:pt x="307" y="86"/>
                  </a:lnTo>
                  <a:lnTo>
                    <a:pt x="314" y="93"/>
                  </a:lnTo>
                  <a:lnTo>
                    <a:pt x="314" y="107"/>
                  </a:lnTo>
                  <a:lnTo>
                    <a:pt x="314" y="114"/>
                  </a:lnTo>
                  <a:lnTo>
                    <a:pt x="328" y="114"/>
                  </a:lnTo>
                  <a:lnTo>
                    <a:pt x="342" y="114"/>
                  </a:lnTo>
                  <a:lnTo>
                    <a:pt x="342" y="122"/>
                  </a:lnTo>
                  <a:lnTo>
                    <a:pt x="342" y="129"/>
                  </a:lnTo>
                  <a:lnTo>
                    <a:pt x="349" y="129"/>
                  </a:lnTo>
                  <a:lnTo>
                    <a:pt x="349" y="136"/>
                  </a:lnTo>
                  <a:lnTo>
                    <a:pt x="349" y="143"/>
                  </a:lnTo>
                  <a:lnTo>
                    <a:pt x="357" y="143"/>
                  </a:lnTo>
                  <a:lnTo>
                    <a:pt x="357" y="164"/>
                  </a:lnTo>
                  <a:lnTo>
                    <a:pt x="357" y="179"/>
                  </a:lnTo>
                  <a:lnTo>
                    <a:pt x="364" y="179"/>
                  </a:lnTo>
                  <a:lnTo>
                    <a:pt x="364" y="186"/>
                  </a:lnTo>
                  <a:lnTo>
                    <a:pt x="371" y="186"/>
                  </a:lnTo>
                  <a:lnTo>
                    <a:pt x="378" y="186"/>
                  </a:lnTo>
                  <a:lnTo>
                    <a:pt x="378" y="193"/>
                  </a:lnTo>
                  <a:lnTo>
                    <a:pt x="378" y="200"/>
                  </a:lnTo>
                  <a:lnTo>
                    <a:pt x="385" y="200"/>
                  </a:lnTo>
                  <a:lnTo>
                    <a:pt x="392" y="200"/>
                  </a:lnTo>
                  <a:lnTo>
                    <a:pt x="392" y="207"/>
                  </a:lnTo>
                  <a:lnTo>
                    <a:pt x="392" y="214"/>
                  </a:lnTo>
                  <a:lnTo>
                    <a:pt x="385" y="214"/>
                  </a:lnTo>
                  <a:lnTo>
                    <a:pt x="378" y="214"/>
                  </a:lnTo>
                  <a:lnTo>
                    <a:pt x="378" y="221"/>
                  </a:lnTo>
                  <a:lnTo>
                    <a:pt x="378" y="229"/>
                  </a:lnTo>
                  <a:lnTo>
                    <a:pt x="385" y="236"/>
                  </a:lnTo>
                  <a:lnTo>
                    <a:pt x="392" y="236"/>
                  </a:lnTo>
                  <a:lnTo>
                    <a:pt x="392" y="243"/>
                  </a:lnTo>
                  <a:lnTo>
                    <a:pt x="392" y="250"/>
                  </a:lnTo>
                  <a:lnTo>
                    <a:pt x="399" y="250"/>
                  </a:lnTo>
                  <a:lnTo>
                    <a:pt x="399" y="257"/>
                  </a:lnTo>
                  <a:lnTo>
                    <a:pt x="414" y="257"/>
                  </a:lnTo>
                  <a:lnTo>
                    <a:pt x="421" y="257"/>
                  </a:lnTo>
                  <a:lnTo>
                    <a:pt x="421" y="264"/>
                  </a:lnTo>
                  <a:lnTo>
                    <a:pt x="421" y="271"/>
                  </a:lnTo>
                  <a:lnTo>
                    <a:pt x="428" y="271"/>
                  </a:lnTo>
                  <a:lnTo>
                    <a:pt x="435" y="271"/>
                  </a:lnTo>
                  <a:lnTo>
                    <a:pt x="435" y="278"/>
                  </a:lnTo>
                  <a:lnTo>
                    <a:pt x="435" y="286"/>
                  </a:lnTo>
                  <a:lnTo>
                    <a:pt x="406" y="307"/>
                  </a:lnTo>
                  <a:lnTo>
                    <a:pt x="378" y="335"/>
                  </a:lnTo>
                  <a:lnTo>
                    <a:pt x="357" y="335"/>
                  </a:lnTo>
                  <a:lnTo>
                    <a:pt x="342" y="343"/>
                  </a:lnTo>
                  <a:lnTo>
                    <a:pt x="342" y="350"/>
                  </a:lnTo>
                  <a:lnTo>
                    <a:pt x="342" y="357"/>
                  </a:lnTo>
                  <a:lnTo>
                    <a:pt x="335" y="350"/>
                  </a:lnTo>
                  <a:lnTo>
                    <a:pt x="328" y="343"/>
                  </a:lnTo>
                  <a:lnTo>
                    <a:pt x="300" y="343"/>
                  </a:lnTo>
                  <a:lnTo>
                    <a:pt x="271" y="343"/>
                  </a:lnTo>
                  <a:lnTo>
                    <a:pt x="257" y="335"/>
                  </a:lnTo>
                  <a:lnTo>
                    <a:pt x="242" y="321"/>
                  </a:lnTo>
                  <a:lnTo>
                    <a:pt x="228" y="314"/>
                  </a:lnTo>
                  <a:lnTo>
                    <a:pt x="214" y="307"/>
                  </a:lnTo>
                  <a:lnTo>
                    <a:pt x="200" y="307"/>
                  </a:lnTo>
                  <a:lnTo>
                    <a:pt x="193" y="307"/>
                  </a:lnTo>
                  <a:lnTo>
                    <a:pt x="185" y="307"/>
                  </a:lnTo>
                  <a:lnTo>
                    <a:pt x="178" y="307"/>
                  </a:lnTo>
                  <a:lnTo>
                    <a:pt x="178" y="300"/>
                  </a:lnTo>
                  <a:lnTo>
                    <a:pt x="178" y="293"/>
                  </a:lnTo>
                  <a:lnTo>
                    <a:pt x="171" y="293"/>
                  </a:lnTo>
                  <a:lnTo>
                    <a:pt x="171" y="286"/>
                  </a:lnTo>
                  <a:lnTo>
                    <a:pt x="164" y="286"/>
                  </a:lnTo>
                  <a:lnTo>
                    <a:pt x="157" y="286"/>
                  </a:lnTo>
                  <a:lnTo>
                    <a:pt x="150" y="293"/>
                  </a:lnTo>
                  <a:lnTo>
                    <a:pt x="150" y="286"/>
                  </a:lnTo>
                  <a:lnTo>
                    <a:pt x="100" y="286"/>
                  </a:lnTo>
                  <a:lnTo>
                    <a:pt x="50" y="286"/>
                  </a:lnTo>
                  <a:lnTo>
                    <a:pt x="36" y="271"/>
                  </a:lnTo>
                  <a:lnTo>
                    <a:pt x="21" y="257"/>
                  </a:lnTo>
                  <a:lnTo>
                    <a:pt x="29" y="257"/>
                  </a:lnTo>
                  <a:lnTo>
                    <a:pt x="36" y="250"/>
                  </a:lnTo>
                  <a:lnTo>
                    <a:pt x="36" y="221"/>
                  </a:lnTo>
                  <a:lnTo>
                    <a:pt x="36" y="200"/>
                  </a:lnTo>
                  <a:lnTo>
                    <a:pt x="43" y="200"/>
                  </a:lnTo>
                  <a:lnTo>
                    <a:pt x="50" y="200"/>
                  </a:lnTo>
                  <a:lnTo>
                    <a:pt x="50" y="179"/>
                  </a:lnTo>
                  <a:lnTo>
                    <a:pt x="50" y="157"/>
                  </a:lnTo>
                  <a:lnTo>
                    <a:pt x="57" y="157"/>
                  </a:lnTo>
                  <a:lnTo>
                    <a:pt x="57" y="143"/>
                  </a:lnTo>
                  <a:lnTo>
                    <a:pt x="57" y="136"/>
                  </a:lnTo>
                  <a:lnTo>
                    <a:pt x="64" y="136"/>
                  </a:lnTo>
                  <a:lnTo>
                    <a:pt x="71" y="136"/>
                  </a:lnTo>
                  <a:lnTo>
                    <a:pt x="71" y="129"/>
                  </a:lnTo>
                  <a:lnTo>
                    <a:pt x="71" y="114"/>
                  </a:lnTo>
                  <a:lnTo>
                    <a:pt x="64" y="114"/>
                  </a:lnTo>
                  <a:lnTo>
                    <a:pt x="57" y="114"/>
                  </a:lnTo>
                  <a:lnTo>
                    <a:pt x="57" y="107"/>
                  </a:lnTo>
                  <a:lnTo>
                    <a:pt x="50" y="93"/>
                  </a:lnTo>
                  <a:lnTo>
                    <a:pt x="36" y="86"/>
                  </a:lnTo>
                  <a:lnTo>
                    <a:pt x="36" y="79"/>
                  </a:lnTo>
                  <a:lnTo>
                    <a:pt x="36" y="72"/>
                  </a:lnTo>
                  <a:lnTo>
                    <a:pt x="29" y="64"/>
                  </a:lnTo>
                  <a:lnTo>
                    <a:pt x="21" y="64"/>
                  </a:lnTo>
                  <a:lnTo>
                    <a:pt x="21" y="50"/>
                  </a:lnTo>
                  <a:lnTo>
                    <a:pt x="21" y="43"/>
                  </a:lnTo>
                  <a:lnTo>
                    <a:pt x="14" y="43"/>
                  </a:lnTo>
                  <a:lnTo>
                    <a:pt x="14" y="29"/>
                  </a:lnTo>
                  <a:lnTo>
                    <a:pt x="14" y="22"/>
                  </a:lnTo>
                  <a:lnTo>
                    <a:pt x="7" y="22"/>
                  </a:lnTo>
                  <a:lnTo>
                    <a:pt x="0" y="22"/>
                  </a:lnTo>
                  <a:lnTo>
                    <a:pt x="0" y="15"/>
                  </a:lnTo>
                  <a:lnTo>
                    <a:pt x="21" y="7"/>
                  </a:lnTo>
                  <a:lnTo>
                    <a:pt x="50" y="0"/>
                  </a:lnTo>
                  <a:lnTo>
                    <a:pt x="143" y="0"/>
                  </a:lnTo>
                  <a:lnTo>
                    <a:pt x="242" y="0"/>
                  </a:lnTo>
                  <a:lnTo>
                    <a:pt x="242" y="7"/>
                  </a:lnTo>
                  <a:lnTo>
                    <a:pt x="250" y="7"/>
                  </a:lnTo>
                  <a:close/>
                </a:path>
              </a:pathLst>
            </a:custGeom>
            <a:solidFill>
              <a:schemeClr val="accent3">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46" name="Freeform 145"/>
            <p:cNvSpPr>
              <a:spLocks/>
            </p:cNvSpPr>
            <p:nvPr/>
          </p:nvSpPr>
          <p:spPr bwMode="auto">
            <a:xfrm>
              <a:off x="5483225" y="3451225"/>
              <a:ext cx="690563" cy="566738"/>
            </a:xfrm>
            <a:custGeom>
              <a:avLst/>
              <a:gdLst>
                <a:gd name="T0" fmla="*/ 647681419 w 435"/>
                <a:gd name="T1" fmla="*/ 37803171 h 357"/>
                <a:gd name="T2" fmla="*/ 665321732 w 435"/>
                <a:gd name="T3" fmla="*/ 55443486 h 357"/>
                <a:gd name="T4" fmla="*/ 682963632 w 435"/>
                <a:gd name="T5" fmla="*/ 90725705 h 357"/>
                <a:gd name="T6" fmla="*/ 682963632 w 435"/>
                <a:gd name="T7" fmla="*/ 126007924 h 357"/>
                <a:gd name="T8" fmla="*/ 718245845 w 435"/>
                <a:gd name="T9" fmla="*/ 126007924 h 357"/>
                <a:gd name="T10" fmla="*/ 718245845 w 435"/>
                <a:gd name="T11" fmla="*/ 161290142 h 357"/>
                <a:gd name="T12" fmla="*/ 756047422 w 435"/>
                <a:gd name="T13" fmla="*/ 161290142 h 357"/>
                <a:gd name="T14" fmla="*/ 773689323 w 435"/>
                <a:gd name="T15" fmla="*/ 199093313 h 357"/>
                <a:gd name="T16" fmla="*/ 791329635 w 435"/>
                <a:gd name="T17" fmla="*/ 234375532 h 357"/>
                <a:gd name="T18" fmla="*/ 791329635 w 435"/>
                <a:gd name="T19" fmla="*/ 287298066 h 357"/>
                <a:gd name="T20" fmla="*/ 861894062 w 435"/>
                <a:gd name="T21" fmla="*/ 287298066 h 357"/>
                <a:gd name="T22" fmla="*/ 861894062 w 435"/>
                <a:gd name="T23" fmla="*/ 325101237 h 357"/>
                <a:gd name="T24" fmla="*/ 879535962 w 435"/>
                <a:gd name="T25" fmla="*/ 342741552 h 357"/>
                <a:gd name="T26" fmla="*/ 899697226 w 435"/>
                <a:gd name="T27" fmla="*/ 360383455 h 357"/>
                <a:gd name="T28" fmla="*/ 899697226 w 435"/>
                <a:gd name="T29" fmla="*/ 451109160 h 357"/>
                <a:gd name="T30" fmla="*/ 917337539 w 435"/>
                <a:gd name="T31" fmla="*/ 468749476 h 357"/>
                <a:gd name="T32" fmla="*/ 952619752 w 435"/>
                <a:gd name="T33" fmla="*/ 468749476 h 357"/>
                <a:gd name="T34" fmla="*/ 952619752 w 435"/>
                <a:gd name="T35" fmla="*/ 504031695 h 357"/>
                <a:gd name="T36" fmla="*/ 987901965 w 435"/>
                <a:gd name="T37" fmla="*/ 504031695 h 357"/>
                <a:gd name="T38" fmla="*/ 987901965 w 435"/>
                <a:gd name="T39" fmla="*/ 539313913 h 357"/>
                <a:gd name="T40" fmla="*/ 952619752 w 435"/>
                <a:gd name="T41" fmla="*/ 539313913 h 357"/>
                <a:gd name="T42" fmla="*/ 952619752 w 435"/>
                <a:gd name="T43" fmla="*/ 577117084 h 357"/>
                <a:gd name="T44" fmla="*/ 987901965 w 435"/>
                <a:gd name="T45" fmla="*/ 594757400 h 357"/>
                <a:gd name="T46" fmla="*/ 987901965 w 435"/>
                <a:gd name="T47" fmla="*/ 630039618 h 357"/>
                <a:gd name="T48" fmla="*/ 1005543866 w 435"/>
                <a:gd name="T49" fmla="*/ 647681521 h 357"/>
                <a:gd name="T50" fmla="*/ 1060987343 w 435"/>
                <a:gd name="T51" fmla="*/ 647681521 h 357"/>
                <a:gd name="T52" fmla="*/ 1060987343 w 435"/>
                <a:gd name="T53" fmla="*/ 682963740 h 357"/>
                <a:gd name="T54" fmla="*/ 1096269556 w 435"/>
                <a:gd name="T55" fmla="*/ 682963740 h 357"/>
                <a:gd name="T56" fmla="*/ 1096269556 w 435"/>
                <a:gd name="T57" fmla="*/ 720765323 h 357"/>
                <a:gd name="T58" fmla="*/ 952619752 w 435"/>
                <a:gd name="T59" fmla="*/ 844253882 h 357"/>
                <a:gd name="T60" fmla="*/ 861894062 w 435"/>
                <a:gd name="T61" fmla="*/ 864415150 h 357"/>
                <a:gd name="T62" fmla="*/ 861894062 w 435"/>
                <a:gd name="T63" fmla="*/ 899697369 h 357"/>
                <a:gd name="T64" fmla="*/ 826611849 w 435"/>
                <a:gd name="T65" fmla="*/ 864415150 h 357"/>
                <a:gd name="T66" fmla="*/ 682963632 w 435"/>
                <a:gd name="T67" fmla="*/ 864415150 h 357"/>
                <a:gd name="T68" fmla="*/ 609878254 w 435"/>
                <a:gd name="T69" fmla="*/ 808971664 h 357"/>
                <a:gd name="T70" fmla="*/ 539313828 w 435"/>
                <a:gd name="T71" fmla="*/ 773689445 h 357"/>
                <a:gd name="T72" fmla="*/ 486391302 w 435"/>
                <a:gd name="T73" fmla="*/ 773689445 h 357"/>
                <a:gd name="T74" fmla="*/ 448588137 w 435"/>
                <a:gd name="T75" fmla="*/ 773689445 h 357"/>
                <a:gd name="T76" fmla="*/ 448588137 w 435"/>
                <a:gd name="T77" fmla="*/ 738407226 h 357"/>
                <a:gd name="T78" fmla="*/ 430947825 w 435"/>
                <a:gd name="T79" fmla="*/ 720765323 h 357"/>
                <a:gd name="T80" fmla="*/ 395665611 w 435"/>
                <a:gd name="T81" fmla="*/ 720765323 h 357"/>
                <a:gd name="T82" fmla="*/ 378023711 w 435"/>
                <a:gd name="T83" fmla="*/ 720765323 h 357"/>
                <a:gd name="T84" fmla="*/ 126007904 w 435"/>
                <a:gd name="T85" fmla="*/ 720765323 h 357"/>
                <a:gd name="T86" fmla="*/ 52924113 w 435"/>
                <a:gd name="T87" fmla="*/ 647681521 h 357"/>
                <a:gd name="T88" fmla="*/ 90725691 w 435"/>
                <a:gd name="T89" fmla="*/ 630039618 h 357"/>
                <a:gd name="T90" fmla="*/ 90725691 w 435"/>
                <a:gd name="T91" fmla="*/ 504031695 h 357"/>
                <a:gd name="T92" fmla="*/ 126007904 w 435"/>
                <a:gd name="T93" fmla="*/ 504031695 h 357"/>
                <a:gd name="T94" fmla="*/ 126007904 w 435"/>
                <a:gd name="T95" fmla="*/ 395665674 h 357"/>
                <a:gd name="T96" fmla="*/ 143649804 w 435"/>
                <a:gd name="T97" fmla="*/ 360383455 h 357"/>
                <a:gd name="T98" fmla="*/ 161290117 w 435"/>
                <a:gd name="T99" fmla="*/ 342741552 h 357"/>
                <a:gd name="T100" fmla="*/ 178932017 w 435"/>
                <a:gd name="T101" fmla="*/ 325101237 h 357"/>
                <a:gd name="T102" fmla="*/ 161290117 w 435"/>
                <a:gd name="T103" fmla="*/ 287298066 h 357"/>
                <a:gd name="T104" fmla="*/ 143649804 w 435"/>
                <a:gd name="T105" fmla="*/ 269657750 h 357"/>
                <a:gd name="T106" fmla="*/ 90725691 w 435"/>
                <a:gd name="T107" fmla="*/ 216733629 h 357"/>
                <a:gd name="T108" fmla="*/ 90725691 w 435"/>
                <a:gd name="T109" fmla="*/ 181451410 h 357"/>
                <a:gd name="T110" fmla="*/ 52924113 w 435"/>
                <a:gd name="T111" fmla="*/ 161290142 h 357"/>
                <a:gd name="T112" fmla="*/ 52924113 w 435"/>
                <a:gd name="T113" fmla="*/ 108367608 h 357"/>
                <a:gd name="T114" fmla="*/ 35282213 w 435"/>
                <a:gd name="T115" fmla="*/ 73085389 h 357"/>
                <a:gd name="T116" fmla="*/ 17641900 w 435"/>
                <a:gd name="T117" fmla="*/ 55443486 h 357"/>
                <a:gd name="T118" fmla="*/ 0 w 435"/>
                <a:gd name="T119" fmla="*/ 37803171 h 357"/>
                <a:gd name="T120" fmla="*/ 126007904 w 435"/>
                <a:gd name="T121" fmla="*/ 0 h 357"/>
                <a:gd name="T122" fmla="*/ 609878254 w 435"/>
                <a:gd name="T123" fmla="*/ 0 h 35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35"/>
                <a:gd name="T187" fmla="*/ 0 h 357"/>
                <a:gd name="T188" fmla="*/ 435 w 435"/>
                <a:gd name="T189" fmla="*/ 357 h 35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35" h="357">
                  <a:moveTo>
                    <a:pt x="250" y="7"/>
                  </a:moveTo>
                  <a:lnTo>
                    <a:pt x="257" y="15"/>
                  </a:lnTo>
                  <a:lnTo>
                    <a:pt x="264" y="15"/>
                  </a:lnTo>
                  <a:lnTo>
                    <a:pt x="264" y="22"/>
                  </a:lnTo>
                  <a:lnTo>
                    <a:pt x="271" y="29"/>
                  </a:lnTo>
                  <a:lnTo>
                    <a:pt x="271" y="36"/>
                  </a:lnTo>
                  <a:lnTo>
                    <a:pt x="271" y="43"/>
                  </a:lnTo>
                  <a:lnTo>
                    <a:pt x="271" y="50"/>
                  </a:lnTo>
                  <a:lnTo>
                    <a:pt x="278" y="50"/>
                  </a:lnTo>
                  <a:lnTo>
                    <a:pt x="285" y="50"/>
                  </a:lnTo>
                  <a:lnTo>
                    <a:pt x="285" y="57"/>
                  </a:lnTo>
                  <a:lnTo>
                    <a:pt x="285" y="64"/>
                  </a:lnTo>
                  <a:lnTo>
                    <a:pt x="292" y="64"/>
                  </a:lnTo>
                  <a:lnTo>
                    <a:pt x="300" y="64"/>
                  </a:lnTo>
                  <a:lnTo>
                    <a:pt x="307" y="72"/>
                  </a:lnTo>
                  <a:lnTo>
                    <a:pt x="307" y="79"/>
                  </a:lnTo>
                  <a:lnTo>
                    <a:pt x="307" y="86"/>
                  </a:lnTo>
                  <a:lnTo>
                    <a:pt x="314" y="93"/>
                  </a:lnTo>
                  <a:lnTo>
                    <a:pt x="314" y="107"/>
                  </a:lnTo>
                  <a:lnTo>
                    <a:pt x="314" y="114"/>
                  </a:lnTo>
                  <a:lnTo>
                    <a:pt x="328" y="114"/>
                  </a:lnTo>
                  <a:lnTo>
                    <a:pt x="342" y="114"/>
                  </a:lnTo>
                  <a:lnTo>
                    <a:pt x="342" y="122"/>
                  </a:lnTo>
                  <a:lnTo>
                    <a:pt x="342" y="129"/>
                  </a:lnTo>
                  <a:lnTo>
                    <a:pt x="349" y="129"/>
                  </a:lnTo>
                  <a:lnTo>
                    <a:pt x="349" y="136"/>
                  </a:lnTo>
                  <a:lnTo>
                    <a:pt x="349" y="143"/>
                  </a:lnTo>
                  <a:lnTo>
                    <a:pt x="357" y="143"/>
                  </a:lnTo>
                  <a:lnTo>
                    <a:pt x="357" y="164"/>
                  </a:lnTo>
                  <a:lnTo>
                    <a:pt x="357" y="179"/>
                  </a:lnTo>
                  <a:lnTo>
                    <a:pt x="364" y="179"/>
                  </a:lnTo>
                  <a:lnTo>
                    <a:pt x="364" y="186"/>
                  </a:lnTo>
                  <a:lnTo>
                    <a:pt x="371" y="186"/>
                  </a:lnTo>
                  <a:lnTo>
                    <a:pt x="378" y="186"/>
                  </a:lnTo>
                  <a:lnTo>
                    <a:pt x="378" y="193"/>
                  </a:lnTo>
                  <a:lnTo>
                    <a:pt x="378" y="200"/>
                  </a:lnTo>
                  <a:lnTo>
                    <a:pt x="385" y="200"/>
                  </a:lnTo>
                  <a:lnTo>
                    <a:pt x="392" y="200"/>
                  </a:lnTo>
                  <a:lnTo>
                    <a:pt x="392" y="207"/>
                  </a:lnTo>
                  <a:lnTo>
                    <a:pt x="392" y="214"/>
                  </a:lnTo>
                  <a:lnTo>
                    <a:pt x="385" y="214"/>
                  </a:lnTo>
                  <a:lnTo>
                    <a:pt x="378" y="214"/>
                  </a:lnTo>
                  <a:lnTo>
                    <a:pt x="378" y="221"/>
                  </a:lnTo>
                  <a:lnTo>
                    <a:pt x="378" y="229"/>
                  </a:lnTo>
                  <a:lnTo>
                    <a:pt x="385" y="236"/>
                  </a:lnTo>
                  <a:lnTo>
                    <a:pt x="392" y="236"/>
                  </a:lnTo>
                  <a:lnTo>
                    <a:pt x="392" y="243"/>
                  </a:lnTo>
                  <a:lnTo>
                    <a:pt x="392" y="250"/>
                  </a:lnTo>
                  <a:lnTo>
                    <a:pt x="399" y="250"/>
                  </a:lnTo>
                  <a:lnTo>
                    <a:pt x="399" y="257"/>
                  </a:lnTo>
                  <a:lnTo>
                    <a:pt x="414" y="257"/>
                  </a:lnTo>
                  <a:lnTo>
                    <a:pt x="421" y="257"/>
                  </a:lnTo>
                  <a:lnTo>
                    <a:pt x="421" y="264"/>
                  </a:lnTo>
                  <a:lnTo>
                    <a:pt x="421" y="271"/>
                  </a:lnTo>
                  <a:lnTo>
                    <a:pt x="428" y="271"/>
                  </a:lnTo>
                  <a:lnTo>
                    <a:pt x="435" y="271"/>
                  </a:lnTo>
                  <a:lnTo>
                    <a:pt x="435" y="278"/>
                  </a:lnTo>
                  <a:lnTo>
                    <a:pt x="435" y="286"/>
                  </a:lnTo>
                  <a:lnTo>
                    <a:pt x="406" y="307"/>
                  </a:lnTo>
                  <a:lnTo>
                    <a:pt x="378" y="335"/>
                  </a:lnTo>
                  <a:lnTo>
                    <a:pt x="357" y="335"/>
                  </a:lnTo>
                  <a:lnTo>
                    <a:pt x="342" y="343"/>
                  </a:lnTo>
                  <a:lnTo>
                    <a:pt x="342" y="350"/>
                  </a:lnTo>
                  <a:lnTo>
                    <a:pt x="342" y="357"/>
                  </a:lnTo>
                  <a:lnTo>
                    <a:pt x="335" y="350"/>
                  </a:lnTo>
                  <a:lnTo>
                    <a:pt x="328" y="343"/>
                  </a:lnTo>
                  <a:lnTo>
                    <a:pt x="300" y="343"/>
                  </a:lnTo>
                  <a:lnTo>
                    <a:pt x="271" y="343"/>
                  </a:lnTo>
                  <a:lnTo>
                    <a:pt x="257" y="335"/>
                  </a:lnTo>
                  <a:lnTo>
                    <a:pt x="242" y="321"/>
                  </a:lnTo>
                  <a:lnTo>
                    <a:pt x="228" y="314"/>
                  </a:lnTo>
                  <a:lnTo>
                    <a:pt x="214" y="307"/>
                  </a:lnTo>
                  <a:lnTo>
                    <a:pt x="200" y="307"/>
                  </a:lnTo>
                  <a:lnTo>
                    <a:pt x="193" y="307"/>
                  </a:lnTo>
                  <a:lnTo>
                    <a:pt x="185" y="307"/>
                  </a:lnTo>
                  <a:lnTo>
                    <a:pt x="178" y="307"/>
                  </a:lnTo>
                  <a:lnTo>
                    <a:pt x="178" y="300"/>
                  </a:lnTo>
                  <a:lnTo>
                    <a:pt x="178" y="293"/>
                  </a:lnTo>
                  <a:lnTo>
                    <a:pt x="171" y="293"/>
                  </a:lnTo>
                  <a:lnTo>
                    <a:pt x="171" y="286"/>
                  </a:lnTo>
                  <a:lnTo>
                    <a:pt x="164" y="286"/>
                  </a:lnTo>
                  <a:lnTo>
                    <a:pt x="157" y="286"/>
                  </a:lnTo>
                  <a:lnTo>
                    <a:pt x="150" y="293"/>
                  </a:lnTo>
                  <a:lnTo>
                    <a:pt x="150" y="286"/>
                  </a:lnTo>
                  <a:lnTo>
                    <a:pt x="100" y="286"/>
                  </a:lnTo>
                  <a:lnTo>
                    <a:pt x="50" y="286"/>
                  </a:lnTo>
                  <a:lnTo>
                    <a:pt x="36" y="271"/>
                  </a:lnTo>
                  <a:lnTo>
                    <a:pt x="21" y="257"/>
                  </a:lnTo>
                  <a:lnTo>
                    <a:pt x="29" y="257"/>
                  </a:lnTo>
                  <a:lnTo>
                    <a:pt x="36" y="250"/>
                  </a:lnTo>
                  <a:lnTo>
                    <a:pt x="36" y="221"/>
                  </a:lnTo>
                  <a:lnTo>
                    <a:pt x="36" y="200"/>
                  </a:lnTo>
                  <a:lnTo>
                    <a:pt x="43" y="200"/>
                  </a:lnTo>
                  <a:lnTo>
                    <a:pt x="50" y="200"/>
                  </a:lnTo>
                  <a:lnTo>
                    <a:pt x="50" y="179"/>
                  </a:lnTo>
                  <a:lnTo>
                    <a:pt x="50" y="157"/>
                  </a:lnTo>
                  <a:lnTo>
                    <a:pt x="57" y="157"/>
                  </a:lnTo>
                  <a:lnTo>
                    <a:pt x="57" y="143"/>
                  </a:lnTo>
                  <a:lnTo>
                    <a:pt x="57" y="136"/>
                  </a:lnTo>
                  <a:lnTo>
                    <a:pt x="64" y="136"/>
                  </a:lnTo>
                  <a:lnTo>
                    <a:pt x="71" y="136"/>
                  </a:lnTo>
                  <a:lnTo>
                    <a:pt x="71" y="129"/>
                  </a:lnTo>
                  <a:lnTo>
                    <a:pt x="71" y="114"/>
                  </a:lnTo>
                  <a:lnTo>
                    <a:pt x="64" y="114"/>
                  </a:lnTo>
                  <a:lnTo>
                    <a:pt x="57" y="114"/>
                  </a:lnTo>
                  <a:lnTo>
                    <a:pt x="57" y="107"/>
                  </a:lnTo>
                  <a:lnTo>
                    <a:pt x="50" y="93"/>
                  </a:lnTo>
                  <a:lnTo>
                    <a:pt x="36" y="86"/>
                  </a:lnTo>
                  <a:lnTo>
                    <a:pt x="36" y="79"/>
                  </a:lnTo>
                  <a:lnTo>
                    <a:pt x="36" y="72"/>
                  </a:lnTo>
                  <a:lnTo>
                    <a:pt x="29" y="64"/>
                  </a:lnTo>
                  <a:lnTo>
                    <a:pt x="21" y="64"/>
                  </a:lnTo>
                  <a:lnTo>
                    <a:pt x="21" y="50"/>
                  </a:lnTo>
                  <a:lnTo>
                    <a:pt x="21" y="43"/>
                  </a:lnTo>
                  <a:lnTo>
                    <a:pt x="14" y="43"/>
                  </a:lnTo>
                  <a:lnTo>
                    <a:pt x="14" y="29"/>
                  </a:lnTo>
                  <a:lnTo>
                    <a:pt x="14" y="22"/>
                  </a:lnTo>
                  <a:lnTo>
                    <a:pt x="7" y="22"/>
                  </a:lnTo>
                  <a:lnTo>
                    <a:pt x="0" y="22"/>
                  </a:lnTo>
                  <a:lnTo>
                    <a:pt x="0" y="15"/>
                  </a:lnTo>
                  <a:lnTo>
                    <a:pt x="21" y="7"/>
                  </a:lnTo>
                  <a:lnTo>
                    <a:pt x="50" y="0"/>
                  </a:lnTo>
                  <a:lnTo>
                    <a:pt x="143" y="0"/>
                  </a:lnTo>
                  <a:lnTo>
                    <a:pt x="242" y="0"/>
                  </a:lnTo>
                  <a:lnTo>
                    <a:pt x="242" y="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47" name="Freeform 146"/>
            <p:cNvSpPr>
              <a:spLocks/>
            </p:cNvSpPr>
            <p:nvPr/>
          </p:nvSpPr>
          <p:spPr bwMode="auto">
            <a:xfrm>
              <a:off x="5324475" y="3859213"/>
              <a:ext cx="860425" cy="633412"/>
            </a:xfrm>
            <a:custGeom>
              <a:avLst/>
              <a:gdLst>
                <a:gd name="T0" fmla="*/ 773688763 w 542"/>
                <a:gd name="T1" fmla="*/ 808968724 h 399"/>
                <a:gd name="T2" fmla="*/ 738406575 w 542"/>
                <a:gd name="T3" fmla="*/ 826610597 h 399"/>
                <a:gd name="T4" fmla="*/ 682963138 w 542"/>
                <a:gd name="T5" fmla="*/ 844250884 h 399"/>
                <a:gd name="T6" fmla="*/ 665321250 w 542"/>
                <a:gd name="T7" fmla="*/ 879533043 h 399"/>
                <a:gd name="T8" fmla="*/ 682963138 w 542"/>
                <a:gd name="T9" fmla="*/ 934976437 h 399"/>
                <a:gd name="T10" fmla="*/ 665321250 w 542"/>
                <a:gd name="T11" fmla="*/ 987900470 h 399"/>
                <a:gd name="T12" fmla="*/ 252015625 w 542"/>
                <a:gd name="T13" fmla="*/ 574595171 h 399"/>
                <a:gd name="T14" fmla="*/ 178931888 w 542"/>
                <a:gd name="T15" fmla="*/ 504030852 h 399"/>
                <a:gd name="T16" fmla="*/ 0 w 542"/>
                <a:gd name="T17" fmla="*/ 360381266 h 399"/>
                <a:gd name="T18" fmla="*/ 17641888 w 542"/>
                <a:gd name="T19" fmla="*/ 322579745 h 399"/>
                <a:gd name="T20" fmla="*/ 73085325 w 542"/>
                <a:gd name="T21" fmla="*/ 304937872 h 399"/>
                <a:gd name="T22" fmla="*/ 108367513 w 542"/>
                <a:gd name="T23" fmla="*/ 269655712 h 399"/>
                <a:gd name="T24" fmla="*/ 126007813 w 542"/>
                <a:gd name="T25" fmla="*/ 196572032 h 399"/>
                <a:gd name="T26" fmla="*/ 161290000 w 542"/>
                <a:gd name="T27" fmla="*/ 126007713 h 399"/>
                <a:gd name="T28" fmla="*/ 199093138 w 542"/>
                <a:gd name="T29" fmla="*/ 108365839 h 399"/>
                <a:gd name="T30" fmla="*/ 234375325 w 542"/>
                <a:gd name="T31" fmla="*/ 73083680 h 399"/>
                <a:gd name="T32" fmla="*/ 252015625 w 542"/>
                <a:gd name="T33" fmla="*/ 73083680 h 399"/>
                <a:gd name="T34" fmla="*/ 287297813 w 542"/>
                <a:gd name="T35" fmla="*/ 52922446 h 399"/>
                <a:gd name="T36" fmla="*/ 304939700 w 542"/>
                <a:gd name="T37" fmla="*/ 17640286 h 399"/>
                <a:gd name="T38" fmla="*/ 378023438 w 542"/>
                <a:gd name="T39" fmla="*/ 73083680 h 399"/>
                <a:gd name="T40" fmla="*/ 630039063 w 542"/>
                <a:gd name="T41" fmla="*/ 90725553 h 399"/>
                <a:gd name="T42" fmla="*/ 682963138 w 542"/>
                <a:gd name="T43" fmla="*/ 73083680 h 399"/>
                <a:gd name="T44" fmla="*/ 700603438 w 542"/>
                <a:gd name="T45" fmla="*/ 108365839 h 399"/>
                <a:gd name="T46" fmla="*/ 738406575 w 542"/>
                <a:gd name="T47" fmla="*/ 126007713 h 399"/>
                <a:gd name="T48" fmla="*/ 826611250 w 542"/>
                <a:gd name="T49" fmla="*/ 143647999 h 399"/>
                <a:gd name="T50" fmla="*/ 934978763 w 542"/>
                <a:gd name="T51" fmla="*/ 216733266 h 399"/>
                <a:gd name="T52" fmla="*/ 1096268763 w 542"/>
                <a:gd name="T53" fmla="*/ 234373552 h 399"/>
                <a:gd name="T54" fmla="*/ 1113909063 w 542"/>
                <a:gd name="T55" fmla="*/ 216733266 h 399"/>
                <a:gd name="T56" fmla="*/ 1222276575 w 542"/>
                <a:gd name="T57" fmla="*/ 178930159 h 399"/>
                <a:gd name="T58" fmla="*/ 1239916875 w 542"/>
                <a:gd name="T59" fmla="*/ 196572032 h 399"/>
                <a:gd name="T60" fmla="*/ 1275199063 w 542"/>
                <a:gd name="T61" fmla="*/ 216733266 h 399"/>
                <a:gd name="T62" fmla="*/ 1313002200 w 542"/>
                <a:gd name="T63" fmla="*/ 252015426 h 399"/>
                <a:gd name="T64" fmla="*/ 1295360313 w 542"/>
                <a:gd name="T65" fmla="*/ 378023139 h 399"/>
                <a:gd name="T66" fmla="*/ 1131550950 w 542"/>
                <a:gd name="T67" fmla="*/ 504030852 h 399"/>
                <a:gd name="T68" fmla="*/ 1060986575 w 542"/>
                <a:gd name="T69" fmla="*/ 539313012 h 399"/>
                <a:gd name="T70" fmla="*/ 1025704388 w 542"/>
                <a:gd name="T71" fmla="*/ 574595171 h 399"/>
                <a:gd name="T72" fmla="*/ 1008062500 w 542"/>
                <a:gd name="T73" fmla="*/ 612396692 h 399"/>
                <a:gd name="T74" fmla="*/ 970260950 w 542"/>
                <a:gd name="T75" fmla="*/ 630038565 h 399"/>
                <a:gd name="T76" fmla="*/ 917336875 w 542"/>
                <a:gd name="T77" fmla="*/ 612396692 h 399"/>
                <a:gd name="T78" fmla="*/ 861893438 w 542"/>
                <a:gd name="T79" fmla="*/ 574595171 h 399"/>
                <a:gd name="T80" fmla="*/ 844253138 w 542"/>
                <a:gd name="T81" fmla="*/ 612396692 h 399"/>
                <a:gd name="T82" fmla="*/ 808970950 w 542"/>
                <a:gd name="T83" fmla="*/ 630038565 h 399"/>
                <a:gd name="T84" fmla="*/ 791329063 w 542"/>
                <a:gd name="T85" fmla="*/ 682961011 h 399"/>
                <a:gd name="T86" fmla="*/ 791329063 w 542"/>
                <a:gd name="T87" fmla="*/ 735885044 h 39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42"/>
                <a:gd name="T133" fmla="*/ 0 h 399"/>
                <a:gd name="T134" fmla="*/ 542 w 542"/>
                <a:gd name="T135" fmla="*/ 399 h 39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42" h="399">
                  <a:moveTo>
                    <a:pt x="314" y="300"/>
                  </a:moveTo>
                  <a:lnTo>
                    <a:pt x="314" y="321"/>
                  </a:lnTo>
                  <a:lnTo>
                    <a:pt x="307" y="321"/>
                  </a:lnTo>
                  <a:lnTo>
                    <a:pt x="300" y="321"/>
                  </a:lnTo>
                  <a:lnTo>
                    <a:pt x="293" y="321"/>
                  </a:lnTo>
                  <a:lnTo>
                    <a:pt x="293" y="328"/>
                  </a:lnTo>
                  <a:lnTo>
                    <a:pt x="293" y="335"/>
                  </a:lnTo>
                  <a:lnTo>
                    <a:pt x="285" y="335"/>
                  </a:lnTo>
                  <a:lnTo>
                    <a:pt x="271" y="335"/>
                  </a:lnTo>
                  <a:lnTo>
                    <a:pt x="271" y="342"/>
                  </a:lnTo>
                  <a:lnTo>
                    <a:pt x="264" y="342"/>
                  </a:lnTo>
                  <a:lnTo>
                    <a:pt x="264" y="349"/>
                  </a:lnTo>
                  <a:lnTo>
                    <a:pt x="264" y="357"/>
                  </a:lnTo>
                  <a:lnTo>
                    <a:pt x="271" y="357"/>
                  </a:lnTo>
                  <a:lnTo>
                    <a:pt x="271" y="371"/>
                  </a:lnTo>
                  <a:lnTo>
                    <a:pt x="271" y="378"/>
                  </a:lnTo>
                  <a:lnTo>
                    <a:pt x="264" y="378"/>
                  </a:lnTo>
                  <a:lnTo>
                    <a:pt x="264" y="392"/>
                  </a:lnTo>
                  <a:lnTo>
                    <a:pt x="264" y="399"/>
                  </a:lnTo>
                  <a:lnTo>
                    <a:pt x="178" y="314"/>
                  </a:lnTo>
                  <a:lnTo>
                    <a:pt x="100" y="228"/>
                  </a:lnTo>
                  <a:lnTo>
                    <a:pt x="86" y="214"/>
                  </a:lnTo>
                  <a:lnTo>
                    <a:pt x="79" y="200"/>
                  </a:lnTo>
                  <a:lnTo>
                    <a:pt x="71" y="200"/>
                  </a:lnTo>
                  <a:lnTo>
                    <a:pt x="64" y="200"/>
                  </a:lnTo>
                  <a:lnTo>
                    <a:pt x="36" y="171"/>
                  </a:lnTo>
                  <a:lnTo>
                    <a:pt x="0" y="143"/>
                  </a:lnTo>
                  <a:lnTo>
                    <a:pt x="7" y="143"/>
                  </a:lnTo>
                  <a:lnTo>
                    <a:pt x="7" y="136"/>
                  </a:lnTo>
                  <a:lnTo>
                    <a:pt x="7" y="128"/>
                  </a:lnTo>
                  <a:lnTo>
                    <a:pt x="22" y="128"/>
                  </a:lnTo>
                  <a:lnTo>
                    <a:pt x="29" y="128"/>
                  </a:lnTo>
                  <a:lnTo>
                    <a:pt x="29" y="121"/>
                  </a:lnTo>
                  <a:lnTo>
                    <a:pt x="29" y="107"/>
                  </a:lnTo>
                  <a:lnTo>
                    <a:pt x="36" y="107"/>
                  </a:lnTo>
                  <a:lnTo>
                    <a:pt x="43" y="107"/>
                  </a:lnTo>
                  <a:lnTo>
                    <a:pt x="43" y="93"/>
                  </a:lnTo>
                  <a:lnTo>
                    <a:pt x="43" y="78"/>
                  </a:lnTo>
                  <a:lnTo>
                    <a:pt x="50" y="78"/>
                  </a:lnTo>
                  <a:lnTo>
                    <a:pt x="64" y="78"/>
                  </a:lnTo>
                  <a:lnTo>
                    <a:pt x="64" y="64"/>
                  </a:lnTo>
                  <a:lnTo>
                    <a:pt x="64" y="50"/>
                  </a:lnTo>
                  <a:lnTo>
                    <a:pt x="71" y="50"/>
                  </a:lnTo>
                  <a:lnTo>
                    <a:pt x="79" y="50"/>
                  </a:lnTo>
                  <a:lnTo>
                    <a:pt x="79" y="43"/>
                  </a:lnTo>
                  <a:lnTo>
                    <a:pt x="79" y="36"/>
                  </a:lnTo>
                  <a:lnTo>
                    <a:pt x="86" y="36"/>
                  </a:lnTo>
                  <a:lnTo>
                    <a:pt x="93" y="29"/>
                  </a:lnTo>
                  <a:lnTo>
                    <a:pt x="100" y="29"/>
                  </a:lnTo>
                  <a:lnTo>
                    <a:pt x="100" y="36"/>
                  </a:lnTo>
                  <a:lnTo>
                    <a:pt x="100" y="29"/>
                  </a:lnTo>
                  <a:lnTo>
                    <a:pt x="107" y="29"/>
                  </a:lnTo>
                  <a:lnTo>
                    <a:pt x="114" y="29"/>
                  </a:lnTo>
                  <a:lnTo>
                    <a:pt x="114" y="21"/>
                  </a:lnTo>
                  <a:lnTo>
                    <a:pt x="114" y="14"/>
                  </a:lnTo>
                  <a:lnTo>
                    <a:pt x="121" y="14"/>
                  </a:lnTo>
                  <a:lnTo>
                    <a:pt x="121" y="7"/>
                  </a:lnTo>
                  <a:lnTo>
                    <a:pt x="121" y="0"/>
                  </a:lnTo>
                  <a:lnTo>
                    <a:pt x="136" y="14"/>
                  </a:lnTo>
                  <a:lnTo>
                    <a:pt x="150" y="29"/>
                  </a:lnTo>
                  <a:lnTo>
                    <a:pt x="200" y="29"/>
                  </a:lnTo>
                  <a:lnTo>
                    <a:pt x="250" y="29"/>
                  </a:lnTo>
                  <a:lnTo>
                    <a:pt x="250" y="36"/>
                  </a:lnTo>
                  <a:lnTo>
                    <a:pt x="257" y="29"/>
                  </a:lnTo>
                  <a:lnTo>
                    <a:pt x="264" y="29"/>
                  </a:lnTo>
                  <a:lnTo>
                    <a:pt x="271" y="29"/>
                  </a:lnTo>
                  <a:lnTo>
                    <a:pt x="271" y="36"/>
                  </a:lnTo>
                  <a:lnTo>
                    <a:pt x="278" y="36"/>
                  </a:lnTo>
                  <a:lnTo>
                    <a:pt x="278" y="43"/>
                  </a:lnTo>
                  <a:lnTo>
                    <a:pt x="278" y="50"/>
                  </a:lnTo>
                  <a:lnTo>
                    <a:pt x="285" y="50"/>
                  </a:lnTo>
                  <a:lnTo>
                    <a:pt x="293" y="50"/>
                  </a:lnTo>
                  <a:lnTo>
                    <a:pt x="300" y="50"/>
                  </a:lnTo>
                  <a:lnTo>
                    <a:pt x="314" y="50"/>
                  </a:lnTo>
                  <a:lnTo>
                    <a:pt x="328" y="57"/>
                  </a:lnTo>
                  <a:lnTo>
                    <a:pt x="342" y="64"/>
                  </a:lnTo>
                  <a:lnTo>
                    <a:pt x="357" y="78"/>
                  </a:lnTo>
                  <a:lnTo>
                    <a:pt x="371" y="86"/>
                  </a:lnTo>
                  <a:lnTo>
                    <a:pt x="400" y="86"/>
                  </a:lnTo>
                  <a:lnTo>
                    <a:pt x="428" y="86"/>
                  </a:lnTo>
                  <a:lnTo>
                    <a:pt x="435" y="93"/>
                  </a:lnTo>
                  <a:lnTo>
                    <a:pt x="442" y="100"/>
                  </a:lnTo>
                  <a:lnTo>
                    <a:pt x="442" y="93"/>
                  </a:lnTo>
                  <a:lnTo>
                    <a:pt x="442" y="86"/>
                  </a:lnTo>
                  <a:lnTo>
                    <a:pt x="457" y="78"/>
                  </a:lnTo>
                  <a:lnTo>
                    <a:pt x="478" y="78"/>
                  </a:lnTo>
                  <a:lnTo>
                    <a:pt x="485" y="71"/>
                  </a:lnTo>
                  <a:lnTo>
                    <a:pt x="492" y="64"/>
                  </a:lnTo>
                  <a:lnTo>
                    <a:pt x="492" y="71"/>
                  </a:lnTo>
                  <a:lnTo>
                    <a:pt x="492" y="78"/>
                  </a:lnTo>
                  <a:lnTo>
                    <a:pt x="499" y="78"/>
                  </a:lnTo>
                  <a:lnTo>
                    <a:pt x="499" y="86"/>
                  </a:lnTo>
                  <a:lnTo>
                    <a:pt x="506" y="86"/>
                  </a:lnTo>
                  <a:lnTo>
                    <a:pt x="514" y="86"/>
                  </a:lnTo>
                  <a:lnTo>
                    <a:pt x="514" y="93"/>
                  </a:lnTo>
                  <a:lnTo>
                    <a:pt x="521" y="100"/>
                  </a:lnTo>
                  <a:lnTo>
                    <a:pt x="535" y="100"/>
                  </a:lnTo>
                  <a:lnTo>
                    <a:pt x="542" y="100"/>
                  </a:lnTo>
                  <a:lnTo>
                    <a:pt x="514" y="150"/>
                  </a:lnTo>
                  <a:lnTo>
                    <a:pt x="492" y="200"/>
                  </a:lnTo>
                  <a:lnTo>
                    <a:pt x="471" y="200"/>
                  </a:lnTo>
                  <a:lnTo>
                    <a:pt x="449" y="200"/>
                  </a:lnTo>
                  <a:lnTo>
                    <a:pt x="435" y="207"/>
                  </a:lnTo>
                  <a:lnTo>
                    <a:pt x="414" y="214"/>
                  </a:lnTo>
                  <a:lnTo>
                    <a:pt x="421" y="214"/>
                  </a:lnTo>
                  <a:lnTo>
                    <a:pt x="428" y="214"/>
                  </a:lnTo>
                  <a:lnTo>
                    <a:pt x="414" y="221"/>
                  </a:lnTo>
                  <a:lnTo>
                    <a:pt x="407" y="228"/>
                  </a:lnTo>
                  <a:lnTo>
                    <a:pt x="407" y="235"/>
                  </a:lnTo>
                  <a:lnTo>
                    <a:pt x="407" y="243"/>
                  </a:lnTo>
                  <a:lnTo>
                    <a:pt x="400" y="243"/>
                  </a:lnTo>
                  <a:lnTo>
                    <a:pt x="392" y="243"/>
                  </a:lnTo>
                  <a:lnTo>
                    <a:pt x="392" y="250"/>
                  </a:lnTo>
                  <a:lnTo>
                    <a:pt x="385" y="250"/>
                  </a:lnTo>
                  <a:lnTo>
                    <a:pt x="371" y="250"/>
                  </a:lnTo>
                  <a:lnTo>
                    <a:pt x="371" y="243"/>
                  </a:lnTo>
                  <a:lnTo>
                    <a:pt x="364" y="243"/>
                  </a:lnTo>
                  <a:lnTo>
                    <a:pt x="357" y="243"/>
                  </a:lnTo>
                  <a:lnTo>
                    <a:pt x="350" y="235"/>
                  </a:lnTo>
                  <a:lnTo>
                    <a:pt x="342" y="228"/>
                  </a:lnTo>
                  <a:lnTo>
                    <a:pt x="335" y="228"/>
                  </a:lnTo>
                  <a:lnTo>
                    <a:pt x="335" y="235"/>
                  </a:lnTo>
                  <a:lnTo>
                    <a:pt x="335" y="243"/>
                  </a:lnTo>
                  <a:lnTo>
                    <a:pt x="328" y="243"/>
                  </a:lnTo>
                  <a:lnTo>
                    <a:pt x="321" y="243"/>
                  </a:lnTo>
                  <a:lnTo>
                    <a:pt x="321" y="250"/>
                  </a:lnTo>
                  <a:lnTo>
                    <a:pt x="321" y="264"/>
                  </a:lnTo>
                  <a:lnTo>
                    <a:pt x="321" y="271"/>
                  </a:lnTo>
                  <a:lnTo>
                    <a:pt x="314" y="271"/>
                  </a:lnTo>
                  <a:lnTo>
                    <a:pt x="314" y="278"/>
                  </a:lnTo>
                  <a:lnTo>
                    <a:pt x="314" y="285"/>
                  </a:lnTo>
                  <a:lnTo>
                    <a:pt x="314" y="292"/>
                  </a:lnTo>
                  <a:lnTo>
                    <a:pt x="314" y="300"/>
                  </a:lnTo>
                  <a:close/>
                </a:path>
              </a:pathLst>
            </a:custGeom>
            <a:solidFill>
              <a:schemeClr val="accent3">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48" name="Freeform 147"/>
            <p:cNvSpPr>
              <a:spLocks/>
            </p:cNvSpPr>
            <p:nvPr/>
          </p:nvSpPr>
          <p:spPr bwMode="auto">
            <a:xfrm>
              <a:off x="5324475" y="3859213"/>
              <a:ext cx="860425" cy="633412"/>
            </a:xfrm>
            <a:custGeom>
              <a:avLst/>
              <a:gdLst>
                <a:gd name="T0" fmla="*/ 773688763 w 542"/>
                <a:gd name="T1" fmla="*/ 808968724 h 399"/>
                <a:gd name="T2" fmla="*/ 738406575 w 542"/>
                <a:gd name="T3" fmla="*/ 826610597 h 399"/>
                <a:gd name="T4" fmla="*/ 682963138 w 542"/>
                <a:gd name="T5" fmla="*/ 844250884 h 399"/>
                <a:gd name="T6" fmla="*/ 665321250 w 542"/>
                <a:gd name="T7" fmla="*/ 879533043 h 399"/>
                <a:gd name="T8" fmla="*/ 682963138 w 542"/>
                <a:gd name="T9" fmla="*/ 934976437 h 399"/>
                <a:gd name="T10" fmla="*/ 665321250 w 542"/>
                <a:gd name="T11" fmla="*/ 987900470 h 399"/>
                <a:gd name="T12" fmla="*/ 252015625 w 542"/>
                <a:gd name="T13" fmla="*/ 574595171 h 399"/>
                <a:gd name="T14" fmla="*/ 178931888 w 542"/>
                <a:gd name="T15" fmla="*/ 504030852 h 399"/>
                <a:gd name="T16" fmla="*/ 0 w 542"/>
                <a:gd name="T17" fmla="*/ 360381266 h 399"/>
                <a:gd name="T18" fmla="*/ 17641888 w 542"/>
                <a:gd name="T19" fmla="*/ 322579745 h 399"/>
                <a:gd name="T20" fmla="*/ 73085325 w 542"/>
                <a:gd name="T21" fmla="*/ 304937872 h 399"/>
                <a:gd name="T22" fmla="*/ 108367513 w 542"/>
                <a:gd name="T23" fmla="*/ 269655712 h 399"/>
                <a:gd name="T24" fmla="*/ 126007813 w 542"/>
                <a:gd name="T25" fmla="*/ 196572032 h 399"/>
                <a:gd name="T26" fmla="*/ 161290000 w 542"/>
                <a:gd name="T27" fmla="*/ 126007713 h 399"/>
                <a:gd name="T28" fmla="*/ 199093138 w 542"/>
                <a:gd name="T29" fmla="*/ 108365839 h 399"/>
                <a:gd name="T30" fmla="*/ 234375325 w 542"/>
                <a:gd name="T31" fmla="*/ 73083680 h 399"/>
                <a:gd name="T32" fmla="*/ 252015625 w 542"/>
                <a:gd name="T33" fmla="*/ 73083680 h 399"/>
                <a:gd name="T34" fmla="*/ 287297813 w 542"/>
                <a:gd name="T35" fmla="*/ 52922446 h 399"/>
                <a:gd name="T36" fmla="*/ 304939700 w 542"/>
                <a:gd name="T37" fmla="*/ 17640286 h 399"/>
                <a:gd name="T38" fmla="*/ 378023438 w 542"/>
                <a:gd name="T39" fmla="*/ 73083680 h 399"/>
                <a:gd name="T40" fmla="*/ 630039063 w 542"/>
                <a:gd name="T41" fmla="*/ 90725553 h 399"/>
                <a:gd name="T42" fmla="*/ 682963138 w 542"/>
                <a:gd name="T43" fmla="*/ 73083680 h 399"/>
                <a:gd name="T44" fmla="*/ 700603438 w 542"/>
                <a:gd name="T45" fmla="*/ 108365839 h 399"/>
                <a:gd name="T46" fmla="*/ 738406575 w 542"/>
                <a:gd name="T47" fmla="*/ 126007713 h 399"/>
                <a:gd name="T48" fmla="*/ 826611250 w 542"/>
                <a:gd name="T49" fmla="*/ 143647999 h 399"/>
                <a:gd name="T50" fmla="*/ 934978763 w 542"/>
                <a:gd name="T51" fmla="*/ 216733266 h 399"/>
                <a:gd name="T52" fmla="*/ 1096268763 w 542"/>
                <a:gd name="T53" fmla="*/ 234373552 h 399"/>
                <a:gd name="T54" fmla="*/ 1113909063 w 542"/>
                <a:gd name="T55" fmla="*/ 216733266 h 399"/>
                <a:gd name="T56" fmla="*/ 1222276575 w 542"/>
                <a:gd name="T57" fmla="*/ 178930159 h 399"/>
                <a:gd name="T58" fmla="*/ 1239916875 w 542"/>
                <a:gd name="T59" fmla="*/ 196572032 h 399"/>
                <a:gd name="T60" fmla="*/ 1275199063 w 542"/>
                <a:gd name="T61" fmla="*/ 216733266 h 399"/>
                <a:gd name="T62" fmla="*/ 1313002200 w 542"/>
                <a:gd name="T63" fmla="*/ 252015426 h 399"/>
                <a:gd name="T64" fmla="*/ 1295360313 w 542"/>
                <a:gd name="T65" fmla="*/ 378023139 h 399"/>
                <a:gd name="T66" fmla="*/ 1131550950 w 542"/>
                <a:gd name="T67" fmla="*/ 504030852 h 399"/>
                <a:gd name="T68" fmla="*/ 1060986575 w 542"/>
                <a:gd name="T69" fmla="*/ 539313012 h 399"/>
                <a:gd name="T70" fmla="*/ 1025704388 w 542"/>
                <a:gd name="T71" fmla="*/ 574595171 h 399"/>
                <a:gd name="T72" fmla="*/ 1008062500 w 542"/>
                <a:gd name="T73" fmla="*/ 612396692 h 399"/>
                <a:gd name="T74" fmla="*/ 970260950 w 542"/>
                <a:gd name="T75" fmla="*/ 630038565 h 399"/>
                <a:gd name="T76" fmla="*/ 917336875 w 542"/>
                <a:gd name="T77" fmla="*/ 612396692 h 399"/>
                <a:gd name="T78" fmla="*/ 861893438 w 542"/>
                <a:gd name="T79" fmla="*/ 574595171 h 399"/>
                <a:gd name="T80" fmla="*/ 844253138 w 542"/>
                <a:gd name="T81" fmla="*/ 612396692 h 399"/>
                <a:gd name="T82" fmla="*/ 808970950 w 542"/>
                <a:gd name="T83" fmla="*/ 630038565 h 399"/>
                <a:gd name="T84" fmla="*/ 791329063 w 542"/>
                <a:gd name="T85" fmla="*/ 682961011 h 399"/>
                <a:gd name="T86" fmla="*/ 791329063 w 542"/>
                <a:gd name="T87" fmla="*/ 735885044 h 39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42"/>
                <a:gd name="T133" fmla="*/ 0 h 399"/>
                <a:gd name="T134" fmla="*/ 542 w 542"/>
                <a:gd name="T135" fmla="*/ 399 h 39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42" h="399">
                  <a:moveTo>
                    <a:pt x="314" y="300"/>
                  </a:moveTo>
                  <a:lnTo>
                    <a:pt x="314" y="321"/>
                  </a:lnTo>
                  <a:lnTo>
                    <a:pt x="307" y="321"/>
                  </a:lnTo>
                  <a:lnTo>
                    <a:pt x="300" y="321"/>
                  </a:lnTo>
                  <a:lnTo>
                    <a:pt x="293" y="321"/>
                  </a:lnTo>
                  <a:lnTo>
                    <a:pt x="293" y="328"/>
                  </a:lnTo>
                  <a:lnTo>
                    <a:pt x="293" y="335"/>
                  </a:lnTo>
                  <a:lnTo>
                    <a:pt x="285" y="335"/>
                  </a:lnTo>
                  <a:lnTo>
                    <a:pt x="271" y="335"/>
                  </a:lnTo>
                  <a:lnTo>
                    <a:pt x="271" y="342"/>
                  </a:lnTo>
                  <a:lnTo>
                    <a:pt x="264" y="342"/>
                  </a:lnTo>
                  <a:lnTo>
                    <a:pt x="264" y="349"/>
                  </a:lnTo>
                  <a:lnTo>
                    <a:pt x="264" y="357"/>
                  </a:lnTo>
                  <a:lnTo>
                    <a:pt x="271" y="357"/>
                  </a:lnTo>
                  <a:lnTo>
                    <a:pt x="271" y="371"/>
                  </a:lnTo>
                  <a:lnTo>
                    <a:pt x="271" y="378"/>
                  </a:lnTo>
                  <a:lnTo>
                    <a:pt x="264" y="378"/>
                  </a:lnTo>
                  <a:lnTo>
                    <a:pt x="264" y="392"/>
                  </a:lnTo>
                  <a:lnTo>
                    <a:pt x="264" y="399"/>
                  </a:lnTo>
                  <a:lnTo>
                    <a:pt x="178" y="314"/>
                  </a:lnTo>
                  <a:lnTo>
                    <a:pt x="100" y="228"/>
                  </a:lnTo>
                  <a:lnTo>
                    <a:pt x="86" y="214"/>
                  </a:lnTo>
                  <a:lnTo>
                    <a:pt x="79" y="200"/>
                  </a:lnTo>
                  <a:lnTo>
                    <a:pt x="71" y="200"/>
                  </a:lnTo>
                  <a:lnTo>
                    <a:pt x="64" y="200"/>
                  </a:lnTo>
                  <a:lnTo>
                    <a:pt x="36" y="171"/>
                  </a:lnTo>
                  <a:lnTo>
                    <a:pt x="0" y="143"/>
                  </a:lnTo>
                  <a:lnTo>
                    <a:pt x="7" y="143"/>
                  </a:lnTo>
                  <a:lnTo>
                    <a:pt x="7" y="136"/>
                  </a:lnTo>
                  <a:lnTo>
                    <a:pt x="7" y="128"/>
                  </a:lnTo>
                  <a:lnTo>
                    <a:pt x="22" y="128"/>
                  </a:lnTo>
                  <a:lnTo>
                    <a:pt x="29" y="128"/>
                  </a:lnTo>
                  <a:lnTo>
                    <a:pt x="29" y="121"/>
                  </a:lnTo>
                  <a:lnTo>
                    <a:pt x="29" y="107"/>
                  </a:lnTo>
                  <a:lnTo>
                    <a:pt x="36" y="107"/>
                  </a:lnTo>
                  <a:lnTo>
                    <a:pt x="43" y="107"/>
                  </a:lnTo>
                  <a:lnTo>
                    <a:pt x="43" y="93"/>
                  </a:lnTo>
                  <a:lnTo>
                    <a:pt x="43" y="78"/>
                  </a:lnTo>
                  <a:lnTo>
                    <a:pt x="50" y="78"/>
                  </a:lnTo>
                  <a:lnTo>
                    <a:pt x="64" y="78"/>
                  </a:lnTo>
                  <a:lnTo>
                    <a:pt x="64" y="64"/>
                  </a:lnTo>
                  <a:lnTo>
                    <a:pt x="64" y="50"/>
                  </a:lnTo>
                  <a:lnTo>
                    <a:pt x="71" y="50"/>
                  </a:lnTo>
                  <a:lnTo>
                    <a:pt x="79" y="50"/>
                  </a:lnTo>
                  <a:lnTo>
                    <a:pt x="79" y="43"/>
                  </a:lnTo>
                  <a:lnTo>
                    <a:pt x="79" y="36"/>
                  </a:lnTo>
                  <a:lnTo>
                    <a:pt x="86" y="36"/>
                  </a:lnTo>
                  <a:lnTo>
                    <a:pt x="93" y="29"/>
                  </a:lnTo>
                  <a:lnTo>
                    <a:pt x="100" y="29"/>
                  </a:lnTo>
                  <a:lnTo>
                    <a:pt x="100" y="36"/>
                  </a:lnTo>
                  <a:lnTo>
                    <a:pt x="100" y="29"/>
                  </a:lnTo>
                  <a:lnTo>
                    <a:pt x="107" y="29"/>
                  </a:lnTo>
                  <a:lnTo>
                    <a:pt x="114" y="29"/>
                  </a:lnTo>
                  <a:lnTo>
                    <a:pt x="114" y="21"/>
                  </a:lnTo>
                  <a:lnTo>
                    <a:pt x="114" y="14"/>
                  </a:lnTo>
                  <a:lnTo>
                    <a:pt x="121" y="14"/>
                  </a:lnTo>
                  <a:lnTo>
                    <a:pt x="121" y="7"/>
                  </a:lnTo>
                  <a:lnTo>
                    <a:pt x="121" y="0"/>
                  </a:lnTo>
                  <a:lnTo>
                    <a:pt x="136" y="14"/>
                  </a:lnTo>
                  <a:lnTo>
                    <a:pt x="150" y="29"/>
                  </a:lnTo>
                  <a:lnTo>
                    <a:pt x="200" y="29"/>
                  </a:lnTo>
                  <a:lnTo>
                    <a:pt x="250" y="29"/>
                  </a:lnTo>
                  <a:lnTo>
                    <a:pt x="250" y="36"/>
                  </a:lnTo>
                  <a:lnTo>
                    <a:pt x="257" y="29"/>
                  </a:lnTo>
                  <a:lnTo>
                    <a:pt x="264" y="29"/>
                  </a:lnTo>
                  <a:lnTo>
                    <a:pt x="271" y="29"/>
                  </a:lnTo>
                  <a:lnTo>
                    <a:pt x="271" y="36"/>
                  </a:lnTo>
                  <a:lnTo>
                    <a:pt x="278" y="36"/>
                  </a:lnTo>
                  <a:lnTo>
                    <a:pt x="278" y="43"/>
                  </a:lnTo>
                  <a:lnTo>
                    <a:pt x="278" y="50"/>
                  </a:lnTo>
                  <a:lnTo>
                    <a:pt x="285" y="50"/>
                  </a:lnTo>
                  <a:lnTo>
                    <a:pt x="293" y="50"/>
                  </a:lnTo>
                  <a:lnTo>
                    <a:pt x="300" y="50"/>
                  </a:lnTo>
                  <a:lnTo>
                    <a:pt x="314" y="50"/>
                  </a:lnTo>
                  <a:lnTo>
                    <a:pt x="328" y="57"/>
                  </a:lnTo>
                  <a:lnTo>
                    <a:pt x="342" y="64"/>
                  </a:lnTo>
                  <a:lnTo>
                    <a:pt x="357" y="78"/>
                  </a:lnTo>
                  <a:lnTo>
                    <a:pt x="371" y="86"/>
                  </a:lnTo>
                  <a:lnTo>
                    <a:pt x="400" y="86"/>
                  </a:lnTo>
                  <a:lnTo>
                    <a:pt x="428" y="86"/>
                  </a:lnTo>
                  <a:lnTo>
                    <a:pt x="435" y="93"/>
                  </a:lnTo>
                  <a:lnTo>
                    <a:pt x="442" y="100"/>
                  </a:lnTo>
                  <a:lnTo>
                    <a:pt x="442" y="93"/>
                  </a:lnTo>
                  <a:lnTo>
                    <a:pt x="442" y="86"/>
                  </a:lnTo>
                  <a:lnTo>
                    <a:pt x="457" y="78"/>
                  </a:lnTo>
                  <a:lnTo>
                    <a:pt x="478" y="78"/>
                  </a:lnTo>
                  <a:lnTo>
                    <a:pt x="485" y="71"/>
                  </a:lnTo>
                  <a:lnTo>
                    <a:pt x="492" y="64"/>
                  </a:lnTo>
                  <a:lnTo>
                    <a:pt x="492" y="71"/>
                  </a:lnTo>
                  <a:lnTo>
                    <a:pt x="492" y="78"/>
                  </a:lnTo>
                  <a:lnTo>
                    <a:pt x="499" y="78"/>
                  </a:lnTo>
                  <a:lnTo>
                    <a:pt x="499" y="86"/>
                  </a:lnTo>
                  <a:lnTo>
                    <a:pt x="506" y="86"/>
                  </a:lnTo>
                  <a:lnTo>
                    <a:pt x="514" y="86"/>
                  </a:lnTo>
                  <a:lnTo>
                    <a:pt x="514" y="93"/>
                  </a:lnTo>
                  <a:lnTo>
                    <a:pt x="521" y="100"/>
                  </a:lnTo>
                  <a:lnTo>
                    <a:pt x="535" y="100"/>
                  </a:lnTo>
                  <a:lnTo>
                    <a:pt x="542" y="100"/>
                  </a:lnTo>
                  <a:lnTo>
                    <a:pt x="514" y="150"/>
                  </a:lnTo>
                  <a:lnTo>
                    <a:pt x="492" y="200"/>
                  </a:lnTo>
                  <a:lnTo>
                    <a:pt x="471" y="200"/>
                  </a:lnTo>
                  <a:lnTo>
                    <a:pt x="449" y="200"/>
                  </a:lnTo>
                  <a:lnTo>
                    <a:pt x="435" y="207"/>
                  </a:lnTo>
                  <a:lnTo>
                    <a:pt x="414" y="214"/>
                  </a:lnTo>
                  <a:lnTo>
                    <a:pt x="421" y="214"/>
                  </a:lnTo>
                  <a:lnTo>
                    <a:pt x="428" y="214"/>
                  </a:lnTo>
                  <a:lnTo>
                    <a:pt x="414" y="221"/>
                  </a:lnTo>
                  <a:lnTo>
                    <a:pt x="407" y="228"/>
                  </a:lnTo>
                  <a:lnTo>
                    <a:pt x="407" y="235"/>
                  </a:lnTo>
                  <a:lnTo>
                    <a:pt x="407" y="243"/>
                  </a:lnTo>
                  <a:lnTo>
                    <a:pt x="400" y="243"/>
                  </a:lnTo>
                  <a:lnTo>
                    <a:pt x="392" y="243"/>
                  </a:lnTo>
                  <a:lnTo>
                    <a:pt x="392" y="250"/>
                  </a:lnTo>
                  <a:lnTo>
                    <a:pt x="385" y="250"/>
                  </a:lnTo>
                  <a:lnTo>
                    <a:pt x="371" y="250"/>
                  </a:lnTo>
                  <a:lnTo>
                    <a:pt x="371" y="243"/>
                  </a:lnTo>
                  <a:lnTo>
                    <a:pt x="364" y="243"/>
                  </a:lnTo>
                  <a:lnTo>
                    <a:pt x="357" y="243"/>
                  </a:lnTo>
                  <a:lnTo>
                    <a:pt x="350" y="235"/>
                  </a:lnTo>
                  <a:lnTo>
                    <a:pt x="342" y="228"/>
                  </a:lnTo>
                  <a:lnTo>
                    <a:pt x="335" y="228"/>
                  </a:lnTo>
                  <a:lnTo>
                    <a:pt x="335" y="235"/>
                  </a:lnTo>
                  <a:lnTo>
                    <a:pt x="335" y="243"/>
                  </a:lnTo>
                  <a:lnTo>
                    <a:pt x="328" y="243"/>
                  </a:lnTo>
                  <a:lnTo>
                    <a:pt x="321" y="243"/>
                  </a:lnTo>
                  <a:lnTo>
                    <a:pt x="321" y="250"/>
                  </a:lnTo>
                  <a:lnTo>
                    <a:pt x="321" y="264"/>
                  </a:lnTo>
                  <a:lnTo>
                    <a:pt x="321" y="271"/>
                  </a:lnTo>
                  <a:lnTo>
                    <a:pt x="314" y="271"/>
                  </a:lnTo>
                  <a:lnTo>
                    <a:pt x="314" y="278"/>
                  </a:lnTo>
                  <a:lnTo>
                    <a:pt x="314" y="285"/>
                  </a:lnTo>
                  <a:lnTo>
                    <a:pt x="314" y="292"/>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49" name="Freeform 148"/>
            <p:cNvSpPr>
              <a:spLocks/>
            </p:cNvSpPr>
            <p:nvPr/>
          </p:nvSpPr>
          <p:spPr bwMode="auto">
            <a:xfrm>
              <a:off x="5743575" y="3995738"/>
              <a:ext cx="668338" cy="600075"/>
            </a:xfrm>
            <a:custGeom>
              <a:avLst/>
              <a:gdLst>
                <a:gd name="T0" fmla="*/ 252015814 w 421"/>
                <a:gd name="T1" fmla="*/ 395665325 h 378"/>
                <a:gd name="T2" fmla="*/ 304939928 w 421"/>
                <a:gd name="T3" fmla="*/ 413305625 h 378"/>
                <a:gd name="T4" fmla="*/ 342741506 w 421"/>
                <a:gd name="T5" fmla="*/ 395665325 h 378"/>
                <a:gd name="T6" fmla="*/ 360383407 w 421"/>
                <a:gd name="T7" fmla="*/ 357862188 h 378"/>
                <a:gd name="T8" fmla="*/ 395665621 w 421"/>
                <a:gd name="T9" fmla="*/ 322580000 h 378"/>
                <a:gd name="T10" fmla="*/ 466230049 w 421"/>
                <a:gd name="T11" fmla="*/ 287297813 h 378"/>
                <a:gd name="T12" fmla="*/ 630039534 w 421"/>
                <a:gd name="T13" fmla="*/ 161290000 h 378"/>
                <a:gd name="T14" fmla="*/ 718245862 w 421"/>
                <a:gd name="T15" fmla="*/ 17641888 h 378"/>
                <a:gd name="T16" fmla="*/ 756047441 w 421"/>
                <a:gd name="T17" fmla="*/ 35282188 h 378"/>
                <a:gd name="T18" fmla="*/ 756047441 w 421"/>
                <a:gd name="T19" fmla="*/ 17641888 h 378"/>
                <a:gd name="T20" fmla="*/ 826611868 w 421"/>
                <a:gd name="T21" fmla="*/ 35282188 h 378"/>
                <a:gd name="T22" fmla="*/ 879535983 w 421"/>
                <a:gd name="T23" fmla="*/ 52924075 h 378"/>
                <a:gd name="T24" fmla="*/ 899697248 w 421"/>
                <a:gd name="T25" fmla="*/ 88206263 h 378"/>
                <a:gd name="T26" fmla="*/ 934979462 w 421"/>
                <a:gd name="T27" fmla="*/ 105846563 h 378"/>
                <a:gd name="T28" fmla="*/ 934979462 w 421"/>
                <a:gd name="T29" fmla="*/ 161290000 h 378"/>
                <a:gd name="T30" fmla="*/ 952619775 w 421"/>
                <a:gd name="T31" fmla="*/ 214214075 h 378"/>
                <a:gd name="T32" fmla="*/ 987901989 w 421"/>
                <a:gd name="T33" fmla="*/ 214214075 h 378"/>
                <a:gd name="T34" fmla="*/ 1005543890 w 421"/>
                <a:gd name="T35" fmla="*/ 304939700 h 378"/>
                <a:gd name="T36" fmla="*/ 1043345468 w 421"/>
                <a:gd name="T37" fmla="*/ 501511888 h 378"/>
                <a:gd name="T38" fmla="*/ 1060987369 w 421"/>
                <a:gd name="T39" fmla="*/ 556955325 h 378"/>
                <a:gd name="T40" fmla="*/ 1043345468 w 421"/>
                <a:gd name="T41" fmla="*/ 592237513 h 378"/>
                <a:gd name="T42" fmla="*/ 1060987369 w 421"/>
                <a:gd name="T43" fmla="*/ 627519700 h 378"/>
                <a:gd name="T44" fmla="*/ 1060987369 w 421"/>
                <a:gd name="T45" fmla="*/ 662801888 h 378"/>
                <a:gd name="T46" fmla="*/ 1060987369 w 421"/>
                <a:gd name="T47" fmla="*/ 700603438 h 378"/>
                <a:gd name="T48" fmla="*/ 1023184203 w 421"/>
                <a:gd name="T49" fmla="*/ 718245325 h 378"/>
                <a:gd name="T50" fmla="*/ 1005543890 w 421"/>
                <a:gd name="T51" fmla="*/ 788809700 h 378"/>
                <a:gd name="T52" fmla="*/ 952619775 w 421"/>
                <a:gd name="T53" fmla="*/ 808970950 h 378"/>
                <a:gd name="T54" fmla="*/ 934979462 w 421"/>
                <a:gd name="T55" fmla="*/ 844253138 h 378"/>
                <a:gd name="T56" fmla="*/ 879535983 w 421"/>
                <a:gd name="T57" fmla="*/ 861893438 h 378"/>
                <a:gd name="T58" fmla="*/ 756047441 w 421"/>
                <a:gd name="T59" fmla="*/ 826611250 h 378"/>
                <a:gd name="T60" fmla="*/ 682963648 w 421"/>
                <a:gd name="T61" fmla="*/ 808970950 h 378"/>
                <a:gd name="T62" fmla="*/ 647681435 w 421"/>
                <a:gd name="T63" fmla="*/ 788809700 h 378"/>
                <a:gd name="T64" fmla="*/ 630039534 w 421"/>
                <a:gd name="T65" fmla="*/ 826611250 h 378"/>
                <a:gd name="T66" fmla="*/ 448588148 w 421"/>
                <a:gd name="T67" fmla="*/ 808970950 h 378"/>
                <a:gd name="T68" fmla="*/ 448588148 w 421"/>
                <a:gd name="T69" fmla="*/ 788809700 h 378"/>
                <a:gd name="T70" fmla="*/ 413305934 w 421"/>
                <a:gd name="T71" fmla="*/ 771167813 h 378"/>
                <a:gd name="T72" fmla="*/ 395665621 w 421"/>
                <a:gd name="T73" fmla="*/ 826611250 h 378"/>
                <a:gd name="T74" fmla="*/ 378023720 w 421"/>
                <a:gd name="T75" fmla="*/ 861893438 h 378"/>
                <a:gd name="T76" fmla="*/ 287298027 w 421"/>
                <a:gd name="T77" fmla="*/ 879535325 h 378"/>
                <a:gd name="T78" fmla="*/ 269657714 w 421"/>
                <a:gd name="T79" fmla="*/ 879535325 h 378"/>
                <a:gd name="T80" fmla="*/ 234375500 w 421"/>
                <a:gd name="T81" fmla="*/ 861893438 h 378"/>
                <a:gd name="T82" fmla="*/ 178932021 w 421"/>
                <a:gd name="T83" fmla="*/ 897175625 h 378"/>
                <a:gd name="T84" fmla="*/ 143649807 w 421"/>
                <a:gd name="T85" fmla="*/ 932457813 h 378"/>
                <a:gd name="T86" fmla="*/ 0 w 421"/>
                <a:gd name="T87" fmla="*/ 788809700 h 378"/>
                <a:gd name="T88" fmla="*/ 17641901 w 421"/>
                <a:gd name="T89" fmla="*/ 735885625 h 378"/>
                <a:gd name="T90" fmla="*/ 0 w 421"/>
                <a:gd name="T91" fmla="*/ 682963138 h 378"/>
                <a:gd name="T92" fmla="*/ 17641901 w 421"/>
                <a:gd name="T93" fmla="*/ 645160000 h 378"/>
                <a:gd name="T94" fmla="*/ 73085380 w 421"/>
                <a:gd name="T95" fmla="*/ 627519700 h 378"/>
                <a:gd name="T96" fmla="*/ 90725693 w 421"/>
                <a:gd name="T97" fmla="*/ 592237513 h 378"/>
                <a:gd name="T98" fmla="*/ 126007907 w 421"/>
                <a:gd name="T99" fmla="*/ 519152188 h 378"/>
                <a:gd name="T100" fmla="*/ 143649807 w 421"/>
                <a:gd name="T101" fmla="*/ 448587813 h 378"/>
                <a:gd name="T102" fmla="*/ 161290121 w 421"/>
                <a:gd name="T103" fmla="*/ 395665325 h 378"/>
                <a:gd name="T104" fmla="*/ 178932021 w 421"/>
                <a:gd name="T105" fmla="*/ 357862188 h 378"/>
                <a:gd name="T106" fmla="*/ 216733600 w 421"/>
                <a:gd name="T107" fmla="*/ 375504075 h 37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21"/>
                <a:gd name="T163" fmla="*/ 0 h 378"/>
                <a:gd name="T164" fmla="*/ 421 w 421"/>
                <a:gd name="T165" fmla="*/ 378 h 37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21" h="378">
                  <a:moveTo>
                    <a:pt x="86" y="149"/>
                  </a:moveTo>
                  <a:lnTo>
                    <a:pt x="93" y="157"/>
                  </a:lnTo>
                  <a:lnTo>
                    <a:pt x="100" y="157"/>
                  </a:lnTo>
                  <a:lnTo>
                    <a:pt x="107" y="157"/>
                  </a:lnTo>
                  <a:lnTo>
                    <a:pt x="107" y="164"/>
                  </a:lnTo>
                  <a:lnTo>
                    <a:pt x="121" y="164"/>
                  </a:lnTo>
                  <a:lnTo>
                    <a:pt x="128" y="164"/>
                  </a:lnTo>
                  <a:lnTo>
                    <a:pt x="128" y="157"/>
                  </a:lnTo>
                  <a:lnTo>
                    <a:pt x="136" y="157"/>
                  </a:lnTo>
                  <a:lnTo>
                    <a:pt x="143" y="157"/>
                  </a:lnTo>
                  <a:lnTo>
                    <a:pt x="143" y="149"/>
                  </a:lnTo>
                  <a:lnTo>
                    <a:pt x="143" y="142"/>
                  </a:lnTo>
                  <a:lnTo>
                    <a:pt x="150" y="135"/>
                  </a:lnTo>
                  <a:lnTo>
                    <a:pt x="164" y="128"/>
                  </a:lnTo>
                  <a:lnTo>
                    <a:pt x="157" y="128"/>
                  </a:lnTo>
                  <a:lnTo>
                    <a:pt x="150" y="128"/>
                  </a:lnTo>
                  <a:lnTo>
                    <a:pt x="171" y="121"/>
                  </a:lnTo>
                  <a:lnTo>
                    <a:pt x="185" y="114"/>
                  </a:lnTo>
                  <a:lnTo>
                    <a:pt x="207" y="114"/>
                  </a:lnTo>
                  <a:lnTo>
                    <a:pt x="228" y="114"/>
                  </a:lnTo>
                  <a:lnTo>
                    <a:pt x="250" y="64"/>
                  </a:lnTo>
                  <a:lnTo>
                    <a:pt x="278" y="14"/>
                  </a:lnTo>
                  <a:lnTo>
                    <a:pt x="285" y="14"/>
                  </a:lnTo>
                  <a:lnTo>
                    <a:pt x="285" y="7"/>
                  </a:lnTo>
                  <a:lnTo>
                    <a:pt x="285" y="0"/>
                  </a:lnTo>
                  <a:lnTo>
                    <a:pt x="292" y="7"/>
                  </a:lnTo>
                  <a:lnTo>
                    <a:pt x="300" y="14"/>
                  </a:lnTo>
                  <a:lnTo>
                    <a:pt x="300" y="7"/>
                  </a:lnTo>
                  <a:lnTo>
                    <a:pt x="300" y="0"/>
                  </a:lnTo>
                  <a:lnTo>
                    <a:pt x="300" y="7"/>
                  </a:lnTo>
                  <a:lnTo>
                    <a:pt x="307" y="14"/>
                  </a:lnTo>
                  <a:lnTo>
                    <a:pt x="321" y="14"/>
                  </a:lnTo>
                  <a:lnTo>
                    <a:pt x="328" y="14"/>
                  </a:lnTo>
                  <a:lnTo>
                    <a:pt x="328" y="21"/>
                  </a:lnTo>
                  <a:lnTo>
                    <a:pt x="342" y="21"/>
                  </a:lnTo>
                  <a:lnTo>
                    <a:pt x="349" y="21"/>
                  </a:lnTo>
                  <a:lnTo>
                    <a:pt x="349" y="28"/>
                  </a:lnTo>
                  <a:lnTo>
                    <a:pt x="349" y="35"/>
                  </a:lnTo>
                  <a:lnTo>
                    <a:pt x="357" y="35"/>
                  </a:lnTo>
                  <a:lnTo>
                    <a:pt x="364" y="35"/>
                  </a:lnTo>
                  <a:lnTo>
                    <a:pt x="364" y="42"/>
                  </a:lnTo>
                  <a:lnTo>
                    <a:pt x="371" y="42"/>
                  </a:lnTo>
                  <a:lnTo>
                    <a:pt x="371" y="35"/>
                  </a:lnTo>
                  <a:lnTo>
                    <a:pt x="371" y="50"/>
                  </a:lnTo>
                  <a:lnTo>
                    <a:pt x="371" y="64"/>
                  </a:lnTo>
                  <a:lnTo>
                    <a:pt x="378" y="64"/>
                  </a:lnTo>
                  <a:lnTo>
                    <a:pt x="378" y="71"/>
                  </a:lnTo>
                  <a:lnTo>
                    <a:pt x="378" y="85"/>
                  </a:lnTo>
                  <a:lnTo>
                    <a:pt x="392" y="85"/>
                  </a:lnTo>
                  <a:lnTo>
                    <a:pt x="399" y="85"/>
                  </a:lnTo>
                  <a:lnTo>
                    <a:pt x="392" y="85"/>
                  </a:lnTo>
                  <a:lnTo>
                    <a:pt x="392" y="92"/>
                  </a:lnTo>
                  <a:lnTo>
                    <a:pt x="399" y="92"/>
                  </a:lnTo>
                  <a:lnTo>
                    <a:pt x="399" y="121"/>
                  </a:lnTo>
                  <a:lnTo>
                    <a:pt x="399" y="157"/>
                  </a:lnTo>
                  <a:lnTo>
                    <a:pt x="406" y="178"/>
                  </a:lnTo>
                  <a:lnTo>
                    <a:pt x="414" y="199"/>
                  </a:lnTo>
                  <a:lnTo>
                    <a:pt x="421" y="206"/>
                  </a:lnTo>
                  <a:lnTo>
                    <a:pt x="421" y="214"/>
                  </a:lnTo>
                  <a:lnTo>
                    <a:pt x="421" y="221"/>
                  </a:lnTo>
                  <a:lnTo>
                    <a:pt x="414" y="221"/>
                  </a:lnTo>
                  <a:lnTo>
                    <a:pt x="414" y="228"/>
                  </a:lnTo>
                  <a:lnTo>
                    <a:pt x="414" y="235"/>
                  </a:lnTo>
                  <a:lnTo>
                    <a:pt x="421" y="235"/>
                  </a:lnTo>
                  <a:lnTo>
                    <a:pt x="421" y="242"/>
                  </a:lnTo>
                  <a:lnTo>
                    <a:pt x="421" y="249"/>
                  </a:lnTo>
                  <a:lnTo>
                    <a:pt x="421" y="256"/>
                  </a:lnTo>
                  <a:lnTo>
                    <a:pt x="414" y="256"/>
                  </a:lnTo>
                  <a:lnTo>
                    <a:pt x="421" y="263"/>
                  </a:lnTo>
                  <a:lnTo>
                    <a:pt x="421" y="271"/>
                  </a:lnTo>
                  <a:lnTo>
                    <a:pt x="414" y="271"/>
                  </a:lnTo>
                  <a:lnTo>
                    <a:pt x="421" y="278"/>
                  </a:lnTo>
                  <a:lnTo>
                    <a:pt x="421" y="285"/>
                  </a:lnTo>
                  <a:lnTo>
                    <a:pt x="414" y="285"/>
                  </a:lnTo>
                  <a:lnTo>
                    <a:pt x="406" y="285"/>
                  </a:lnTo>
                  <a:lnTo>
                    <a:pt x="399" y="292"/>
                  </a:lnTo>
                  <a:lnTo>
                    <a:pt x="399" y="306"/>
                  </a:lnTo>
                  <a:lnTo>
                    <a:pt x="399" y="313"/>
                  </a:lnTo>
                  <a:lnTo>
                    <a:pt x="392" y="321"/>
                  </a:lnTo>
                  <a:lnTo>
                    <a:pt x="385" y="321"/>
                  </a:lnTo>
                  <a:lnTo>
                    <a:pt x="378" y="321"/>
                  </a:lnTo>
                  <a:lnTo>
                    <a:pt x="378" y="328"/>
                  </a:lnTo>
                  <a:lnTo>
                    <a:pt x="371" y="328"/>
                  </a:lnTo>
                  <a:lnTo>
                    <a:pt x="371" y="335"/>
                  </a:lnTo>
                  <a:lnTo>
                    <a:pt x="371" y="342"/>
                  </a:lnTo>
                  <a:lnTo>
                    <a:pt x="364" y="342"/>
                  </a:lnTo>
                  <a:lnTo>
                    <a:pt x="349" y="342"/>
                  </a:lnTo>
                  <a:lnTo>
                    <a:pt x="349" y="335"/>
                  </a:lnTo>
                  <a:lnTo>
                    <a:pt x="342" y="328"/>
                  </a:lnTo>
                  <a:lnTo>
                    <a:pt x="300" y="328"/>
                  </a:lnTo>
                  <a:lnTo>
                    <a:pt x="257" y="328"/>
                  </a:lnTo>
                  <a:lnTo>
                    <a:pt x="264" y="328"/>
                  </a:lnTo>
                  <a:lnTo>
                    <a:pt x="271" y="321"/>
                  </a:lnTo>
                  <a:lnTo>
                    <a:pt x="271" y="313"/>
                  </a:lnTo>
                  <a:lnTo>
                    <a:pt x="264" y="313"/>
                  </a:lnTo>
                  <a:lnTo>
                    <a:pt x="257" y="313"/>
                  </a:lnTo>
                  <a:lnTo>
                    <a:pt x="257" y="321"/>
                  </a:lnTo>
                  <a:lnTo>
                    <a:pt x="250" y="321"/>
                  </a:lnTo>
                  <a:lnTo>
                    <a:pt x="250" y="328"/>
                  </a:lnTo>
                  <a:lnTo>
                    <a:pt x="214" y="328"/>
                  </a:lnTo>
                  <a:lnTo>
                    <a:pt x="178" y="328"/>
                  </a:lnTo>
                  <a:lnTo>
                    <a:pt x="178" y="321"/>
                  </a:lnTo>
                  <a:lnTo>
                    <a:pt x="185" y="321"/>
                  </a:lnTo>
                  <a:lnTo>
                    <a:pt x="185" y="313"/>
                  </a:lnTo>
                  <a:lnTo>
                    <a:pt x="178" y="313"/>
                  </a:lnTo>
                  <a:lnTo>
                    <a:pt x="178" y="306"/>
                  </a:lnTo>
                  <a:lnTo>
                    <a:pt x="171" y="306"/>
                  </a:lnTo>
                  <a:lnTo>
                    <a:pt x="164" y="306"/>
                  </a:lnTo>
                  <a:lnTo>
                    <a:pt x="164" y="321"/>
                  </a:lnTo>
                  <a:lnTo>
                    <a:pt x="164" y="328"/>
                  </a:lnTo>
                  <a:lnTo>
                    <a:pt x="157" y="328"/>
                  </a:lnTo>
                  <a:lnTo>
                    <a:pt x="150" y="328"/>
                  </a:lnTo>
                  <a:lnTo>
                    <a:pt x="150" y="335"/>
                  </a:lnTo>
                  <a:lnTo>
                    <a:pt x="150" y="342"/>
                  </a:lnTo>
                  <a:lnTo>
                    <a:pt x="136" y="342"/>
                  </a:lnTo>
                  <a:lnTo>
                    <a:pt x="121" y="342"/>
                  </a:lnTo>
                  <a:lnTo>
                    <a:pt x="114" y="349"/>
                  </a:lnTo>
                  <a:lnTo>
                    <a:pt x="107" y="356"/>
                  </a:lnTo>
                  <a:lnTo>
                    <a:pt x="100" y="356"/>
                  </a:lnTo>
                  <a:lnTo>
                    <a:pt x="107" y="349"/>
                  </a:lnTo>
                  <a:lnTo>
                    <a:pt x="107" y="342"/>
                  </a:lnTo>
                  <a:lnTo>
                    <a:pt x="100" y="342"/>
                  </a:lnTo>
                  <a:lnTo>
                    <a:pt x="93" y="342"/>
                  </a:lnTo>
                  <a:lnTo>
                    <a:pt x="86" y="349"/>
                  </a:lnTo>
                  <a:lnTo>
                    <a:pt x="78" y="356"/>
                  </a:lnTo>
                  <a:lnTo>
                    <a:pt x="71" y="356"/>
                  </a:lnTo>
                  <a:lnTo>
                    <a:pt x="57" y="356"/>
                  </a:lnTo>
                  <a:lnTo>
                    <a:pt x="57" y="363"/>
                  </a:lnTo>
                  <a:lnTo>
                    <a:pt x="57" y="370"/>
                  </a:lnTo>
                  <a:lnTo>
                    <a:pt x="50" y="378"/>
                  </a:lnTo>
                  <a:lnTo>
                    <a:pt x="21" y="342"/>
                  </a:lnTo>
                  <a:lnTo>
                    <a:pt x="0" y="313"/>
                  </a:lnTo>
                  <a:lnTo>
                    <a:pt x="0" y="306"/>
                  </a:lnTo>
                  <a:lnTo>
                    <a:pt x="0" y="292"/>
                  </a:lnTo>
                  <a:lnTo>
                    <a:pt x="7" y="292"/>
                  </a:lnTo>
                  <a:lnTo>
                    <a:pt x="7" y="285"/>
                  </a:lnTo>
                  <a:lnTo>
                    <a:pt x="7" y="271"/>
                  </a:lnTo>
                  <a:lnTo>
                    <a:pt x="0" y="271"/>
                  </a:lnTo>
                  <a:lnTo>
                    <a:pt x="0" y="263"/>
                  </a:lnTo>
                  <a:lnTo>
                    <a:pt x="0" y="256"/>
                  </a:lnTo>
                  <a:lnTo>
                    <a:pt x="7" y="256"/>
                  </a:lnTo>
                  <a:lnTo>
                    <a:pt x="7" y="249"/>
                  </a:lnTo>
                  <a:lnTo>
                    <a:pt x="21" y="249"/>
                  </a:lnTo>
                  <a:lnTo>
                    <a:pt x="29" y="249"/>
                  </a:lnTo>
                  <a:lnTo>
                    <a:pt x="29" y="242"/>
                  </a:lnTo>
                  <a:lnTo>
                    <a:pt x="29" y="235"/>
                  </a:lnTo>
                  <a:lnTo>
                    <a:pt x="36" y="235"/>
                  </a:lnTo>
                  <a:lnTo>
                    <a:pt x="43" y="235"/>
                  </a:lnTo>
                  <a:lnTo>
                    <a:pt x="50" y="235"/>
                  </a:lnTo>
                  <a:lnTo>
                    <a:pt x="50" y="206"/>
                  </a:lnTo>
                  <a:lnTo>
                    <a:pt x="50" y="185"/>
                  </a:lnTo>
                  <a:lnTo>
                    <a:pt x="57" y="185"/>
                  </a:lnTo>
                  <a:lnTo>
                    <a:pt x="57" y="178"/>
                  </a:lnTo>
                  <a:lnTo>
                    <a:pt x="57" y="164"/>
                  </a:lnTo>
                  <a:lnTo>
                    <a:pt x="57" y="157"/>
                  </a:lnTo>
                  <a:lnTo>
                    <a:pt x="64" y="157"/>
                  </a:lnTo>
                  <a:lnTo>
                    <a:pt x="71" y="157"/>
                  </a:lnTo>
                  <a:lnTo>
                    <a:pt x="71" y="149"/>
                  </a:lnTo>
                  <a:lnTo>
                    <a:pt x="71" y="142"/>
                  </a:lnTo>
                  <a:lnTo>
                    <a:pt x="78" y="142"/>
                  </a:lnTo>
                  <a:lnTo>
                    <a:pt x="78" y="149"/>
                  </a:lnTo>
                  <a:lnTo>
                    <a:pt x="86" y="149"/>
                  </a:lnTo>
                  <a:close/>
                </a:path>
              </a:pathLst>
            </a:custGeom>
            <a:solidFill>
              <a:schemeClr val="accent3">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50" name="Freeform 149"/>
            <p:cNvSpPr>
              <a:spLocks/>
            </p:cNvSpPr>
            <p:nvPr/>
          </p:nvSpPr>
          <p:spPr bwMode="auto">
            <a:xfrm>
              <a:off x="5743575" y="3995738"/>
              <a:ext cx="668338" cy="600075"/>
            </a:xfrm>
            <a:custGeom>
              <a:avLst/>
              <a:gdLst>
                <a:gd name="T0" fmla="*/ 252015814 w 421"/>
                <a:gd name="T1" fmla="*/ 395665325 h 378"/>
                <a:gd name="T2" fmla="*/ 304939928 w 421"/>
                <a:gd name="T3" fmla="*/ 413305625 h 378"/>
                <a:gd name="T4" fmla="*/ 342741506 w 421"/>
                <a:gd name="T5" fmla="*/ 395665325 h 378"/>
                <a:gd name="T6" fmla="*/ 360383407 w 421"/>
                <a:gd name="T7" fmla="*/ 357862188 h 378"/>
                <a:gd name="T8" fmla="*/ 395665621 w 421"/>
                <a:gd name="T9" fmla="*/ 322580000 h 378"/>
                <a:gd name="T10" fmla="*/ 466230049 w 421"/>
                <a:gd name="T11" fmla="*/ 287297813 h 378"/>
                <a:gd name="T12" fmla="*/ 630039534 w 421"/>
                <a:gd name="T13" fmla="*/ 161290000 h 378"/>
                <a:gd name="T14" fmla="*/ 718245862 w 421"/>
                <a:gd name="T15" fmla="*/ 17641888 h 378"/>
                <a:gd name="T16" fmla="*/ 756047441 w 421"/>
                <a:gd name="T17" fmla="*/ 35282188 h 378"/>
                <a:gd name="T18" fmla="*/ 756047441 w 421"/>
                <a:gd name="T19" fmla="*/ 17641888 h 378"/>
                <a:gd name="T20" fmla="*/ 826611868 w 421"/>
                <a:gd name="T21" fmla="*/ 35282188 h 378"/>
                <a:gd name="T22" fmla="*/ 879535983 w 421"/>
                <a:gd name="T23" fmla="*/ 52924075 h 378"/>
                <a:gd name="T24" fmla="*/ 899697248 w 421"/>
                <a:gd name="T25" fmla="*/ 88206263 h 378"/>
                <a:gd name="T26" fmla="*/ 934979462 w 421"/>
                <a:gd name="T27" fmla="*/ 105846563 h 378"/>
                <a:gd name="T28" fmla="*/ 934979462 w 421"/>
                <a:gd name="T29" fmla="*/ 161290000 h 378"/>
                <a:gd name="T30" fmla="*/ 952619775 w 421"/>
                <a:gd name="T31" fmla="*/ 214214075 h 378"/>
                <a:gd name="T32" fmla="*/ 987901989 w 421"/>
                <a:gd name="T33" fmla="*/ 214214075 h 378"/>
                <a:gd name="T34" fmla="*/ 1005543890 w 421"/>
                <a:gd name="T35" fmla="*/ 304939700 h 378"/>
                <a:gd name="T36" fmla="*/ 1043345468 w 421"/>
                <a:gd name="T37" fmla="*/ 501511888 h 378"/>
                <a:gd name="T38" fmla="*/ 1060987369 w 421"/>
                <a:gd name="T39" fmla="*/ 556955325 h 378"/>
                <a:gd name="T40" fmla="*/ 1043345468 w 421"/>
                <a:gd name="T41" fmla="*/ 592237513 h 378"/>
                <a:gd name="T42" fmla="*/ 1060987369 w 421"/>
                <a:gd name="T43" fmla="*/ 627519700 h 378"/>
                <a:gd name="T44" fmla="*/ 1060987369 w 421"/>
                <a:gd name="T45" fmla="*/ 662801888 h 378"/>
                <a:gd name="T46" fmla="*/ 1060987369 w 421"/>
                <a:gd name="T47" fmla="*/ 700603438 h 378"/>
                <a:gd name="T48" fmla="*/ 1023184203 w 421"/>
                <a:gd name="T49" fmla="*/ 718245325 h 378"/>
                <a:gd name="T50" fmla="*/ 1005543890 w 421"/>
                <a:gd name="T51" fmla="*/ 788809700 h 378"/>
                <a:gd name="T52" fmla="*/ 952619775 w 421"/>
                <a:gd name="T53" fmla="*/ 808970950 h 378"/>
                <a:gd name="T54" fmla="*/ 934979462 w 421"/>
                <a:gd name="T55" fmla="*/ 844253138 h 378"/>
                <a:gd name="T56" fmla="*/ 879535983 w 421"/>
                <a:gd name="T57" fmla="*/ 861893438 h 378"/>
                <a:gd name="T58" fmla="*/ 756047441 w 421"/>
                <a:gd name="T59" fmla="*/ 826611250 h 378"/>
                <a:gd name="T60" fmla="*/ 682963648 w 421"/>
                <a:gd name="T61" fmla="*/ 808970950 h 378"/>
                <a:gd name="T62" fmla="*/ 647681435 w 421"/>
                <a:gd name="T63" fmla="*/ 788809700 h 378"/>
                <a:gd name="T64" fmla="*/ 630039534 w 421"/>
                <a:gd name="T65" fmla="*/ 826611250 h 378"/>
                <a:gd name="T66" fmla="*/ 448588148 w 421"/>
                <a:gd name="T67" fmla="*/ 808970950 h 378"/>
                <a:gd name="T68" fmla="*/ 448588148 w 421"/>
                <a:gd name="T69" fmla="*/ 788809700 h 378"/>
                <a:gd name="T70" fmla="*/ 413305934 w 421"/>
                <a:gd name="T71" fmla="*/ 771167813 h 378"/>
                <a:gd name="T72" fmla="*/ 395665621 w 421"/>
                <a:gd name="T73" fmla="*/ 826611250 h 378"/>
                <a:gd name="T74" fmla="*/ 378023720 w 421"/>
                <a:gd name="T75" fmla="*/ 861893438 h 378"/>
                <a:gd name="T76" fmla="*/ 287298027 w 421"/>
                <a:gd name="T77" fmla="*/ 879535325 h 378"/>
                <a:gd name="T78" fmla="*/ 269657714 w 421"/>
                <a:gd name="T79" fmla="*/ 879535325 h 378"/>
                <a:gd name="T80" fmla="*/ 234375500 w 421"/>
                <a:gd name="T81" fmla="*/ 861893438 h 378"/>
                <a:gd name="T82" fmla="*/ 178932021 w 421"/>
                <a:gd name="T83" fmla="*/ 897175625 h 378"/>
                <a:gd name="T84" fmla="*/ 143649807 w 421"/>
                <a:gd name="T85" fmla="*/ 932457813 h 378"/>
                <a:gd name="T86" fmla="*/ 0 w 421"/>
                <a:gd name="T87" fmla="*/ 788809700 h 378"/>
                <a:gd name="T88" fmla="*/ 17641901 w 421"/>
                <a:gd name="T89" fmla="*/ 735885625 h 378"/>
                <a:gd name="T90" fmla="*/ 0 w 421"/>
                <a:gd name="T91" fmla="*/ 682963138 h 378"/>
                <a:gd name="T92" fmla="*/ 17641901 w 421"/>
                <a:gd name="T93" fmla="*/ 645160000 h 378"/>
                <a:gd name="T94" fmla="*/ 73085380 w 421"/>
                <a:gd name="T95" fmla="*/ 627519700 h 378"/>
                <a:gd name="T96" fmla="*/ 90725693 w 421"/>
                <a:gd name="T97" fmla="*/ 592237513 h 378"/>
                <a:gd name="T98" fmla="*/ 126007907 w 421"/>
                <a:gd name="T99" fmla="*/ 519152188 h 378"/>
                <a:gd name="T100" fmla="*/ 143649807 w 421"/>
                <a:gd name="T101" fmla="*/ 448587813 h 378"/>
                <a:gd name="T102" fmla="*/ 161290121 w 421"/>
                <a:gd name="T103" fmla="*/ 395665325 h 378"/>
                <a:gd name="T104" fmla="*/ 178932021 w 421"/>
                <a:gd name="T105" fmla="*/ 357862188 h 37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
                <a:gd name="T160" fmla="*/ 0 h 378"/>
                <a:gd name="T161" fmla="*/ 421 w 421"/>
                <a:gd name="T162" fmla="*/ 378 h 37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 h="378">
                  <a:moveTo>
                    <a:pt x="86" y="149"/>
                  </a:moveTo>
                  <a:lnTo>
                    <a:pt x="93" y="157"/>
                  </a:lnTo>
                  <a:lnTo>
                    <a:pt x="100" y="157"/>
                  </a:lnTo>
                  <a:lnTo>
                    <a:pt x="107" y="157"/>
                  </a:lnTo>
                  <a:lnTo>
                    <a:pt x="107" y="164"/>
                  </a:lnTo>
                  <a:lnTo>
                    <a:pt x="121" y="164"/>
                  </a:lnTo>
                  <a:lnTo>
                    <a:pt x="128" y="164"/>
                  </a:lnTo>
                  <a:lnTo>
                    <a:pt x="128" y="157"/>
                  </a:lnTo>
                  <a:lnTo>
                    <a:pt x="136" y="157"/>
                  </a:lnTo>
                  <a:lnTo>
                    <a:pt x="143" y="157"/>
                  </a:lnTo>
                  <a:lnTo>
                    <a:pt x="143" y="149"/>
                  </a:lnTo>
                  <a:lnTo>
                    <a:pt x="143" y="142"/>
                  </a:lnTo>
                  <a:lnTo>
                    <a:pt x="150" y="135"/>
                  </a:lnTo>
                  <a:lnTo>
                    <a:pt x="164" y="128"/>
                  </a:lnTo>
                  <a:lnTo>
                    <a:pt x="157" y="128"/>
                  </a:lnTo>
                  <a:lnTo>
                    <a:pt x="150" y="128"/>
                  </a:lnTo>
                  <a:lnTo>
                    <a:pt x="171" y="121"/>
                  </a:lnTo>
                  <a:lnTo>
                    <a:pt x="185" y="114"/>
                  </a:lnTo>
                  <a:lnTo>
                    <a:pt x="207" y="114"/>
                  </a:lnTo>
                  <a:lnTo>
                    <a:pt x="228" y="114"/>
                  </a:lnTo>
                  <a:lnTo>
                    <a:pt x="250" y="64"/>
                  </a:lnTo>
                  <a:lnTo>
                    <a:pt x="278" y="14"/>
                  </a:lnTo>
                  <a:lnTo>
                    <a:pt x="285" y="14"/>
                  </a:lnTo>
                  <a:lnTo>
                    <a:pt x="285" y="7"/>
                  </a:lnTo>
                  <a:lnTo>
                    <a:pt x="285" y="0"/>
                  </a:lnTo>
                  <a:lnTo>
                    <a:pt x="292" y="7"/>
                  </a:lnTo>
                  <a:lnTo>
                    <a:pt x="300" y="14"/>
                  </a:lnTo>
                  <a:lnTo>
                    <a:pt x="300" y="7"/>
                  </a:lnTo>
                  <a:lnTo>
                    <a:pt x="300" y="0"/>
                  </a:lnTo>
                  <a:lnTo>
                    <a:pt x="300" y="7"/>
                  </a:lnTo>
                  <a:lnTo>
                    <a:pt x="307" y="14"/>
                  </a:lnTo>
                  <a:lnTo>
                    <a:pt x="321" y="14"/>
                  </a:lnTo>
                  <a:lnTo>
                    <a:pt x="328" y="14"/>
                  </a:lnTo>
                  <a:lnTo>
                    <a:pt x="328" y="21"/>
                  </a:lnTo>
                  <a:lnTo>
                    <a:pt x="342" y="21"/>
                  </a:lnTo>
                  <a:lnTo>
                    <a:pt x="349" y="21"/>
                  </a:lnTo>
                  <a:lnTo>
                    <a:pt x="349" y="28"/>
                  </a:lnTo>
                  <a:lnTo>
                    <a:pt x="349" y="35"/>
                  </a:lnTo>
                  <a:lnTo>
                    <a:pt x="357" y="35"/>
                  </a:lnTo>
                  <a:lnTo>
                    <a:pt x="364" y="35"/>
                  </a:lnTo>
                  <a:lnTo>
                    <a:pt x="364" y="42"/>
                  </a:lnTo>
                  <a:lnTo>
                    <a:pt x="371" y="42"/>
                  </a:lnTo>
                  <a:lnTo>
                    <a:pt x="371" y="35"/>
                  </a:lnTo>
                  <a:lnTo>
                    <a:pt x="371" y="50"/>
                  </a:lnTo>
                  <a:lnTo>
                    <a:pt x="371" y="64"/>
                  </a:lnTo>
                  <a:lnTo>
                    <a:pt x="378" y="64"/>
                  </a:lnTo>
                  <a:lnTo>
                    <a:pt x="378" y="71"/>
                  </a:lnTo>
                  <a:lnTo>
                    <a:pt x="378" y="85"/>
                  </a:lnTo>
                  <a:lnTo>
                    <a:pt x="392" y="85"/>
                  </a:lnTo>
                  <a:lnTo>
                    <a:pt x="399" y="85"/>
                  </a:lnTo>
                  <a:lnTo>
                    <a:pt x="392" y="85"/>
                  </a:lnTo>
                  <a:lnTo>
                    <a:pt x="392" y="92"/>
                  </a:lnTo>
                  <a:lnTo>
                    <a:pt x="399" y="92"/>
                  </a:lnTo>
                  <a:lnTo>
                    <a:pt x="399" y="121"/>
                  </a:lnTo>
                  <a:lnTo>
                    <a:pt x="399" y="157"/>
                  </a:lnTo>
                  <a:lnTo>
                    <a:pt x="406" y="178"/>
                  </a:lnTo>
                  <a:lnTo>
                    <a:pt x="414" y="199"/>
                  </a:lnTo>
                  <a:lnTo>
                    <a:pt x="421" y="206"/>
                  </a:lnTo>
                  <a:lnTo>
                    <a:pt x="421" y="214"/>
                  </a:lnTo>
                  <a:lnTo>
                    <a:pt x="421" y="221"/>
                  </a:lnTo>
                  <a:lnTo>
                    <a:pt x="414" y="221"/>
                  </a:lnTo>
                  <a:lnTo>
                    <a:pt x="414" y="228"/>
                  </a:lnTo>
                  <a:lnTo>
                    <a:pt x="414" y="235"/>
                  </a:lnTo>
                  <a:lnTo>
                    <a:pt x="421" y="235"/>
                  </a:lnTo>
                  <a:lnTo>
                    <a:pt x="421" y="242"/>
                  </a:lnTo>
                  <a:lnTo>
                    <a:pt x="421" y="249"/>
                  </a:lnTo>
                  <a:lnTo>
                    <a:pt x="421" y="256"/>
                  </a:lnTo>
                  <a:lnTo>
                    <a:pt x="414" y="256"/>
                  </a:lnTo>
                  <a:lnTo>
                    <a:pt x="421" y="263"/>
                  </a:lnTo>
                  <a:lnTo>
                    <a:pt x="421" y="271"/>
                  </a:lnTo>
                  <a:lnTo>
                    <a:pt x="414" y="271"/>
                  </a:lnTo>
                  <a:lnTo>
                    <a:pt x="421" y="278"/>
                  </a:lnTo>
                  <a:lnTo>
                    <a:pt x="421" y="285"/>
                  </a:lnTo>
                  <a:lnTo>
                    <a:pt x="414" y="285"/>
                  </a:lnTo>
                  <a:lnTo>
                    <a:pt x="406" y="285"/>
                  </a:lnTo>
                  <a:lnTo>
                    <a:pt x="399" y="292"/>
                  </a:lnTo>
                  <a:lnTo>
                    <a:pt x="399" y="306"/>
                  </a:lnTo>
                  <a:lnTo>
                    <a:pt x="399" y="313"/>
                  </a:lnTo>
                  <a:lnTo>
                    <a:pt x="392" y="321"/>
                  </a:lnTo>
                  <a:lnTo>
                    <a:pt x="385" y="321"/>
                  </a:lnTo>
                  <a:lnTo>
                    <a:pt x="378" y="321"/>
                  </a:lnTo>
                  <a:lnTo>
                    <a:pt x="378" y="328"/>
                  </a:lnTo>
                  <a:lnTo>
                    <a:pt x="371" y="328"/>
                  </a:lnTo>
                  <a:lnTo>
                    <a:pt x="371" y="335"/>
                  </a:lnTo>
                  <a:lnTo>
                    <a:pt x="371" y="342"/>
                  </a:lnTo>
                  <a:lnTo>
                    <a:pt x="364" y="342"/>
                  </a:lnTo>
                  <a:lnTo>
                    <a:pt x="349" y="342"/>
                  </a:lnTo>
                  <a:lnTo>
                    <a:pt x="349" y="335"/>
                  </a:lnTo>
                  <a:lnTo>
                    <a:pt x="342" y="328"/>
                  </a:lnTo>
                  <a:lnTo>
                    <a:pt x="300" y="328"/>
                  </a:lnTo>
                  <a:lnTo>
                    <a:pt x="257" y="328"/>
                  </a:lnTo>
                  <a:lnTo>
                    <a:pt x="264" y="328"/>
                  </a:lnTo>
                  <a:lnTo>
                    <a:pt x="271" y="321"/>
                  </a:lnTo>
                  <a:lnTo>
                    <a:pt x="271" y="313"/>
                  </a:lnTo>
                  <a:lnTo>
                    <a:pt x="264" y="313"/>
                  </a:lnTo>
                  <a:lnTo>
                    <a:pt x="257" y="313"/>
                  </a:lnTo>
                  <a:lnTo>
                    <a:pt x="257" y="321"/>
                  </a:lnTo>
                  <a:lnTo>
                    <a:pt x="250" y="321"/>
                  </a:lnTo>
                  <a:lnTo>
                    <a:pt x="250" y="328"/>
                  </a:lnTo>
                  <a:lnTo>
                    <a:pt x="214" y="328"/>
                  </a:lnTo>
                  <a:lnTo>
                    <a:pt x="178" y="328"/>
                  </a:lnTo>
                  <a:lnTo>
                    <a:pt x="178" y="321"/>
                  </a:lnTo>
                  <a:lnTo>
                    <a:pt x="185" y="321"/>
                  </a:lnTo>
                  <a:lnTo>
                    <a:pt x="185" y="313"/>
                  </a:lnTo>
                  <a:lnTo>
                    <a:pt x="178" y="313"/>
                  </a:lnTo>
                  <a:lnTo>
                    <a:pt x="178" y="306"/>
                  </a:lnTo>
                  <a:lnTo>
                    <a:pt x="171" y="306"/>
                  </a:lnTo>
                  <a:lnTo>
                    <a:pt x="164" y="306"/>
                  </a:lnTo>
                  <a:lnTo>
                    <a:pt x="164" y="321"/>
                  </a:lnTo>
                  <a:lnTo>
                    <a:pt x="164" y="328"/>
                  </a:lnTo>
                  <a:lnTo>
                    <a:pt x="157" y="328"/>
                  </a:lnTo>
                  <a:lnTo>
                    <a:pt x="150" y="328"/>
                  </a:lnTo>
                  <a:lnTo>
                    <a:pt x="150" y="335"/>
                  </a:lnTo>
                  <a:lnTo>
                    <a:pt x="150" y="342"/>
                  </a:lnTo>
                  <a:lnTo>
                    <a:pt x="136" y="342"/>
                  </a:lnTo>
                  <a:lnTo>
                    <a:pt x="121" y="342"/>
                  </a:lnTo>
                  <a:lnTo>
                    <a:pt x="114" y="349"/>
                  </a:lnTo>
                  <a:lnTo>
                    <a:pt x="107" y="356"/>
                  </a:lnTo>
                  <a:lnTo>
                    <a:pt x="100" y="356"/>
                  </a:lnTo>
                  <a:lnTo>
                    <a:pt x="107" y="349"/>
                  </a:lnTo>
                  <a:lnTo>
                    <a:pt x="107" y="342"/>
                  </a:lnTo>
                  <a:lnTo>
                    <a:pt x="100" y="342"/>
                  </a:lnTo>
                  <a:lnTo>
                    <a:pt x="93" y="342"/>
                  </a:lnTo>
                  <a:lnTo>
                    <a:pt x="86" y="349"/>
                  </a:lnTo>
                  <a:lnTo>
                    <a:pt x="78" y="356"/>
                  </a:lnTo>
                  <a:lnTo>
                    <a:pt x="71" y="356"/>
                  </a:lnTo>
                  <a:lnTo>
                    <a:pt x="57" y="356"/>
                  </a:lnTo>
                  <a:lnTo>
                    <a:pt x="57" y="363"/>
                  </a:lnTo>
                  <a:lnTo>
                    <a:pt x="57" y="370"/>
                  </a:lnTo>
                  <a:lnTo>
                    <a:pt x="50" y="378"/>
                  </a:lnTo>
                  <a:lnTo>
                    <a:pt x="21" y="342"/>
                  </a:lnTo>
                  <a:lnTo>
                    <a:pt x="0" y="313"/>
                  </a:lnTo>
                  <a:lnTo>
                    <a:pt x="0" y="306"/>
                  </a:lnTo>
                  <a:lnTo>
                    <a:pt x="0" y="292"/>
                  </a:lnTo>
                  <a:lnTo>
                    <a:pt x="7" y="292"/>
                  </a:lnTo>
                  <a:lnTo>
                    <a:pt x="7" y="285"/>
                  </a:lnTo>
                  <a:lnTo>
                    <a:pt x="7" y="271"/>
                  </a:lnTo>
                  <a:lnTo>
                    <a:pt x="0" y="271"/>
                  </a:lnTo>
                  <a:lnTo>
                    <a:pt x="0" y="263"/>
                  </a:lnTo>
                  <a:lnTo>
                    <a:pt x="0" y="256"/>
                  </a:lnTo>
                  <a:lnTo>
                    <a:pt x="7" y="256"/>
                  </a:lnTo>
                  <a:lnTo>
                    <a:pt x="7" y="249"/>
                  </a:lnTo>
                  <a:lnTo>
                    <a:pt x="21" y="249"/>
                  </a:lnTo>
                  <a:lnTo>
                    <a:pt x="29" y="249"/>
                  </a:lnTo>
                  <a:lnTo>
                    <a:pt x="29" y="242"/>
                  </a:lnTo>
                  <a:lnTo>
                    <a:pt x="29" y="235"/>
                  </a:lnTo>
                  <a:lnTo>
                    <a:pt x="36" y="235"/>
                  </a:lnTo>
                  <a:lnTo>
                    <a:pt x="43" y="235"/>
                  </a:lnTo>
                  <a:lnTo>
                    <a:pt x="50" y="235"/>
                  </a:lnTo>
                  <a:lnTo>
                    <a:pt x="50" y="206"/>
                  </a:lnTo>
                  <a:lnTo>
                    <a:pt x="50" y="185"/>
                  </a:lnTo>
                  <a:lnTo>
                    <a:pt x="57" y="185"/>
                  </a:lnTo>
                  <a:lnTo>
                    <a:pt x="57" y="178"/>
                  </a:lnTo>
                  <a:lnTo>
                    <a:pt x="57" y="164"/>
                  </a:lnTo>
                  <a:lnTo>
                    <a:pt x="57" y="157"/>
                  </a:lnTo>
                  <a:lnTo>
                    <a:pt x="64" y="157"/>
                  </a:lnTo>
                  <a:lnTo>
                    <a:pt x="71" y="157"/>
                  </a:lnTo>
                  <a:lnTo>
                    <a:pt x="71" y="149"/>
                  </a:lnTo>
                  <a:lnTo>
                    <a:pt x="71" y="142"/>
                  </a:lnTo>
                  <a:lnTo>
                    <a:pt x="78" y="142"/>
                  </a:lnTo>
                  <a:lnTo>
                    <a:pt x="78" y="149"/>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51" name="Freeform 150"/>
            <p:cNvSpPr>
              <a:spLocks/>
            </p:cNvSpPr>
            <p:nvPr/>
          </p:nvSpPr>
          <p:spPr bwMode="white">
            <a:xfrm>
              <a:off x="6376988" y="4505325"/>
              <a:ext cx="57150" cy="90488"/>
            </a:xfrm>
            <a:custGeom>
              <a:avLst/>
              <a:gdLst>
                <a:gd name="T0" fmla="*/ 0 w 36"/>
                <a:gd name="T1" fmla="*/ 70564765 h 57"/>
                <a:gd name="T2" fmla="*/ 0 w 36"/>
                <a:gd name="T3" fmla="*/ 52924367 h 57"/>
                <a:gd name="T4" fmla="*/ 37803138 w 36"/>
                <a:gd name="T5" fmla="*/ 52924367 h 57"/>
                <a:gd name="T6" fmla="*/ 55443438 w 36"/>
                <a:gd name="T7" fmla="*/ 52924367 h 57"/>
                <a:gd name="T8" fmla="*/ 55443438 w 36"/>
                <a:gd name="T9" fmla="*/ 17641985 h 57"/>
                <a:gd name="T10" fmla="*/ 55443438 w 36"/>
                <a:gd name="T11" fmla="*/ 0 h 57"/>
                <a:gd name="T12" fmla="*/ 73085325 w 36"/>
                <a:gd name="T13" fmla="*/ 17641985 h 57"/>
                <a:gd name="T14" fmla="*/ 90725625 w 36"/>
                <a:gd name="T15" fmla="*/ 17641985 h 57"/>
                <a:gd name="T16" fmla="*/ 73085325 w 36"/>
                <a:gd name="T17" fmla="*/ 88206750 h 57"/>
                <a:gd name="T18" fmla="*/ 55443438 w 36"/>
                <a:gd name="T19" fmla="*/ 143650494 h 57"/>
                <a:gd name="T20" fmla="*/ 37803138 w 36"/>
                <a:gd name="T21" fmla="*/ 105847147 h 57"/>
                <a:gd name="T22" fmla="*/ 0 w 36"/>
                <a:gd name="T23" fmla="*/ 88206750 h 57"/>
                <a:gd name="T24" fmla="*/ 0 w 36"/>
                <a:gd name="T25" fmla="*/ 88206750 h 57"/>
                <a:gd name="T26" fmla="*/ 0 w 36"/>
                <a:gd name="T27" fmla="*/ 70564765 h 5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6"/>
                <a:gd name="T43" fmla="*/ 0 h 57"/>
                <a:gd name="T44" fmla="*/ 36 w 36"/>
                <a:gd name="T45" fmla="*/ 57 h 5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6" h="57">
                  <a:moveTo>
                    <a:pt x="0" y="28"/>
                  </a:moveTo>
                  <a:lnTo>
                    <a:pt x="0" y="21"/>
                  </a:lnTo>
                  <a:lnTo>
                    <a:pt x="15" y="21"/>
                  </a:lnTo>
                  <a:lnTo>
                    <a:pt x="22" y="21"/>
                  </a:lnTo>
                  <a:lnTo>
                    <a:pt x="22" y="7"/>
                  </a:lnTo>
                  <a:lnTo>
                    <a:pt x="22" y="0"/>
                  </a:lnTo>
                  <a:lnTo>
                    <a:pt x="29" y="7"/>
                  </a:lnTo>
                  <a:lnTo>
                    <a:pt x="36" y="7"/>
                  </a:lnTo>
                  <a:lnTo>
                    <a:pt x="29" y="35"/>
                  </a:lnTo>
                  <a:lnTo>
                    <a:pt x="22" y="57"/>
                  </a:lnTo>
                  <a:lnTo>
                    <a:pt x="15" y="42"/>
                  </a:lnTo>
                  <a:lnTo>
                    <a:pt x="0" y="35"/>
                  </a:lnTo>
                  <a:lnTo>
                    <a:pt x="0" y="28"/>
                  </a:lnTo>
                  <a:close/>
                </a:path>
              </a:pathLst>
            </a:custGeom>
            <a:no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52" name="Freeform 151"/>
            <p:cNvSpPr>
              <a:spLocks/>
            </p:cNvSpPr>
            <p:nvPr/>
          </p:nvSpPr>
          <p:spPr bwMode="auto">
            <a:xfrm>
              <a:off x="6376988" y="4505325"/>
              <a:ext cx="57150" cy="90488"/>
            </a:xfrm>
            <a:custGeom>
              <a:avLst/>
              <a:gdLst>
                <a:gd name="T0" fmla="*/ 0 w 36"/>
                <a:gd name="T1" fmla="*/ 70564765 h 57"/>
                <a:gd name="T2" fmla="*/ 0 w 36"/>
                <a:gd name="T3" fmla="*/ 52924367 h 57"/>
                <a:gd name="T4" fmla="*/ 37803138 w 36"/>
                <a:gd name="T5" fmla="*/ 52924367 h 57"/>
                <a:gd name="T6" fmla="*/ 55443438 w 36"/>
                <a:gd name="T7" fmla="*/ 52924367 h 57"/>
                <a:gd name="T8" fmla="*/ 55443438 w 36"/>
                <a:gd name="T9" fmla="*/ 17641985 h 57"/>
                <a:gd name="T10" fmla="*/ 55443438 w 36"/>
                <a:gd name="T11" fmla="*/ 0 h 57"/>
                <a:gd name="T12" fmla="*/ 73085325 w 36"/>
                <a:gd name="T13" fmla="*/ 17641985 h 57"/>
                <a:gd name="T14" fmla="*/ 90725625 w 36"/>
                <a:gd name="T15" fmla="*/ 17641985 h 57"/>
                <a:gd name="T16" fmla="*/ 73085325 w 36"/>
                <a:gd name="T17" fmla="*/ 88206750 h 57"/>
                <a:gd name="T18" fmla="*/ 55443438 w 36"/>
                <a:gd name="T19" fmla="*/ 143650494 h 57"/>
                <a:gd name="T20" fmla="*/ 37803138 w 36"/>
                <a:gd name="T21" fmla="*/ 105847147 h 57"/>
                <a:gd name="T22" fmla="*/ 0 w 36"/>
                <a:gd name="T23" fmla="*/ 88206750 h 57"/>
                <a:gd name="T24" fmla="*/ 0 w 36"/>
                <a:gd name="T25" fmla="*/ 88206750 h 5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6"/>
                <a:gd name="T40" fmla="*/ 0 h 57"/>
                <a:gd name="T41" fmla="*/ 36 w 36"/>
                <a:gd name="T42" fmla="*/ 57 h 5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6" h="57">
                  <a:moveTo>
                    <a:pt x="0" y="28"/>
                  </a:moveTo>
                  <a:lnTo>
                    <a:pt x="0" y="21"/>
                  </a:lnTo>
                  <a:lnTo>
                    <a:pt x="15" y="21"/>
                  </a:lnTo>
                  <a:lnTo>
                    <a:pt x="22" y="21"/>
                  </a:lnTo>
                  <a:lnTo>
                    <a:pt x="22" y="7"/>
                  </a:lnTo>
                  <a:lnTo>
                    <a:pt x="22" y="0"/>
                  </a:lnTo>
                  <a:lnTo>
                    <a:pt x="29" y="7"/>
                  </a:lnTo>
                  <a:lnTo>
                    <a:pt x="36" y="7"/>
                  </a:lnTo>
                  <a:lnTo>
                    <a:pt x="29" y="35"/>
                  </a:lnTo>
                  <a:lnTo>
                    <a:pt x="22" y="57"/>
                  </a:lnTo>
                  <a:lnTo>
                    <a:pt x="15" y="42"/>
                  </a:lnTo>
                  <a:lnTo>
                    <a:pt x="0" y="35"/>
                  </a:lnTo>
                </a:path>
              </a:pathLst>
            </a:custGeom>
            <a:solidFill>
              <a:schemeClr val="accent3">
                <a:lumMod val="50000"/>
              </a:schemeClr>
            </a:solid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53" name="Freeform 152"/>
            <p:cNvSpPr>
              <a:spLocks/>
            </p:cNvSpPr>
            <p:nvPr/>
          </p:nvSpPr>
          <p:spPr bwMode="auto">
            <a:xfrm>
              <a:off x="6570663" y="4086225"/>
              <a:ext cx="44450" cy="55563"/>
            </a:xfrm>
            <a:custGeom>
              <a:avLst/>
              <a:gdLst>
                <a:gd name="T0" fmla="*/ 0 w 28"/>
                <a:gd name="T1" fmla="*/ 70565010 h 35"/>
                <a:gd name="T2" fmla="*/ 17641888 w 28"/>
                <a:gd name="T3" fmla="*/ 70565010 h 35"/>
                <a:gd name="T4" fmla="*/ 35282188 w 28"/>
                <a:gd name="T5" fmla="*/ 35282505 h 35"/>
                <a:gd name="T6" fmla="*/ 52924075 w 28"/>
                <a:gd name="T7" fmla="*/ 17642046 h 35"/>
                <a:gd name="T8" fmla="*/ 52924075 w 28"/>
                <a:gd name="T9" fmla="*/ 0 h 35"/>
                <a:gd name="T10" fmla="*/ 52924075 w 28"/>
                <a:gd name="T11" fmla="*/ 17642046 h 35"/>
                <a:gd name="T12" fmla="*/ 70564375 w 28"/>
                <a:gd name="T13" fmla="*/ 35282505 h 35"/>
                <a:gd name="T14" fmla="*/ 52924075 w 28"/>
                <a:gd name="T15" fmla="*/ 70565010 h 35"/>
                <a:gd name="T16" fmla="*/ 17641888 w 28"/>
                <a:gd name="T17" fmla="*/ 88207056 h 35"/>
                <a:gd name="T18" fmla="*/ 17641888 w 28"/>
                <a:gd name="T19" fmla="*/ 70565010 h 35"/>
                <a:gd name="T20" fmla="*/ 0 w 28"/>
                <a:gd name="T21" fmla="*/ 70565010 h 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
                <a:gd name="T34" fmla="*/ 0 h 35"/>
                <a:gd name="T35" fmla="*/ 28 w 28"/>
                <a:gd name="T36" fmla="*/ 35 h 3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 h="35">
                  <a:moveTo>
                    <a:pt x="0" y="28"/>
                  </a:moveTo>
                  <a:lnTo>
                    <a:pt x="7" y="28"/>
                  </a:lnTo>
                  <a:lnTo>
                    <a:pt x="14" y="14"/>
                  </a:lnTo>
                  <a:lnTo>
                    <a:pt x="21" y="7"/>
                  </a:lnTo>
                  <a:lnTo>
                    <a:pt x="21" y="0"/>
                  </a:lnTo>
                  <a:lnTo>
                    <a:pt x="21" y="7"/>
                  </a:lnTo>
                  <a:lnTo>
                    <a:pt x="28" y="14"/>
                  </a:lnTo>
                  <a:lnTo>
                    <a:pt x="21" y="28"/>
                  </a:lnTo>
                  <a:lnTo>
                    <a:pt x="7" y="35"/>
                  </a:lnTo>
                  <a:lnTo>
                    <a:pt x="7" y="28"/>
                  </a:lnTo>
                  <a:lnTo>
                    <a:pt x="0" y="28"/>
                  </a:lnTo>
                  <a:close/>
                </a:path>
              </a:pathLst>
            </a:custGeom>
            <a:solidFill>
              <a:srgbClr val="FFFFFF"/>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54" name="Freeform 153"/>
            <p:cNvSpPr>
              <a:spLocks/>
            </p:cNvSpPr>
            <p:nvPr/>
          </p:nvSpPr>
          <p:spPr bwMode="auto">
            <a:xfrm>
              <a:off x="6557963" y="4086225"/>
              <a:ext cx="57150" cy="55563"/>
            </a:xfrm>
            <a:custGeom>
              <a:avLst/>
              <a:gdLst>
                <a:gd name="T0" fmla="*/ 20161250 w 36"/>
                <a:gd name="T1" fmla="*/ 70565010 h 35"/>
                <a:gd name="T2" fmla="*/ 0 w 36"/>
                <a:gd name="T3" fmla="*/ 70565010 h 35"/>
                <a:gd name="T4" fmla="*/ 0 w 36"/>
                <a:gd name="T5" fmla="*/ 70565010 h 35"/>
                <a:gd name="T6" fmla="*/ 37803138 w 36"/>
                <a:gd name="T7" fmla="*/ 70565010 h 35"/>
                <a:gd name="T8" fmla="*/ 55443438 w 36"/>
                <a:gd name="T9" fmla="*/ 35282505 h 35"/>
                <a:gd name="T10" fmla="*/ 73085325 w 36"/>
                <a:gd name="T11" fmla="*/ 17642046 h 35"/>
                <a:gd name="T12" fmla="*/ 73085325 w 36"/>
                <a:gd name="T13" fmla="*/ 0 h 35"/>
                <a:gd name="T14" fmla="*/ 73085325 w 36"/>
                <a:gd name="T15" fmla="*/ 17642046 h 35"/>
                <a:gd name="T16" fmla="*/ 90725625 w 36"/>
                <a:gd name="T17" fmla="*/ 35282505 h 35"/>
                <a:gd name="T18" fmla="*/ 73085325 w 36"/>
                <a:gd name="T19" fmla="*/ 70565010 h 35"/>
                <a:gd name="T20" fmla="*/ 37803138 w 36"/>
                <a:gd name="T21" fmla="*/ 88207056 h 35"/>
                <a:gd name="T22" fmla="*/ 37803138 w 36"/>
                <a:gd name="T23" fmla="*/ 7056501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35"/>
                <a:gd name="T38" fmla="*/ 36 w 36"/>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35">
                  <a:moveTo>
                    <a:pt x="8" y="28"/>
                  </a:moveTo>
                  <a:lnTo>
                    <a:pt x="0" y="28"/>
                  </a:lnTo>
                  <a:lnTo>
                    <a:pt x="15" y="28"/>
                  </a:lnTo>
                  <a:lnTo>
                    <a:pt x="22" y="14"/>
                  </a:lnTo>
                  <a:lnTo>
                    <a:pt x="29" y="7"/>
                  </a:lnTo>
                  <a:lnTo>
                    <a:pt x="29" y="0"/>
                  </a:lnTo>
                  <a:lnTo>
                    <a:pt x="29" y="7"/>
                  </a:lnTo>
                  <a:lnTo>
                    <a:pt x="36" y="14"/>
                  </a:lnTo>
                  <a:lnTo>
                    <a:pt x="29" y="28"/>
                  </a:lnTo>
                  <a:lnTo>
                    <a:pt x="15" y="35"/>
                  </a:lnTo>
                  <a:lnTo>
                    <a:pt x="15" y="28"/>
                  </a:lnTo>
                </a:path>
              </a:pathLst>
            </a:custGeom>
            <a:solidFill>
              <a:schemeClr val="accent3">
                <a:lumMod val="50000"/>
              </a:schemeClr>
            </a:solid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55" name="Freeform 154"/>
            <p:cNvSpPr>
              <a:spLocks/>
            </p:cNvSpPr>
            <p:nvPr/>
          </p:nvSpPr>
          <p:spPr bwMode="white">
            <a:xfrm>
              <a:off x="6480175" y="4210050"/>
              <a:ext cx="44450" cy="136525"/>
            </a:xfrm>
            <a:custGeom>
              <a:avLst/>
              <a:gdLst>
                <a:gd name="T0" fmla="*/ 0 w 28"/>
                <a:gd name="T1" fmla="*/ 178931888 h 86"/>
                <a:gd name="T2" fmla="*/ 0 w 28"/>
                <a:gd name="T3" fmla="*/ 126007813 h 86"/>
                <a:gd name="T4" fmla="*/ 17641888 w 28"/>
                <a:gd name="T5" fmla="*/ 108367513 h 86"/>
                <a:gd name="T6" fmla="*/ 17641888 w 28"/>
                <a:gd name="T7" fmla="*/ 73085325 h 86"/>
                <a:gd name="T8" fmla="*/ 17641888 w 28"/>
                <a:gd name="T9" fmla="*/ 55443438 h 86"/>
                <a:gd name="T10" fmla="*/ 35282188 w 28"/>
                <a:gd name="T11" fmla="*/ 55443438 h 86"/>
                <a:gd name="T12" fmla="*/ 52924075 w 28"/>
                <a:gd name="T13" fmla="*/ 55443438 h 86"/>
                <a:gd name="T14" fmla="*/ 52924075 w 28"/>
                <a:gd name="T15" fmla="*/ 35282188 h 86"/>
                <a:gd name="T16" fmla="*/ 52924075 w 28"/>
                <a:gd name="T17" fmla="*/ 0 h 86"/>
                <a:gd name="T18" fmla="*/ 70564375 w 28"/>
                <a:gd name="T19" fmla="*/ 0 h 86"/>
                <a:gd name="T20" fmla="*/ 70564375 w 28"/>
                <a:gd name="T21" fmla="*/ 35282188 h 86"/>
                <a:gd name="T22" fmla="*/ 70564375 w 28"/>
                <a:gd name="T23" fmla="*/ 73085325 h 86"/>
                <a:gd name="T24" fmla="*/ 70564375 w 28"/>
                <a:gd name="T25" fmla="*/ 126007813 h 86"/>
                <a:gd name="T26" fmla="*/ 52924075 w 28"/>
                <a:gd name="T27" fmla="*/ 161290000 h 86"/>
                <a:gd name="T28" fmla="*/ 35282188 w 28"/>
                <a:gd name="T29" fmla="*/ 161290000 h 86"/>
                <a:gd name="T30" fmla="*/ 17641888 w 28"/>
                <a:gd name="T31" fmla="*/ 161290000 h 86"/>
                <a:gd name="T32" fmla="*/ 17641888 w 28"/>
                <a:gd name="T33" fmla="*/ 178931888 h 86"/>
                <a:gd name="T34" fmla="*/ 17641888 w 28"/>
                <a:gd name="T35" fmla="*/ 216733438 h 86"/>
                <a:gd name="T36" fmla="*/ 0 w 28"/>
                <a:gd name="T37" fmla="*/ 216733438 h 86"/>
                <a:gd name="T38" fmla="*/ 0 w 28"/>
                <a:gd name="T39" fmla="*/ 199093138 h 86"/>
                <a:gd name="T40" fmla="*/ 0 w 28"/>
                <a:gd name="T41" fmla="*/ 178931888 h 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
                <a:gd name="T64" fmla="*/ 0 h 86"/>
                <a:gd name="T65" fmla="*/ 28 w 28"/>
                <a:gd name="T66" fmla="*/ 86 h 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 h="86">
                  <a:moveTo>
                    <a:pt x="0" y="71"/>
                  </a:moveTo>
                  <a:lnTo>
                    <a:pt x="0" y="50"/>
                  </a:lnTo>
                  <a:lnTo>
                    <a:pt x="7" y="43"/>
                  </a:lnTo>
                  <a:lnTo>
                    <a:pt x="7" y="29"/>
                  </a:lnTo>
                  <a:lnTo>
                    <a:pt x="7" y="22"/>
                  </a:lnTo>
                  <a:lnTo>
                    <a:pt x="14" y="22"/>
                  </a:lnTo>
                  <a:lnTo>
                    <a:pt x="21" y="22"/>
                  </a:lnTo>
                  <a:lnTo>
                    <a:pt x="21" y="14"/>
                  </a:lnTo>
                  <a:lnTo>
                    <a:pt x="21" y="0"/>
                  </a:lnTo>
                  <a:lnTo>
                    <a:pt x="28" y="0"/>
                  </a:lnTo>
                  <a:lnTo>
                    <a:pt x="28" y="14"/>
                  </a:lnTo>
                  <a:lnTo>
                    <a:pt x="28" y="29"/>
                  </a:lnTo>
                  <a:lnTo>
                    <a:pt x="28" y="50"/>
                  </a:lnTo>
                  <a:lnTo>
                    <a:pt x="21" y="64"/>
                  </a:lnTo>
                  <a:lnTo>
                    <a:pt x="14" y="64"/>
                  </a:lnTo>
                  <a:lnTo>
                    <a:pt x="7" y="64"/>
                  </a:lnTo>
                  <a:lnTo>
                    <a:pt x="7" y="71"/>
                  </a:lnTo>
                  <a:lnTo>
                    <a:pt x="7" y="86"/>
                  </a:lnTo>
                  <a:lnTo>
                    <a:pt x="0" y="86"/>
                  </a:lnTo>
                  <a:lnTo>
                    <a:pt x="0" y="79"/>
                  </a:lnTo>
                  <a:lnTo>
                    <a:pt x="0" y="71"/>
                  </a:lnTo>
                  <a:close/>
                </a:path>
              </a:pathLst>
            </a:custGeom>
            <a:no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56" name="Freeform 155"/>
            <p:cNvSpPr>
              <a:spLocks/>
            </p:cNvSpPr>
            <p:nvPr/>
          </p:nvSpPr>
          <p:spPr bwMode="auto">
            <a:xfrm>
              <a:off x="6480175" y="4210050"/>
              <a:ext cx="44450" cy="136525"/>
            </a:xfrm>
            <a:custGeom>
              <a:avLst/>
              <a:gdLst>
                <a:gd name="T0" fmla="*/ 0 w 28"/>
                <a:gd name="T1" fmla="*/ 178931888 h 86"/>
                <a:gd name="T2" fmla="*/ 0 w 28"/>
                <a:gd name="T3" fmla="*/ 126007813 h 86"/>
                <a:gd name="T4" fmla="*/ 17641888 w 28"/>
                <a:gd name="T5" fmla="*/ 108367513 h 86"/>
                <a:gd name="T6" fmla="*/ 17641888 w 28"/>
                <a:gd name="T7" fmla="*/ 73085325 h 86"/>
                <a:gd name="T8" fmla="*/ 17641888 w 28"/>
                <a:gd name="T9" fmla="*/ 55443438 h 86"/>
                <a:gd name="T10" fmla="*/ 35282188 w 28"/>
                <a:gd name="T11" fmla="*/ 55443438 h 86"/>
                <a:gd name="T12" fmla="*/ 52924075 w 28"/>
                <a:gd name="T13" fmla="*/ 55443438 h 86"/>
                <a:gd name="T14" fmla="*/ 52924075 w 28"/>
                <a:gd name="T15" fmla="*/ 35282188 h 86"/>
                <a:gd name="T16" fmla="*/ 52924075 w 28"/>
                <a:gd name="T17" fmla="*/ 0 h 86"/>
                <a:gd name="T18" fmla="*/ 70564375 w 28"/>
                <a:gd name="T19" fmla="*/ 0 h 86"/>
                <a:gd name="T20" fmla="*/ 70564375 w 28"/>
                <a:gd name="T21" fmla="*/ 35282188 h 86"/>
                <a:gd name="T22" fmla="*/ 70564375 w 28"/>
                <a:gd name="T23" fmla="*/ 73085325 h 86"/>
                <a:gd name="T24" fmla="*/ 70564375 w 28"/>
                <a:gd name="T25" fmla="*/ 126007813 h 86"/>
                <a:gd name="T26" fmla="*/ 52924075 w 28"/>
                <a:gd name="T27" fmla="*/ 161290000 h 86"/>
                <a:gd name="T28" fmla="*/ 35282188 w 28"/>
                <a:gd name="T29" fmla="*/ 161290000 h 86"/>
                <a:gd name="T30" fmla="*/ 17641888 w 28"/>
                <a:gd name="T31" fmla="*/ 161290000 h 86"/>
                <a:gd name="T32" fmla="*/ 17641888 w 28"/>
                <a:gd name="T33" fmla="*/ 178931888 h 86"/>
                <a:gd name="T34" fmla="*/ 17641888 w 28"/>
                <a:gd name="T35" fmla="*/ 216733438 h 86"/>
                <a:gd name="T36" fmla="*/ 0 w 28"/>
                <a:gd name="T37" fmla="*/ 216733438 h 86"/>
                <a:gd name="T38" fmla="*/ 0 w 28"/>
                <a:gd name="T39" fmla="*/ 199093138 h 8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8"/>
                <a:gd name="T61" fmla="*/ 0 h 86"/>
                <a:gd name="T62" fmla="*/ 28 w 28"/>
                <a:gd name="T63" fmla="*/ 86 h 8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8" h="86">
                  <a:moveTo>
                    <a:pt x="0" y="71"/>
                  </a:moveTo>
                  <a:lnTo>
                    <a:pt x="0" y="50"/>
                  </a:lnTo>
                  <a:lnTo>
                    <a:pt x="7" y="43"/>
                  </a:lnTo>
                  <a:lnTo>
                    <a:pt x="7" y="29"/>
                  </a:lnTo>
                  <a:lnTo>
                    <a:pt x="7" y="22"/>
                  </a:lnTo>
                  <a:lnTo>
                    <a:pt x="14" y="22"/>
                  </a:lnTo>
                  <a:lnTo>
                    <a:pt x="21" y="22"/>
                  </a:lnTo>
                  <a:lnTo>
                    <a:pt x="21" y="14"/>
                  </a:lnTo>
                  <a:lnTo>
                    <a:pt x="21" y="0"/>
                  </a:lnTo>
                  <a:lnTo>
                    <a:pt x="28" y="0"/>
                  </a:lnTo>
                  <a:lnTo>
                    <a:pt x="28" y="14"/>
                  </a:lnTo>
                  <a:lnTo>
                    <a:pt x="28" y="29"/>
                  </a:lnTo>
                  <a:lnTo>
                    <a:pt x="28" y="50"/>
                  </a:lnTo>
                  <a:lnTo>
                    <a:pt x="21" y="64"/>
                  </a:lnTo>
                  <a:lnTo>
                    <a:pt x="14" y="64"/>
                  </a:lnTo>
                  <a:lnTo>
                    <a:pt x="7" y="64"/>
                  </a:lnTo>
                  <a:lnTo>
                    <a:pt x="7" y="71"/>
                  </a:lnTo>
                  <a:lnTo>
                    <a:pt x="7" y="86"/>
                  </a:lnTo>
                  <a:lnTo>
                    <a:pt x="0" y="86"/>
                  </a:lnTo>
                  <a:lnTo>
                    <a:pt x="0" y="79"/>
                  </a:lnTo>
                </a:path>
              </a:pathLst>
            </a:custGeom>
            <a:solidFill>
              <a:schemeClr val="accent3">
                <a:lumMod val="50000"/>
              </a:schemeClr>
            </a:solid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57" name="Freeform 156"/>
            <p:cNvSpPr>
              <a:spLocks/>
            </p:cNvSpPr>
            <p:nvPr/>
          </p:nvSpPr>
          <p:spPr bwMode="auto">
            <a:xfrm>
              <a:off x="6321425" y="3983038"/>
              <a:ext cx="260350" cy="498475"/>
            </a:xfrm>
            <a:custGeom>
              <a:avLst/>
              <a:gdLst>
                <a:gd name="T0" fmla="*/ 413305625 w 164"/>
                <a:gd name="T1" fmla="*/ 181451250 h 314"/>
                <a:gd name="T2" fmla="*/ 357862188 w 164"/>
                <a:gd name="T3" fmla="*/ 234375325 h 314"/>
                <a:gd name="T4" fmla="*/ 322580000 w 164"/>
                <a:gd name="T5" fmla="*/ 289818763 h 314"/>
                <a:gd name="T6" fmla="*/ 287297813 w 164"/>
                <a:gd name="T7" fmla="*/ 307459063 h 314"/>
                <a:gd name="T8" fmla="*/ 287297813 w 164"/>
                <a:gd name="T9" fmla="*/ 325100950 h 314"/>
                <a:gd name="T10" fmla="*/ 287297813 w 164"/>
                <a:gd name="T11" fmla="*/ 360383138 h 314"/>
                <a:gd name="T12" fmla="*/ 269657513 w 164"/>
                <a:gd name="T13" fmla="*/ 378023438 h 314"/>
                <a:gd name="T14" fmla="*/ 252015625 w 164"/>
                <a:gd name="T15" fmla="*/ 415826575 h 314"/>
                <a:gd name="T16" fmla="*/ 252015625 w 164"/>
                <a:gd name="T17" fmla="*/ 468749063 h 314"/>
                <a:gd name="T18" fmla="*/ 231854375 w 164"/>
                <a:gd name="T19" fmla="*/ 539313438 h 314"/>
                <a:gd name="T20" fmla="*/ 214214075 w 164"/>
                <a:gd name="T21" fmla="*/ 577116575 h 314"/>
                <a:gd name="T22" fmla="*/ 196572188 w 164"/>
                <a:gd name="T23" fmla="*/ 594756875 h 314"/>
                <a:gd name="T24" fmla="*/ 214214075 w 164"/>
                <a:gd name="T25" fmla="*/ 612398763 h 314"/>
                <a:gd name="T26" fmla="*/ 214214075 w 164"/>
                <a:gd name="T27" fmla="*/ 630039063 h 314"/>
                <a:gd name="T28" fmla="*/ 196572188 w 164"/>
                <a:gd name="T29" fmla="*/ 703124388 h 314"/>
                <a:gd name="T30" fmla="*/ 196572188 w 164"/>
                <a:gd name="T31" fmla="*/ 773688763 h 314"/>
                <a:gd name="T32" fmla="*/ 161290000 w 164"/>
                <a:gd name="T33" fmla="*/ 791329063 h 314"/>
                <a:gd name="T34" fmla="*/ 143649700 w 164"/>
                <a:gd name="T35" fmla="*/ 773688763 h 314"/>
                <a:gd name="T36" fmla="*/ 161290000 w 164"/>
                <a:gd name="T37" fmla="*/ 756046875 h 314"/>
                <a:gd name="T38" fmla="*/ 178931888 w 164"/>
                <a:gd name="T39" fmla="*/ 647680950 h 314"/>
                <a:gd name="T40" fmla="*/ 161290000 w 164"/>
                <a:gd name="T41" fmla="*/ 521673138 h 314"/>
                <a:gd name="T42" fmla="*/ 143649700 w 164"/>
                <a:gd name="T43" fmla="*/ 486390950 h 314"/>
                <a:gd name="T44" fmla="*/ 126007813 w 164"/>
                <a:gd name="T45" fmla="*/ 433466875 h 314"/>
                <a:gd name="T46" fmla="*/ 126007813 w 164"/>
                <a:gd name="T47" fmla="*/ 378023438 h 314"/>
                <a:gd name="T48" fmla="*/ 88206263 w 164"/>
                <a:gd name="T49" fmla="*/ 378023438 h 314"/>
                <a:gd name="T50" fmla="*/ 88206263 w 164"/>
                <a:gd name="T51" fmla="*/ 252015625 h 314"/>
                <a:gd name="T52" fmla="*/ 70564375 w 164"/>
                <a:gd name="T53" fmla="*/ 234375325 h 314"/>
                <a:gd name="T54" fmla="*/ 70564375 w 164"/>
                <a:gd name="T55" fmla="*/ 234375325 h 314"/>
                <a:gd name="T56" fmla="*/ 35282188 w 164"/>
                <a:gd name="T57" fmla="*/ 199093138 h 314"/>
                <a:gd name="T58" fmla="*/ 17641888 w 164"/>
                <a:gd name="T59" fmla="*/ 181451250 h 314"/>
                <a:gd name="T60" fmla="*/ 17641888 w 164"/>
                <a:gd name="T61" fmla="*/ 108367513 h 314"/>
                <a:gd name="T62" fmla="*/ 0 w 164"/>
                <a:gd name="T63" fmla="*/ 126007813 h 314"/>
                <a:gd name="T64" fmla="*/ 17641888 w 164"/>
                <a:gd name="T65" fmla="*/ 90725625 h 314"/>
                <a:gd name="T66" fmla="*/ 35282188 w 164"/>
                <a:gd name="T67" fmla="*/ 55443438 h 314"/>
                <a:gd name="T68" fmla="*/ 70564375 w 164"/>
                <a:gd name="T69" fmla="*/ 55443438 h 314"/>
                <a:gd name="T70" fmla="*/ 35282188 w 164"/>
                <a:gd name="T71" fmla="*/ 20161250 h 314"/>
                <a:gd name="T72" fmla="*/ 70564375 w 164"/>
                <a:gd name="T73" fmla="*/ 20161250 h 314"/>
                <a:gd name="T74" fmla="*/ 88206263 w 164"/>
                <a:gd name="T75" fmla="*/ 0 h 314"/>
                <a:gd name="T76" fmla="*/ 105846563 w 164"/>
                <a:gd name="T77" fmla="*/ 20161250 h 314"/>
                <a:gd name="T78" fmla="*/ 143649700 w 164"/>
                <a:gd name="T79" fmla="*/ 37803138 h 314"/>
                <a:gd name="T80" fmla="*/ 143649700 w 164"/>
                <a:gd name="T81" fmla="*/ 37803138 h 314"/>
                <a:gd name="T82" fmla="*/ 196572188 w 164"/>
                <a:gd name="T83" fmla="*/ 20161250 h 314"/>
                <a:gd name="T84" fmla="*/ 231854375 w 164"/>
                <a:gd name="T85" fmla="*/ 0 h 314"/>
                <a:gd name="T86" fmla="*/ 269657513 w 164"/>
                <a:gd name="T87" fmla="*/ 0 h 314"/>
                <a:gd name="T88" fmla="*/ 322580000 w 164"/>
                <a:gd name="T89" fmla="*/ 0 h 314"/>
                <a:gd name="T90" fmla="*/ 304939700 w 164"/>
                <a:gd name="T91" fmla="*/ 20161250 h 314"/>
                <a:gd name="T92" fmla="*/ 304939700 w 164"/>
                <a:gd name="T93" fmla="*/ 55443438 h 314"/>
                <a:gd name="T94" fmla="*/ 395665325 w 164"/>
                <a:gd name="T95" fmla="*/ 163810950 h 31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4"/>
                <a:gd name="T145" fmla="*/ 0 h 314"/>
                <a:gd name="T146" fmla="*/ 164 w 164"/>
                <a:gd name="T147" fmla="*/ 314 h 31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4" h="314">
                  <a:moveTo>
                    <a:pt x="164" y="65"/>
                  </a:moveTo>
                  <a:lnTo>
                    <a:pt x="164" y="72"/>
                  </a:lnTo>
                  <a:lnTo>
                    <a:pt x="149" y="79"/>
                  </a:lnTo>
                  <a:lnTo>
                    <a:pt x="142" y="93"/>
                  </a:lnTo>
                  <a:lnTo>
                    <a:pt x="142" y="100"/>
                  </a:lnTo>
                  <a:lnTo>
                    <a:pt x="128" y="115"/>
                  </a:lnTo>
                  <a:lnTo>
                    <a:pt x="121" y="122"/>
                  </a:lnTo>
                  <a:lnTo>
                    <a:pt x="114" y="122"/>
                  </a:lnTo>
                  <a:lnTo>
                    <a:pt x="107" y="122"/>
                  </a:lnTo>
                  <a:lnTo>
                    <a:pt x="114" y="129"/>
                  </a:lnTo>
                  <a:lnTo>
                    <a:pt x="121" y="136"/>
                  </a:lnTo>
                  <a:lnTo>
                    <a:pt x="114" y="143"/>
                  </a:lnTo>
                  <a:lnTo>
                    <a:pt x="107" y="143"/>
                  </a:lnTo>
                  <a:lnTo>
                    <a:pt x="107" y="150"/>
                  </a:lnTo>
                  <a:lnTo>
                    <a:pt x="107" y="157"/>
                  </a:lnTo>
                  <a:lnTo>
                    <a:pt x="100" y="165"/>
                  </a:lnTo>
                  <a:lnTo>
                    <a:pt x="100" y="172"/>
                  </a:lnTo>
                  <a:lnTo>
                    <a:pt x="100" y="186"/>
                  </a:lnTo>
                  <a:lnTo>
                    <a:pt x="92" y="193"/>
                  </a:lnTo>
                  <a:lnTo>
                    <a:pt x="92" y="214"/>
                  </a:lnTo>
                  <a:lnTo>
                    <a:pt x="92" y="229"/>
                  </a:lnTo>
                  <a:lnTo>
                    <a:pt x="85" y="229"/>
                  </a:lnTo>
                  <a:lnTo>
                    <a:pt x="78" y="229"/>
                  </a:lnTo>
                  <a:lnTo>
                    <a:pt x="78" y="236"/>
                  </a:lnTo>
                  <a:lnTo>
                    <a:pt x="78" y="243"/>
                  </a:lnTo>
                  <a:lnTo>
                    <a:pt x="85" y="243"/>
                  </a:lnTo>
                  <a:lnTo>
                    <a:pt x="92" y="243"/>
                  </a:lnTo>
                  <a:lnTo>
                    <a:pt x="85" y="250"/>
                  </a:lnTo>
                  <a:lnTo>
                    <a:pt x="78" y="257"/>
                  </a:lnTo>
                  <a:lnTo>
                    <a:pt x="78" y="279"/>
                  </a:lnTo>
                  <a:lnTo>
                    <a:pt x="78" y="300"/>
                  </a:lnTo>
                  <a:lnTo>
                    <a:pt x="78" y="307"/>
                  </a:lnTo>
                  <a:lnTo>
                    <a:pt x="71" y="314"/>
                  </a:lnTo>
                  <a:lnTo>
                    <a:pt x="64" y="314"/>
                  </a:lnTo>
                  <a:lnTo>
                    <a:pt x="57" y="314"/>
                  </a:lnTo>
                  <a:lnTo>
                    <a:pt x="57" y="307"/>
                  </a:lnTo>
                  <a:lnTo>
                    <a:pt x="57" y="300"/>
                  </a:lnTo>
                  <a:lnTo>
                    <a:pt x="64" y="300"/>
                  </a:lnTo>
                  <a:lnTo>
                    <a:pt x="71" y="300"/>
                  </a:lnTo>
                  <a:lnTo>
                    <a:pt x="71" y="257"/>
                  </a:lnTo>
                  <a:lnTo>
                    <a:pt x="71" y="207"/>
                  </a:lnTo>
                  <a:lnTo>
                    <a:pt x="64" y="207"/>
                  </a:lnTo>
                  <a:lnTo>
                    <a:pt x="57" y="207"/>
                  </a:lnTo>
                  <a:lnTo>
                    <a:pt x="57" y="193"/>
                  </a:lnTo>
                  <a:lnTo>
                    <a:pt x="57" y="172"/>
                  </a:lnTo>
                  <a:lnTo>
                    <a:pt x="50" y="172"/>
                  </a:lnTo>
                  <a:lnTo>
                    <a:pt x="50" y="165"/>
                  </a:lnTo>
                  <a:lnTo>
                    <a:pt x="50" y="150"/>
                  </a:lnTo>
                  <a:lnTo>
                    <a:pt x="42" y="150"/>
                  </a:lnTo>
                  <a:lnTo>
                    <a:pt x="35" y="150"/>
                  </a:lnTo>
                  <a:lnTo>
                    <a:pt x="35" y="129"/>
                  </a:lnTo>
                  <a:lnTo>
                    <a:pt x="35" y="100"/>
                  </a:lnTo>
                  <a:lnTo>
                    <a:pt x="28" y="100"/>
                  </a:lnTo>
                  <a:lnTo>
                    <a:pt x="28" y="93"/>
                  </a:lnTo>
                  <a:lnTo>
                    <a:pt x="35" y="93"/>
                  </a:lnTo>
                  <a:lnTo>
                    <a:pt x="28" y="93"/>
                  </a:lnTo>
                  <a:lnTo>
                    <a:pt x="14" y="93"/>
                  </a:lnTo>
                  <a:lnTo>
                    <a:pt x="14" y="79"/>
                  </a:lnTo>
                  <a:lnTo>
                    <a:pt x="14" y="72"/>
                  </a:lnTo>
                  <a:lnTo>
                    <a:pt x="7" y="72"/>
                  </a:lnTo>
                  <a:lnTo>
                    <a:pt x="7" y="58"/>
                  </a:lnTo>
                  <a:lnTo>
                    <a:pt x="7" y="43"/>
                  </a:lnTo>
                  <a:lnTo>
                    <a:pt x="7" y="50"/>
                  </a:lnTo>
                  <a:lnTo>
                    <a:pt x="0" y="50"/>
                  </a:lnTo>
                  <a:lnTo>
                    <a:pt x="0" y="43"/>
                  </a:lnTo>
                  <a:lnTo>
                    <a:pt x="7" y="36"/>
                  </a:lnTo>
                  <a:lnTo>
                    <a:pt x="14" y="29"/>
                  </a:lnTo>
                  <a:lnTo>
                    <a:pt x="14" y="22"/>
                  </a:lnTo>
                  <a:lnTo>
                    <a:pt x="21" y="22"/>
                  </a:lnTo>
                  <a:lnTo>
                    <a:pt x="28" y="22"/>
                  </a:lnTo>
                  <a:lnTo>
                    <a:pt x="21" y="15"/>
                  </a:lnTo>
                  <a:lnTo>
                    <a:pt x="14" y="8"/>
                  </a:lnTo>
                  <a:lnTo>
                    <a:pt x="21" y="8"/>
                  </a:lnTo>
                  <a:lnTo>
                    <a:pt x="28" y="8"/>
                  </a:lnTo>
                  <a:lnTo>
                    <a:pt x="28" y="0"/>
                  </a:lnTo>
                  <a:lnTo>
                    <a:pt x="35" y="0"/>
                  </a:lnTo>
                  <a:lnTo>
                    <a:pt x="35" y="8"/>
                  </a:lnTo>
                  <a:lnTo>
                    <a:pt x="42" y="8"/>
                  </a:lnTo>
                  <a:lnTo>
                    <a:pt x="50" y="8"/>
                  </a:lnTo>
                  <a:lnTo>
                    <a:pt x="57" y="15"/>
                  </a:lnTo>
                  <a:lnTo>
                    <a:pt x="57" y="22"/>
                  </a:lnTo>
                  <a:lnTo>
                    <a:pt x="57" y="15"/>
                  </a:lnTo>
                  <a:lnTo>
                    <a:pt x="57" y="8"/>
                  </a:lnTo>
                  <a:lnTo>
                    <a:pt x="78" y="8"/>
                  </a:lnTo>
                  <a:lnTo>
                    <a:pt x="92" y="8"/>
                  </a:lnTo>
                  <a:lnTo>
                    <a:pt x="92" y="0"/>
                  </a:lnTo>
                  <a:lnTo>
                    <a:pt x="100" y="0"/>
                  </a:lnTo>
                  <a:lnTo>
                    <a:pt x="107" y="0"/>
                  </a:lnTo>
                  <a:lnTo>
                    <a:pt x="121" y="0"/>
                  </a:lnTo>
                  <a:lnTo>
                    <a:pt x="128" y="0"/>
                  </a:lnTo>
                  <a:lnTo>
                    <a:pt x="128" y="8"/>
                  </a:lnTo>
                  <a:lnTo>
                    <a:pt x="121" y="8"/>
                  </a:lnTo>
                  <a:lnTo>
                    <a:pt x="121" y="15"/>
                  </a:lnTo>
                  <a:lnTo>
                    <a:pt x="121" y="22"/>
                  </a:lnTo>
                  <a:lnTo>
                    <a:pt x="142" y="43"/>
                  </a:lnTo>
                  <a:lnTo>
                    <a:pt x="157" y="65"/>
                  </a:lnTo>
                  <a:lnTo>
                    <a:pt x="164" y="65"/>
                  </a:lnTo>
                  <a:close/>
                </a:path>
              </a:pathLst>
            </a:custGeom>
            <a:solidFill>
              <a:schemeClr val="accent3">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58" name="Freeform 157"/>
            <p:cNvSpPr>
              <a:spLocks/>
            </p:cNvSpPr>
            <p:nvPr/>
          </p:nvSpPr>
          <p:spPr bwMode="auto">
            <a:xfrm>
              <a:off x="6321425" y="3983038"/>
              <a:ext cx="260350" cy="498475"/>
            </a:xfrm>
            <a:custGeom>
              <a:avLst/>
              <a:gdLst>
                <a:gd name="T0" fmla="*/ 413305625 w 164"/>
                <a:gd name="T1" fmla="*/ 181451250 h 314"/>
                <a:gd name="T2" fmla="*/ 357862188 w 164"/>
                <a:gd name="T3" fmla="*/ 234375325 h 314"/>
                <a:gd name="T4" fmla="*/ 322580000 w 164"/>
                <a:gd name="T5" fmla="*/ 289818763 h 314"/>
                <a:gd name="T6" fmla="*/ 287297813 w 164"/>
                <a:gd name="T7" fmla="*/ 307459063 h 314"/>
                <a:gd name="T8" fmla="*/ 287297813 w 164"/>
                <a:gd name="T9" fmla="*/ 325100950 h 314"/>
                <a:gd name="T10" fmla="*/ 287297813 w 164"/>
                <a:gd name="T11" fmla="*/ 360383138 h 314"/>
                <a:gd name="T12" fmla="*/ 269657513 w 164"/>
                <a:gd name="T13" fmla="*/ 378023438 h 314"/>
                <a:gd name="T14" fmla="*/ 252015625 w 164"/>
                <a:gd name="T15" fmla="*/ 415826575 h 314"/>
                <a:gd name="T16" fmla="*/ 252015625 w 164"/>
                <a:gd name="T17" fmla="*/ 468749063 h 314"/>
                <a:gd name="T18" fmla="*/ 231854375 w 164"/>
                <a:gd name="T19" fmla="*/ 539313438 h 314"/>
                <a:gd name="T20" fmla="*/ 214214075 w 164"/>
                <a:gd name="T21" fmla="*/ 577116575 h 314"/>
                <a:gd name="T22" fmla="*/ 196572188 w 164"/>
                <a:gd name="T23" fmla="*/ 594756875 h 314"/>
                <a:gd name="T24" fmla="*/ 214214075 w 164"/>
                <a:gd name="T25" fmla="*/ 612398763 h 314"/>
                <a:gd name="T26" fmla="*/ 214214075 w 164"/>
                <a:gd name="T27" fmla="*/ 630039063 h 314"/>
                <a:gd name="T28" fmla="*/ 196572188 w 164"/>
                <a:gd name="T29" fmla="*/ 703124388 h 314"/>
                <a:gd name="T30" fmla="*/ 196572188 w 164"/>
                <a:gd name="T31" fmla="*/ 773688763 h 314"/>
                <a:gd name="T32" fmla="*/ 161290000 w 164"/>
                <a:gd name="T33" fmla="*/ 791329063 h 314"/>
                <a:gd name="T34" fmla="*/ 143649700 w 164"/>
                <a:gd name="T35" fmla="*/ 773688763 h 314"/>
                <a:gd name="T36" fmla="*/ 161290000 w 164"/>
                <a:gd name="T37" fmla="*/ 756046875 h 314"/>
                <a:gd name="T38" fmla="*/ 178931888 w 164"/>
                <a:gd name="T39" fmla="*/ 647680950 h 314"/>
                <a:gd name="T40" fmla="*/ 161290000 w 164"/>
                <a:gd name="T41" fmla="*/ 521673138 h 314"/>
                <a:gd name="T42" fmla="*/ 143649700 w 164"/>
                <a:gd name="T43" fmla="*/ 486390950 h 314"/>
                <a:gd name="T44" fmla="*/ 126007813 w 164"/>
                <a:gd name="T45" fmla="*/ 433466875 h 314"/>
                <a:gd name="T46" fmla="*/ 126007813 w 164"/>
                <a:gd name="T47" fmla="*/ 378023438 h 314"/>
                <a:gd name="T48" fmla="*/ 88206263 w 164"/>
                <a:gd name="T49" fmla="*/ 378023438 h 314"/>
                <a:gd name="T50" fmla="*/ 88206263 w 164"/>
                <a:gd name="T51" fmla="*/ 252015625 h 314"/>
                <a:gd name="T52" fmla="*/ 70564375 w 164"/>
                <a:gd name="T53" fmla="*/ 234375325 h 314"/>
                <a:gd name="T54" fmla="*/ 70564375 w 164"/>
                <a:gd name="T55" fmla="*/ 234375325 h 314"/>
                <a:gd name="T56" fmla="*/ 35282188 w 164"/>
                <a:gd name="T57" fmla="*/ 199093138 h 314"/>
                <a:gd name="T58" fmla="*/ 17641888 w 164"/>
                <a:gd name="T59" fmla="*/ 181451250 h 314"/>
                <a:gd name="T60" fmla="*/ 17641888 w 164"/>
                <a:gd name="T61" fmla="*/ 108367513 h 314"/>
                <a:gd name="T62" fmla="*/ 0 w 164"/>
                <a:gd name="T63" fmla="*/ 126007813 h 314"/>
                <a:gd name="T64" fmla="*/ 17641888 w 164"/>
                <a:gd name="T65" fmla="*/ 90725625 h 314"/>
                <a:gd name="T66" fmla="*/ 35282188 w 164"/>
                <a:gd name="T67" fmla="*/ 55443438 h 314"/>
                <a:gd name="T68" fmla="*/ 70564375 w 164"/>
                <a:gd name="T69" fmla="*/ 55443438 h 314"/>
                <a:gd name="T70" fmla="*/ 35282188 w 164"/>
                <a:gd name="T71" fmla="*/ 20161250 h 314"/>
                <a:gd name="T72" fmla="*/ 70564375 w 164"/>
                <a:gd name="T73" fmla="*/ 20161250 h 314"/>
                <a:gd name="T74" fmla="*/ 88206263 w 164"/>
                <a:gd name="T75" fmla="*/ 0 h 314"/>
                <a:gd name="T76" fmla="*/ 105846563 w 164"/>
                <a:gd name="T77" fmla="*/ 20161250 h 314"/>
                <a:gd name="T78" fmla="*/ 143649700 w 164"/>
                <a:gd name="T79" fmla="*/ 37803138 h 314"/>
                <a:gd name="T80" fmla="*/ 143649700 w 164"/>
                <a:gd name="T81" fmla="*/ 37803138 h 314"/>
                <a:gd name="T82" fmla="*/ 196572188 w 164"/>
                <a:gd name="T83" fmla="*/ 20161250 h 314"/>
                <a:gd name="T84" fmla="*/ 231854375 w 164"/>
                <a:gd name="T85" fmla="*/ 0 h 314"/>
                <a:gd name="T86" fmla="*/ 269657513 w 164"/>
                <a:gd name="T87" fmla="*/ 0 h 314"/>
                <a:gd name="T88" fmla="*/ 322580000 w 164"/>
                <a:gd name="T89" fmla="*/ 0 h 314"/>
                <a:gd name="T90" fmla="*/ 304939700 w 164"/>
                <a:gd name="T91" fmla="*/ 20161250 h 314"/>
                <a:gd name="T92" fmla="*/ 304939700 w 164"/>
                <a:gd name="T93" fmla="*/ 55443438 h 314"/>
                <a:gd name="T94" fmla="*/ 395665325 w 164"/>
                <a:gd name="T95" fmla="*/ 163810950 h 31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4"/>
                <a:gd name="T145" fmla="*/ 0 h 314"/>
                <a:gd name="T146" fmla="*/ 164 w 164"/>
                <a:gd name="T147" fmla="*/ 314 h 31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4" h="314">
                  <a:moveTo>
                    <a:pt x="164" y="65"/>
                  </a:moveTo>
                  <a:lnTo>
                    <a:pt x="164" y="72"/>
                  </a:lnTo>
                  <a:lnTo>
                    <a:pt x="149" y="79"/>
                  </a:lnTo>
                  <a:lnTo>
                    <a:pt x="142" y="93"/>
                  </a:lnTo>
                  <a:lnTo>
                    <a:pt x="142" y="100"/>
                  </a:lnTo>
                  <a:lnTo>
                    <a:pt x="128" y="115"/>
                  </a:lnTo>
                  <a:lnTo>
                    <a:pt x="121" y="122"/>
                  </a:lnTo>
                  <a:lnTo>
                    <a:pt x="114" y="122"/>
                  </a:lnTo>
                  <a:lnTo>
                    <a:pt x="107" y="122"/>
                  </a:lnTo>
                  <a:lnTo>
                    <a:pt x="114" y="129"/>
                  </a:lnTo>
                  <a:lnTo>
                    <a:pt x="121" y="136"/>
                  </a:lnTo>
                  <a:lnTo>
                    <a:pt x="114" y="143"/>
                  </a:lnTo>
                  <a:lnTo>
                    <a:pt x="107" y="143"/>
                  </a:lnTo>
                  <a:lnTo>
                    <a:pt x="107" y="150"/>
                  </a:lnTo>
                  <a:lnTo>
                    <a:pt x="107" y="157"/>
                  </a:lnTo>
                  <a:lnTo>
                    <a:pt x="100" y="165"/>
                  </a:lnTo>
                  <a:lnTo>
                    <a:pt x="100" y="172"/>
                  </a:lnTo>
                  <a:lnTo>
                    <a:pt x="100" y="186"/>
                  </a:lnTo>
                  <a:lnTo>
                    <a:pt x="92" y="193"/>
                  </a:lnTo>
                  <a:lnTo>
                    <a:pt x="92" y="214"/>
                  </a:lnTo>
                  <a:lnTo>
                    <a:pt x="92" y="229"/>
                  </a:lnTo>
                  <a:lnTo>
                    <a:pt x="85" y="229"/>
                  </a:lnTo>
                  <a:lnTo>
                    <a:pt x="78" y="229"/>
                  </a:lnTo>
                  <a:lnTo>
                    <a:pt x="78" y="236"/>
                  </a:lnTo>
                  <a:lnTo>
                    <a:pt x="78" y="243"/>
                  </a:lnTo>
                  <a:lnTo>
                    <a:pt x="85" y="243"/>
                  </a:lnTo>
                  <a:lnTo>
                    <a:pt x="92" y="243"/>
                  </a:lnTo>
                  <a:lnTo>
                    <a:pt x="85" y="250"/>
                  </a:lnTo>
                  <a:lnTo>
                    <a:pt x="78" y="257"/>
                  </a:lnTo>
                  <a:lnTo>
                    <a:pt x="78" y="279"/>
                  </a:lnTo>
                  <a:lnTo>
                    <a:pt x="78" y="300"/>
                  </a:lnTo>
                  <a:lnTo>
                    <a:pt x="78" y="307"/>
                  </a:lnTo>
                  <a:lnTo>
                    <a:pt x="71" y="314"/>
                  </a:lnTo>
                  <a:lnTo>
                    <a:pt x="64" y="314"/>
                  </a:lnTo>
                  <a:lnTo>
                    <a:pt x="57" y="314"/>
                  </a:lnTo>
                  <a:lnTo>
                    <a:pt x="57" y="307"/>
                  </a:lnTo>
                  <a:lnTo>
                    <a:pt x="57" y="300"/>
                  </a:lnTo>
                  <a:lnTo>
                    <a:pt x="64" y="300"/>
                  </a:lnTo>
                  <a:lnTo>
                    <a:pt x="71" y="300"/>
                  </a:lnTo>
                  <a:lnTo>
                    <a:pt x="71" y="257"/>
                  </a:lnTo>
                  <a:lnTo>
                    <a:pt x="71" y="207"/>
                  </a:lnTo>
                  <a:lnTo>
                    <a:pt x="64" y="207"/>
                  </a:lnTo>
                  <a:lnTo>
                    <a:pt x="57" y="207"/>
                  </a:lnTo>
                  <a:lnTo>
                    <a:pt x="57" y="193"/>
                  </a:lnTo>
                  <a:lnTo>
                    <a:pt x="57" y="172"/>
                  </a:lnTo>
                  <a:lnTo>
                    <a:pt x="50" y="172"/>
                  </a:lnTo>
                  <a:lnTo>
                    <a:pt x="50" y="165"/>
                  </a:lnTo>
                  <a:lnTo>
                    <a:pt x="50" y="150"/>
                  </a:lnTo>
                  <a:lnTo>
                    <a:pt x="42" y="150"/>
                  </a:lnTo>
                  <a:lnTo>
                    <a:pt x="35" y="150"/>
                  </a:lnTo>
                  <a:lnTo>
                    <a:pt x="35" y="129"/>
                  </a:lnTo>
                  <a:lnTo>
                    <a:pt x="35" y="100"/>
                  </a:lnTo>
                  <a:lnTo>
                    <a:pt x="28" y="100"/>
                  </a:lnTo>
                  <a:lnTo>
                    <a:pt x="28" y="93"/>
                  </a:lnTo>
                  <a:lnTo>
                    <a:pt x="35" y="93"/>
                  </a:lnTo>
                  <a:lnTo>
                    <a:pt x="28" y="93"/>
                  </a:lnTo>
                  <a:lnTo>
                    <a:pt x="14" y="93"/>
                  </a:lnTo>
                  <a:lnTo>
                    <a:pt x="14" y="79"/>
                  </a:lnTo>
                  <a:lnTo>
                    <a:pt x="14" y="72"/>
                  </a:lnTo>
                  <a:lnTo>
                    <a:pt x="7" y="72"/>
                  </a:lnTo>
                  <a:lnTo>
                    <a:pt x="7" y="58"/>
                  </a:lnTo>
                  <a:lnTo>
                    <a:pt x="7" y="43"/>
                  </a:lnTo>
                  <a:lnTo>
                    <a:pt x="7" y="50"/>
                  </a:lnTo>
                  <a:lnTo>
                    <a:pt x="0" y="50"/>
                  </a:lnTo>
                  <a:lnTo>
                    <a:pt x="0" y="43"/>
                  </a:lnTo>
                  <a:lnTo>
                    <a:pt x="7" y="36"/>
                  </a:lnTo>
                  <a:lnTo>
                    <a:pt x="14" y="29"/>
                  </a:lnTo>
                  <a:lnTo>
                    <a:pt x="14" y="22"/>
                  </a:lnTo>
                  <a:lnTo>
                    <a:pt x="21" y="22"/>
                  </a:lnTo>
                  <a:lnTo>
                    <a:pt x="28" y="22"/>
                  </a:lnTo>
                  <a:lnTo>
                    <a:pt x="21" y="15"/>
                  </a:lnTo>
                  <a:lnTo>
                    <a:pt x="14" y="8"/>
                  </a:lnTo>
                  <a:lnTo>
                    <a:pt x="21" y="8"/>
                  </a:lnTo>
                  <a:lnTo>
                    <a:pt x="28" y="8"/>
                  </a:lnTo>
                  <a:lnTo>
                    <a:pt x="28" y="0"/>
                  </a:lnTo>
                  <a:lnTo>
                    <a:pt x="35" y="0"/>
                  </a:lnTo>
                  <a:lnTo>
                    <a:pt x="35" y="8"/>
                  </a:lnTo>
                  <a:lnTo>
                    <a:pt x="42" y="8"/>
                  </a:lnTo>
                  <a:lnTo>
                    <a:pt x="50" y="8"/>
                  </a:lnTo>
                  <a:lnTo>
                    <a:pt x="57" y="15"/>
                  </a:lnTo>
                  <a:lnTo>
                    <a:pt x="57" y="22"/>
                  </a:lnTo>
                  <a:lnTo>
                    <a:pt x="57" y="15"/>
                  </a:lnTo>
                  <a:lnTo>
                    <a:pt x="57" y="8"/>
                  </a:lnTo>
                  <a:lnTo>
                    <a:pt x="78" y="8"/>
                  </a:lnTo>
                  <a:lnTo>
                    <a:pt x="92" y="8"/>
                  </a:lnTo>
                  <a:lnTo>
                    <a:pt x="92" y="0"/>
                  </a:lnTo>
                  <a:lnTo>
                    <a:pt x="100" y="0"/>
                  </a:lnTo>
                  <a:lnTo>
                    <a:pt x="107" y="0"/>
                  </a:lnTo>
                  <a:lnTo>
                    <a:pt x="121" y="0"/>
                  </a:lnTo>
                  <a:lnTo>
                    <a:pt x="128" y="0"/>
                  </a:lnTo>
                  <a:lnTo>
                    <a:pt x="128" y="8"/>
                  </a:lnTo>
                  <a:lnTo>
                    <a:pt x="121" y="8"/>
                  </a:lnTo>
                  <a:lnTo>
                    <a:pt x="121" y="15"/>
                  </a:lnTo>
                  <a:lnTo>
                    <a:pt x="121" y="22"/>
                  </a:lnTo>
                  <a:lnTo>
                    <a:pt x="142" y="43"/>
                  </a:lnTo>
                  <a:lnTo>
                    <a:pt x="157" y="65"/>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59" name="Freeform 158"/>
            <p:cNvSpPr>
              <a:spLocks/>
            </p:cNvSpPr>
            <p:nvPr/>
          </p:nvSpPr>
          <p:spPr bwMode="auto">
            <a:xfrm>
              <a:off x="6683375" y="3938588"/>
              <a:ext cx="112713" cy="79375"/>
            </a:xfrm>
            <a:custGeom>
              <a:avLst/>
              <a:gdLst>
                <a:gd name="T0" fmla="*/ 52924310 w 71"/>
                <a:gd name="T1" fmla="*/ 70564375 h 50"/>
                <a:gd name="T2" fmla="*/ 108367993 w 71"/>
                <a:gd name="T3" fmla="*/ 0 h 50"/>
                <a:gd name="T4" fmla="*/ 143650337 w 71"/>
                <a:gd name="T5" fmla="*/ 0 h 50"/>
                <a:gd name="T6" fmla="*/ 178932681 w 71"/>
                <a:gd name="T7" fmla="*/ 0 h 50"/>
                <a:gd name="T8" fmla="*/ 143650337 w 71"/>
                <a:gd name="T9" fmla="*/ 17641888 h 50"/>
                <a:gd name="T10" fmla="*/ 126008371 w 71"/>
                <a:gd name="T11" fmla="*/ 35282188 h 50"/>
                <a:gd name="T12" fmla="*/ 90726027 w 71"/>
                <a:gd name="T13" fmla="*/ 70564375 h 50"/>
                <a:gd name="T14" fmla="*/ 70564688 w 71"/>
                <a:gd name="T15" fmla="*/ 90725625 h 50"/>
                <a:gd name="T16" fmla="*/ 52924310 w 71"/>
                <a:gd name="T17" fmla="*/ 90725625 h 50"/>
                <a:gd name="T18" fmla="*/ 52924310 w 71"/>
                <a:gd name="T19" fmla="*/ 108367513 h 50"/>
                <a:gd name="T20" fmla="*/ 52924310 w 71"/>
                <a:gd name="T21" fmla="*/ 126007813 h 50"/>
                <a:gd name="T22" fmla="*/ 17641966 w 71"/>
                <a:gd name="T23" fmla="*/ 126007813 h 50"/>
                <a:gd name="T24" fmla="*/ 0 w 71"/>
                <a:gd name="T25" fmla="*/ 126007813 h 50"/>
                <a:gd name="T26" fmla="*/ 35282344 w 71"/>
                <a:gd name="T27" fmla="*/ 70564375 h 50"/>
                <a:gd name="T28" fmla="*/ 52924310 w 71"/>
                <a:gd name="T29" fmla="*/ 70564375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1"/>
                <a:gd name="T46" fmla="*/ 0 h 50"/>
                <a:gd name="T47" fmla="*/ 71 w 71"/>
                <a:gd name="T48" fmla="*/ 50 h 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1" h="50">
                  <a:moveTo>
                    <a:pt x="21" y="28"/>
                  </a:moveTo>
                  <a:lnTo>
                    <a:pt x="43" y="0"/>
                  </a:lnTo>
                  <a:lnTo>
                    <a:pt x="57" y="0"/>
                  </a:lnTo>
                  <a:lnTo>
                    <a:pt x="71" y="0"/>
                  </a:lnTo>
                  <a:lnTo>
                    <a:pt x="57" y="7"/>
                  </a:lnTo>
                  <a:lnTo>
                    <a:pt x="50" y="14"/>
                  </a:lnTo>
                  <a:lnTo>
                    <a:pt x="36" y="28"/>
                  </a:lnTo>
                  <a:lnTo>
                    <a:pt x="28" y="36"/>
                  </a:lnTo>
                  <a:lnTo>
                    <a:pt x="21" y="36"/>
                  </a:lnTo>
                  <a:lnTo>
                    <a:pt x="21" y="43"/>
                  </a:lnTo>
                  <a:lnTo>
                    <a:pt x="21" y="50"/>
                  </a:lnTo>
                  <a:lnTo>
                    <a:pt x="7" y="50"/>
                  </a:lnTo>
                  <a:lnTo>
                    <a:pt x="0" y="50"/>
                  </a:lnTo>
                  <a:lnTo>
                    <a:pt x="14" y="28"/>
                  </a:lnTo>
                  <a:lnTo>
                    <a:pt x="21" y="28"/>
                  </a:lnTo>
                  <a:close/>
                </a:path>
              </a:pathLst>
            </a:custGeom>
            <a:solidFill>
              <a:srgbClr val="FFFFFF"/>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60" name="Freeform 159"/>
            <p:cNvSpPr>
              <a:spLocks/>
            </p:cNvSpPr>
            <p:nvPr/>
          </p:nvSpPr>
          <p:spPr bwMode="auto">
            <a:xfrm>
              <a:off x="6683375" y="3938588"/>
              <a:ext cx="112713" cy="79375"/>
            </a:xfrm>
            <a:custGeom>
              <a:avLst/>
              <a:gdLst>
                <a:gd name="T0" fmla="*/ 52924310 w 71"/>
                <a:gd name="T1" fmla="*/ 70564375 h 50"/>
                <a:gd name="T2" fmla="*/ 108367993 w 71"/>
                <a:gd name="T3" fmla="*/ 0 h 50"/>
                <a:gd name="T4" fmla="*/ 143650337 w 71"/>
                <a:gd name="T5" fmla="*/ 0 h 50"/>
                <a:gd name="T6" fmla="*/ 178932681 w 71"/>
                <a:gd name="T7" fmla="*/ 0 h 50"/>
                <a:gd name="T8" fmla="*/ 143650337 w 71"/>
                <a:gd name="T9" fmla="*/ 17641888 h 50"/>
                <a:gd name="T10" fmla="*/ 126008371 w 71"/>
                <a:gd name="T11" fmla="*/ 35282188 h 50"/>
                <a:gd name="T12" fmla="*/ 90726027 w 71"/>
                <a:gd name="T13" fmla="*/ 70564375 h 50"/>
                <a:gd name="T14" fmla="*/ 70564688 w 71"/>
                <a:gd name="T15" fmla="*/ 90725625 h 50"/>
                <a:gd name="T16" fmla="*/ 52924310 w 71"/>
                <a:gd name="T17" fmla="*/ 90725625 h 50"/>
                <a:gd name="T18" fmla="*/ 52924310 w 71"/>
                <a:gd name="T19" fmla="*/ 108367513 h 50"/>
                <a:gd name="T20" fmla="*/ 52924310 w 71"/>
                <a:gd name="T21" fmla="*/ 126007813 h 50"/>
                <a:gd name="T22" fmla="*/ 17641966 w 71"/>
                <a:gd name="T23" fmla="*/ 126007813 h 50"/>
                <a:gd name="T24" fmla="*/ 0 w 71"/>
                <a:gd name="T25" fmla="*/ 126007813 h 50"/>
                <a:gd name="T26" fmla="*/ 35282344 w 71"/>
                <a:gd name="T27" fmla="*/ 70564375 h 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1"/>
                <a:gd name="T43" fmla="*/ 0 h 50"/>
                <a:gd name="T44" fmla="*/ 71 w 71"/>
                <a:gd name="T45" fmla="*/ 50 h 5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1" h="50">
                  <a:moveTo>
                    <a:pt x="21" y="28"/>
                  </a:moveTo>
                  <a:lnTo>
                    <a:pt x="43" y="0"/>
                  </a:lnTo>
                  <a:lnTo>
                    <a:pt x="57" y="0"/>
                  </a:lnTo>
                  <a:lnTo>
                    <a:pt x="71" y="0"/>
                  </a:lnTo>
                  <a:lnTo>
                    <a:pt x="57" y="7"/>
                  </a:lnTo>
                  <a:lnTo>
                    <a:pt x="50" y="14"/>
                  </a:lnTo>
                  <a:lnTo>
                    <a:pt x="36" y="28"/>
                  </a:lnTo>
                  <a:lnTo>
                    <a:pt x="28" y="36"/>
                  </a:lnTo>
                  <a:lnTo>
                    <a:pt x="21" y="36"/>
                  </a:lnTo>
                  <a:lnTo>
                    <a:pt x="21" y="43"/>
                  </a:lnTo>
                  <a:lnTo>
                    <a:pt x="21" y="50"/>
                  </a:lnTo>
                  <a:lnTo>
                    <a:pt x="7" y="50"/>
                  </a:lnTo>
                  <a:lnTo>
                    <a:pt x="0" y="50"/>
                  </a:lnTo>
                  <a:lnTo>
                    <a:pt x="14" y="28"/>
                  </a:lnTo>
                </a:path>
              </a:pathLst>
            </a:custGeom>
            <a:solidFill>
              <a:schemeClr val="accent3">
                <a:lumMod val="50000"/>
              </a:schemeClr>
            </a:solid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61" name="Freeform 160"/>
            <p:cNvSpPr>
              <a:spLocks/>
            </p:cNvSpPr>
            <p:nvPr/>
          </p:nvSpPr>
          <p:spPr bwMode="auto">
            <a:xfrm>
              <a:off x="6083300" y="3587750"/>
              <a:ext cx="690563" cy="498475"/>
            </a:xfrm>
            <a:custGeom>
              <a:avLst/>
              <a:gdLst>
                <a:gd name="T0" fmla="*/ 448588137 w 435"/>
                <a:gd name="T1" fmla="*/ 627519700 h 314"/>
                <a:gd name="T2" fmla="*/ 430947825 w 435"/>
                <a:gd name="T3" fmla="*/ 647680950 h 314"/>
                <a:gd name="T4" fmla="*/ 430947825 w 435"/>
                <a:gd name="T5" fmla="*/ 665321250 h 314"/>
                <a:gd name="T6" fmla="*/ 430947825 w 435"/>
                <a:gd name="T7" fmla="*/ 682963138 h 314"/>
                <a:gd name="T8" fmla="*/ 413305924 w 435"/>
                <a:gd name="T9" fmla="*/ 700603438 h 314"/>
                <a:gd name="T10" fmla="*/ 378023711 w 435"/>
                <a:gd name="T11" fmla="*/ 735885625 h 314"/>
                <a:gd name="T12" fmla="*/ 340222134 w 435"/>
                <a:gd name="T13" fmla="*/ 735885625 h 314"/>
                <a:gd name="T14" fmla="*/ 340222134 w 435"/>
                <a:gd name="T15" fmla="*/ 700603438 h 314"/>
                <a:gd name="T16" fmla="*/ 287298021 w 435"/>
                <a:gd name="T17" fmla="*/ 700603438 h 314"/>
                <a:gd name="T18" fmla="*/ 269657708 w 435"/>
                <a:gd name="T19" fmla="*/ 682963138 h 314"/>
                <a:gd name="T20" fmla="*/ 216733594 w 435"/>
                <a:gd name="T21" fmla="*/ 665321250 h 314"/>
                <a:gd name="T22" fmla="*/ 216733594 w 435"/>
                <a:gd name="T23" fmla="*/ 665321250 h 314"/>
                <a:gd name="T24" fmla="*/ 196572330 w 435"/>
                <a:gd name="T25" fmla="*/ 665321250 h 314"/>
                <a:gd name="T26" fmla="*/ 178932017 w 435"/>
                <a:gd name="T27" fmla="*/ 665321250 h 314"/>
                <a:gd name="T28" fmla="*/ 143649804 w 435"/>
                <a:gd name="T29" fmla="*/ 682963138 h 314"/>
                <a:gd name="T30" fmla="*/ 90725691 w 435"/>
                <a:gd name="T31" fmla="*/ 665321250 h 314"/>
                <a:gd name="T32" fmla="*/ 70564426 w 435"/>
                <a:gd name="T33" fmla="*/ 647680950 h 314"/>
                <a:gd name="T34" fmla="*/ 52924113 w 435"/>
                <a:gd name="T35" fmla="*/ 627519700 h 314"/>
                <a:gd name="T36" fmla="*/ 35282213 w 435"/>
                <a:gd name="T37" fmla="*/ 609877813 h 314"/>
                <a:gd name="T38" fmla="*/ 90725691 w 435"/>
                <a:gd name="T39" fmla="*/ 539313438 h 314"/>
                <a:gd name="T40" fmla="*/ 143649804 w 435"/>
                <a:gd name="T41" fmla="*/ 483870000 h 314"/>
                <a:gd name="T42" fmla="*/ 126007904 w 435"/>
                <a:gd name="T43" fmla="*/ 466229700 h 314"/>
                <a:gd name="T44" fmla="*/ 108367591 w 435"/>
                <a:gd name="T45" fmla="*/ 448587813 h 314"/>
                <a:gd name="T46" fmla="*/ 90725691 w 435"/>
                <a:gd name="T47" fmla="*/ 430947513 h 314"/>
                <a:gd name="T48" fmla="*/ 52924113 w 435"/>
                <a:gd name="T49" fmla="*/ 413305625 h 314"/>
                <a:gd name="T50" fmla="*/ 35282213 w 435"/>
                <a:gd name="T51" fmla="*/ 395665325 h 314"/>
                <a:gd name="T52" fmla="*/ 17641900 w 435"/>
                <a:gd name="T53" fmla="*/ 378023438 h 314"/>
                <a:gd name="T54" fmla="*/ 0 w 435"/>
                <a:gd name="T55" fmla="*/ 340221888 h 314"/>
                <a:gd name="T56" fmla="*/ 17641900 w 435"/>
                <a:gd name="T57" fmla="*/ 322580000 h 314"/>
                <a:gd name="T58" fmla="*/ 35282213 w 435"/>
                <a:gd name="T59" fmla="*/ 287297813 h 314"/>
                <a:gd name="T60" fmla="*/ 126007904 w 435"/>
                <a:gd name="T61" fmla="*/ 178931888 h 314"/>
                <a:gd name="T62" fmla="*/ 216733594 w 435"/>
                <a:gd name="T63" fmla="*/ 70564375 h 314"/>
                <a:gd name="T64" fmla="*/ 234375495 w 435"/>
                <a:gd name="T65" fmla="*/ 35282188 h 314"/>
                <a:gd name="T66" fmla="*/ 269657708 w 435"/>
                <a:gd name="T67" fmla="*/ 17641888 h 314"/>
                <a:gd name="T68" fmla="*/ 322580234 w 435"/>
                <a:gd name="T69" fmla="*/ 0 h 314"/>
                <a:gd name="T70" fmla="*/ 360383398 w 435"/>
                <a:gd name="T71" fmla="*/ 17641888 h 314"/>
                <a:gd name="T72" fmla="*/ 395665611 w 435"/>
                <a:gd name="T73" fmla="*/ 0 h 314"/>
                <a:gd name="T74" fmla="*/ 647681419 w 435"/>
                <a:gd name="T75" fmla="*/ 17641888 h 314"/>
                <a:gd name="T76" fmla="*/ 934979439 w 435"/>
                <a:gd name="T77" fmla="*/ 143649700 h 314"/>
                <a:gd name="T78" fmla="*/ 1005543866 w 435"/>
                <a:gd name="T79" fmla="*/ 340221888 h 314"/>
                <a:gd name="T80" fmla="*/ 1060987343 w 435"/>
                <a:gd name="T81" fmla="*/ 448587813 h 314"/>
                <a:gd name="T82" fmla="*/ 1078627656 w 435"/>
                <a:gd name="T83" fmla="*/ 466229700 h 314"/>
                <a:gd name="T84" fmla="*/ 1096269556 w 435"/>
                <a:gd name="T85" fmla="*/ 504031250 h 314"/>
                <a:gd name="T86" fmla="*/ 1078627656 w 435"/>
                <a:gd name="T87" fmla="*/ 521673138 h 314"/>
                <a:gd name="T88" fmla="*/ 1078627656 w 435"/>
                <a:gd name="T89" fmla="*/ 556955325 h 314"/>
                <a:gd name="T90" fmla="*/ 1005543866 w 435"/>
                <a:gd name="T91" fmla="*/ 592237513 h 314"/>
                <a:gd name="T92" fmla="*/ 952619752 w 435"/>
                <a:gd name="T93" fmla="*/ 627519700 h 314"/>
                <a:gd name="T94" fmla="*/ 791329635 w 435"/>
                <a:gd name="T95" fmla="*/ 791329063 h 314"/>
                <a:gd name="T96" fmla="*/ 682963632 w 435"/>
                <a:gd name="T97" fmla="*/ 682963138 h 314"/>
                <a:gd name="T98" fmla="*/ 682963632 w 435"/>
                <a:gd name="T99" fmla="*/ 647680950 h 314"/>
                <a:gd name="T100" fmla="*/ 700603945 w 435"/>
                <a:gd name="T101" fmla="*/ 627519700 h 314"/>
                <a:gd name="T102" fmla="*/ 647681419 w 435"/>
                <a:gd name="T103" fmla="*/ 627519700 h 314"/>
                <a:gd name="T104" fmla="*/ 609878254 w 435"/>
                <a:gd name="T105" fmla="*/ 627519700 h 314"/>
                <a:gd name="T106" fmla="*/ 574596041 w 435"/>
                <a:gd name="T107" fmla="*/ 647680950 h 314"/>
                <a:gd name="T108" fmla="*/ 521673515 w 435"/>
                <a:gd name="T109" fmla="*/ 665321250 h 314"/>
                <a:gd name="T110" fmla="*/ 521673515 w 435"/>
                <a:gd name="T111" fmla="*/ 665321250 h 314"/>
                <a:gd name="T112" fmla="*/ 483870350 w 435"/>
                <a:gd name="T113" fmla="*/ 647680950 h 314"/>
                <a:gd name="T114" fmla="*/ 466230038 w 435"/>
                <a:gd name="T115" fmla="*/ 647680950 h 3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35"/>
                <a:gd name="T175" fmla="*/ 0 h 314"/>
                <a:gd name="T176" fmla="*/ 435 w 435"/>
                <a:gd name="T177" fmla="*/ 314 h 31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35" h="314">
                  <a:moveTo>
                    <a:pt x="185" y="249"/>
                  </a:moveTo>
                  <a:lnTo>
                    <a:pt x="178" y="249"/>
                  </a:lnTo>
                  <a:lnTo>
                    <a:pt x="178" y="257"/>
                  </a:lnTo>
                  <a:lnTo>
                    <a:pt x="171" y="257"/>
                  </a:lnTo>
                  <a:lnTo>
                    <a:pt x="164" y="257"/>
                  </a:lnTo>
                  <a:lnTo>
                    <a:pt x="171" y="264"/>
                  </a:lnTo>
                  <a:lnTo>
                    <a:pt x="178" y="271"/>
                  </a:lnTo>
                  <a:lnTo>
                    <a:pt x="171" y="271"/>
                  </a:lnTo>
                  <a:lnTo>
                    <a:pt x="164" y="271"/>
                  </a:lnTo>
                  <a:lnTo>
                    <a:pt x="164" y="278"/>
                  </a:lnTo>
                  <a:lnTo>
                    <a:pt x="157" y="285"/>
                  </a:lnTo>
                  <a:lnTo>
                    <a:pt x="150" y="292"/>
                  </a:lnTo>
                  <a:lnTo>
                    <a:pt x="143" y="292"/>
                  </a:lnTo>
                  <a:lnTo>
                    <a:pt x="135" y="292"/>
                  </a:lnTo>
                  <a:lnTo>
                    <a:pt x="135" y="285"/>
                  </a:lnTo>
                  <a:lnTo>
                    <a:pt x="135" y="278"/>
                  </a:lnTo>
                  <a:lnTo>
                    <a:pt x="128" y="278"/>
                  </a:lnTo>
                  <a:lnTo>
                    <a:pt x="114" y="278"/>
                  </a:lnTo>
                  <a:lnTo>
                    <a:pt x="114" y="271"/>
                  </a:lnTo>
                  <a:lnTo>
                    <a:pt x="107" y="271"/>
                  </a:lnTo>
                  <a:lnTo>
                    <a:pt x="93" y="271"/>
                  </a:lnTo>
                  <a:lnTo>
                    <a:pt x="86" y="264"/>
                  </a:lnTo>
                  <a:lnTo>
                    <a:pt x="86" y="257"/>
                  </a:lnTo>
                  <a:lnTo>
                    <a:pt x="86" y="264"/>
                  </a:lnTo>
                  <a:lnTo>
                    <a:pt x="86" y="271"/>
                  </a:lnTo>
                  <a:lnTo>
                    <a:pt x="78" y="264"/>
                  </a:lnTo>
                  <a:lnTo>
                    <a:pt x="71" y="257"/>
                  </a:lnTo>
                  <a:lnTo>
                    <a:pt x="71" y="264"/>
                  </a:lnTo>
                  <a:lnTo>
                    <a:pt x="71" y="271"/>
                  </a:lnTo>
                  <a:lnTo>
                    <a:pt x="57" y="271"/>
                  </a:lnTo>
                  <a:lnTo>
                    <a:pt x="43" y="271"/>
                  </a:lnTo>
                  <a:lnTo>
                    <a:pt x="36" y="264"/>
                  </a:lnTo>
                  <a:lnTo>
                    <a:pt x="36" y="257"/>
                  </a:lnTo>
                  <a:lnTo>
                    <a:pt x="28" y="257"/>
                  </a:lnTo>
                  <a:lnTo>
                    <a:pt x="21" y="257"/>
                  </a:lnTo>
                  <a:lnTo>
                    <a:pt x="21" y="249"/>
                  </a:lnTo>
                  <a:lnTo>
                    <a:pt x="14" y="249"/>
                  </a:lnTo>
                  <a:lnTo>
                    <a:pt x="14" y="242"/>
                  </a:lnTo>
                  <a:lnTo>
                    <a:pt x="14" y="235"/>
                  </a:lnTo>
                  <a:lnTo>
                    <a:pt x="36" y="214"/>
                  </a:lnTo>
                  <a:lnTo>
                    <a:pt x="57" y="200"/>
                  </a:lnTo>
                  <a:lnTo>
                    <a:pt x="57" y="192"/>
                  </a:lnTo>
                  <a:lnTo>
                    <a:pt x="57" y="185"/>
                  </a:lnTo>
                  <a:lnTo>
                    <a:pt x="50" y="185"/>
                  </a:lnTo>
                  <a:lnTo>
                    <a:pt x="43" y="185"/>
                  </a:lnTo>
                  <a:lnTo>
                    <a:pt x="43" y="178"/>
                  </a:lnTo>
                  <a:lnTo>
                    <a:pt x="43" y="171"/>
                  </a:lnTo>
                  <a:lnTo>
                    <a:pt x="36" y="171"/>
                  </a:lnTo>
                  <a:lnTo>
                    <a:pt x="21" y="171"/>
                  </a:lnTo>
                  <a:lnTo>
                    <a:pt x="21" y="164"/>
                  </a:lnTo>
                  <a:lnTo>
                    <a:pt x="14" y="164"/>
                  </a:lnTo>
                  <a:lnTo>
                    <a:pt x="14" y="157"/>
                  </a:lnTo>
                  <a:lnTo>
                    <a:pt x="14" y="150"/>
                  </a:lnTo>
                  <a:lnTo>
                    <a:pt x="7" y="150"/>
                  </a:lnTo>
                  <a:lnTo>
                    <a:pt x="0" y="143"/>
                  </a:lnTo>
                  <a:lnTo>
                    <a:pt x="0" y="135"/>
                  </a:lnTo>
                  <a:lnTo>
                    <a:pt x="0" y="128"/>
                  </a:lnTo>
                  <a:lnTo>
                    <a:pt x="7" y="128"/>
                  </a:lnTo>
                  <a:lnTo>
                    <a:pt x="14" y="128"/>
                  </a:lnTo>
                  <a:lnTo>
                    <a:pt x="14" y="114"/>
                  </a:lnTo>
                  <a:lnTo>
                    <a:pt x="21" y="100"/>
                  </a:lnTo>
                  <a:lnTo>
                    <a:pt x="50" y="71"/>
                  </a:lnTo>
                  <a:lnTo>
                    <a:pt x="71" y="43"/>
                  </a:lnTo>
                  <a:lnTo>
                    <a:pt x="86" y="28"/>
                  </a:lnTo>
                  <a:lnTo>
                    <a:pt x="93" y="21"/>
                  </a:lnTo>
                  <a:lnTo>
                    <a:pt x="93" y="14"/>
                  </a:lnTo>
                  <a:lnTo>
                    <a:pt x="93" y="7"/>
                  </a:lnTo>
                  <a:lnTo>
                    <a:pt x="107" y="7"/>
                  </a:lnTo>
                  <a:lnTo>
                    <a:pt x="128" y="7"/>
                  </a:lnTo>
                  <a:lnTo>
                    <a:pt x="128" y="0"/>
                  </a:lnTo>
                  <a:lnTo>
                    <a:pt x="135" y="7"/>
                  </a:lnTo>
                  <a:lnTo>
                    <a:pt x="143" y="7"/>
                  </a:lnTo>
                  <a:lnTo>
                    <a:pt x="150" y="0"/>
                  </a:lnTo>
                  <a:lnTo>
                    <a:pt x="157" y="0"/>
                  </a:lnTo>
                  <a:lnTo>
                    <a:pt x="157" y="7"/>
                  </a:lnTo>
                  <a:lnTo>
                    <a:pt x="257" y="7"/>
                  </a:lnTo>
                  <a:lnTo>
                    <a:pt x="349" y="7"/>
                  </a:lnTo>
                  <a:lnTo>
                    <a:pt x="371" y="57"/>
                  </a:lnTo>
                  <a:lnTo>
                    <a:pt x="385" y="100"/>
                  </a:lnTo>
                  <a:lnTo>
                    <a:pt x="399" y="135"/>
                  </a:lnTo>
                  <a:lnTo>
                    <a:pt x="421" y="171"/>
                  </a:lnTo>
                  <a:lnTo>
                    <a:pt x="421" y="178"/>
                  </a:lnTo>
                  <a:lnTo>
                    <a:pt x="421" y="185"/>
                  </a:lnTo>
                  <a:lnTo>
                    <a:pt x="428" y="185"/>
                  </a:lnTo>
                  <a:lnTo>
                    <a:pt x="435" y="185"/>
                  </a:lnTo>
                  <a:lnTo>
                    <a:pt x="435" y="200"/>
                  </a:lnTo>
                  <a:lnTo>
                    <a:pt x="435" y="207"/>
                  </a:lnTo>
                  <a:lnTo>
                    <a:pt x="428" y="207"/>
                  </a:lnTo>
                  <a:lnTo>
                    <a:pt x="428" y="214"/>
                  </a:lnTo>
                  <a:lnTo>
                    <a:pt x="428" y="221"/>
                  </a:lnTo>
                  <a:lnTo>
                    <a:pt x="421" y="221"/>
                  </a:lnTo>
                  <a:lnTo>
                    <a:pt x="399" y="235"/>
                  </a:lnTo>
                  <a:lnTo>
                    <a:pt x="385" y="249"/>
                  </a:lnTo>
                  <a:lnTo>
                    <a:pt x="378" y="249"/>
                  </a:lnTo>
                  <a:lnTo>
                    <a:pt x="342" y="278"/>
                  </a:lnTo>
                  <a:lnTo>
                    <a:pt x="314" y="314"/>
                  </a:lnTo>
                  <a:lnTo>
                    <a:pt x="292" y="292"/>
                  </a:lnTo>
                  <a:lnTo>
                    <a:pt x="271" y="271"/>
                  </a:lnTo>
                  <a:lnTo>
                    <a:pt x="271" y="264"/>
                  </a:lnTo>
                  <a:lnTo>
                    <a:pt x="271" y="257"/>
                  </a:lnTo>
                  <a:lnTo>
                    <a:pt x="278" y="257"/>
                  </a:lnTo>
                  <a:lnTo>
                    <a:pt x="278" y="249"/>
                  </a:lnTo>
                  <a:lnTo>
                    <a:pt x="271" y="249"/>
                  </a:lnTo>
                  <a:lnTo>
                    <a:pt x="257" y="249"/>
                  </a:lnTo>
                  <a:lnTo>
                    <a:pt x="250" y="249"/>
                  </a:lnTo>
                  <a:lnTo>
                    <a:pt x="242" y="249"/>
                  </a:lnTo>
                  <a:lnTo>
                    <a:pt x="242" y="257"/>
                  </a:lnTo>
                  <a:lnTo>
                    <a:pt x="228" y="257"/>
                  </a:lnTo>
                  <a:lnTo>
                    <a:pt x="207" y="257"/>
                  </a:lnTo>
                  <a:lnTo>
                    <a:pt x="207" y="264"/>
                  </a:lnTo>
                  <a:lnTo>
                    <a:pt x="207" y="271"/>
                  </a:lnTo>
                  <a:lnTo>
                    <a:pt x="207" y="264"/>
                  </a:lnTo>
                  <a:lnTo>
                    <a:pt x="200" y="257"/>
                  </a:lnTo>
                  <a:lnTo>
                    <a:pt x="192" y="257"/>
                  </a:lnTo>
                  <a:lnTo>
                    <a:pt x="185" y="257"/>
                  </a:lnTo>
                  <a:lnTo>
                    <a:pt x="185" y="249"/>
                  </a:lnTo>
                  <a:close/>
                </a:path>
              </a:pathLst>
            </a:custGeom>
            <a:solidFill>
              <a:schemeClr val="accent3">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62" name="Freeform 161"/>
            <p:cNvSpPr>
              <a:spLocks/>
            </p:cNvSpPr>
            <p:nvPr/>
          </p:nvSpPr>
          <p:spPr bwMode="auto">
            <a:xfrm>
              <a:off x="6083300" y="3587750"/>
              <a:ext cx="690563" cy="498475"/>
            </a:xfrm>
            <a:custGeom>
              <a:avLst/>
              <a:gdLst>
                <a:gd name="T0" fmla="*/ 448588137 w 435"/>
                <a:gd name="T1" fmla="*/ 627519700 h 314"/>
                <a:gd name="T2" fmla="*/ 430947825 w 435"/>
                <a:gd name="T3" fmla="*/ 647680950 h 314"/>
                <a:gd name="T4" fmla="*/ 430947825 w 435"/>
                <a:gd name="T5" fmla="*/ 665321250 h 314"/>
                <a:gd name="T6" fmla="*/ 430947825 w 435"/>
                <a:gd name="T7" fmla="*/ 682963138 h 314"/>
                <a:gd name="T8" fmla="*/ 413305924 w 435"/>
                <a:gd name="T9" fmla="*/ 700603438 h 314"/>
                <a:gd name="T10" fmla="*/ 378023711 w 435"/>
                <a:gd name="T11" fmla="*/ 735885625 h 314"/>
                <a:gd name="T12" fmla="*/ 340222134 w 435"/>
                <a:gd name="T13" fmla="*/ 735885625 h 314"/>
                <a:gd name="T14" fmla="*/ 340222134 w 435"/>
                <a:gd name="T15" fmla="*/ 700603438 h 314"/>
                <a:gd name="T16" fmla="*/ 287298021 w 435"/>
                <a:gd name="T17" fmla="*/ 700603438 h 314"/>
                <a:gd name="T18" fmla="*/ 269657708 w 435"/>
                <a:gd name="T19" fmla="*/ 682963138 h 314"/>
                <a:gd name="T20" fmla="*/ 216733594 w 435"/>
                <a:gd name="T21" fmla="*/ 665321250 h 314"/>
                <a:gd name="T22" fmla="*/ 216733594 w 435"/>
                <a:gd name="T23" fmla="*/ 665321250 h 314"/>
                <a:gd name="T24" fmla="*/ 196572330 w 435"/>
                <a:gd name="T25" fmla="*/ 665321250 h 314"/>
                <a:gd name="T26" fmla="*/ 178932017 w 435"/>
                <a:gd name="T27" fmla="*/ 665321250 h 314"/>
                <a:gd name="T28" fmla="*/ 143649804 w 435"/>
                <a:gd name="T29" fmla="*/ 682963138 h 314"/>
                <a:gd name="T30" fmla="*/ 90725691 w 435"/>
                <a:gd name="T31" fmla="*/ 665321250 h 314"/>
                <a:gd name="T32" fmla="*/ 70564426 w 435"/>
                <a:gd name="T33" fmla="*/ 647680950 h 314"/>
                <a:gd name="T34" fmla="*/ 52924113 w 435"/>
                <a:gd name="T35" fmla="*/ 627519700 h 314"/>
                <a:gd name="T36" fmla="*/ 35282213 w 435"/>
                <a:gd name="T37" fmla="*/ 609877813 h 314"/>
                <a:gd name="T38" fmla="*/ 90725691 w 435"/>
                <a:gd name="T39" fmla="*/ 539313438 h 314"/>
                <a:gd name="T40" fmla="*/ 143649804 w 435"/>
                <a:gd name="T41" fmla="*/ 483870000 h 314"/>
                <a:gd name="T42" fmla="*/ 126007904 w 435"/>
                <a:gd name="T43" fmla="*/ 466229700 h 314"/>
                <a:gd name="T44" fmla="*/ 108367591 w 435"/>
                <a:gd name="T45" fmla="*/ 448587813 h 314"/>
                <a:gd name="T46" fmla="*/ 90725691 w 435"/>
                <a:gd name="T47" fmla="*/ 430947513 h 314"/>
                <a:gd name="T48" fmla="*/ 52924113 w 435"/>
                <a:gd name="T49" fmla="*/ 413305625 h 314"/>
                <a:gd name="T50" fmla="*/ 35282213 w 435"/>
                <a:gd name="T51" fmla="*/ 395665325 h 314"/>
                <a:gd name="T52" fmla="*/ 17641900 w 435"/>
                <a:gd name="T53" fmla="*/ 378023438 h 314"/>
                <a:gd name="T54" fmla="*/ 0 w 435"/>
                <a:gd name="T55" fmla="*/ 340221888 h 314"/>
                <a:gd name="T56" fmla="*/ 17641900 w 435"/>
                <a:gd name="T57" fmla="*/ 322580000 h 314"/>
                <a:gd name="T58" fmla="*/ 35282213 w 435"/>
                <a:gd name="T59" fmla="*/ 287297813 h 314"/>
                <a:gd name="T60" fmla="*/ 126007904 w 435"/>
                <a:gd name="T61" fmla="*/ 178931888 h 314"/>
                <a:gd name="T62" fmla="*/ 216733594 w 435"/>
                <a:gd name="T63" fmla="*/ 70564375 h 314"/>
                <a:gd name="T64" fmla="*/ 234375495 w 435"/>
                <a:gd name="T65" fmla="*/ 35282188 h 314"/>
                <a:gd name="T66" fmla="*/ 269657708 w 435"/>
                <a:gd name="T67" fmla="*/ 17641888 h 314"/>
                <a:gd name="T68" fmla="*/ 322580234 w 435"/>
                <a:gd name="T69" fmla="*/ 0 h 314"/>
                <a:gd name="T70" fmla="*/ 360383398 w 435"/>
                <a:gd name="T71" fmla="*/ 17641888 h 314"/>
                <a:gd name="T72" fmla="*/ 395665611 w 435"/>
                <a:gd name="T73" fmla="*/ 0 h 314"/>
                <a:gd name="T74" fmla="*/ 647681419 w 435"/>
                <a:gd name="T75" fmla="*/ 17641888 h 314"/>
                <a:gd name="T76" fmla="*/ 934979439 w 435"/>
                <a:gd name="T77" fmla="*/ 143649700 h 314"/>
                <a:gd name="T78" fmla="*/ 1005543866 w 435"/>
                <a:gd name="T79" fmla="*/ 340221888 h 314"/>
                <a:gd name="T80" fmla="*/ 1060987343 w 435"/>
                <a:gd name="T81" fmla="*/ 448587813 h 314"/>
                <a:gd name="T82" fmla="*/ 1078627656 w 435"/>
                <a:gd name="T83" fmla="*/ 466229700 h 314"/>
                <a:gd name="T84" fmla="*/ 1096269556 w 435"/>
                <a:gd name="T85" fmla="*/ 504031250 h 314"/>
                <a:gd name="T86" fmla="*/ 1078627656 w 435"/>
                <a:gd name="T87" fmla="*/ 521673138 h 314"/>
                <a:gd name="T88" fmla="*/ 1078627656 w 435"/>
                <a:gd name="T89" fmla="*/ 556955325 h 314"/>
                <a:gd name="T90" fmla="*/ 1005543866 w 435"/>
                <a:gd name="T91" fmla="*/ 592237513 h 314"/>
                <a:gd name="T92" fmla="*/ 952619752 w 435"/>
                <a:gd name="T93" fmla="*/ 627519700 h 314"/>
                <a:gd name="T94" fmla="*/ 791329635 w 435"/>
                <a:gd name="T95" fmla="*/ 791329063 h 314"/>
                <a:gd name="T96" fmla="*/ 682963632 w 435"/>
                <a:gd name="T97" fmla="*/ 682963138 h 314"/>
                <a:gd name="T98" fmla="*/ 682963632 w 435"/>
                <a:gd name="T99" fmla="*/ 647680950 h 314"/>
                <a:gd name="T100" fmla="*/ 700603945 w 435"/>
                <a:gd name="T101" fmla="*/ 627519700 h 314"/>
                <a:gd name="T102" fmla="*/ 647681419 w 435"/>
                <a:gd name="T103" fmla="*/ 627519700 h 314"/>
                <a:gd name="T104" fmla="*/ 609878254 w 435"/>
                <a:gd name="T105" fmla="*/ 627519700 h 314"/>
                <a:gd name="T106" fmla="*/ 574596041 w 435"/>
                <a:gd name="T107" fmla="*/ 647680950 h 314"/>
                <a:gd name="T108" fmla="*/ 521673515 w 435"/>
                <a:gd name="T109" fmla="*/ 665321250 h 314"/>
                <a:gd name="T110" fmla="*/ 521673515 w 435"/>
                <a:gd name="T111" fmla="*/ 665321250 h 314"/>
                <a:gd name="T112" fmla="*/ 483870350 w 435"/>
                <a:gd name="T113" fmla="*/ 647680950 h 314"/>
                <a:gd name="T114" fmla="*/ 466230038 w 435"/>
                <a:gd name="T115" fmla="*/ 647680950 h 3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35"/>
                <a:gd name="T175" fmla="*/ 0 h 314"/>
                <a:gd name="T176" fmla="*/ 435 w 435"/>
                <a:gd name="T177" fmla="*/ 314 h 31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35" h="314">
                  <a:moveTo>
                    <a:pt x="185" y="249"/>
                  </a:moveTo>
                  <a:lnTo>
                    <a:pt x="178" y="249"/>
                  </a:lnTo>
                  <a:lnTo>
                    <a:pt x="178" y="257"/>
                  </a:lnTo>
                  <a:lnTo>
                    <a:pt x="171" y="257"/>
                  </a:lnTo>
                  <a:lnTo>
                    <a:pt x="164" y="257"/>
                  </a:lnTo>
                  <a:lnTo>
                    <a:pt x="171" y="264"/>
                  </a:lnTo>
                  <a:lnTo>
                    <a:pt x="178" y="271"/>
                  </a:lnTo>
                  <a:lnTo>
                    <a:pt x="171" y="271"/>
                  </a:lnTo>
                  <a:lnTo>
                    <a:pt x="164" y="271"/>
                  </a:lnTo>
                  <a:lnTo>
                    <a:pt x="164" y="278"/>
                  </a:lnTo>
                  <a:lnTo>
                    <a:pt x="157" y="285"/>
                  </a:lnTo>
                  <a:lnTo>
                    <a:pt x="150" y="292"/>
                  </a:lnTo>
                  <a:lnTo>
                    <a:pt x="143" y="292"/>
                  </a:lnTo>
                  <a:lnTo>
                    <a:pt x="135" y="292"/>
                  </a:lnTo>
                  <a:lnTo>
                    <a:pt x="135" y="285"/>
                  </a:lnTo>
                  <a:lnTo>
                    <a:pt x="135" y="278"/>
                  </a:lnTo>
                  <a:lnTo>
                    <a:pt x="128" y="278"/>
                  </a:lnTo>
                  <a:lnTo>
                    <a:pt x="114" y="278"/>
                  </a:lnTo>
                  <a:lnTo>
                    <a:pt x="114" y="271"/>
                  </a:lnTo>
                  <a:lnTo>
                    <a:pt x="107" y="271"/>
                  </a:lnTo>
                  <a:lnTo>
                    <a:pt x="93" y="271"/>
                  </a:lnTo>
                  <a:lnTo>
                    <a:pt x="86" y="264"/>
                  </a:lnTo>
                  <a:lnTo>
                    <a:pt x="86" y="257"/>
                  </a:lnTo>
                  <a:lnTo>
                    <a:pt x="86" y="264"/>
                  </a:lnTo>
                  <a:lnTo>
                    <a:pt x="86" y="271"/>
                  </a:lnTo>
                  <a:lnTo>
                    <a:pt x="78" y="264"/>
                  </a:lnTo>
                  <a:lnTo>
                    <a:pt x="71" y="257"/>
                  </a:lnTo>
                  <a:lnTo>
                    <a:pt x="71" y="264"/>
                  </a:lnTo>
                  <a:lnTo>
                    <a:pt x="71" y="271"/>
                  </a:lnTo>
                  <a:lnTo>
                    <a:pt x="57" y="271"/>
                  </a:lnTo>
                  <a:lnTo>
                    <a:pt x="43" y="271"/>
                  </a:lnTo>
                  <a:lnTo>
                    <a:pt x="36" y="264"/>
                  </a:lnTo>
                  <a:lnTo>
                    <a:pt x="36" y="257"/>
                  </a:lnTo>
                  <a:lnTo>
                    <a:pt x="28" y="257"/>
                  </a:lnTo>
                  <a:lnTo>
                    <a:pt x="21" y="257"/>
                  </a:lnTo>
                  <a:lnTo>
                    <a:pt x="21" y="249"/>
                  </a:lnTo>
                  <a:lnTo>
                    <a:pt x="14" y="249"/>
                  </a:lnTo>
                  <a:lnTo>
                    <a:pt x="14" y="242"/>
                  </a:lnTo>
                  <a:lnTo>
                    <a:pt x="14" y="235"/>
                  </a:lnTo>
                  <a:lnTo>
                    <a:pt x="36" y="214"/>
                  </a:lnTo>
                  <a:lnTo>
                    <a:pt x="57" y="200"/>
                  </a:lnTo>
                  <a:lnTo>
                    <a:pt x="57" y="192"/>
                  </a:lnTo>
                  <a:lnTo>
                    <a:pt x="57" y="185"/>
                  </a:lnTo>
                  <a:lnTo>
                    <a:pt x="50" y="185"/>
                  </a:lnTo>
                  <a:lnTo>
                    <a:pt x="43" y="185"/>
                  </a:lnTo>
                  <a:lnTo>
                    <a:pt x="43" y="178"/>
                  </a:lnTo>
                  <a:lnTo>
                    <a:pt x="43" y="171"/>
                  </a:lnTo>
                  <a:lnTo>
                    <a:pt x="36" y="171"/>
                  </a:lnTo>
                  <a:lnTo>
                    <a:pt x="21" y="171"/>
                  </a:lnTo>
                  <a:lnTo>
                    <a:pt x="21" y="164"/>
                  </a:lnTo>
                  <a:lnTo>
                    <a:pt x="14" y="164"/>
                  </a:lnTo>
                  <a:lnTo>
                    <a:pt x="14" y="157"/>
                  </a:lnTo>
                  <a:lnTo>
                    <a:pt x="14" y="150"/>
                  </a:lnTo>
                  <a:lnTo>
                    <a:pt x="7" y="150"/>
                  </a:lnTo>
                  <a:lnTo>
                    <a:pt x="0" y="143"/>
                  </a:lnTo>
                  <a:lnTo>
                    <a:pt x="0" y="135"/>
                  </a:lnTo>
                  <a:lnTo>
                    <a:pt x="0" y="128"/>
                  </a:lnTo>
                  <a:lnTo>
                    <a:pt x="7" y="128"/>
                  </a:lnTo>
                  <a:lnTo>
                    <a:pt x="14" y="128"/>
                  </a:lnTo>
                  <a:lnTo>
                    <a:pt x="14" y="114"/>
                  </a:lnTo>
                  <a:lnTo>
                    <a:pt x="21" y="100"/>
                  </a:lnTo>
                  <a:lnTo>
                    <a:pt x="50" y="71"/>
                  </a:lnTo>
                  <a:lnTo>
                    <a:pt x="71" y="43"/>
                  </a:lnTo>
                  <a:lnTo>
                    <a:pt x="86" y="28"/>
                  </a:lnTo>
                  <a:lnTo>
                    <a:pt x="93" y="21"/>
                  </a:lnTo>
                  <a:lnTo>
                    <a:pt x="93" y="14"/>
                  </a:lnTo>
                  <a:lnTo>
                    <a:pt x="93" y="7"/>
                  </a:lnTo>
                  <a:lnTo>
                    <a:pt x="107" y="7"/>
                  </a:lnTo>
                  <a:lnTo>
                    <a:pt x="128" y="7"/>
                  </a:lnTo>
                  <a:lnTo>
                    <a:pt x="128" y="0"/>
                  </a:lnTo>
                  <a:lnTo>
                    <a:pt x="135" y="7"/>
                  </a:lnTo>
                  <a:lnTo>
                    <a:pt x="143" y="7"/>
                  </a:lnTo>
                  <a:lnTo>
                    <a:pt x="150" y="0"/>
                  </a:lnTo>
                  <a:lnTo>
                    <a:pt x="157" y="0"/>
                  </a:lnTo>
                  <a:lnTo>
                    <a:pt x="157" y="7"/>
                  </a:lnTo>
                  <a:lnTo>
                    <a:pt x="257" y="7"/>
                  </a:lnTo>
                  <a:lnTo>
                    <a:pt x="349" y="7"/>
                  </a:lnTo>
                  <a:lnTo>
                    <a:pt x="371" y="57"/>
                  </a:lnTo>
                  <a:lnTo>
                    <a:pt x="385" y="100"/>
                  </a:lnTo>
                  <a:lnTo>
                    <a:pt x="399" y="135"/>
                  </a:lnTo>
                  <a:lnTo>
                    <a:pt x="421" y="171"/>
                  </a:lnTo>
                  <a:lnTo>
                    <a:pt x="421" y="178"/>
                  </a:lnTo>
                  <a:lnTo>
                    <a:pt x="421" y="185"/>
                  </a:lnTo>
                  <a:lnTo>
                    <a:pt x="428" y="185"/>
                  </a:lnTo>
                  <a:lnTo>
                    <a:pt x="435" y="185"/>
                  </a:lnTo>
                  <a:lnTo>
                    <a:pt x="435" y="200"/>
                  </a:lnTo>
                  <a:lnTo>
                    <a:pt x="435" y="207"/>
                  </a:lnTo>
                  <a:lnTo>
                    <a:pt x="428" y="207"/>
                  </a:lnTo>
                  <a:lnTo>
                    <a:pt x="428" y="214"/>
                  </a:lnTo>
                  <a:lnTo>
                    <a:pt x="428" y="221"/>
                  </a:lnTo>
                  <a:lnTo>
                    <a:pt x="421" y="221"/>
                  </a:lnTo>
                  <a:lnTo>
                    <a:pt x="399" y="235"/>
                  </a:lnTo>
                  <a:lnTo>
                    <a:pt x="385" y="249"/>
                  </a:lnTo>
                  <a:lnTo>
                    <a:pt x="378" y="249"/>
                  </a:lnTo>
                  <a:lnTo>
                    <a:pt x="342" y="278"/>
                  </a:lnTo>
                  <a:lnTo>
                    <a:pt x="314" y="314"/>
                  </a:lnTo>
                  <a:lnTo>
                    <a:pt x="292" y="292"/>
                  </a:lnTo>
                  <a:lnTo>
                    <a:pt x="271" y="271"/>
                  </a:lnTo>
                  <a:lnTo>
                    <a:pt x="271" y="264"/>
                  </a:lnTo>
                  <a:lnTo>
                    <a:pt x="271" y="257"/>
                  </a:lnTo>
                  <a:lnTo>
                    <a:pt x="278" y="257"/>
                  </a:lnTo>
                  <a:lnTo>
                    <a:pt x="278" y="249"/>
                  </a:lnTo>
                  <a:lnTo>
                    <a:pt x="271" y="249"/>
                  </a:lnTo>
                  <a:lnTo>
                    <a:pt x="257" y="249"/>
                  </a:lnTo>
                  <a:lnTo>
                    <a:pt x="250" y="249"/>
                  </a:lnTo>
                  <a:lnTo>
                    <a:pt x="242" y="249"/>
                  </a:lnTo>
                  <a:lnTo>
                    <a:pt x="242" y="257"/>
                  </a:lnTo>
                  <a:lnTo>
                    <a:pt x="228" y="257"/>
                  </a:lnTo>
                  <a:lnTo>
                    <a:pt x="207" y="257"/>
                  </a:lnTo>
                  <a:lnTo>
                    <a:pt x="207" y="264"/>
                  </a:lnTo>
                  <a:lnTo>
                    <a:pt x="207" y="271"/>
                  </a:lnTo>
                  <a:lnTo>
                    <a:pt x="207" y="264"/>
                  </a:lnTo>
                  <a:lnTo>
                    <a:pt x="200" y="257"/>
                  </a:lnTo>
                  <a:lnTo>
                    <a:pt x="192" y="257"/>
                  </a:lnTo>
                  <a:lnTo>
                    <a:pt x="185" y="25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63" name="Freeform 162"/>
            <p:cNvSpPr>
              <a:spLocks/>
            </p:cNvSpPr>
            <p:nvPr/>
          </p:nvSpPr>
          <p:spPr bwMode="auto">
            <a:xfrm>
              <a:off x="6151563" y="3067050"/>
              <a:ext cx="509587" cy="565150"/>
            </a:xfrm>
            <a:custGeom>
              <a:avLst/>
              <a:gdLst>
                <a:gd name="T0" fmla="*/ 126007689 w 321"/>
                <a:gd name="T1" fmla="*/ 861893438 h 356"/>
                <a:gd name="T2" fmla="*/ 108365819 w 321"/>
                <a:gd name="T3" fmla="*/ 897175625 h 356"/>
                <a:gd name="T4" fmla="*/ 70564306 w 321"/>
                <a:gd name="T5" fmla="*/ 861893438 h 356"/>
                <a:gd name="T6" fmla="*/ 0 w 321"/>
                <a:gd name="T7" fmla="*/ 844253138 h 356"/>
                <a:gd name="T8" fmla="*/ 52922436 w 321"/>
                <a:gd name="T9" fmla="*/ 682963138 h 356"/>
                <a:gd name="T10" fmla="*/ 70564306 w 321"/>
                <a:gd name="T11" fmla="*/ 539313438 h 356"/>
                <a:gd name="T12" fmla="*/ 70564306 w 321"/>
                <a:gd name="T13" fmla="*/ 466229700 h 356"/>
                <a:gd name="T14" fmla="*/ 52922436 w 321"/>
                <a:gd name="T15" fmla="*/ 269657513 h 356"/>
                <a:gd name="T16" fmla="*/ 52922436 w 321"/>
                <a:gd name="T17" fmla="*/ 214214075 h 356"/>
                <a:gd name="T18" fmla="*/ 35282153 w 321"/>
                <a:gd name="T19" fmla="*/ 178931888 h 356"/>
                <a:gd name="T20" fmla="*/ 52922436 w 321"/>
                <a:gd name="T21" fmla="*/ 161290000 h 356"/>
                <a:gd name="T22" fmla="*/ 35282153 w 321"/>
                <a:gd name="T23" fmla="*/ 35282188 h 356"/>
                <a:gd name="T24" fmla="*/ 161289842 w 321"/>
                <a:gd name="T25" fmla="*/ 35282188 h 356"/>
                <a:gd name="T26" fmla="*/ 178930124 w 321"/>
                <a:gd name="T27" fmla="*/ 0 h 356"/>
                <a:gd name="T28" fmla="*/ 269655660 w 321"/>
                <a:gd name="T29" fmla="*/ 0 h 356"/>
                <a:gd name="T30" fmla="*/ 269655660 w 321"/>
                <a:gd name="T31" fmla="*/ 35282188 h 356"/>
                <a:gd name="T32" fmla="*/ 340219966 w 321"/>
                <a:gd name="T33" fmla="*/ 35282188 h 356"/>
                <a:gd name="T34" fmla="*/ 395663349 w 321"/>
                <a:gd name="T35" fmla="*/ 52924075 h 356"/>
                <a:gd name="T36" fmla="*/ 413305219 w 321"/>
                <a:gd name="T37" fmla="*/ 70564375 h 356"/>
                <a:gd name="T38" fmla="*/ 448587372 w 321"/>
                <a:gd name="T39" fmla="*/ 35282188 h 356"/>
                <a:gd name="T40" fmla="*/ 521671038 w 321"/>
                <a:gd name="T41" fmla="*/ 35282188 h 356"/>
                <a:gd name="T42" fmla="*/ 592235344 w 321"/>
                <a:gd name="T43" fmla="*/ 70564375 h 356"/>
                <a:gd name="T44" fmla="*/ 682960880 w 321"/>
                <a:gd name="T45" fmla="*/ 234375325 h 356"/>
                <a:gd name="T46" fmla="*/ 682960880 w 321"/>
                <a:gd name="T47" fmla="*/ 304939700 h 356"/>
                <a:gd name="T48" fmla="*/ 718243033 w 321"/>
                <a:gd name="T49" fmla="*/ 340221888 h 356"/>
                <a:gd name="T50" fmla="*/ 771167056 w 321"/>
                <a:gd name="T51" fmla="*/ 395665325 h 356"/>
                <a:gd name="T52" fmla="*/ 808968569 w 321"/>
                <a:gd name="T53" fmla="*/ 504031250 h 356"/>
                <a:gd name="T54" fmla="*/ 771167056 w 321"/>
                <a:gd name="T55" fmla="*/ 647680950 h 356"/>
                <a:gd name="T56" fmla="*/ 771167056 w 321"/>
                <a:gd name="T57" fmla="*/ 771167813 h 356"/>
                <a:gd name="T58" fmla="*/ 753525186 w 321"/>
                <a:gd name="T59" fmla="*/ 844253138 h 356"/>
                <a:gd name="T60" fmla="*/ 771167056 w 321"/>
                <a:gd name="T61" fmla="*/ 861893438 h 356"/>
                <a:gd name="T62" fmla="*/ 287297531 w 321"/>
                <a:gd name="T63" fmla="*/ 861893438 h 356"/>
                <a:gd name="T64" fmla="*/ 269655660 w 321"/>
                <a:gd name="T65" fmla="*/ 844253138 h 356"/>
                <a:gd name="T66" fmla="*/ 231854148 w 321"/>
                <a:gd name="T67" fmla="*/ 861893438 h 356"/>
                <a:gd name="T68" fmla="*/ 214212277 w 321"/>
                <a:gd name="T69" fmla="*/ 844253138 h 356"/>
                <a:gd name="T70" fmla="*/ 196571995 w 321"/>
                <a:gd name="T71" fmla="*/ 861893438 h 356"/>
                <a:gd name="T72" fmla="*/ 178930124 w 321"/>
                <a:gd name="T73" fmla="*/ 861893438 h 35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21"/>
                <a:gd name="T112" fmla="*/ 0 h 356"/>
                <a:gd name="T113" fmla="*/ 321 w 321"/>
                <a:gd name="T114" fmla="*/ 356 h 35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21" h="356">
                  <a:moveTo>
                    <a:pt x="64" y="342"/>
                  </a:moveTo>
                  <a:lnTo>
                    <a:pt x="50" y="342"/>
                  </a:lnTo>
                  <a:lnTo>
                    <a:pt x="43" y="349"/>
                  </a:lnTo>
                  <a:lnTo>
                    <a:pt x="43" y="356"/>
                  </a:lnTo>
                  <a:lnTo>
                    <a:pt x="35" y="349"/>
                  </a:lnTo>
                  <a:lnTo>
                    <a:pt x="28" y="342"/>
                  </a:lnTo>
                  <a:lnTo>
                    <a:pt x="14" y="335"/>
                  </a:lnTo>
                  <a:lnTo>
                    <a:pt x="0" y="335"/>
                  </a:lnTo>
                  <a:lnTo>
                    <a:pt x="14" y="299"/>
                  </a:lnTo>
                  <a:lnTo>
                    <a:pt x="21" y="271"/>
                  </a:lnTo>
                  <a:lnTo>
                    <a:pt x="28" y="242"/>
                  </a:lnTo>
                  <a:lnTo>
                    <a:pt x="28" y="214"/>
                  </a:lnTo>
                  <a:lnTo>
                    <a:pt x="28" y="200"/>
                  </a:lnTo>
                  <a:lnTo>
                    <a:pt x="28" y="185"/>
                  </a:lnTo>
                  <a:lnTo>
                    <a:pt x="28" y="150"/>
                  </a:lnTo>
                  <a:lnTo>
                    <a:pt x="21" y="107"/>
                  </a:lnTo>
                  <a:lnTo>
                    <a:pt x="21" y="93"/>
                  </a:lnTo>
                  <a:lnTo>
                    <a:pt x="21" y="85"/>
                  </a:lnTo>
                  <a:lnTo>
                    <a:pt x="14" y="78"/>
                  </a:lnTo>
                  <a:lnTo>
                    <a:pt x="14" y="71"/>
                  </a:lnTo>
                  <a:lnTo>
                    <a:pt x="14" y="64"/>
                  </a:lnTo>
                  <a:lnTo>
                    <a:pt x="21" y="64"/>
                  </a:lnTo>
                  <a:lnTo>
                    <a:pt x="14" y="35"/>
                  </a:lnTo>
                  <a:lnTo>
                    <a:pt x="14" y="14"/>
                  </a:lnTo>
                  <a:lnTo>
                    <a:pt x="35" y="14"/>
                  </a:lnTo>
                  <a:lnTo>
                    <a:pt x="64" y="14"/>
                  </a:lnTo>
                  <a:lnTo>
                    <a:pt x="64" y="7"/>
                  </a:lnTo>
                  <a:lnTo>
                    <a:pt x="71" y="0"/>
                  </a:lnTo>
                  <a:lnTo>
                    <a:pt x="92" y="0"/>
                  </a:lnTo>
                  <a:lnTo>
                    <a:pt x="107" y="0"/>
                  </a:lnTo>
                  <a:lnTo>
                    <a:pt x="107" y="7"/>
                  </a:lnTo>
                  <a:lnTo>
                    <a:pt x="107" y="14"/>
                  </a:lnTo>
                  <a:lnTo>
                    <a:pt x="114" y="14"/>
                  </a:lnTo>
                  <a:lnTo>
                    <a:pt x="135" y="14"/>
                  </a:lnTo>
                  <a:lnTo>
                    <a:pt x="157" y="14"/>
                  </a:lnTo>
                  <a:lnTo>
                    <a:pt x="157" y="21"/>
                  </a:lnTo>
                  <a:lnTo>
                    <a:pt x="157" y="28"/>
                  </a:lnTo>
                  <a:lnTo>
                    <a:pt x="164" y="28"/>
                  </a:lnTo>
                  <a:lnTo>
                    <a:pt x="171" y="21"/>
                  </a:lnTo>
                  <a:lnTo>
                    <a:pt x="178" y="14"/>
                  </a:lnTo>
                  <a:lnTo>
                    <a:pt x="192" y="14"/>
                  </a:lnTo>
                  <a:lnTo>
                    <a:pt x="207" y="14"/>
                  </a:lnTo>
                  <a:lnTo>
                    <a:pt x="221" y="21"/>
                  </a:lnTo>
                  <a:lnTo>
                    <a:pt x="235" y="28"/>
                  </a:lnTo>
                  <a:lnTo>
                    <a:pt x="256" y="64"/>
                  </a:lnTo>
                  <a:lnTo>
                    <a:pt x="271" y="93"/>
                  </a:lnTo>
                  <a:lnTo>
                    <a:pt x="271" y="107"/>
                  </a:lnTo>
                  <a:lnTo>
                    <a:pt x="271" y="121"/>
                  </a:lnTo>
                  <a:lnTo>
                    <a:pt x="278" y="128"/>
                  </a:lnTo>
                  <a:lnTo>
                    <a:pt x="285" y="135"/>
                  </a:lnTo>
                  <a:lnTo>
                    <a:pt x="299" y="142"/>
                  </a:lnTo>
                  <a:lnTo>
                    <a:pt x="306" y="157"/>
                  </a:lnTo>
                  <a:lnTo>
                    <a:pt x="313" y="178"/>
                  </a:lnTo>
                  <a:lnTo>
                    <a:pt x="321" y="200"/>
                  </a:lnTo>
                  <a:lnTo>
                    <a:pt x="313" y="228"/>
                  </a:lnTo>
                  <a:lnTo>
                    <a:pt x="306" y="257"/>
                  </a:lnTo>
                  <a:lnTo>
                    <a:pt x="306" y="285"/>
                  </a:lnTo>
                  <a:lnTo>
                    <a:pt x="306" y="306"/>
                  </a:lnTo>
                  <a:lnTo>
                    <a:pt x="306" y="321"/>
                  </a:lnTo>
                  <a:lnTo>
                    <a:pt x="299" y="335"/>
                  </a:lnTo>
                  <a:lnTo>
                    <a:pt x="306" y="335"/>
                  </a:lnTo>
                  <a:lnTo>
                    <a:pt x="306" y="342"/>
                  </a:lnTo>
                  <a:lnTo>
                    <a:pt x="214" y="342"/>
                  </a:lnTo>
                  <a:lnTo>
                    <a:pt x="114" y="342"/>
                  </a:lnTo>
                  <a:lnTo>
                    <a:pt x="114" y="335"/>
                  </a:lnTo>
                  <a:lnTo>
                    <a:pt x="107" y="335"/>
                  </a:lnTo>
                  <a:lnTo>
                    <a:pt x="100" y="335"/>
                  </a:lnTo>
                  <a:lnTo>
                    <a:pt x="92" y="342"/>
                  </a:lnTo>
                  <a:lnTo>
                    <a:pt x="92" y="335"/>
                  </a:lnTo>
                  <a:lnTo>
                    <a:pt x="85" y="335"/>
                  </a:lnTo>
                  <a:lnTo>
                    <a:pt x="85" y="342"/>
                  </a:lnTo>
                  <a:lnTo>
                    <a:pt x="78" y="342"/>
                  </a:lnTo>
                  <a:lnTo>
                    <a:pt x="71" y="342"/>
                  </a:lnTo>
                  <a:lnTo>
                    <a:pt x="64" y="342"/>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64" name="Freeform 163"/>
            <p:cNvSpPr>
              <a:spLocks/>
            </p:cNvSpPr>
            <p:nvPr/>
          </p:nvSpPr>
          <p:spPr bwMode="auto">
            <a:xfrm>
              <a:off x="6151563" y="3067050"/>
              <a:ext cx="509587" cy="565150"/>
            </a:xfrm>
            <a:custGeom>
              <a:avLst/>
              <a:gdLst>
                <a:gd name="T0" fmla="*/ 126007689 w 321"/>
                <a:gd name="T1" fmla="*/ 861893438 h 356"/>
                <a:gd name="T2" fmla="*/ 108365819 w 321"/>
                <a:gd name="T3" fmla="*/ 897175625 h 356"/>
                <a:gd name="T4" fmla="*/ 70564306 w 321"/>
                <a:gd name="T5" fmla="*/ 861893438 h 356"/>
                <a:gd name="T6" fmla="*/ 0 w 321"/>
                <a:gd name="T7" fmla="*/ 844253138 h 356"/>
                <a:gd name="T8" fmla="*/ 52922436 w 321"/>
                <a:gd name="T9" fmla="*/ 682963138 h 356"/>
                <a:gd name="T10" fmla="*/ 70564306 w 321"/>
                <a:gd name="T11" fmla="*/ 539313438 h 356"/>
                <a:gd name="T12" fmla="*/ 70564306 w 321"/>
                <a:gd name="T13" fmla="*/ 466229700 h 356"/>
                <a:gd name="T14" fmla="*/ 52922436 w 321"/>
                <a:gd name="T15" fmla="*/ 269657513 h 356"/>
                <a:gd name="T16" fmla="*/ 52922436 w 321"/>
                <a:gd name="T17" fmla="*/ 214214075 h 356"/>
                <a:gd name="T18" fmla="*/ 35282153 w 321"/>
                <a:gd name="T19" fmla="*/ 178931888 h 356"/>
                <a:gd name="T20" fmla="*/ 52922436 w 321"/>
                <a:gd name="T21" fmla="*/ 161290000 h 356"/>
                <a:gd name="T22" fmla="*/ 35282153 w 321"/>
                <a:gd name="T23" fmla="*/ 35282188 h 356"/>
                <a:gd name="T24" fmla="*/ 161289842 w 321"/>
                <a:gd name="T25" fmla="*/ 35282188 h 356"/>
                <a:gd name="T26" fmla="*/ 178930124 w 321"/>
                <a:gd name="T27" fmla="*/ 0 h 356"/>
                <a:gd name="T28" fmla="*/ 269655660 w 321"/>
                <a:gd name="T29" fmla="*/ 0 h 356"/>
                <a:gd name="T30" fmla="*/ 269655660 w 321"/>
                <a:gd name="T31" fmla="*/ 35282188 h 356"/>
                <a:gd name="T32" fmla="*/ 340219966 w 321"/>
                <a:gd name="T33" fmla="*/ 35282188 h 356"/>
                <a:gd name="T34" fmla="*/ 395663349 w 321"/>
                <a:gd name="T35" fmla="*/ 52924075 h 356"/>
                <a:gd name="T36" fmla="*/ 413305219 w 321"/>
                <a:gd name="T37" fmla="*/ 70564375 h 356"/>
                <a:gd name="T38" fmla="*/ 448587372 w 321"/>
                <a:gd name="T39" fmla="*/ 35282188 h 356"/>
                <a:gd name="T40" fmla="*/ 521671038 w 321"/>
                <a:gd name="T41" fmla="*/ 35282188 h 356"/>
                <a:gd name="T42" fmla="*/ 592235344 w 321"/>
                <a:gd name="T43" fmla="*/ 70564375 h 356"/>
                <a:gd name="T44" fmla="*/ 682960880 w 321"/>
                <a:gd name="T45" fmla="*/ 234375325 h 356"/>
                <a:gd name="T46" fmla="*/ 682960880 w 321"/>
                <a:gd name="T47" fmla="*/ 304939700 h 356"/>
                <a:gd name="T48" fmla="*/ 718243033 w 321"/>
                <a:gd name="T49" fmla="*/ 340221888 h 356"/>
                <a:gd name="T50" fmla="*/ 771167056 w 321"/>
                <a:gd name="T51" fmla="*/ 395665325 h 356"/>
                <a:gd name="T52" fmla="*/ 808968569 w 321"/>
                <a:gd name="T53" fmla="*/ 504031250 h 356"/>
                <a:gd name="T54" fmla="*/ 771167056 w 321"/>
                <a:gd name="T55" fmla="*/ 647680950 h 356"/>
                <a:gd name="T56" fmla="*/ 771167056 w 321"/>
                <a:gd name="T57" fmla="*/ 771167813 h 356"/>
                <a:gd name="T58" fmla="*/ 753525186 w 321"/>
                <a:gd name="T59" fmla="*/ 844253138 h 356"/>
                <a:gd name="T60" fmla="*/ 771167056 w 321"/>
                <a:gd name="T61" fmla="*/ 861893438 h 356"/>
                <a:gd name="T62" fmla="*/ 287297531 w 321"/>
                <a:gd name="T63" fmla="*/ 861893438 h 356"/>
                <a:gd name="T64" fmla="*/ 269655660 w 321"/>
                <a:gd name="T65" fmla="*/ 844253138 h 356"/>
                <a:gd name="T66" fmla="*/ 231854148 w 321"/>
                <a:gd name="T67" fmla="*/ 861893438 h 356"/>
                <a:gd name="T68" fmla="*/ 214212277 w 321"/>
                <a:gd name="T69" fmla="*/ 844253138 h 356"/>
                <a:gd name="T70" fmla="*/ 196571995 w 321"/>
                <a:gd name="T71" fmla="*/ 861893438 h 356"/>
                <a:gd name="T72" fmla="*/ 178930124 w 321"/>
                <a:gd name="T73" fmla="*/ 861893438 h 35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21"/>
                <a:gd name="T112" fmla="*/ 0 h 356"/>
                <a:gd name="T113" fmla="*/ 321 w 321"/>
                <a:gd name="T114" fmla="*/ 356 h 35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21" h="356">
                  <a:moveTo>
                    <a:pt x="64" y="342"/>
                  </a:moveTo>
                  <a:lnTo>
                    <a:pt x="50" y="342"/>
                  </a:lnTo>
                  <a:lnTo>
                    <a:pt x="43" y="349"/>
                  </a:lnTo>
                  <a:lnTo>
                    <a:pt x="43" y="356"/>
                  </a:lnTo>
                  <a:lnTo>
                    <a:pt x="35" y="349"/>
                  </a:lnTo>
                  <a:lnTo>
                    <a:pt x="28" y="342"/>
                  </a:lnTo>
                  <a:lnTo>
                    <a:pt x="14" y="335"/>
                  </a:lnTo>
                  <a:lnTo>
                    <a:pt x="0" y="335"/>
                  </a:lnTo>
                  <a:lnTo>
                    <a:pt x="14" y="299"/>
                  </a:lnTo>
                  <a:lnTo>
                    <a:pt x="21" y="271"/>
                  </a:lnTo>
                  <a:lnTo>
                    <a:pt x="28" y="242"/>
                  </a:lnTo>
                  <a:lnTo>
                    <a:pt x="28" y="214"/>
                  </a:lnTo>
                  <a:lnTo>
                    <a:pt x="28" y="200"/>
                  </a:lnTo>
                  <a:lnTo>
                    <a:pt x="28" y="185"/>
                  </a:lnTo>
                  <a:lnTo>
                    <a:pt x="28" y="150"/>
                  </a:lnTo>
                  <a:lnTo>
                    <a:pt x="21" y="107"/>
                  </a:lnTo>
                  <a:lnTo>
                    <a:pt x="21" y="93"/>
                  </a:lnTo>
                  <a:lnTo>
                    <a:pt x="21" y="85"/>
                  </a:lnTo>
                  <a:lnTo>
                    <a:pt x="14" y="78"/>
                  </a:lnTo>
                  <a:lnTo>
                    <a:pt x="14" y="71"/>
                  </a:lnTo>
                  <a:lnTo>
                    <a:pt x="14" y="64"/>
                  </a:lnTo>
                  <a:lnTo>
                    <a:pt x="21" y="64"/>
                  </a:lnTo>
                  <a:lnTo>
                    <a:pt x="14" y="35"/>
                  </a:lnTo>
                  <a:lnTo>
                    <a:pt x="14" y="14"/>
                  </a:lnTo>
                  <a:lnTo>
                    <a:pt x="35" y="14"/>
                  </a:lnTo>
                  <a:lnTo>
                    <a:pt x="64" y="14"/>
                  </a:lnTo>
                  <a:lnTo>
                    <a:pt x="64" y="7"/>
                  </a:lnTo>
                  <a:lnTo>
                    <a:pt x="71" y="0"/>
                  </a:lnTo>
                  <a:lnTo>
                    <a:pt x="92" y="0"/>
                  </a:lnTo>
                  <a:lnTo>
                    <a:pt x="107" y="0"/>
                  </a:lnTo>
                  <a:lnTo>
                    <a:pt x="107" y="7"/>
                  </a:lnTo>
                  <a:lnTo>
                    <a:pt x="107" y="14"/>
                  </a:lnTo>
                  <a:lnTo>
                    <a:pt x="114" y="14"/>
                  </a:lnTo>
                  <a:lnTo>
                    <a:pt x="135" y="14"/>
                  </a:lnTo>
                  <a:lnTo>
                    <a:pt x="157" y="14"/>
                  </a:lnTo>
                  <a:lnTo>
                    <a:pt x="157" y="21"/>
                  </a:lnTo>
                  <a:lnTo>
                    <a:pt x="157" y="28"/>
                  </a:lnTo>
                  <a:lnTo>
                    <a:pt x="164" y="28"/>
                  </a:lnTo>
                  <a:lnTo>
                    <a:pt x="171" y="21"/>
                  </a:lnTo>
                  <a:lnTo>
                    <a:pt x="178" y="14"/>
                  </a:lnTo>
                  <a:lnTo>
                    <a:pt x="192" y="14"/>
                  </a:lnTo>
                  <a:lnTo>
                    <a:pt x="207" y="14"/>
                  </a:lnTo>
                  <a:lnTo>
                    <a:pt x="221" y="21"/>
                  </a:lnTo>
                  <a:lnTo>
                    <a:pt x="235" y="28"/>
                  </a:lnTo>
                  <a:lnTo>
                    <a:pt x="256" y="64"/>
                  </a:lnTo>
                  <a:lnTo>
                    <a:pt x="271" y="93"/>
                  </a:lnTo>
                  <a:lnTo>
                    <a:pt x="271" y="107"/>
                  </a:lnTo>
                  <a:lnTo>
                    <a:pt x="271" y="121"/>
                  </a:lnTo>
                  <a:lnTo>
                    <a:pt x="278" y="128"/>
                  </a:lnTo>
                  <a:lnTo>
                    <a:pt x="285" y="135"/>
                  </a:lnTo>
                  <a:lnTo>
                    <a:pt x="299" y="142"/>
                  </a:lnTo>
                  <a:lnTo>
                    <a:pt x="306" y="157"/>
                  </a:lnTo>
                  <a:lnTo>
                    <a:pt x="313" y="178"/>
                  </a:lnTo>
                  <a:lnTo>
                    <a:pt x="321" y="200"/>
                  </a:lnTo>
                  <a:lnTo>
                    <a:pt x="313" y="228"/>
                  </a:lnTo>
                  <a:lnTo>
                    <a:pt x="306" y="257"/>
                  </a:lnTo>
                  <a:lnTo>
                    <a:pt x="306" y="285"/>
                  </a:lnTo>
                  <a:lnTo>
                    <a:pt x="306" y="306"/>
                  </a:lnTo>
                  <a:lnTo>
                    <a:pt x="306" y="321"/>
                  </a:lnTo>
                  <a:lnTo>
                    <a:pt x="299" y="335"/>
                  </a:lnTo>
                  <a:lnTo>
                    <a:pt x="306" y="335"/>
                  </a:lnTo>
                  <a:lnTo>
                    <a:pt x="306" y="342"/>
                  </a:lnTo>
                  <a:lnTo>
                    <a:pt x="214" y="342"/>
                  </a:lnTo>
                  <a:lnTo>
                    <a:pt x="114" y="342"/>
                  </a:lnTo>
                  <a:lnTo>
                    <a:pt x="114" y="335"/>
                  </a:lnTo>
                  <a:lnTo>
                    <a:pt x="107" y="335"/>
                  </a:lnTo>
                  <a:lnTo>
                    <a:pt x="100" y="335"/>
                  </a:lnTo>
                  <a:lnTo>
                    <a:pt x="92" y="342"/>
                  </a:lnTo>
                  <a:lnTo>
                    <a:pt x="92" y="335"/>
                  </a:lnTo>
                  <a:lnTo>
                    <a:pt x="85" y="335"/>
                  </a:lnTo>
                  <a:lnTo>
                    <a:pt x="85" y="342"/>
                  </a:lnTo>
                  <a:lnTo>
                    <a:pt x="78" y="342"/>
                  </a:lnTo>
                  <a:lnTo>
                    <a:pt x="71" y="342"/>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65" name="Freeform 164"/>
            <p:cNvSpPr>
              <a:spLocks/>
            </p:cNvSpPr>
            <p:nvPr/>
          </p:nvSpPr>
          <p:spPr bwMode="auto">
            <a:xfrm>
              <a:off x="6037263" y="2625725"/>
              <a:ext cx="454025" cy="485775"/>
            </a:xfrm>
            <a:custGeom>
              <a:avLst/>
              <a:gdLst>
                <a:gd name="T0" fmla="*/ 703124388 w 286"/>
                <a:gd name="T1" fmla="*/ 304939700 h 306"/>
                <a:gd name="T2" fmla="*/ 720764688 w 286"/>
                <a:gd name="T3" fmla="*/ 340221888 h 306"/>
                <a:gd name="T4" fmla="*/ 720764688 w 286"/>
                <a:gd name="T5" fmla="*/ 395665325 h 306"/>
                <a:gd name="T6" fmla="*/ 703124388 w 286"/>
                <a:gd name="T7" fmla="*/ 574595625 h 306"/>
                <a:gd name="T8" fmla="*/ 665321250 w 286"/>
                <a:gd name="T9" fmla="*/ 735885625 h 306"/>
                <a:gd name="T10" fmla="*/ 612398763 w 286"/>
                <a:gd name="T11" fmla="*/ 753527513 h 306"/>
                <a:gd name="T12" fmla="*/ 577116575 w 286"/>
                <a:gd name="T13" fmla="*/ 771167813 h 306"/>
                <a:gd name="T14" fmla="*/ 577116575 w 286"/>
                <a:gd name="T15" fmla="*/ 735885625 h 306"/>
                <a:gd name="T16" fmla="*/ 468749063 w 286"/>
                <a:gd name="T17" fmla="*/ 735885625 h 306"/>
                <a:gd name="T18" fmla="*/ 451108763 w 286"/>
                <a:gd name="T19" fmla="*/ 718245325 h 306"/>
                <a:gd name="T20" fmla="*/ 413305625 w 286"/>
                <a:gd name="T21" fmla="*/ 700603438 h 306"/>
                <a:gd name="T22" fmla="*/ 342741250 w 286"/>
                <a:gd name="T23" fmla="*/ 718245325 h 306"/>
                <a:gd name="T24" fmla="*/ 269657513 w 286"/>
                <a:gd name="T25" fmla="*/ 735885625 h 306"/>
                <a:gd name="T26" fmla="*/ 216733438 w 286"/>
                <a:gd name="T27" fmla="*/ 718245325 h 306"/>
                <a:gd name="T28" fmla="*/ 163810950 w 286"/>
                <a:gd name="T29" fmla="*/ 682963138 h 306"/>
                <a:gd name="T30" fmla="*/ 90725625 w 286"/>
                <a:gd name="T31" fmla="*/ 645160000 h 306"/>
                <a:gd name="T32" fmla="*/ 55443438 w 286"/>
                <a:gd name="T33" fmla="*/ 627519700 h 306"/>
                <a:gd name="T34" fmla="*/ 20161250 w 286"/>
                <a:gd name="T35" fmla="*/ 574595625 h 306"/>
                <a:gd name="T36" fmla="*/ 0 w 286"/>
                <a:gd name="T37" fmla="*/ 521673138 h 306"/>
                <a:gd name="T38" fmla="*/ 37803138 w 286"/>
                <a:gd name="T39" fmla="*/ 483870000 h 306"/>
                <a:gd name="T40" fmla="*/ 55443438 w 286"/>
                <a:gd name="T41" fmla="*/ 466229700 h 306"/>
                <a:gd name="T42" fmla="*/ 73085325 w 286"/>
                <a:gd name="T43" fmla="*/ 483870000 h 306"/>
                <a:gd name="T44" fmla="*/ 90725625 w 286"/>
                <a:gd name="T45" fmla="*/ 483870000 h 306"/>
                <a:gd name="T46" fmla="*/ 126007813 w 286"/>
                <a:gd name="T47" fmla="*/ 466229700 h 306"/>
                <a:gd name="T48" fmla="*/ 126007813 w 286"/>
                <a:gd name="T49" fmla="*/ 430947513 h 306"/>
                <a:gd name="T50" fmla="*/ 216733438 w 286"/>
                <a:gd name="T51" fmla="*/ 430947513 h 306"/>
                <a:gd name="T52" fmla="*/ 216733438 w 286"/>
                <a:gd name="T53" fmla="*/ 375504075 h 306"/>
                <a:gd name="T54" fmla="*/ 216733438 w 286"/>
                <a:gd name="T55" fmla="*/ 357862188 h 306"/>
                <a:gd name="T56" fmla="*/ 216733438 w 286"/>
                <a:gd name="T57" fmla="*/ 304939700 h 306"/>
                <a:gd name="T58" fmla="*/ 252015625 w 286"/>
                <a:gd name="T59" fmla="*/ 196572188 h 306"/>
                <a:gd name="T60" fmla="*/ 289818763 w 286"/>
                <a:gd name="T61" fmla="*/ 126007813 h 306"/>
                <a:gd name="T62" fmla="*/ 342741250 w 286"/>
                <a:gd name="T63" fmla="*/ 0 h 306"/>
                <a:gd name="T64" fmla="*/ 703124388 w 286"/>
                <a:gd name="T65" fmla="*/ 0 h 306"/>
                <a:gd name="T66" fmla="*/ 703124388 w 286"/>
                <a:gd name="T67" fmla="*/ 143649700 h 30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6"/>
                <a:gd name="T103" fmla="*/ 0 h 306"/>
                <a:gd name="T104" fmla="*/ 286 w 286"/>
                <a:gd name="T105" fmla="*/ 306 h 30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6" h="306">
                  <a:moveTo>
                    <a:pt x="279" y="57"/>
                  </a:moveTo>
                  <a:lnTo>
                    <a:pt x="279" y="121"/>
                  </a:lnTo>
                  <a:lnTo>
                    <a:pt x="286" y="121"/>
                  </a:lnTo>
                  <a:lnTo>
                    <a:pt x="286" y="135"/>
                  </a:lnTo>
                  <a:lnTo>
                    <a:pt x="286" y="149"/>
                  </a:lnTo>
                  <a:lnTo>
                    <a:pt x="286" y="157"/>
                  </a:lnTo>
                  <a:lnTo>
                    <a:pt x="279" y="164"/>
                  </a:lnTo>
                  <a:lnTo>
                    <a:pt x="279" y="228"/>
                  </a:lnTo>
                  <a:lnTo>
                    <a:pt x="279" y="292"/>
                  </a:lnTo>
                  <a:lnTo>
                    <a:pt x="264" y="292"/>
                  </a:lnTo>
                  <a:lnTo>
                    <a:pt x="250" y="292"/>
                  </a:lnTo>
                  <a:lnTo>
                    <a:pt x="243" y="299"/>
                  </a:lnTo>
                  <a:lnTo>
                    <a:pt x="236" y="306"/>
                  </a:lnTo>
                  <a:lnTo>
                    <a:pt x="229" y="306"/>
                  </a:lnTo>
                  <a:lnTo>
                    <a:pt x="229" y="299"/>
                  </a:lnTo>
                  <a:lnTo>
                    <a:pt x="229" y="292"/>
                  </a:lnTo>
                  <a:lnTo>
                    <a:pt x="207" y="292"/>
                  </a:lnTo>
                  <a:lnTo>
                    <a:pt x="186" y="292"/>
                  </a:lnTo>
                  <a:lnTo>
                    <a:pt x="179" y="292"/>
                  </a:lnTo>
                  <a:lnTo>
                    <a:pt x="179" y="285"/>
                  </a:lnTo>
                  <a:lnTo>
                    <a:pt x="179" y="278"/>
                  </a:lnTo>
                  <a:lnTo>
                    <a:pt x="164" y="278"/>
                  </a:lnTo>
                  <a:lnTo>
                    <a:pt x="143" y="278"/>
                  </a:lnTo>
                  <a:lnTo>
                    <a:pt x="136" y="285"/>
                  </a:lnTo>
                  <a:lnTo>
                    <a:pt x="136" y="292"/>
                  </a:lnTo>
                  <a:lnTo>
                    <a:pt x="107" y="292"/>
                  </a:lnTo>
                  <a:lnTo>
                    <a:pt x="86" y="292"/>
                  </a:lnTo>
                  <a:lnTo>
                    <a:pt x="86" y="285"/>
                  </a:lnTo>
                  <a:lnTo>
                    <a:pt x="86" y="278"/>
                  </a:lnTo>
                  <a:lnTo>
                    <a:pt x="65" y="271"/>
                  </a:lnTo>
                  <a:lnTo>
                    <a:pt x="43" y="256"/>
                  </a:lnTo>
                  <a:lnTo>
                    <a:pt x="36" y="256"/>
                  </a:lnTo>
                  <a:lnTo>
                    <a:pt x="29" y="256"/>
                  </a:lnTo>
                  <a:lnTo>
                    <a:pt x="22" y="249"/>
                  </a:lnTo>
                  <a:lnTo>
                    <a:pt x="15" y="242"/>
                  </a:lnTo>
                  <a:lnTo>
                    <a:pt x="8" y="228"/>
                  </a:lnTo>
                  <a:lnTo>
                    <a:pt x="0" y="214"/>
                  </a:lnTo>
                  <a:lnTo>
                    <a:pt x="0" y="207"/>
                  </a:lnTo>
                  <a:lnTo>
                    <a:pt x="8" y="199"/>
                  </a:lnTo>
                  <a:lnTo>
                    <a:pt x="15" y="192"/>
                  </a:lnTo>
                  <a:lnTo>
                    <a:pt x="15" y="185"/>
                  </a:lnTo>
                  <a:lnTo>
                    <a:pt x="22" y="185"/>
                  </a:lnTo>
                  <a:lnTo>
                    <a:pt x="29" y="185"/>
                  </a:lnTo>
                  <a:lnTo>
                    <a:pt x="29" y="192"/>
                  </a:lnTo>
                  <a:lnTo>
                    <a:pt x="29" y="199"/>
                  </a:lnTo>
                  <a:lnTo>
                    <a:pt x="36" y="192"/>
                  </a:lnTo>
                  <a:lnTo>
                    <a:pt x="43" y="185"/>
                  </a:lnTo>
                  <a:lnTo>
                    <a:pt x="50" y="185"/>
                  </a:lnTo>
                  <a:lnTo>
                    <a:pt x="50" y="178"/>
                  </a:lnTo>
                  <a:lnTo>
                    <a:pt x="50" y="171"/>
                  </a:lnTo>
                  <a:lnTo>
                    <a:pt x="65" y="171"/>
                  </a:lnTo>
                  <a:lnTo>
                    <a:pt x="86" y="171"/>
                  </a:lnTo>
                  <a:lnTo>
                    <a:pt x="86" y="164"/>
                  </a:lnTo>
                  <a:lnTo>
                    <a:pt x="86" y="149"/>
                  </a:lnTo>
                  <a:lnTo>
                    <a:pt x="93" y="142"/>
                  </a:lnTo>
                  <a:lnTo>
                    <a:pt x="86" y="142"/>
                  </a:lnTo>
                  <a:lnTo>
                    <a:pt x="86" y="128"/>
                  </a:lnTo>
                  <a:lnTo>
                    <a:pt x="86" y="121"/>
                  </a:lnTo>
                  <a:lnTo>
                    <a:pt x="93" y="100"/>
                  </a:lnTo>
                  <a:lnTo>
                    <a:pt x="100" y="78"/>
                  </a:lnTo>
                  <a:lnTo>
                    <a:pt x="107" y="64"/>
                  </a:lnTo>
                  <a:lnTo>
                    <a:pt x="115" y="50"/>
                  </a:lnTo>
                  <a:lnTo>
                    <a:pt x="122" y="21"/>
                  </a:lnTo>
                  <a:lnTo>
                    <a:pt x="136" y="0"/>
                  </a:lnTo>
                  <a:lnTo>
                    <a:pt x="207" y="0"/>
                  </a:lnTo>
                  <a:lnTo>
                    <a:pt x="279" y="0"/>
                  </a:lnTo>
                  <a:lnTo>
                    <a:pt x="279" y="50"/>
                  </a:lnTo>
                  <a:lnTo>
                    <a:pt x="279" y="57"/>
                  </a:lnTo>
                  <a:close/>
                </a:path>
              </a:pathLst>
            </a:custGeom>
            <a:solidFill>
              <a:schemeClr val="bg2">
                <a:lumMod val="75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66" name="Freeform 165"/>
            <p:cNvSpPr>
              <a:spLocks/>
            </p:cNvSpPr>
            <p:nvPr/>
          </p:nvSpPr>
          <p:spPr bwMode="auto">
            <a:xfrm>
              <a:off x="6037263" y="2625725"/>
              <a:ext cx="454025" cy="485775"/>
            </a:xfrm>
            <a:custGeom>
              <a:avLst/>
              <a:gdLst>
                <a:gd name="T0" fmla="*/ 703124388 w 286"/>
                <a:gd name="T1" fmla="*/ 304939700 h 306"/>
                <a:gd name="T2" fmla="*/ 720764688 w 286"/>
                <a:gd name="T3" fmla="*/ 340221888 h 306"/>
                <a:gd name="T4" fmla="*/ 720764688 w 286"/>
                <a:gd name="T5" fmla="*/ 395665325 h 306"/>
                <a:gd name="T6" fmla="*/ 703124388 w 286"/>
                <a:gd name="T7" fmla="*/ 574595625 h 306"/>
                <a:gd name="T8" fmla="*/ 665321250 w 286"/>
                <a:gd name="T9" fmla="*/ 735885625 h 306"/>
                <a:gd name="T10" fmla="*/ 612398763 w 286"/>
                <a:gd name="T11" fmla="*/ 753527513 h 306"/>
                <a:gd name="T12" fmla="*/ 577116575 w 286"/>
                <a:gd name="T13" fmla="*/ 771167813 h 306"/>
                <a:gd name="T14" fmla="*/ 577116575 w 286"/>
                <a:gd name="T15" fmla="*/ 735885625 h 306"/>
                <a:gd name="T16" fmla="*/ 468749063 w 286"/>
                <a:gd name="T17" fmla="*/ 735885625 h 306"/>
                <a:gd name="T18" fmla="*/ 451108763 w 286"/>
                <a:gd name="T19" fmla="*/ 718245325 h 306"/>
                <a:gd name="T20" fmla="*/ 413305625 w 286"/>
                <a:gd name="T21" fmla="*/ 700603438 h 306"/>
                <a:gd name="T22" fmla="*/ 342741250 w 286"/>
                <a:gd name="T23" fmla="*/ 718245325 h 306"/>
                <a:gd name="T24" fmla="*/ 269657513 w 286"/>
                <a:gd name="T25" fmla="*/ 735885625 h 306"/>
                <a:gd name="T26" fmla="*/ 216733438 w 286"/>
                <a:gd name="T27" fmla="*/ 718245325 h 306"/>
                <a:gd name="T28" fmla="*/ 163810950 w 286"/>
                <a:gd name="T29" fmla="*/ 682963138 h 306"/>
                <a:gd name="T30" fmla="*/ 90725625 w 286"/>
                <a:gd name="T31" fmla="*/ 645160000 h 306"/>
                <a:gd name="T32" fmla="*/ 55443438 w 286"/>
                <a:gd name="T33" fmla="*/ 627519700 h 306"/>
                <a:gd name="T34" fmla="*/ 20161250 w 286"/>
                <a:gd name="T35" fmla="*/ 574595625 h 306"/>
                <a:gd name="T36" fmla="*/ 0 w 286"/>
                <a:gd name="T37" fmla="*/ 521673138 h 306"/>
                <a:gd name="T38" fmla="*/ 37803138 w 286"/>
                <a:gd name="T39" fmla="*/ 483870000 h 306"/>
                <a:gd name="T40" fmla="*/ 55443438 w 286"/>
                <a:gd name="T41" fmla="*/ 466229700 h 306"/>
                <a:gd name="T42" fmla="*/ 73085325 w 286"/>
                <a:gd name="T43" fmla="*/ 483870000 h 306"/>
                <a:gd name="T44" fmla="*/ 90725625 w 286"/>
                <a:gd name="T45" fmla="*/ 483870000 h 306"/>
                <a:gd name="T46" fmla="*/ 126007813 w 286"/>
                <a:gd name="T47" fmla="*/ 466229700 h 306"/>
                <a:gd name="T48" fmla="*/ 126007813 w 286"/>
                <a:gd name="T49" fmla="*/ 430947513 h 306"/>
                <a:gd name="T50" fmla="*/ 216733438 w 286"/>
                <a:gd name="T51" fmla="*/ 430947513 h 306"/>
                <a:gd name="T52" fmla="*/ 216733438 w 286"/>
                <a:gd name="T53" fmla="*/ 375504075 h 306"/>
                <a:gd name="T54" fmla="*/ 216733438 w 286"/>
                <a:gd name="T55" fmla="*/ 357862188 h 306"/>
                <a:gd name="T56" fmla="*/ 216733438 w 286"/>
                <a:gd name="T57" fmla="*/ 304939700 h 306"/>
                <a:gd name="T58" fmla="*/ 252015625 w 286"/>
                <a:gd name="T59" fmla="*/ 196572188 h 306"/>
                <a:gd name="T60" fmla="*/ 289818763 w 286"/>
                <a:gd name="T61" fmla="*/ 126007813 h 306"/>
                <a:gd name="T62" fmla="*/ 342741250 w 286"/>
                <a:gd name="T63" fmla="*/ 0 h 306"/>
                <a:gd name="T64" fmla="*/ 703124388 w 286"/>
                <a:gd name="T65" fmla="*/ 0 h 3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86"/>
                <a:gd name="T100" fmla="*/ 0 h 306"/>
                <a:gd name="T101" fmla="*/ 286 w 286"/>
                <a:gd name="T102" fmla="*/ 306 h 3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86" h="306">
                  <a:moveTo>
                    <a:pt x="279" y="57"/>
                  </a:moveTo>
                  <a:lnTo>
                    <a:pt x="279" y="121"/>
                  </a:lnTo>
                  <a:lnTo>
                    <a:pt x="286" y="121"/>
                  </a:lnTo>
                  <a:lnTo>
                    <a:pt x="286" y="135"/>
                  </a:lnTo>
                  <a:lnTo>
                    <a:pt x="286" y="149"/>
                  </a:lnTo>
                  <a:lnTo>
                    <a:pt x="286" y="157"/>
                  </a:lnTo>
                  <a:lnTo>
                    <a:pt x="279" y="164"/>
                  </a:lnTo>
                  <a:lnTo>
                    <a:pt x="279" y="228"/>
                  </a:lnTo>
                  <a:lnTo>
                    <a:pt x="279" y="292"/>
                  </a:lnTo>
                  <a:lnTo>
                    <a:pt x="264" y="292"/>
                  </a:lnTo>
                  <a:lnTo>
                    <a:pt x="250" y="292"/>
                  </a:lnTo>
                  <a:lnTo>
                    <a:pt x="243" y="299"/>
                  </a:lnTo>
                  <a:lnTo>
                    <a:pt x="236" y="306"/>
                  </a:lnTo>
                  <a:lnTo>
                    <a:pt x="229" y="306"/>
                  </a:lnTo>
                  <a:lnTo>
                    <a:pt x="229" y="299"/>
                  </a:lnTo>
                  <a:lnTo>
                    <a:pt x="229" y="292"/>
                  </a:lnTo>
                  <a:lnTo>
                    <a:pt x="207" y="292"/>
                  </a:lnTo>
                  <a:lnTo>
                    <a:pt x="186" y="292"/>
                  </a:lnTo>
                  <a:lnTo>
                    <a:pt x="179" y="292"/>
                  </a:lnTo>
                  <a:lnTo>
                    <a:pt x="179" y="285"/>
                  </a:lnTo>
                  <a:lnTo>
                    <a:pt x="179" y="278"/>
                  </a:lnTo>
                  <a:lnTo>
                    <a:pt x="164" y="278"/>
                  </a:lnTo>
                  <a:lnTo>
                    <a:pt x="143" y="278"/>
                  </a:lnTo>
                  <a:lnTo>
                    <a:pt x="136" y="285"/>
                  </a:lnTo>
                  <a:lnTo>
                    <a:pt x="136" y="292"/>
                  </a:lnTo>
                  <a:lnTo>
                    <a:pt x="107" y="292"/>
                  </a:lnTo>
                  <a:lnTo>
                    <a:pt x="86" y="292"/>
                  </a:lnTo>
                  <a:lnTo>
                    <a:pt x="86" y="285"/>
                  </a:lnTo>
                  <a:lnTo>
                    <a:pt x="86" y="278"/>
                  </a:lnTo>
                  <a:lnTo>
                    <a:pt x="65" y="271"/>
                  </a:lnTo>
                  <a:lnTo>
                    <a:pt x="43" y="256"/>
                  </a:lnTo>
                  <a:lnTo>
                    <a:pt x="36" y="256"/>
                  </a:lnTo>
                  <a:lnTo>
                    <a:pt x="29" y="256"/>
                  </a:lnTo>
                  <a:lnTo>
                    <a:pt x="22" y="249"/>
                  </a:lnTo>
                  <a:lnTo>
                    <a:pt x="15" y="242"/>
                  </a:lnTo>
                  <a:lnTo>
                    <a:pt x="8" y="228"/>
                  </a:lnTo>
                  <a:lnTo>
                    <a:pt x="0" y="214"/>
                  </a:lnTo>
                  <a:lnTo>
                    <a:pt x="0" y="207"/>
                  </a:lnTo>
                  <a:lnTo>
                    <a:pt x="8" y="199"/>
                  </a:lnTo>
                  <a:lnTo>
                    <a:pt x="15" y="192"/>
                  </a:lnTo>
                  <a:lnTo>
                    <a:pt x="15" y="185"/>
                  </a:lnTo>
                  <a:lnTo>
                    <a:pt x="22" y="185"/>
                  </a:lnTo>
                  <a:lnTo>
                    <a:pt x="29" y="185"/>
                  </a:lnTo>
                  <a:lnTo>
                    <a:pt x="29" y="192"/>
                  </a:lnTo>
                  <a:lnTo>
                    <a:pt x="29" y="199"/>
                  </a:lnTo>
                  <a:lnTo>
                    <a:pt x="36" y="192"/>
                  </a:lnTo>
                  <a:lnTo>
                    <a:pt x="43" y="185"/>
                  </a:lnTo>
                  <a:lnTo>
                    <a:pt x="50" y="185"/>
                  </a:lnTo>
                  <a:lnTo>
                    <a:pt x="50" y="178"/>
                  </a:lnTo>
                  <a:lnTo>
                    <a:pt x="50" y="171"/>
                  </a:lnTo>
                  <a:lnTo>
                    <a:pt x="65" y="171"/>
                  </a:lnTo>
                  <a:lnTo>
                    <a:pt x="86" y="171"/>
                  </a:lnTo>
                  <a:lnTo>
                    <a:pt x="86" y="164"/>
                  </a:lnTo>
                  <a:lnTo>
                    <a:pt x="86" y="149"/>
                  </a:lnTo>
                  <a:lnTo>
                    <a:pt x="93" y="142"/>
                  </a:lnTo>
                  <a:lnTo>
                    <a:pt x="86" y="142"/>
                  </a:lnTo>
                  <a:lnTo>
                    <a:pt x="86" y="128"/>
                  </a:lnTo>
                  <a:lnTo>
                    <a:pt x="86" y="121"/>
                  </a:lnTo>
                  <a:lnTo>
                    <a:pt x="93" y="100"/>
                  </a:lnTo>
                  <a:lnTo>
                    <a:pt x="100" y="78"/>
                  </a:lnTo>
                  <a:lnTo>
                    <a:pt x="107" y="64"/>
                  </a:lnTo>
                  <a:lnTo>
                    <a:pt x="115" y="50"/>
                  </a:lnTo>
                  <a:lnTo>
                    <a:pt x="122" y="21"/>
                  </a:lnTo>
                  <a:lnTo>
                    <a:pt x="136" y="0"/>
                  </a:lnTo>
                  <a:lnTo>
                    <a:pt x="207" y="0"/>
                  </a:lnTo>
                  <a:lnTo>
                    <a:pt x="279" y="0"/>
                  </a:lnTo>
                  <a:lnTo>
                    <a:pt x="279" y="5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67" name="Freeform 166"/>
            <p:cNvSpPr>
              <a:spLocks/>
            </p:cNvSpPr>
            <p:nvPr/>
          </p:nvSpPr>
          <p:spPr bwMode="auto">
            <a:xfrm>
              <a:off x="6140450" y="2308225"/>
              <a:ext cx="485775" cy="328613"/>
            </a:xfrm>
            <a:custGeom>
              <a:avLst/>
              <a:gdLst>
                <a:gd name="T0" fmla="*/ 539313438 w 306"/>
                <a:gd name="T1" fmla="*/ 504032017 h 207"/>
                <a:gd name="T2" fmla="*/ 357862188 w 306"/>
                <a:gd name="T3" fmla="*/ 504032017 h 207"/>
                <a:gd name="T4" fmla="*/ 178931888 w 306"/>
                <a:gd name="T5" fmla="*/ 504032017 h 207"/>
                <a:gd name="T6" fmla="*/ 126007813 w 306"/>
                <a:gd name="T7" fmla="*/ 486391690 h 207"/>
                <a:gd name="T8" fmla="*/ 88206263 w 306"/>
                <a:gd name="T9" fmla="*/ 466230409 h 207"/>
                <a:gd name="T10" fmla="*/ 70564375 w 306"/>
                <a:gd name="T11" fmla="*/ 413306254 h 207"/>
                <a:gd name="T12" fmla="*/ 52924075 w 306"/>
                <a:gd name="T13" fmla="*/ 342741771 h 207"/>
                <a:gd name="T14" fmla="*/ 52924075 w 306"/>
                <a:gd name="T15" fmla="*/ 304940164 h 207"/>
                <a:gd name="T16" fmla="*/ 52924075 w 306"/>
                <a:gd name="T17" fmla="*/ 269657923 h 207"/>
                <a:gd name="T18" fmla="*/ 35282188 w 306"/>
                <a:gd name="T19" fmla="*/ 269657923 h 207"/>
                <a:gd name="T20" fmla="*/ 17641888 w 306"/>
                <a:gd name="T21" fmla="*/ 269657923 h 207"/>
                <a:gd name="T22" fmla="*/ 0 w 306"/>
                <a:gd name="T23" fmla="*/ 252016008 h 207"/>
                <a:gd name="T24" fmla="*/ 0 w 306"/>
                <a:gd name="T25" fmla="*/ 234375682 h 207"/>
                <a:gd name="T26" fmla="*/ 17641888 w 306"/>
                <a:gd name="T27" fmla="*/ 216733767 h 207"/>
                <a:gd name="T28" fmla="*/ 52924075 w 306"/>
                <a:gd name="T29" fmla="*/ 196572487 h 207"/>
                <a:gd name="T30" fmla="*/ 143649700 w 306"/>
                <a:gd name="T31" fmla="*/ 161290245 h 207"/>
                <a:gd name="T32" fmla="*/ 231854375 w 306"/>
                <a:gd name="T33" fmla="*/ 126008004 h 207"/>
                <a:gd name="T34" fmla="*/ 340221888 w 306"/>
                <a:gd name="T35" fmla="*/ 73085436 h 207"/>
                <a:gd name="T36" fmla="*/ 430947513 w 306"/>
                <a:gd name="T37" fmla="*/ 17641914 h 207"/>
                <a:gd name="T38" fmla="*/ 466229700 w 306"/>
                <a:gd name="T39" fmla="*/ 17641914 h 207"/>
                <a:gd name="T40" fmla="*/ 483870000 w 306"/>
                <a:gd name="T41" fmla="*/ 17641914 h 207"/>
                <a:gd name="T42" fmla="*/ 501511888 w 306"/>
                <a:gd name="T43" fmla="*/ 17641914 h 207"/>
                <a:gd name="T44" fmla="*/ 519152188 w 306"/>
                <a:gd name="T45" fmla="*/ 0 h 207"/>
                <a:gd name="T46" fmla="*/ 539313438 w 306"/>
                <a:gd name="T47" fmla="*/ 0 h 207"/>
                <a:gd name="T48" fmla="*/ 556955325 w 306"/>
                <a:gd name="T49" fmla="*/ 0 h 207"/>
                <a:gd name="T50" fmla="*/ 609877813 w 306"/>
                <a:gd name="T51" fmla="*/ 35282241 h 207"/>
                <a:gd name="T52" fmla="*/ 645160000 w 306"/>
                <a:gd name="T53" fmla="*/ 73085436 h 207"/>
                <a:gd name="T54" fmla="*/ 645160000 w 306"/>
                <a:gd name="T55" fmla="*/ 108367677 h 207"/>
                <a:gd name="T56" fmla="*/ 645160000 w 306"/>
                <a:gd name="T57" fmla="*/ 126008004 h 207"/>
                <a:gd name="T58" fmla="*/ 662801888 w 306"/>
                <a:gd name="T59" fmla="*/ 126008004 h 207"/>
                <a:gd name="T60" fmla="*/ 662801888 w 306"/>
                <a:gd name="T61" fmla="*/ 178932160 h 207"/>
                <a:gd name="T62" fmla="*/ 662801888 w 306"/>
                <a:gd name="T63" fmla="*/ 234375682 h 207"/>
                <a:gd name="T64" fmla="*/ 682963138 w 306"/>
                <a:gd name="T65" fmla="*/ 234375682 h 207"/>
                <a:gd name="T66" fmla="*/ 700603438 w 306"/>
                <a:gd name="T67" fmla="*/ 234375682 h 207"/>
                <a:gd name="T68" fmla="*/ 735885625 w 306"/>
                <a:gd name="T69" fmla="*/ 287298250 h 207"/>
                <a:gd name="T70" fmla="*/ 771167813 w 306"/>
                <a:gd name="T71" fmla="*/ 342741771 h 207"/>
                <a:gd name="T72" fmla="*/ 753527513 w 306"/>
                <a:gd name="T73" fmla="*/ 360383686 h 207"/>
                <a:gd name="T74" fmla="*/ 735885625 w 306"/>
                <a:gd name="T75" fmla="*/ 360383686 h 207"/>
                <a:gd name="T76" fmla="*/ 662801888 w 306"/>
                <a:gd name="T77" fmla="*/ 413306254 h 207"/>
                <a:gd name="T78" fmla="*/ 592237513 w 306"/>
                <a:gd name="T79" fmla="*/ 466230409 h 207"/>
                <a:gd name="T80" fmla="*/ 556955325 w 306"/>
                <a:gd name="T81" fmla="*/ 504032017 h 207"/>
                <a:gd name="T82" fmla="*/ 539313438 w 306"/>
                <a:gd name="T83" fmla="*/ 521673931 h 207"/>
                <a:gd name="T84" fmla="*/ 539313438 w 306"/>
                <a:gd name="T85" fmla="*/ 521673931 h 207"/>
                <a:gd name="T86" fmla="*/ 539313438 w 306"/>
                <a:gd name="T87" fmla="*/ 504032017 h 20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06"/>
                <a:gd name="T133" fmla="*/ 0 h 207"/>
                <a:gd name="T134" fmla="*/ 306 w 306"/>
                <a:gd name="T135" fmla="*/ 207 h 20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06" h="207">
                  <a:moveTo>
                    <a:pt x="214" y="200"/>
                  </a:moveTo>
                  <a:lnTo>
                    <a:pt x="142" y="200"/>
                  </a:lnTo>
                  <a:lnTo>
                    <a:pt x="71" y="200"/>
                  </a:lnTo>
                  <a:lnTo>
                    <a:pt x="50" y="193"/>
                  </a:lnTo>
                  <a:lnTo>
                    <a:pt x="35" y="185"/>
                  </a:lnTo>
                  <a:lnTo>
                    <a:pt x="28" y="164"/>
                  </a:lnTo>
                  <a:lnTo>
                    <a:pt x="21" y="136"/>
                  </a:lnTo>
                  <a:lnTo>
                    <a:pt x="21" y="121"/>
                  </a:lnTo>
                  <a:lnTo>
                    <a:pt x="21" y="107"/>
                  </a:lnTo>
                  <a:lnTo>
                    <a:pt x="14" y="107"/>
                  </a:lnTo>
                  <a:lnTo>
                    <a:pt x="7" y="107"/>
                  </a:lnTo>
                  <a:lnTo>
                    <a:pt x="0" y="100"/>
                  </a:lnTo>
                  <a:lnTo>
                    <a:pt x="0" y="93"/>
                  </a:lnTo>
                  <a:lnTo>
                    <a:pt x="7" y="86"/>
                  </a:lnTo>
                  <a:lnTo>
                    <a:pt x="21" y="78"/>
                  </a:lnTo>
                  <a:lnTo>
                    <a:pt x="57" y="64"/>
                  </a:lnTo>
                  <a:lnTo>
                    <a:pt x="92" y="50"/>
                  </a:lnTo>
                  <a:lnTo>
                    <a:pt x="135" y="29"/>
                  </a:lnTo>
                  <a:lnTo>
                    <a:pt x="171" y="7"/>
                  </a:lnTo>
                  <a:lnTo>
                    <a:pt x="185" y="7"/>
                  </a:lnTo>
                  <a:lnTo>
                    <a:pt x="192" y="7"/>
                  </a:lnTo>
                  <a:lnTo>
                    <a:pt x="199" y="7"/>
                  </a:lnTo>
                  <a:lnTo>
                    <a:pt x="206" y="0"/>
                  </a:lnTo>
                  <a:lnTo>
                    <a:pt x="214" y="0"/>
                  </a:lnTo>
                  <a:lnTo>
                    <a:pt x="221" y="0"/>
                  </a:lnTo>
                  <a:lnTo>
                    <a:pt x="242" y="14"/>
                  </a:lnTo>
                  <a:lnTo>
                    <a:pt x="256" y="29"/>
                  </a:lnTo>
                  <a:lnTo>
                    <a:pt x="256" y="43"/>
                  </a:lnTo>
                  <a:lnTo>
                    <a:pt x="256" y="50"/>
                  </a:lnTo>
                  <a:lnTo>
                    <a:pt x="263" y="50"/>
                  </a:lnTo>
                  <a:lnTo>
                    <a:pt x="263" y="71"/>
                  </a:lnTo>
                  <a:lnTo>
                    <a:pt x="263" y="93"/>
                  </a:lnTo>
                  <a:lnTo>
                    <a:pt x="271" y="93"/>
                  </a:lnTo>
                  <a:lnTo>
                    <a:pt x="278" y="93"/>
                  </a:lnTo>
                  <a:lnTo>
                    <a:pt x="292" y="114"/>
                  </a:lnTo>
                  <a:lnTo>
                    <a:pt x="306" y="136"/>
                  </a:lnTo>
                  <a:lnTo>
                    <a:pt x="299" y="143"/>
                  </a:lnTo>
                  <a:lnTo>
                    <a:pt x="292" y="143"/>
                  </a:lnTo>
                  <a:lnTo>
                    <a:pt x="263" y="164"/>
                  </a:lnTo>
                  <a:lnTo>
                    <a:pt x="235" y="185"/>
                  </a:lnTo>
                  <a:lnTo>
                    <a:pt x="221" y="200"/>
                  </a:lnTo>
                  <a:lnTo>
                    <a:pt x="214" y="207"/>
                  </a:lnTo>
                  <a:lnTo>
                    <a:pt x="214" y="200"/>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68" name="Freeform 167"/>
            <p:cNvSpPr>
              <a:spLocks/>
            </p:cNvSpPr>
            <p:nvPr/>
          </p:nvSpPr>
          <p:spPr bwMode="auto">
            <a:xfrm>
              <a:off x="6140450" y="2308225"/>
              <a:ext cx="485775" cy="328613"/>
            </a:xfrm>
            <a:custGeom>
              <a:avLst/>
              <a:gdLst>
                <a:gd name="T0" fmla="*/ 539313438 w 306"/>
                <a:gd name="T1" fmla="*/ 504032017 h 207"/>
                <a:gd name="T2" fmla="*/ 357862188 w 306"/>
                <a:gd name="T3" fmla="*/ 504032017 h 207"/>
                <a:gd name="T4" fmla="*/ 178931888 w 306"/>
                <a:gd name="T5" fmla="*/ 504032017 h 207"/>
                <a:gd name="T6" fmla="*/ 126007813 w 306"/>
                <a:gd name="T7" fmla="*/ 486391690 h 207"/>
                <a:gd name="T8" fmla="*/ 88206263 w 306"/>
                <a:gd name="T9" fmla="*/ 466230409 h 207"/>
                <a:gd name="T10" fmla="*/ 70564375 w 306"/>
                <a:gd name="T11" fmla="*/ 413306254 h 207"/>
                <a:gd name="T12" fmla="*/ 52924075 w 306"/>
                <a:gd name="T13" fmla="*/ 342741771 h 207"/>
                <a:gd name="T14" fmla="*/ 52924075 w 306"/>
                <a:gd name="T15" fmla="*/ 304940164 h 207"/>
                <a:gd name="T16" fmla="*/ 52924075 w 306"/>
                <a:gd name="T17" fmla="*/ 269657923 h 207"/>
                <a:gd name="T18" fmla="*/ 35282188 w 306"/>
                <a:gd name="T19" fmla="*/ 269657923 h 207"/>
                <a:gd name="T20" fmla="*/ 17641888 w 306"/>
                <a:gd name="T21" fmla="*/ 269657923 h 207"/>
                <a:gd name="T22" fmla="*/ 0 w 306"/>
                <a:gd name="T23" fmla="*/ 252016008 h 207"/>
                <a:gd name="T24" fmla="*/ 0 w 306"/>
                <a:gd name="T25" fmla="*/ 234375682 h 207"/>
                <a:gd name="T26" fmla="*/ 17641888 w 306"/>
                <a:gd name="T27" fmla="*/ 216733767 h 207"/>
                <a:gd name="T28" fmla="*/ 52924075 w 306"/>
                <a:gd name="T29" fmla="*/ 196572487 h 207"/>
                <a:gd name="T30" fmla="*/ 143649700 w 306"/>
                <a:gd name="T31" fmla="*/ 161290245 h 207"/>
                <a:gd name="T32" fmla="*/ 231854375 w 306"/>
                <a:gd name="T33" fmla="*/ 126008004 h 207"/>
                <a:gd name="T34" fmla="*/ 340221888 w 306"/>
                <a:gd name="T35" fmla="*/ 73085436 h 207"/>
                <a:gd name="T36" fmla="*/ 430947513 w 306"/>
                <a:gd name="T37" fmla="*/ 17641914 h 207"/>
                <a:gd name="T38" fmla="*/ 466229700 w 306"/>
                <a:gd name="T39" fmla="*/ 17641914 h 207"/>
                <a:gd name="T40" fmla="*/ 483870000 w 306"/>
                <a:gd name="T41" fmla="*/ 17641914 h 207"/>
                <a:gd name="T42" fmla="*/ 501511888 w 306"/>
                <a:gd name="T43" fmla="*/ 17641914 h 207"/>
                <a:gd name="T44" fmla="*/ 519152188 w 306"/>
                <a:gd name="T45" fmla="*/ 0 h 207"/>
                <a:gd name="T46" fmla="*/ 539313438 w 306"/>
                <a:gd name="T47" fmla="*/ 0 h 207"/>
                <a:gd name="T48" fmla="*/ 556955325 w 306"/>
                <a:gd name="T49" fmla="*/ 0 h 207"/>
                <a:gd name="T50" fmla="*/ 609877813 w 306"/>
                <a:gd name="T51" fmla="*/ 35282241 h 207"/>
                <a:gd name="T52" fmla="*/ 645160000 w 306"/>
                <a:gd name="T53" fmla="*/ 73085436 h 207"/>
                <a:gd name="T54" fmla="*/ 645160000 w 306"/>
                <a:gd name="T55" fmla="*/ 108367677 h 207"/>
                <a:gd name="T56" fmla="*/ 645160000 w 306"/>
                <a:gd name="T57" fmla="*/ 126008004 h 207"/>
                <a:gd name="T58" fmla="*/ 662801888 w 306"/>
                <a:gd name="T59" fmla="*/ 126008004 h 207"/>
                <a:gd name="T60" fmla="*/ 662801888 w 306"/>
                <a:gd name="T61" fmla="*/ 178932160 h 207"/>
                <a:gd name="T62" fmla="*/ 662801888 w 306"/>
                <a:gd name="T63" fmla="*/ 234375682 h 207"/>
                <a:gd name="T64" fmla="*/ 682963138 w 306"/>
                <a:gd name="T65" fmla="*/ 234375682 h 207"/>
                <a:gd name="T66" fmla="*/ 700603438 w 306"/>
                <a:gd name="T67" fmla="*/ 234375682 h 207"/>
                <a:gd name="T68" fmla="*/ 735885625 w 306"/>
                <a:gd name="T69" fmla="*/ 287298250 h 207"/>
                <a:gd name="T70" fmla="*/ 771167813 w 306"/>
                <a:gd name="T71" fmla="*/ 342741771 h 207"/>
                <a:gd name="T72" fmla="*/ 753527513 w 306"/>
                <a:gd name="T73" fmla="*/ 360383686 h 207"/>
                <a:gd name="T74" fmla="*/ 735885625 w 306"/>
                <a:gd name="T75" fmla="*/ 360383686 h 207"/>
                <a:gd name="T76" fmla="*/ 662801888 w 306"/>
                <a:gd name="T77" fmla="*/ 413306254 h 207"/>
                <a:gd name="T78" fmla="*/ 592237513 w 306"/>
                <a:gd name="T79" fmla="*/ 466230409 h 207"/>
                <a:gd name="T80" fmla="*/ 556955325 w 306"/>
                <a:gd name="T81" fmla="*/ 504032017 h 207"/>
                <a:gd name="T82" fmla="*/ 539313438 w 306"/>
                <a:gd name="T83" fmla="*/ 521673931 h 207"/>
                <a:gd name="T84" fmla="*/ 539313438 w 306"/>
                <a:gd name="T85" fmla="*/ 521673931 h 20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06"/>
                <a:gd name="T130" fmla="*/ 0 h 207"/>
                <a:gd name="T131" fmla="*/ 306 w 306"/>
                <a:gd name="T132" fmla="*/ 207 h 20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06" h="207">
                  <a:moveTo>
                    <a:pt x="214" y="200"/>
                  </a:moveTo>
                  <a:lnTo>
                    <a:pt x="142" y="200"/>
                  </a:lnTo>
                  <a:lnTo>
                    <a:pt x="71" y="200"/>
                  </a:lnTo>
                  <a:lnTo>
                    <a:pt x="50" y="193"/>
                  </a:lnTo>
                  <a:lnTo>
                    <a:pt x="35" y="185"/>
                  </a:lnTo>
                  <a:lnTo>
                    <a:pt x="28" y="164"/>
                  </a:lnTo>
                  <a:lnTo>
                    <a:pt x="21" y="136"/>
                  </a:lnTo>
                  <a:lnTo>
                    <a:pt x="21" y="121"/>
                  </a:lnTo>
                  <a:lnTo>
                    <a:pt x="21" y="107"/>
                  </a:lnTo>
                  <a:lnTo>
                    <a:pt x="14" y="107"/>
                  </a:lnTo>
                  <a:lnTo>
                    <a:pt x="7" y="107"/>
                  </a:lnTo>
                  <a:lnTo>
                    <a:pt x="0" y="100"/>
                  </a:lnTo>
                  <a:lnTo>
                    <a:pt x="0" y="93"/>
                  </a:lnTo>
                  <a:lnTo>
                    <a:pt x="7" y="86"/>
                  </a:lnTo>
                  <a:lnTo>
                    <a:pt x="21" y="78"/>
                  </a:lnTo>
                  <a:lnTo>
                    <a:pt x="57" y="64"/>
                  </a:lnTo>
                  <a:lnTo>
                    <a:pt x="92" y="50"/>
                  </a:lnTo>
                  <a:lnTo>
                    <a:pt x="135" y="29"/>
                  </a:lnTo>
                  <a:lnTo>
                    <a:pt x="171" y="7"/>
                  </a:lnTo>
                  <a:lnTo>
                    <a:pt x="185" y="7"/>
                  </a:lnTo>
                  <a:lnTo>
                    <a:pt x="192" y="7"/>
                  </a:lnTo>
                  <a:lnTo>
                    <a:pt x="199" y="7"/>
                  </a:lnTo>
                  <a:lnTo>
                    <a:pt x="206" y="0"/>
                  </a:lnTo>
                  <a:lnTo>
                    <a:pt x="214" y="0"/>
                  </a:lnTo>
                  <a:lnTo>
                    <a:pt x="221" y="0"/>
                  </a:lnTo>
                  <a:lnTo>
                    <a:pt x="242" y="14"/>
                  </a:lnTo>
                  <a:lnTo>
                    <a:pt x="256" y="29"/>
                  </a:lnTo>
                  <a:lnTo>
                    <a:pt x="256" y="43"/>
                  </a:lnTo>
                  <a:lnTo>
                    <a:pt x="256" y="50"/>
                  </a:lnTo>
                  <a:lnTo>
                    <a:pt x="263" y="50"/>
                  </a:lnTo>
                  <a:lnTo>
                    <a:pt x="263" y="71"/>
                  </a:lnTo>
                  <a:lnTo>
                    <a:pt x="263" y="93"/>
                  </a:lnTo>
                  <a:lnTo>
                    <a:pt x="271" y="93"/>
                  </a:lnTo>
                  <a:lnTo>
                    <a:pt x="278" y="93"/>
                  </a:lnTo>
                  <a:lnTo>
                    <a:pt x="292" y="114"/>
                  </a:lnTo>
                  <a:lnTo>
                    <a:pt x="306" y="136"/>
                  </a:lnTo>
                  <a:lnTo>
                    <a:pt x="299" y="143"/>
                  </a:lnTo>
                  <a:lnTo>
                    <a:pt x="292" y="143"/>
                  </a:lnTo>
                  <a:lnTo>
                    <a:pt x="263" y="164"/>
                  </a:lnTo>
                  <a:lnTo>
                    <a:pt x="235" y="185"/>
                  </a:lnTo>
                  <a:lnTo>
                    <a:pt x="221" y="200"/>
                  </a:lnTo>
                  <a:lnTo>
                    <a:pt x="214" y="20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69" name="Freeform 168"/>
            <p:cNvSpPr>
              <a:spLocks/>
            </p:cNvSpPr>
            <p:nvPr/>
          </p:nvSpPr>
          <p:spPr bwMode="auto">
            <a:xfrm>
              <a:off x="6061075" y="1935163"/>
              <a:ext cx="520700" cy="520700"/>
            </a:xfrm>
            <a:custGeom>
              <a:avLst/>
              <a:gdLst>
                <a:gd name="T0" fmla="*/ 357862188 w 328"/>
                <a:gd name="T1" fmla="*/ 718245325 h 328"/>
                <a:gd name="T2" fmla="*/ 178931888 w 328"/>
                <a:gd name="T3" fmla="*/ 788809700 h 328"/>
                <a:gd name="T4" fmla="*/ 126007813 w 328"/>
                <a:gd name="T5" fmla="*/ 826611250 h 328"/>
                <a:gd name="T6" fmla="*/ 88206263 w 328"/>
                <a:gd name="T7" fmla="*/ 826611250 h 328"/>
                <a:gd name="T8" fmla="*/ 88206263 w 328"/>
                <a:gd name="T9" fmla="*/ 788809700 h 328"/>
                <a:gd name="T10" fmla="*/ 70564375 w 328"/>
                <a:gd name="T11" fmla="*/ 771167813 h 328"/>
                <a:gd name="T12" fmla="*/ 35282188 w 328"/>
                <a:gd name="T13" fmla="*/ 771167813 h 328"/>
                <a:gd name="T14" fmla="*/ 35282188 w 328"/>
                <a:gd name="T15" fmla="*/ 700603438 h 328"/>
                <a:gd name="T16" fmla="*/ 0 w 328"/>
                <a:gd name="T17" fmla="*/ 700603438 h 328"/>
                <a:gd name="T18" fmla="*/ 35282188 w 328"/>
                <a:gd name="T19" fmla="*/ 665321250 h 328"/>
                <a:gd name="T20" fmla="*/ 214214075 w 328"/>
                <a:gd name="T21" fmla="*/ 304939700 h 328"/>
                <a:gd name="T22" fmla="*/ 214214075 w 328"/>
                <a:gd name="T23" fmla="*/ 269657513 h 328"/>
                <a:gd name="T24" fmla="*/ 322580000 w 328"/>
                <a:gd name="T25" fmla="*/ 126007813 h 328"/>
                <a:gd name="T26" fmla="*/ 375504075 w 328"/>
                <a:gd name="T27" fmla="*/ 0 h 328"/>
                <a:gd name="T28" fmla="*/ 413305625 w 328"/>
                <a:gd name="T29" fmla="*/ 0 h 328"/>
                <a:gd name="T30" fmla="*/ 430947513 w 328"/>
                <a:gd name="T31" fmla="*/ 17641888 h 328"/>
                <a:gd name="T32" fmla="*/ 448587813 w 328"/>
                <a:gd name="T33" fmla="*/ 0 h 328"/>
                <a:gd name="T34" fmla="*/ 483870000 w 328"/>
                <a:gd name="T35" fmla="*/ 17641888 h 328"/>
                <a:gd name="T36" fmla="*/ 501511888 w 328"/>
                <a:gd name="T37" fmla="*/ 35282188 h 328"/>
                <a:gd name="T38" fmla="*/ 519152188 w 328"/>
                <a:gd name="T39" fmla="*/ 52924075 h 328"/>
                <a:gd name="T40" fmla="*/ 556955325 w 328"/>
                <a:gd name="T41" fmla="*/ 52924075 h 328"/>
                <a:gd name="T42" fmla="*/ 682963138 w 328"/>
                <a:gd name="T43" fmla="*/ 52924075 h 328"/>
                <a:gd name="T44" fmla="*/ 682963138 w 328"/>
                <a:gd name="T45" fmla="*/ 88206263 h 328"/>
                <a:gd name="T46" fmla="*/ 718245325 w 328"/>
                <a:gd name="T47" fmla="*/ 88206263 h 328"/>
                <a:gd name="T48" fmla="*/ 718245325 w 328"/>
                <a:gd name="T49" fmla="*/ 52924075 h 328"/>
                <a:gd name="T50" fmla="*/ 826611250 w 328"/>
                <a:gd name="T51" fmla="*/ 52924075 h 328"/>
                <a:gd name="T52" fmla="*/ 826611250 w 328"/>
                <a:gd name="T53" fmla="*/ 143649700 h 328"/>
                <a:gd name="T54" fmla="*/ 788809700 w 328"/>
                <a:gd name="T55" fmla="*/ 196572188 h 328"/>
                <a:gd name="T56" fmla="*/ 771167813 w 328"/>
                <a:gd name="T57" fmla="*/ 231854375 h 328"/>
                <a:gd name="T58" fmla="*/ 718245325 w 328"/>
                <a:gd name="T59" fmla="*/ 322580000 h 328"/>
                <a:gd name="T60" fmla="*/ 718245325 w 328"/>
                <a:gd name="T61" fmla="*/ 357862188 h 328"/>
                <a:gd name="T62" fmla="*/ 682963138 w 328"/>
                <a:gd name="T63" fmla="*/ 413305625 h 328"/>
                <a:gd name="T64" fmla="*/ 682963138 w 328"/>
                <a:gd name="T65" fmla="*/ 483870000 h 328"/>
                <a:gd name="T66" fmla="*/ 645160000 w 328"/>
                <a:gd name="T67" fmla="*/ 556955325 h 328"/>
                <a:gd name="T68" fmla="*/ 627519700 w 328"/>
                <a:gd name="T69" fmla="*/ 609877813 h 328"/>
                <a:gd name="T70" fmla="*/ 592237513 w 328"/>
                <a:gd name="T71" fmla="*/ 609877813 h 328"/>
                <a:gd name="T72" fmla="*/ 483870000 w 328"/>
                <a:gd name="T73" fmla="*/ 665321250 h 3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28"/>
                <a:gd name="T112" fmla="*/ 0 h 328"/>
                <a:gd name="T113" fmla="*/ 328 w 328"/>
                <a:gd name="T114" fmla="*/ 328 h 32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28" h="328">
                  <a:moveTo>
                    <a:pt x="185" y="264"/>
                  </a:moveTo>
                  <a:lnTo>
                    <a:pt x="142" y="285"/>
                  </a:lnTo>
                  <a:lnTo>
                    <a:pt x="107" y="299"/>
                  </a:lnTo>
                  <a:lnTo>
                    <a:pt x="71" y="313"/>
                  </a:lnTo>
                  <a:lnTo>
                    <a:pt x="57" y="321"/>
                  </a:lnTo>
                  <a:lnTo>
                    <a:pt x="50" y="328"/>
                  </a:lnTo>
                  <a:lnTo>
                    <a:pt x="42" y="328"/>
                  </a:lnTo>
                  <a:lnTo>
                    <a:pt x="35" y="328"/>
                  </a:lnTo>
                  <a:lnTo>
                    <a:pt x="35" y="321"/>
                  </a:lnTo>
                  <a:lnTo>
                    <a:pt x="35" y="313"/>
                  </a:lnTo>
                  <a:lnTo>
                    <a:pt x="28" y="313"/>
                  </a:lnTo>
                  <a:lnTo>
                    <a:pt x="28" y="306"/>
                  </a:lnTo>
                  <a:lnTo>
                    <a:pt x="21" y="306"/>
                  </a:lnTo>
                  <a:lnTo>
                    <a:pt x="14" y="306"/>
                  </a:lnTo>
                  <a:lnTo>
                    <a:pt x="14" y="292"/>
                  </a:lnTo>
                  <a:lnTo>
                    <a:pt x="14" y="278"/>
                  </a:lnTo>
                  <a:lnTo>
                    <a:pt x="7" y="278"/>
                  </a:lnTo>
                  <a:lnTo>
                    <a:pt x="0" y="278"/>
                  </a:lnTo>
                  <a:lnTo>
                    <a:pt x="7" y="271"/>
                  </a:lnTo>
                  <a:lnTo>
                    <a:pt x="14" y="264"/>
                  </a:lnTo>
                  <a:lnTo>
                    <a:pt x="50" y="192"/>
                  </a:lnTo>
                  <a:lnTo>
                    <a:pt x="85" y="121"/>
                  </a:lnTo>
                  <a:lnTo>
                    <a:pt x="85" y="114"/>
                  </a:lnTo>
                  <a:lnTo>
                    <a:pt x="85" y="107"/>
                  </a:lnTo>
                  <a:lnTo>
                    <a:pt x="107" y="78"/>
                  </a:lnTo>
                  <a:lnTo>
                    <a:pt x="128" y="50"/>
                  </a:lnTo>
                  <a:lnTo>
                    <a:pt x="142" y="21"/>
                  </a:lnTo>
                  <a:lnTo>
                    <a:pt x="149" y="0"/>
                  </a:lnTo>
                  <a:lnTo>
                    <a:pt x="157" y="0"/>
                  </a:lnTo>
                  <a:lnTo>
                    <a:pt x="164" y="0"/>
                  </a:lnTo>
                  <a:lnTo>
                    <a:pt x="164" y="7"/>
                  </a:lnTo>
                  <a:lnTo>
                    <a:pt x="171" y="7"/>
                  </a:lnTo>
                  <a:lnTo>
                    <a:pt x="171" y="0"/>
                  </a:lnTo>
                  <a:lnTo>
                    <a:pt x="178" y="0"/>
                  </a:lnTo>
                  <a:lnTo>
                    <a:pt x="178" y="7"/>
                  </a:lnTo>
                  <a:lnTo>
                    <a:pt x="192" y="7"/>
                  </a:lnTo>
                  <a:lnTo>
                    <a:pt x="199" y="7"/>
                  </a:lnTo>
                  <a:lnTo>
                    <a:pt x="199" y="14"/>
                  </a:lnTo>
                  <a:lnTo>
                    <a:pt x="199" y="21"/>
                  </a:lnTo>
                  <a:lnTo>
                    <a:pt x="206" y="21"/>
                  </a:lnTo>
                  <a:lnTo>
                    <a:pt x="214" y="21"/>
                  </a:lnTo>
                  <a:lnTo>
                    <a:pt x="221" y="21"/>
                  </a:lnTo>
                  <a:lnTo>
                    <a:pt x="249" y="21"/>
                  </a:lnTo>
                  <a:lnTo>
                    <a:pt x="271" y="21"/>
                  </a:lnTo>
                  <a:lnTo>
                    <a:pt x="271" y="28"/>
                  </a:lnTo>
                  <a:lnTo>
                    <a:pt x="271" y="35"/>
                  </a:lnTo>
                  <a:lnTo>
                    <a:pt x="278" y="35"/>
                  </a:lnTo>
                  <a:lnTo>
                    <a:pt x="285" y="35"/>
                  </a:lnTo>
                  <a:lnTo>
                    <a:pt x="285" y="28"/>
                  </a:lnTo>
                  <a:lnTo>
                    <a:pt x="285" y="21"/>
                  </a:lnTo>
                  <a:lnTo>
                    <a:pt x="306" y="21"/>
                  </a:lnTo>
                  <a:lnTo>
                    <a:pt x="328" y="21"/>
                  </a:lnTo>
                  <a:lnTo>
                    <a:pt x="328" y="42"/>
                  </a:lnTo>
                  <a:lnTo>
                    <a:pt x="328" y="57"/>
                  </a:lnTo>
                  <a:lnTo>
                    <a:pt x="321" y="71"/>
                  </a:lnTo>
                  <a:lnTo>
                    <a:pt x="313" y="78"/>
                  </a:lnTo>
                  <a:lnTo>
                    <a:pt x="313" y="85"/>
                  </a:lnTo>
                  <a:lnTo>
                    <a:pt x="306" y="92"/>
                  </a:lnTo>
                  <a:lnTo>
                    <a:pt x="292" y="107"/>
                  </a:lnTo>
                  <a:lnTo>
                    <a:pt x="285" y="128"/>
                  </a:lnTo>
                  <a:lnTo>
                    <a:pt x="285" y="135"/>
                  </a:lnTo>
                  <a:lnTo>
                    <a:pt x="285" y="142"/>
                  </a:lnTo>
                  <a:lnTo>
                    <a:pt x="278" y="149"/>
                  </a:lnTo>
                  <a:lnTo>
                    <a:pt x="271" y="164"/>
                  </a:lnTo>
                  <a:lnTo>
                    <a:pt x="271" y="171"/>
                  </a:lnTo>
                  <a:lnTo>
                    <a:pt x="271" y="192"/>
                  </a:lnTo>
                  <a:lnTo>
                    <a:pt x="264" y="214"/>
                  </a:lnTo>
                  <a:lnTo>
                    <a:pt x="256" y="221"/>
                  </a:lnTo>
                  <a:lnTo>
                    <a:pt x="256" y="235"/>
                  </a:lnTo>
                  <a:lnTo>
                    <a:pt x="249" y="242"/>
                  </a:lnTo>
                  <a:lnTo>
                    <a:pt x="242" y="242"/>
                  </a:lnTo>
                  <a:lnTo>
                    <a:pt x="235" y="242"/>
                  </a:lnTo>
                  <a:lnTo>
                    <a:pt x="221" y="242"/>
                  </a:lnTo>
                  <a:lnTo>
                    <a:pt x="192" y="264"/>
                  </a:lnTo>
                  <a:lnTo>
                    <a:pt x="185" y="264"/>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70" name="Freeform 169"/>
            <p:cNvSpPr>
              <a:spLocks/>
            </p:cNvSpPr>
            <p:nvPr/>
          </p:nvSpPr>
          <p:spPr bwMode="auto">
            <a:xfrm>
              <a:off x="6061075" y="1935163"/>
              <a:ext cx="520700" cy="520700"/>
            </a:xfrm>
            <a:custGeom>
              <a:avLst/>
              <a:gdLst>
                <a:gd name="T0" fmla="*/ 357862188 w 328"/>
                <a:gd name="T1" fmla="*/ 718245325 h 328"/>
                <a:gd name="T2" fmla="*/ 178931888 w 328"/>
                <a:gd name="T3" fmla="*/ 788809700 h 328"/>
                <a:gd name="T4" fmla="*/ 126007813 w 328"/>
                <a:gd name="T5" fmla="*/ 826611250 h 328"/>
                <a:gd name="T6" fmla="*/ 88206263 w 328"/>
                <a:gd name="T7" fmla="*/ 826611250 h 328"/>
                <a:gd name="T8" fmla="*/ 88206263 w 328"/>
                <a:gd name="T9" fmla="*/ 788809700 h 328"/>
                <a:gd name="T10" fmla="*/ 70564375 w 328"/>
                <a:gd name="T11" fmla="*/ 771167813 h 328"/>
                <a:gd name="T12" fmla="*/ 35282188 w 328"/>
                <a:gd name="T13" fmla="*/ 771167813 h 328"/>
                <a:gd name="T14" fmla="*/ 35282188 w 328"/>
                <a:gd name="T15" fmla="*/ 700603438 h 328"/>
                <a:gd name="T16" fmla="*/ 0 w 328"/>
                <a:gd name="T17" fmla="*/ 700603438 h 328"/>
                <a:gd name="T18" fmla="*/ 35282188 w 328"/>
                <a:gd name="T19" fmla="*/ 665321250 h 328"/>
                <a:gd name="T20" fmla="*/ 214214075 w 328"/>
                <a:gd name="T21" fmla="*/ 304939700 h 328"/>
                <a:gd name="T22" fmla="*/ 214214075 w 328"/>
                <a:gd name="T23" fmla="*/ 269657513 h 328"/>
                <a:gd name="T24" fmla="*/ 322580000 w 328"/>
                <a:gd name="T25" fmla="*/ 126007813 h 328"/>
                <a:gd name="T26" fmla="*/ 375504075 w 328"/>
                <a:gd name="T27" fmla="*/ 0 h 328"/>
                <a:gd name="T28" fmla="*/ 413305625 w 328"/>
                <a:gd name="T29" fmla="*/ 0 h 328"/>
                <a:gd name="T30" fmla="*/ 430947513 w 328"/>
                <a:gd name="T31" fmla="*/ 17641888 h 328"/>
                <a:gd name="T32" fmla="*/ 448587813 w 328"/>
                <a:gd name="T33" fmla="*/ 0 h 328"/>
                <a:gd name="T34" fmla="*/ 483870000 w 328"/>
                <a:gd name="T35" fmla="*/ 17641888 h 328"/>
                <a:gd name="T36" fmla="*/ 501511888 w 328"/>
                <a:gd name="T37" fmla="*/ 35282188 h 328"/>
                <a:gd name="T38" fmla="*/ 519152188 w 328"/>
                <a:gd name="T39" fmla="*/ 52924075 h 328"/>
                <a:gd name="T40" fmla="*/ 556955325 w 328"/>
                <a:gd name="T41" fmla="*/ 52924075 h 328"/>
                <a:gd name="T42" fmla="*/ 682963138 w 328"/>
                <a:gd name="T43" fmla="*/ 52924075 h 328"/>
                <a:gd name="T44" fmla="*/ 682963138 w 328"/>
                <a:gd name="T45" fmla="*/ 88206263 h 328"/>
                <a:gd name="T46" fmla="*/ 718245325 w 328"/>
                <a:gd name="T47" fmla="*/ 88206263 h 328"/>
                <a:gd name="T48" fmla="*/ 718245325 w 328"/>
                <a:gd name="T49" fmla="*/ 52924075 h 328"/>
                <a:gd name="T50" fmla="*/ 826611250 w 328"/>
                <a:gd name="T51" fmla="*/ 52924075 h 328"/>
                <a:gd name="T52" fmla="*/ 826611250 w 328"/>
                <a:gd name="T53" fmla="*/ 143649700 h 328"/>
                <a:gd name="T54" fmla="*/ 788809700 w 328"/>
                <a:gd name="T55" fmla="*/ 196572188 h 328"/>
                <a:gd name="T56" fmla="*/ 771167813 w 328"/>
                <a:gd name="T57" fmla="*/ 231854375 h 328"/>
                <a:gd name="T58" fmla="*/ 718245325 w 328"/>
                <a:gd name="T59" fmla="*/ 322580000 h 328"/>
                <a:gd name="T60" fmla="*/ 718245325 w 328"/>
                <a:gd name="T61" fmla="*/ 357862188 h 328"/>
                <a:gd name="T62" fmla="*/ 682963138 w 328"/>
                <a:gd name="T63" fmla="*/ 413305625 h 328"/>
                <a:gd name="T64" fmla="*/ 682963138 w 328"/>
                <a:gd name="T65" fmla="*/ 483870000 h 328"/>
                <a:gd name="T66" fmla="*/ 645160000 w 328"/>
                <a:gd name="T67" fmla="*/ 556955325 h 328"/>
                <a:gd name="T68" fmla="*/ 627519700 w 328"/>
                <a:gd name="T69" fmla="*/ 609877813 h 328"/>
                <a:gd name="T70" fmla="*/ 592237513 w 328"/>
                <a:gd name="T71" fmla="*/ 609877813 h 328"/>
                <a:gd name="T72" fmla="*/ 483870000 w 328"/>
                <a:gd name="T73" fmla="*/ 665321250 h 3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28"/>
                <a:gd name="T112" fmla="*/ 0 h 328"/>
                <a:gd name="T113" fmla="*/ 328 w 328"/>
                <a:gd name="T114" fmla="*/ 328 h 32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28" h="328">
                  <a:moveTo>
                    <a:pt x="185" y="264"/>
                  </a:moveTo>
                  <a:lnTo>
                    <a:pt x="142" y="285"/>
                  </a:lnTo>
                  <a:lnTo>
                    <a:pt x="107" y="299"/>
                  </a:lnTo>
                  <a:lnTo>
                    <a:pt x="71" y="313"/>
                  </a:lnTo>
                  <a:lnTo>
                    <a:pt x="57" y="321"/>
                  </a:lnTo>
                  <a:lnTo>
                    <a:pt x="50" y="328"/>
                  </a:lnTo>
                  <a:lnTo>
                    <a:pt x="42" y="328"/>
                  </a:lnTo>
                  <a:lnTo>
                    <a:pt x="35" y="328"/>
                  </a:lnTo>
                  <a:lnTo>
                    <a:pt x="35" y="321"/>
                  </a:lnTo>
                  <a:lnTo>
                    <a:pt x="35" y="313"/>
                  </a:lnTo>
                  <a:lnTo>
                    <a:pt x="28" y="313"/>
                  </a:lnTo>
                  <a:lnTo>
                    <a:pt x="28" y="306"/>
                  </a:lnTo>
                  <a:lnTo>
                    <a:pt x="21" y="306"/>
                  </a:lnTo>
                  <a:lnTo>
                    <a:pt x="14" y="306"/>
                  </a:lnTo>
                  <a:lnTo>
                    <a:pt x="14" y="292"/>
                  </a:lnTo>
                  <a:lnTo>
                    <a:pt x="14" y="278"/>
                  </a:lnTo>
                  <a:lnTo>
                    <a:pt x="7" y="278"/>
                  </a:lnTo>
                  <a:lnTo>
                    <a:pt x="0" y="278"/>
                  </a:lnTo>
                  <a:lnTo>
                    <a:pt x="7" y="271"/>
                  </a:lnTo>
                  <a:lnTo>
                    <a:pt x="14" y="264"/>
                  </a:lnTo>
                  <a:lnTo>
                    <a:pt x="50" y="192"/>
                  </a:lnTo>
                  <a:lnTo>
                    <a:pt x="85" y="121"/>
                  </a:lnTo>
                  <a:lnTo>
                    <a:pt x="85" y="114"/>
                  </a:lnTo>
                  <a:lnTo>
                    <a:pt x="85" y="107"/>
                  </a:lnTo>
                  <a:lnTo>
                    <a:pt x="107" y="78"/>
                  </a:lnTo>
                  <a:lnTo>
                    <a:pt x="128" y="50"/>
                  </a:lnTo>
                  <a:lnTo>
                    <a:pt x="142" y="21"/>
                  </a:lnTo>
                  <a:lnTo>
                    <a:pt x="149" y="0"/>
                  </a:lnTo>
                  <a:lnTo>
                    <a:pt x="157" y="0"/>
                  </a:lnTo>
                  <a:lnTo>
                    <a:pt x="164" y="0"/>
                  </a:lnTo>
                  <a:lnTo>
                    <a:pt x="164" y="7"/>
                  </a:lnTo>
                  <a:lnTo>
                    <a:pt x="171" y="7"/>
                  </a:lnTo>
                  <a:lnTo>
                    <a:pt x="171" y="0"/>
                  </a:lnTo>
                  <a:lnTo>
                    <a:pt x="178" y="0"/>
                  </a:lnTo>
                  <a:lnTo>
                    <a:pt x="178" y="7"/>
                  </a:lnTo>
                  <a:lnTo>
                    <a:pt x="192" y="7"/>
                  </a:lnTo>
                  <a:lnTo>
                    <a:pt x="199" y="7"/>
                  </a:lnTo>
                  <a:lnTo>
                    <a:pt x="199" y="14"/>
                  </a:lnTo>
                  <a:lnTo>
                    <a:pt x="199" y="21"/>
                  </a:lnTo>
                  <a:lnTo>
                    <a:pt x="206" y="21"/>
                  </a:lnTo>
                  <a:lnTo>
                    <a:pt x="214" y="21"/>
                  </a:lnTo>
                  <a:lnTo>
                    <a:pt x="221" y="21"/>
                  </a:lnTo>
                  <a:lnTo>
                    <a:pt x="249" y="21"/>
                  </a:lnTo>
                  <a:lnTo>
                    <a:pt x="271" y="21"/>
                  </a:lnTo>
                  <a:lnTo>
                    <a:pt x="271" y="28"/>
                  </a:lnTo>
                  <a:lnTo>
                    <a:pt x="271" y="35"/>
                  </a:lnTo>
                  <a:lnTo>
                    <a:pt x="278" y="35"/>
                  </a:lnTo>
                  <a:lnTo>
                    <a:pt x="285" y="35"/>
                  </a:lnTo>
                  <a:lnTo>
                    <a:pt x="285" y="28"/>
                  </a:lnTo>
                  <a:lnTo>
                    <a:pt x="285" y="21"/>
                  </a:lnTo>
                  <a:lnTo>
                    <a:pt x="306" y="21"/>
                  </a:lnTo>
                  <a:lnTo>
                    <a:pt x="328" y="21"/>
                  </a:lnTo>
                  <a:lnTo>
                    <a:pt x="328" y="42"/>
                  </a:lnTo>
                  <a:lnTo>
                    <a:pt x="328" y="57"/>
                  </a:lnTo>
                  <a:lnTo>
                    <a:pt x="321" y="71"/>
                  </a:lnTo>
                  <a:lnTo>
                    <a:pt x="313" y="78"/>
                  </a:lnTo>
                  <a:lnTo>
                    <a:pt x="313" y="85"/>
                  </a:lnTo>
                  <a:lnTo>
                    <a:pt x="306" y="92"/>
                  </a:lnTo>
                  <a:lnTo>
                    <a:pt x="292" y="107"/>
                  </a:lnTo>
                  <a:lnTo>
                    <a:pt x="285" y="128"/>
                  </a:lnTo>
                  <a:lnTo>
                    <a:pt x="285" y="135"/>
                  </a:lnTo>
                  <a:lnTo>
                    <a:pt x="285" y="142"/>
                  </a:lnTo>
                  <a:lnTo>
                    <a:pt x="278" y="149"/>
                  </a:lnTo>
                  <a:lnTo>
                    <a:pt x="271" y="164"/>
                  </a:lnTo>
                  <a:lnTo>
                    <a:pt x="271" y="171"/>
                  </a:lnTo>
                  <a:lnTo>
                    <a:pt x="271" y="192"/>
                  </a:lnTo>
                  <a:lnTo>
                    <a:pt x="264" y="214"/>
                  </a:lnTo>
                  <a:lnTo>
                    <a:pt x="256" y="221"/>
                  </a:lnTo>
                  <a:lnTo>
                    <a:pt x="256" y="235"/>
                  </a:lnTo>
                  <a:lnTo>
                    <a:pt x="249" y="242"/>
                  </a:lnTo>
                  <a:lnTo>
                    <a:pt x="242" y="242"/>
                  </a:lnTo>
                  <a:lnTo>
                    <a:pt x="235" y="242"/>
                  </a:lnTo>
                  <a:lnTo>
                    <a:pt x="221" y="242"/>
                  </a:lnTo>
                  <a:lnTo>
                    <a:pt x="192" y="264"/>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71" name="Freeform 170"/>
            <p:cNvSpPr>
              <a:spLocks/>
            </p:cNvSpPr>
            <p:nvPr/>
          </p:nvSpPr>
          <p:spPr bwMode="auto">
            <a:xfrm>
              <a:off x="6297613" y="1560513"/>
              <a:ext cx="725487" cy="577850"/>
            </a:xfrm>
            <a:custGeom>
              <a:avLst/>
              <a:gdLst>
                <a:gd name="T0" fmla="*/ 952618406 w 457"/>
                <a:gd name="T1" fmla="*/ 864414388 h 364"/>
                <a:gd name="T2" fmla="*/ 846771916 w 457"/>
                <a:gd name="T3" fmla="*/ 917336875 h 364"/>
                <a:gd name="T4" fmla="*/ 808968805 w 457"/>
                <a:gd name="T5" fmla="*/ 864414388 h 364"/>
                <a:gd name="T6" fmla="*/ 720764191 w 457"/>
                <a:gd name="T7" fmla="*/ 808970950 h 364"/>
                <a:gd name="T8" fmla="*/ 630038628 w 457"/>
                <a:gd name="T9" fmla="*/ 773688763 h 364"/>
                <a:gd name="T10" fmla="*/ 612396753 w 457"/>
                <a:gd name="T11" fmla="*/ 738406575 h 364"/>
                <a:gd name="T12" fmla="*/ 539313066 w 457"/>
                <a:gd name="T13" fmla="*/ 720764688 h 364"/>
                <a:gd name="T14" fmla="*/ 521671190 w 457"/>
                <a:gd name="T15" fmla="*/ 682963138 h 364"/>
                <a:gd name="T16" fmla="*/ 504030903 w 457"/>
                <a:gd name="T17" fmla="*/ 647680950 h 364"/>
                <a:gd name="T18" fmla="*/ 342741014 w 457"/>
                <a:gd name="T19" fmla="*/ 665321250 h 364"/>
                <a:gd name="T20" fmla="*/ 307458851 w 457"/>
                <a:gd name="T21" fmla="*/ 682963138 h 364"/>
                <a:gd name="T22" fmla="*/ 252015451 w 457"/>
                <a:gd name="T23" fmla="*/ 647680950 h 364"/>
                <a:gd name="T24" fmla="*/ 143648013 w 457"/>
                <a:gd name="T25" fmla="*/ 647680950 h 364"/>
                <a:gd name="T26" fmla="*/ 126007726 w 457"/>
                <a:gd name="T27" fmla="*/ 612398763 h 364"/>
                <a:gd name="T28" fmla="*/ 73083687 w 457"/>
                <a:gd name="T29" fmla="*/ 594756875 h 364"/>
                <a:gd name="T30" fmla="*/ 37801524 w 457"/>
                <a:gd name="T31" fmla="*/ 612398763 h 364"/>
                <a:gd name="T32" fmla="*/ 0 w 457"/>
                <a:gd name="T33" fmla="*/ 594756875 h 364"/>
                <a:gd name="T34" fmla="*/ 108365850 w 457"/>
                <a:gd name="T35" fmla="*/ 378023438 h 364"/>
                <a:gd name="T36" fmla="*/ 126007726 w 457"/>
                <a:gd name="T37" fmla="*/ 234375325 h 364"/>
                <a:gd name="T38" fmla="*/ 143648013 w 457"/>
                <a:gd name="T39" fmla="*/ 73085325 h 364"/>
                <a:gd name="T40" fmla="*/ 163809250 w 457"/>
                <a:gd name="T41" fmla="*/ 0 h 364"/>
                <a:gd name="T42" fmla="*/ 216733288 w 457"/>
                <a:gd name="T43" fmla="*/ 37803138 h 364"/>
                <a:gd name="T44" fmla="*/ 307458851 w 457"/>
                <a:gd name="T45" fmla="*/ 55443438 h 364"/>
                <a:gd name="T46" fmla="*/ 521671190 w 457"/>
                <a:gd name="T47" fmla="*/ 73085325 h 364"/>
                <a:gd name="T48" fmla="*/ 539313066 w 457"/>
                <a:gd name="T49" fmla="*/ 126007813 h 364"/>
                <a:gd name="T50" fmla="*/ 612396753 w 457"/>
                <a:gd name="T51" fmla="*/ 143649700 h 364"/>
                <a:gd name="T52" fmla="*/ 665320791 w 457"/>
                <a:gd name="T53" fmla="*/ 163810950 h 364"/>
                <a:gd name="T54" fmla="*/ 682961079 w 457"/>
                <a:gd name="T55" fmla="*/ 216733438 h 364"/>
                <a:gd name="T56" fmla="*/ 630038628 w 457"/>
                <a:gd name="T57" fmla="*/ 287297813 h 364"/>
                <a:gd name="T58" fmla="*/ 647678916 w 457"/>
                <a:gd name="T59" fmla="*/ 360383138 h 364"/>
                <a:gd name="T60" fmla="*/ 756046354 w 457"/>
                <a:gd name="T61" fmla="*/ 378023438 h 364"/>
                <a:gd name="T62" fmla="*/ 791328517 w 457"/>
                <a:gd name="T63" fmla="*/ 342741250 h 364"/>
                <a:gd name="T64" fmla="*/ 864412204 w 457"/>
                <a:gd name="T65" fmla="*/ 413305625 h 364"/>
                <a:gd name="T66" fmla="*/ 882054080 w 457"/>
                <a:gd name="T67" fmla="*/ 451108763 h 364"/>
                <a:gd name="T68" fmla="*/ 917336243 w 457"/>
                <a:gd name="T69" fmla="*/ 521673138 h 364"/>
                <a:gd name="T70" fmla="*/ 952618406 w 457"/>
                <a:gd name="T71" fmla="*/ 556955325 h 364"/>
                <a:gd name="T72" fmla="*/ 990419930 w 457"/>
                <a:gd name="T73" fmla="*/ 594756875 h 364"/>
                <a:gd name="T74" fmla="*/ 1043343968 w 457"/>
                <a:gd name="T75" fmla="*/ 630039063 h 364"/>
                <a:gd name="T76" fmla="*/ 1078626132 w 457"/>
                <a:gd name="T77" fmla="*/ 647680950 h 364"/>
                <a:gd name="T78" fmla="*/ 1096266419 w 457"/>
                <a:gd name="T79" fmla="*/ 647680950 h 364"/>
                <a:gd name="T80" fmla="*/ 1116427656 w 457"/>
                <a:gd name="T81" fmla="*/ 720764688 h 364"/>
                <a:gd name="T82" fmla="*/ 1151709819 w 457"/>
                <a:gd name="T83" fmla="*/ 738406575 h 364"/>
                <a:gd name="T84" fmla="*/ 1060984256 w 457"/>
                <a:gd name="T85" fmla="*/ 756046875 h 364"/>
                <a:gd name="T86" fmla="*/ 1025702093 w 457"/>
                <a:gd name="T87" fmla="*/ 773688763 h 36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57"/>
                <a:gd name="T133" fmla="*/ 0 h 364"/>
                <a:gd name="T134" fmla="*/ 457 w 457"/>
                <a:gd name="T135" fmla="*/ 364 h 36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57" h="364">
                  <a:moveTo>
                    <a:pt x="400" y="307"/>
                  </a:moveTo>
                  <a:lnTo>
                    <a:pt x="393" y="314"/>
                  </a:lnTo>
                  <a:lnTo>
                    <a:pt x="378" y="343"/>
                  </a:lnTo>
                  <a:lnTo>
                    <a:pt x="357" y="364"/>
                  </a:lnTo>
                  <a:lnTo>
                    <a:pt x="343" y="364"/>
                  </a:lnTo>
                  <a:lnTo>
                    <a:pt x="336" y="364"/>
                  </a:lnTo>
                  <a:lnTo>
                    <a:pt x="336" y="357"/>
                  </a:lnTo>
                  <a:lnTo>
                    <a:pt x="328" y="350"/>
                  </a:lnTo>
                  <a:lnTo>
                    <a:pt x="321" y="343"/>
                  </a:lnTo>
                  <a:lnTo>
                    <a:pt x="300" y="343"/>
                  </a:lnTo>
                  <a:lnTo>
                    <a:pt x="286" y="343"/>
                  </a:lnTo>
                  <a:lnTo>
                    <a:pt x="286" y="321"/>
                  </a:lnTo>
                  <a:lnTo>
                    <a:pt x="286" y="307"/>
                  </a:lnTo>
                  <a:lnTo>
                    <a:pt x="264" y="307"/>
                  </a:lnTo>
                  <a:lnTo>
                    <a:pt x="250" y="307"/>
                  </a:lnTo>
                  <a:lnTo>
                    <a:pt x="250" y="300"/>
                  </a:lnTo>
                  <a:lnTo>
                    <a:pt x="250" y="293"/>
                  </a:lnTo>
                  <a:lnTo>
                    <a:pt x="243" y="293"/>
                  </a:lnTo>
                  <a:lnTo>
                    <a:pt x="229" y="293"/>
                  </a:lnTo>
                  <a:lnTo>
                    <a:pt x="221" y="286"/>
                  </a:lnTo>
                  <a:lnTo>
                    <a:pt x="214" y="286"/>
                  </a:lnTo>
                  <a:lnTo>
                    <a:pt x="214" y="278"/>
                  </a:lnTo>
                  <a:lnTo>
                    <a:pt x="214" y="271"/>
                  </a:lnTo>
                  <a:lnTo>
                    <a:pt x="207" y="271"/>
                  </a:lnTo>
                  <a:lnTo>
                    <a:pt x="200" y="271"/>
                  </a:lnTo>
                  <a:lnTo>
                    <a:pt x="200" y="264"/>
                  </a:lnTo>
                  <a:lnTo>
                    <a:pt x="200" y="257"/>
                  </a:lnTo>
                  <a:lnTo>
                    <a:pt x="164" y="257"/>
                  </a:lnTo>
                  <a:lnTo>
                    <a:pt x="136" y="257"/>
                  </a:lnTo>
                  <a:lnTo>
                    <a:pt x="136" y="264"/>
                  </a:lnTo>
                  <a:lnTo>
                    <a:pt x="136" y="271"/>
                  </a:lnTo>
                  <a:lnTo>
                    <a:pt x="129" y="271"/>
                  </a:lnTo>
                  <a:lnTo>
                    <a:pt x="122" y="271"/>
                  </a:lnTo>
                  <a:lnTo>
                    <a:pt x="122" y="264"/>
                  </a:lnTo>
                  <a:lnTo>
                    <a:pt x="122" y="257"/>
                  </a:lnTo>
                  <a:lnTo>
                    <a:pt x="100" y="257"/>
                  </a:lnTo>
                  <a:lnTo>
                    <a:pt x="72" y="257"/>
                  </a:lnTo>
                  <a:lnTo>
                    <a:pt x="65" y="257"/>
                  </a:lnTo>
                  <a:lnTo>
                    <a:pt x="57" y="257"/>
                  </a:lnTo>
                  <a:lnTo>
                    <a:pt x="50" y="257"/>
                  </a:lnTo>
                  <a:lnTo>
                    <a:pt x="50" y="250"/>
                  </a:lnTo>
                  <a:lnTo>
                    <a:pt x="50" y="243"/>
                  </a:lnTo>
                  <a:lnTo>
                    <a:pt x="43" y="243"/>
                  </a:lnTo>
                  <a:lnTo>
                    <a:pt x="29" y="243"/>
                  </a:lnTo>
                  <a:lnTo>
                    <a:pt x="29" y="236"/>
                  </a:lnTo>
                  <a:lnTo>
                    <a:pt x="22" y="236"/>
                  </a:lnTo>
                  <a:lnTo>
                    <a:pt x="22" y="243"/>
                  </a:lnTo>
                  <a:lnTo>
                    <a:pt x="15" y="243"/>
                  </a:lnTo>
                  <a:lnTo>
                    <a:pt x="15" y="236"/>
                  </a:lnTo>
                  <a:lnTo>
                    <a:pt x="8" y="236"/>
                  </a:lnTo>
                  <a:lnTo>
                    <a:pt x="0" y="236"/>
                  </a:lnTo>
                  <a:lnTo>
                    <a:pt x="22" y="200"/>
                  </a:lnTo>
                  <a:lnTo>
                    <a:pt x="43" y="164"/>
                  </a:lnTo>
                  <a:lnTo>
                    <a:pt x="43" y="150"/>
                  </a:lnTo>
                  <a:lnTo>
                    <a:pt x="43" y="136"/>
                  </a:lnTo>
                  <a:lnTo>
                    <a:pt x="43" y="114"/>
                  </a:lnTo>
                  <a:lnTo>
                    <a:pt x="50" y="93"/>
                  </a:lnTo>
                  <a:lnTo>
                    <a:pt x="50" y="65"/>
                  </a:lnTo>
                  <a:lnTo>
                    <a:pt x="50" y="36"/>
                  </a:lnTo>
                  <a:lnTo>
                    <a:pt x="57" y="29"/>
                  </a:lnTo>
                  <a:lnTo>
                    <a:pt x="65" y="22"/>
                  </a:lnTo>
                  <a:lnTo>
                    <a:pt x="65" y="15"/>
                  </a:lnTo>
                  <a:lnTo>
                    <a:pt x="65" y="0"/>
                  </a:lnTo>
                  <a:lnTo>
                    <a:pt x="72" y="0"/>
                  </a:lnTo>
                  <a:lnTo>
                    <a:pt x="79" y="7"/>
                  </a:lnTo>
                  <a:lnTo>
                    <a:pt x="86" y="15"/>
                  </a:lnTo>
                  <a:lnTo>
                    <a:pt x="107" y="15"/>
                  </a:lnTo>
                  <a:lnTo>
                    <a:pt x="122" y="15"/>
                  </a:lnTo>
                  <a:lnTo>
                    <a:pt x="122" y="22"/>
                  </a:lnTo>
                  <a:lnTo>
                    <a:pt x="164" y="22"/>
                  </a:lnTo>
                  <a:lnTo>
                    <a:pt x="207" y="22"/>
                  </a:lnTo>
                  <a:lnTo>
                    <a:pt x="207" y="29"/>
                  </a:lnTo>
                  <a:lnTo>
                    <a:pt x="207" y="36"/>
                  </a:lnTo>
                  <a:lnTo>
                    <a:pt x="214" y="43"/>
                  </a:lnTo>
                  <a:lnTo>
                    <a:pt x="214" y="50"/>
                  </a:lnTo>
                  <a:lnTo>
                    <a:pt x="214" y="57"/>
                  </a:lnTo>
                  <a:lnTo>
                    <a:pt x="229" y="57"/>
                  </a:lnTo>
                  <a:lnTo>
                    <a:pt x="243" y="57"/>
                  </a:lnTo>
                  <a:lnTo>
                    <a:pt x="243" y="65"/>
                  </a:lnTo>
                  <a:lnTo>
                    <a:pt x="250" y="65"/>
                  </a:lnTo>
                  <a:lnTo>
                    <a:pt x="264" y="65"/>
                  </a:lnTo>
                  <a:lnTo>
                    <a:pt x="264" y="72"/>
                  </a:lnTo>
                  <a:lnTo>
                    <a:pt x="271" y="72"/>
                  </a:lnTo>
                  <a:lnTo>
                    <a:pt x="271" y="86"/>
                  </a:lnTo>
                  <a:lnTo>
                    <a:pt x="271" y="93"/>
                  </a:lnTo>
                  <a:lnTo>
                    <a:pt x="264" y="107"/>
                  </a:lnTo>
                  <a:lnTo>
                    <a:pt x="250" y="114"/>
                  </a:lnTo>
                  <a:lnTo>
                    <a:pt x="250" y="129"/>
                  </a:lnTo>
                  <a:lnTo>
                    <a:pt x="250" y="136"/>
                  </a:lnTo>
                  <a:lnTo>
                    <a:pt x="257" y="143"/>
                  </a:lnTo>
                  <a:lnTo>
                    <a:pt x="264" y="150"/>
                  </a:lnTo>
                  <a:lnTo>
                    <a:pt x="279" y="150"/>
                  </a:lnTo>
                  <a:lnTo>
                    <a:pt x="300" y="150"/>
                  </a:lnTo>
                  <a:lnTo>
                    <a:pt x="300" y="143"/>
                  </a:lnTo>
                  <a:lnTo>
                    <a:pt x="300" y="136"/>
                  </a:lnTo>
                  <a:lnTo>
                    <a:pt x="314" y="136"/>
                  </a:lnTo>
                  <a:lnTo>
                    <a:pt x="336" y="136"/>
                  </a:lnTo>
                  <a:lnTo>
                    <a:pt x="336" y="150"/>
                  </a:lnTo>
                  <a:lnTo>
                    <a:pt x="343" y="164"/>
                  </a:lnTo>
                  <a:lnTo>
                    <a:pt x="343" y="171"/>
                  </a:lnTo>
                  <a:lnTo>
                    <a:pt x="343" y="179"/>
                  </a:lnTo>
                  <a:lnTo>
                    <a:pt x="350" y="179"/>
                  </a:lnTo>
                  <a:lnTo>
                    <a:pt x="357" y="179"/>
                  </a:lnTo>
                  <a:lnTo>
                    <a:pt x="364" y="186"/>
                  </a:lnTo>
                  <a:lnTo>
                    <a:pt x="364" y="207"/>
                  </a:lnTo>
                  <a:lnTo>
                    <a:pt x="364" y="221"/>
                  </a:lnTo>
                  <a:lnTo>
                    <a:pt x="371" y="221"/>
                  </a:lnTo>
                  <a:lnTo>
                    <a:pt x="378" y="221"/>
                  </a:lnTo>
                  <a:lnTo>
                    <a:pt x="378" y="229"/>
                  </a:lnTo>
                  <a:lnTo>
                    <a:pt x="385" y="236"/>
                  </a:lnTo>
                  <a:lnTo>
                    <a:pt x="393" y="236"/>
                  </a:lnTo>
                  <a:lnTo>
                    <a:pt x="407" y="243"/>
                  </a:lnTo>
                  <a:lnTo>
                    <a:pt x="414" y="257"/>
                  </a:lnTo>
                  <a:lnTo>
                    <a:pt x="414" y="250"/>
                  </a:lnTo>
                  <a:lnTo>
                    <a:pt x="414" y="243"/>
                  </a:lnTo>
                  <a:lnTo>
                    <a:pt x="421" y="250"/>
                  </a:lnTo>
                  <a:lnTo>
                    <a:pt x="428" y="257"/>
                  </a:lnTo>
                  <a:lnTo>
                    <a:pt x="435" y="257"/>
                  </a:lnTo>
                  <a:lnTo>
                    <a:pt x="428" y="257"/>
                  </a:lnTo>
                  <a:lnTo>
                    <a:pt x="435" y="257"/>
                  </a:lnTo>
                  <a:lnTo>
                    <a:pt x="435" y="271"/>
                  </a:lnTo>
                  <a:lnTo>
                    <a:pt x="435" y="286"/>
                  </a:lnTo>
                  <a:lnTo>
                    <a:pt x="443" y="286"/>
                  </a:lnTo>
                  <a:lnTo>
                    <a:pt x="450" y="286"/>
                  </a:lnTo>
                  <a:lnTo>
                    <a:pt x="457" y="286"/>
                  </a:lnTo>
                  <a:lnTo>
                    <a:pt x="457" y="293"/>
                  </a:lnTo>
                  <a:lnTo>
                    <a:pt x="443" y="293"/>
                  </a:lnTo>
                  <a:lnTo>
                    <a:pt x="428" y="293"/>
                  </a:lnTo>
                  <a:lnTo>
                    <a:pt x="421" y="300"/>
                  </a:lnTo>
                  <a:lnTo>
                    <a:pt x="414" y="307"/>
                  </a:lnTo>
                  <a:lnTo>
                    <a:pt x="407" y="307"/>
                  </a:lnTo>
                  <a:lnTo>
                    <a:pt x="400" y="307"/>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72" name="Freeform 171"/>
            <p:cNvSpPr>
              <a:spLocks/>
            </p:cNvSpPr>
            <p:nvPr/>
          </p:nvSpPr>
          <p:spPr bwMode="auto">
            <a:xfrm>
              <a:off x="6297613" y="1560513"/>
              <a:ext cx="725487" cy="577850"/>
            </a:xfrm>
            <a:custGeom>
              <a:avLst/>
              <a:gdLst>
                <a:gd name="T0" fmla="*/ 952618406 w 457"/>
                <a:gd name="T1" fmla="*/ 864414388 h 364"/>
                <a:gd name="T2" fmla="*/ 846771916 w 457"/>
                <a:gd name="T3" fmla="*/ 917336875 h 364"/>
                <a:gd name="T4" fmla="*/ 808968805 w 457"/>
                <a:gd name="T5" fmla="*/ 864414388 h 364"/>
                <a:gd name="T6" fmla="*/ 720764191 w 457"/>
                <a:gd name="T7" fmla="*/ 808970950 h 364"/>
                <a:gd name="T8" fmla="*/ 630038628 w 457"/>
                <a:gd name="T9" fmla="*/ 773688763 h 364"/>
                <a:gd name="T10" fmla="*/ 612396753 w 457"/>
                <a:gd name="T11" fmla="*/ 738406575 h 364"/>
                <a:gd name="T12" fmla="*/ 539313066 w 457"/>
                <a:gd name="T13" fmla="*/ 720764688 h 364"/>
                <a:gd name="T14" fmla="*/ 521671190 w 457"/>
                <a:gd name="T15" fmla="*/ 682963138 h 364"/>
                <a:gd name="T16" fmla="*/ 504030903 w 457"/>
                <a:gd name="T17" fmla="*/ 647680950 h 364"/>
                <a:gd name="T18" fmla="*/ 342741014 w 457"/>
                <a:gd name="T19" fmla="*/ 665321250 h 364"/>
                <a:gd name="T20" fmla="*/ 307458851 w 457"/>
                <a:gd name="T21" fmla="*/ 682963138 h 364"/>
                <a:gd name="T22" fmla="*/ 252015451 w 457"/>
                <a:gd name="T23" fmla="*/ 647680950 h 364"/>
                <a:gd name="T24" fmla="*/ 143648013 w 457"/>
                <a:gd name="T25" fmla="*/ 647680950 h 364"/>
                <a:gd name="T26" fmla="*/ 126007726 w 457"/>
                <a:gd name="T27" fmla="*/ 612398763 h 364"/>
                <a:gd name="T28" fmla="*/ 73083687 w 457"/>
                <a:gd name="T29" fmla="*/ 594756875 h 364"/>
                <a:gd name="T30" fmla="*/ 37801524 w 457"/>
                <a:gd name="T31" fmla="*/ 612398763 h 364"/>
                <a:gd name="T32" fmla="*/ 0 w 457"/>
                <a:gd name="T33" fmla="*/ 594756875 h 364"/>
                <a:gd name="T34" fmla="*/ 108365850 w 457"/>
                <a:gd name="T35" fmla="*/ 378023438 h 364"/>
                <a:gd name="T36" fmla="*/ 126007726 w 457"/>
                <a:gd name="T37" fmla="*/ 234375325 h 364"/>
                <a:gd name="T38" fmla="*/ 143648013 w 457"/>
                <a:gd name="T39" fmla="*/ 73085325 h 364"/>
                <a:gd name="T40" fmla="*/ 163809250 w 457"/>
                <a:gd name="T41" fmla="*/ 0 h 364"/>
                <a:gd name="T42" fmla="*/ 216733288 w 457"/>
                <a:gd name="T43" fmla="*/ 37803138 h 364"/>
                <a:gd name="T44" fmla="*/ 307458851 w 457"/>
                <a:gd name="T45" fmla="*/ 55443438 h 364"/>
                <a:gd name="T46" fmla="*/ 521671190 w 457"/>
                <a:gd name="T47" fmla="*/ 73085325 h 364"/>
                <a:gd name="T48" fmla="*/ 539313066 w 457"/>
                <a:gd name="T49" fmla="*/ 126007813 h 364"/>
                <a:gd name="T50" fmla="*/ 612396753 w 457"/>
                <a:gd name="T51" fmla="*/ 143649700 h 364"/>
                <a:gd name="T52" fmla="*/ 665320791 w 457"/>
                <a:gd name="T53" fmla="*/ 163810950 h 364"/>
                <a:gd name="T54" fmla="*/ 682961079 w 457"/>
                <a:gd name="T55" fmla="*/ 216733438 h 364"/>
                <a:gd name="T56" fmla="*/ 630038628 w 457"/>
                <a:gd name="T57" fmla="*/ 287297813 h 364"/>
                <a:gd name="T58" fmla="*/ 647678916 w 457"/>
                <a:gd name="T59" fmla="*/ 360383138 h 364"/>
                <a:gd name="T60" fmla="*/ 756046354 w 457"/>
                <a:gd name="T61" fmla="*/ 378023438 h 364"/>
                <a:gd name="T62" fmla="*/ 791328517 w 457"/>
                <a:gd name="T63" fmla="*/ 342741250 h 364"/>
                <a:gd name="T64" fmla="*/ 864412204 w 457"/>
                <a:gd name="T65" fmla="*/ 413305625 h 364"/>
                <a:gd name="T66" fmla="*/ 882054080 w 457"/>
                <a:gd name="T67" fmla="*/ 451108763 h 364"/>
                <a:gd name="T68" fmla="*/ 917336243 w 457"/>
                <a:gd name="T69" fmla="*/ 521673138 h 364"/>
                <a:gd name="T70" fmla="*/ 952618406 w 457"/>
                <a:gd name="T71" fmla="*/ 556955325 h 364"/>
                <a:gd name="T72" fmla="*/ 990419930 w 457"/>
                <a:gd name="T73" fmla="*/ 594756875 h 364"/>
                <a:gd name="T74" fmla="*/ 1043343968 w 457"/>
                <a:gd name="T75" fmla="*/ 630039063 h 364"/>
                <a:gd name="T76" fmla="*/ 1078626132 w 457"/>
                <a:gd name="T77" fmla="*/ 647680950 h 364"/>
                <a:gd name="T78" fmla="*/ 1096266419 w 457"/>
                <a:gd name="T79" fmla="*/ 647680950 h 364"/>
                <a:gd name="T80" fmla="*/ 1116427656 w 457"/>
                <a:gd name="T81" fmla="*/ 720764688 h 364"/>
                <a:gd name="T82" fmla="*/ 1151709819 w 457"/>
                <a:gd name="T83" fmla="*/ 738406575 h 364"/>
                <a:gd name="T84" fmla="*/ 1060984256 w 457"/>
                <a:gd name="T85" fmla="*/ 756046875 h 364"/>
                <a:gd name="T86" fmla="*/ 1025702093 w 457"/>
                <a:gd name="T87" fmla="*/ 773688763 h 36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57"/>
                <a:gd name="T133" fmla="*/ 0 h 364"/>
                <a:gd name="T134" fmla="*/ 457 w 457"/>
                <a:gd name="T135" fmla="*/ 364 h 36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57" h="364">
                  <a:moveTo>
                    <a:pt x="400" y="307"/>
                  </a:moveTo>
                  <a:lnTo>
                    <a:pt x="393" y="314"/>
                  </a:lnTo>
                  <a:lnTo>
                    <a:pt x="378" y="343"/>
                  </a:lnTo>
                  <a:lnTo>
                    <a:pt x="357" y="364"/>
                  </a:lnTo>
                  <a:lnTo>
                    <a:pt x="343" y="364"/>
                  </a:lnTo>
                  <a:lnTo>
                    <a:pt x="336" y="364"/>
                  </a:lnTo>
                  <a:lnTo>
                    <a:pt x="336" y="357"/>
                  </a:lnTo>
                  <a:lnTo>
                    <a:pt x="328" y="350"/>
                  </a:lnTo>
                  <a:lnTo>
                    <a:pt x="321" y="343"/>
                  </a:lnTo>
                  <a:lnTo>
                    <a:pt x="300" y="343"/>
                  </a:lnTo>
                  <a:lnTo>
                    <a:pt x="286" y="343"/>
                  </a:lnTo>
                  <a:lnTo>
                    <a:pt x="286" y="321"/>
                  </a:lnTo>
                  <a:lnTo>
                    <a:pt x="286" y="307"/>
                  </a:lnTo>
                  <a:lnTo>
                    <a:pt x="264" y="307"/>
                  </a:lnTo>
                  <a:lnTo>
                    <a:pt x="250" y="307"/>
                  </a:lnTo>
                  <a:lnTo>
                    <a:pt x="250" y="300"/>
                  </a:lnTo>
                  <a:lnTo>
                    <a:pt x="250" y="293"/>
                  </a:lnTo>
                  <a:lnTo>
                    <a:pt x="243" y="293"/>
                  </a:lnTo>
                  <a:lnTo>
                    <a:pt x="229" y="293"/>
                  </a:lnTo>
                  <a:lnTo>
                    <a:pt x="221" y="286"/>
                  </a:lnTo>
                  <a:lnTo>
                    <a:pt x="214" y="286"/>
                  </a:lnTo>
                  <a:lnTo>
                    <a:pt x="214" y="278"/>
                  </a:lnTo>
                  <a:lnTo>
                    <a:pt x="214" y="271"/>
                  </a:lnTo>
                  <a:lnTo>
                    <a:pt x="207" y="271"/>
                  </a:lnTo>
                  <a:lnTo>
                    <a:pt x="200" y="271"/>
                  </a:lnTo>
                  <a:lnTo>
                    <a:pt x="200" y="264"/>
                  </a:lnTo>
                  <a:lnTo>
                    <a:pt x="200" y="257"/>
                  </a:lnTo>
                  <a:lnTo>
                    <a:pt x="164" y="257"/>
                  </a:lnTo>
                  <a:lnTo>
                    <a:pt x="136" y="257"/>
                  </a:lnTo>
                  <a:lnTo>
                    <a:pt x="136" y="264"/>
                  </a:lnTo>
                  <a:lnTo>
                    <a:pt x="136" y="271"/>
                  </a:lnTo>
                  <a:lnTo>
                    <a:pt x="129" y="271"/>
                  </a:lnTo>
                  <a:lnTo>
                    <a:pt x="122" y="271"/>
                  </a:lnTo>
                  <a:lnTo>
                    <a:pt x="122" y="264"/>
                  </a:lnTo>
                  <a:lnTo>
                    <a:pt x="122" y="257"/>
                  </a:lnTo>
                  <a:lnTo>
                    <a:pt x="100" y="257"/>
                  </a:lnTo>
                  <a:lnTo>
                    <a:pt x="72" y="257"/>
                  </a:lnTo>
                  <a:lnTo>
                    <a:pt x="65" y="257"/>
                  </a:lnTo>
                  <a:lnTo>
                    <a:pt x="57" y="257"/>
                  </a:lnTo>
                  <a:lnTo>
                    <a:pt x="50" y="257"/>
                  </a:lnTo>
                  <a:lnTo>
                    <a:pt x="50" y="250"/>
                  </a:lnTo>
                  <a:lnTo>
                    <a:pt x="50" y="243"/>
                  </a:lnTo>
                  <a:lnTo>
                    <a:pt x="43" y="243"/>
                  </a:lnTo>
                  <a:lnTo>
                    <a:pt x="29" y="243"/>
                  </a:lnTo>
                  <a:lnTo>
                    <a:pt x="29" y="236"/>
                  </a:lnTo>
                  <a:lnTo>
                    <a:pt x="22" y="236"/>
                  </a:lnTo>
                  <a:lnTo>
                    <a:pt x="22" y="243"/>
                  </a:lnTo>
                  <a:lnTo>
                    <a:pt x="15" y="243"/>
                  </a:lnTo>
                  <a:lnTo>
                    <a:pt x="15" y="236"/>
                  </a:lnTo>
                  <a:lnTo>
                    <a:pt x="8" y="236"/>
                  </a:lnTo>
                  <a:lnTo>
                    <a:pt x="0" y="236"/>
                  </a:lnTo>
                  <a:lnTo>
                    <a:pt x="22" y="200"/>
                  </a:lnTo>
                  <a:lnTo>
                    <a:pt x="43" y="164"/>
                  </a:lnTo>
                  <a:lnTo>
                    <a:pt x="43" y="150"/>
                  </a:lnTo>
                  <a:lnTo>
                    <a:pt x="43" y="136"/>
                  </a:lnTo>
                  <a:lnTo>
                    <a:pt x="43" y="114"/>
                  </a:lnTo>
                  <a:lnTo>
                    <a:pt x="50" y="93"/>
                  </a:lnTo>
                  <a:lnTo>
                    <a:pt x="50" y="65"/>
                  </a:lnTo>
                  <a:lnTo>
                    <a:pt x="50" y="36"/>
                  </a:lnTo>
                  <a:lnTo>
                    <a:pt x="57" y="29"/>
                  </a:lnTo>
                  <a:lnTo>
                    <a:pt x="65" y="22"/>
                  </a:lnTo>
                  <a:lnTo>
                    <a:pt x="65" y="15"/>
                  </a:lnTo>
                  <a:lnTo>
                    <a:pt x="65" y="0"/>
                  </a:lnTo>
                  <a:lnTo>
                    <a:pt x="72" y="0"/>
                  </a:lnTo>
                  <a:lnTo>
                    <a:pt x="79" y="7"/>
                  </a:lnTo>
                  <a:lnTo>
                    <a:pt x="86" y="15"/>
                  </a:lnTo>
                  <a:lnTo>
                    <a:pt x="107" y="15"/>
                  </a:lnTo>
                  <a:lnTo>
                    <a:pt x="122" y="15"/>
                  </a:lnTo>
                  <a:lnTo>
                    <a:pt x="122" y="22"/>
                  </a:lnTo>
                  <a:lnTo>
                    <a:pt x="164" y="22"/>
                  </a:lnTo>
                  <a:lnTo>
                    <a:pt x="207" y="22"/>
                  </a:lnTo>
                  <a:lnTo>
                    <a:pt x="207" y="29"/>
                  </a:lnTo>
                  <a:lnTo>
                    <a:pt x="207" y="36"/>
                  </a:lnTo>
                  <a:lnTo>
                    <a:pt x="214" y="43"/>
                  </a:lnTo>
                  <a:lnTo>
                    <a:pt x="214" y="50"/>
                  </a:lnTo>
                  <a:lnTo>
                    <a:pt x="214" y="57"/>
                  </a:lnTo>
                  <a:lnTo>
                    <a:pt x="229" y="57"/>
                  </a:lnTo>
                  <a:lnTo>
                    <a:pt x="243" y="57"/>
                  </a:lnTo>
                  <a:lnTo>
                    <a:pt x="243" y="65"/>
                  </a:lnTo>
                  <a:lnTo>
                    <a:pt x="250" y="65"/>
                  </a:lnTo>
                  <a:lnTo>
                    <a:pt x="264" y="65"/>
                  </a:lnTo>
                  <a:lnTo>
                    <a:pt x="264" y="72"/>
                  </a:lnTo>
                  <a:lnTo>
                    <a:pt x="271" y="72"/>
                  </a:lnTo>
                  <a:lnTo>
                    <a:pt x="271" y="86"/>
                  </a:lnTo>
                  <a:lnTo>
                    <a:pt x="271" y="93"/>
                  </a:lnTo>
                  <a:lnTo>
                    <a:pt x="264" y="107"/>
                  </a:lnTo>
                  <a:lnTo>
                    <a:pt x="250" y="114"/>
                  </a:lnTo>
                  <a:lnTo>
                    <a:pt x="250" y="129"/>
                  </a:lnTo>
                  <a:lnTo>
                    <a:pt x="250" y="136"/>
                  </a:lnTo>
                  <a:lnTo>
                    <a:pt x="257" y="143"/>
                  </a:lnTo>
                  <a:lnTo>
                    <a:pt x="264" y="150"/>
                  </a:lnTo>
                  <a:lnTo>
                    <a:pt x="279" y="150"/>
                  </a:lnTo>
                  <a:lnTo>
                    <a:pt x="300" y="150"/>
                  </a:lnTo>
                  <a:lnTo>
                    <a:pt x="300" y="143"/>
                  </a:lnTo>
                  <a:lnTo>
                    <a:pt x="300" y="136"/>
                  </a:lnTo>
                  <a:lnTo>
                    <a:pt x="314" y="136"/>
                  </a:lnTo>
                  <a:lnTo>
                    <a:pt x="336" y="136"/>
                  </a:lnTo>
                  <a:lnTo>
                    <a:pt x="336" y="150"/>
                  </a:lnTo>
                  <a:lnTo>
                    <a:pt x="343" y="164"/>
                  </a:lnTo>
                  <a:lnTo>
                    <a:pt x="343" y="171"/>
                  </a:lnTo>
                  <a:lnTo>
                    <a:pt x="343" y="179"/>
                  </a:lnTo>
                  <a:lnTo>
                    <a:pt x="350" y="179"/>
                  </a:lnTo>
                  <a:lnTo>
                    <a:pt x="357" y="179"/>
                  </a:lnTo>
                  <a:lnTo>
                    <a:pt x="364" y="186"/>
                  </a:lnTo>
                  <a:lnTo>
                    <a:pt x="364" y="207"/>
                  </a:lnTo>
                  <a:lnTo>
                    <a:pt x="364" y="221"/>
                  </a:lnTo>
                  <a:lnTo>
                    <a:pt x="371" y="221"/>
                  </a:lnTo>
                  <a:lnTo>
                    <a:pt x="378" y="221"/>
                  </a:lnTo>
                  <a:lnTo>
                    <a:pt x="378" y="229"/>
                  </a:lnTo>
                  <a:lnTo>
                    <a:pt x="385" y="236"/>
                  </a:lnTo>
                  <a:lnTo>
                    <a:pt x="393" y="236"/>
                  </a:lnTo>
                  <a:lnTo>
                    <a:pt x="407" y="243"/>
                  </a:lnTo>
                  <a:lnTo>
                    <a:pt x="414" y="257"/>
                  </a:lnTo>
                  <a:lnTo>
                    <a:pt x="414" y="250"/>
                  </a:lnTo>
                  <a:lnTo>
                    <a:pt x="414" y="243"/>
                  </a:lnTo>
                  <a:lnTo>
                    <a:pt x="421" y="250"/>
                  </a:lnTo>
                  <a:lnTo>
                    <a:pt x="428" y="257"/>
                  </a:lnTo>
                  <a:lnTo>
                    <a:pt x="435" y="257"/>
                  </a:lnTo>
                  <a:lnTo>
                    <a:pt x="428" y="257"/>
                  </a:lnTo>
                  <a:lnTo>
                    <a:pt x="435" y="257"/>
                  </a:lnTo>
                  <a:lnTo>
                    <a:pt x="435" y="271"/>
                  </a:lnTo>
                  <a:lnTo>
                    <a:pt x="435" y="286"/>
                  </a:lnTo>
                  <a:lnTo>
                    <a:pt x="443" y="286"/>
                  </a:lnTo>
                  <a:lnTo>
                    <a:pt x="450" y="286"/>
                  </a:lnTo>
                  <a:lnTo>
                    <a:pt x="457" y="286"/>
                  </a:lnTo>
                  <a:lnTo>
                    <a:pt x="457" y="293"/>
                  </a:lnTo>
                  <a:lnTo>
                    <a:pt x="443" y="293"/>
                  </a:lnTo>
                  <a:lnTo>
                    <a:pt x="428" y="293"/>
                  </a:lnTo>
                  <a:lnTo>
                    <a:pt x="421" y="300"/>
                  </a:lnTo>
                  <a:lnTo>
                    <a:pt x="414" y="307"/>
                  </a:lnTo>
                  <a:lnTo>
                    <a:pt x="407" y="30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73" name="Freeform 172"/>
            <p:cNvSpPr>
              <a:spLocks/>
            </p:cNvSpPr>
            <p:nvPr/>
          </p:nvSpPr>
          <p:spPr bwMode="auto">
            <a:xfrm>
              <a:off x="6400800" y="1516063"/>
              <a:ext cx="757238" cy="452437"/>
            </a:xfrm>
            <a:custGeom>
              <a:avLst/>
              <a:gdLst>
                <a:gd name="T0" fmla="*/ 879535906 w 477"/>
                <a:gd name="T1" fmla="*/ 718242944 h 285"/>
                <a:gd name="T2" fmla="*/ 826611796 w 477"/>
                <a:gd name="T3" fmla="*/ 665320515 h 285"/>
                <a:gd name="T4" fmla="*/ 788810221 w 477"/>
                <a:gd name="T5" fmla="*/ 647678647 h 285"/>
                <a:gd name="T6" fmla="*/ 771168322 w 477"/>
                <a:gd name="T7" fmla="*/ 627517419 h 285"/>
                <a:gd name="T8" fmla="*/ 753528010 w 477"/>
                <a:gd name="T9" fmla="*/ 592235271 h 285"/>
                <a:gd name="T10" fmla="*/ 735886111 w 477"/>
                <a:gd name="T11" fmla="*/ 521670973 h 285"/>
                <a:gd name="T12" fmla="*/ 700603900 w 477"/>
                <a:gd name="T13" fmla="*/ 521670973 h 285"/>
                <a:gd name="T14" fmla="*/ 700603900 w 477"/>
                <a:gd name="T15" fmla="*/ 483869465 h 285"/>
                <a:gd name="T16" fmla="*/ 682963588 w 477"/>
                <a:gd name="T17" fmla="*/ 413305168 h 285"/>
                <a:gd name="T18" fmla="*/ 592237904 w 477"/>
                <a:gd name="T19" fmla="*/ 413305168 h 285"/>
                <a:gd name="T20" fmla="*/ 592237904 w 477"/>
                <a:gd name="T21" fmla="*/ 448587317 h 285"/>
                <a:gd name="T22" fmla="*/ 501512219 w 477"/>
                <a:gd name="T23" fmla="*/ 448587317 h 285"/>
                <a:gd name="T24" fmla="*/ 466230008 w 477"/>
                <a:gd name="T25" fmla="*/ 413305168 h 285"/>
                <a:gd name="T26" fmla="*/ 466230008 w 477"/>
                <a:gd name="T27" fmla="*/ 357861792 h 285"/>
                <a:gd name="T28" fmla="*/ 519152530 w 477"/>
                <a:gd name="T29" fmla="*/ 304937776 h 285"/>
                <a:gd name="T30" fmla="*/ 519152530 w 477"/>
                <a:gd name="T31" fmla="*/ 252015346 h 285"/>
                <a:gd name="T32" fmla="*/ 501512219 w 477"/>
                <a:gd name="T33" fmla="*/ 234373478 h 285"/>
                <a:gd name="T34" fmla="*/ 448588109 w 477"/>
                <a:gd name="T35" fmla="*/ 234373478 h 285"/>
                <a:gd name="T36" fmla="*/ 413305898 w 477"/>
                <a:gd name="T37" fmla="*/ 214212251 h 285"/>
                <a:gd name="T38" fmla="*/ 375504323 w 477"/>
                <a:gd name="T39" fmla="*/ 196571970 h 285"/>
                <a:gd name="T40" fmla="*/ 357862424 w 477"/>
                <a:gd name="T41" fmla="*/ 161289822 h 285"/>
                <a:gd name="T42" fmla="*/ 357862424 w 477"/>
                <a:gd name="T43" fmla="*/ 126007673 h 285"/>
                <a:gd name="T44" fmla="*/ 143649795 w 477"/>
                <a:gd name="T45" fmla="*/ 126007673 h 285"/>
                <a:gd name="T46" fmla="*/ 105846632 w 477"/>
                <a:gd name="T47" fmla="*/ 108365805 h 285"/>
                <a:gd name="T48" fmla="*/ 35282211 w 477"/>
                <a:gd name="T49" fmla="*/ 88204578 h 285"/>
                <a:gd name="T50" fmla="*/ 0 w 477"/>
                <a:gd name="T51" fmla="*/ 70564297 h 285"/>
                <a:gd name="T52" fmla="*/ 0 w 477"/>
                <a:gd name="T53" fmla="*/ 35282149 h 285"/>
                <a:gd name="T54" fmla="*/ 753528010 w 477"/>
                <a:gd name="T55" fmla="*/ 35282149 h 285"/>
                <a:gd name="T56" fmla="*/ 861894007 w 477"/>
                <a:gd name="T57" fmla="*/ 0 h 285"/>
                <a:gd name="T58" fmla="*/ 1058466324 w 477"/>
                <a:gd name="T59" fmla="*/ 0 h 285"/>
                <a:gd name="T60" fmla="*/ 1058466324 w 477"/>
                <a:gd name="T61" fmla="*/ 35282149 h 285"/>
                <a:gd name="T62" fmla="*/ 1096269486 w 477"/>
                <a:gd name="T63" fmla="*/ 52922429 h 285"/>
                <a:gd name="T64" fmla="*/ 1184474220 w 477"/>
                <a:gd name="T65" fmla="*/ 52922429 h 285"/>
                <a:gd name="T66" fmla="*/ 1184474220 w 477"/>
                <a:gd name="T67" fmla="*/ 108365805 h 285"/>
                <a:gd name="T68" fmla="*/ 1202116119 w 477"/>
                <a:gd name="T69" fmla="*/ 126007673 h 285"/>
                <a:gd name="T70" fmla="*/ 1113909798 w 477"/>
                <a:gd name="T71" fmla="*/ 126007673 h 285"/>
                <a:gd name="T72" fmla="*/ 1113909798 w 477"/>
                <a:gd name="T73" fmla="*/ 161289822 h 285"/>
                <a:gd name="T74" fmla="*/ 1096269486 w 477"/>
                <a:gd name="T75" fmla="*/ 178930102 h 285"/>
                <a:gd name="T76" fmla="*/ 1113909798 w 477"/>
                <a:gd name="T77" fmla="*/ 196571970 h 285"/>
                <a:gd name="T78" fmla="*/ 1096269486 w 477"/>
                <a:gd name="T79" fmla="*/ 269655627 h 285"/>
                <a:gd name="T80" fmla="*/ 1058466324 w 477"/>
                <a:gd name="T81" fmla="*/ 322579644 h 285"/>
                <a:gd name="T82" fmla="*/ 1040826012 w 477"/>
                <a:gd name="T83" fmla="*/ 448587317 h 285"/>
                <a:gd name="T84" fmla="*/ 1005543801 w 477"/>
                <a:gd name="T85" fmla="*/ 574594990 h 285"/>
                <a:gd name="T86" fmla="*/ 952619692 w 477"/>
                <a:gd name="T87" fmla="*/ 592235271 h 285"/>
                <a:gd name="T88" fmla="*/ 897176217 w 477"/>
                <a:gd name="T89" fmla="*/ 609877139 h 285"/>
                <a:gd name="T90" fmla="*/ 879535906 w 477"/>
                <a:gd name="T91" fmla="*/ 665320515 h 285"/>
                <a:gd name="T92" fmla="*/ 879535906 w 477"/>
                <a:gd name="T93" fmla="*/ 682960795 h 2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77"/>
                <a:gd name="T142" fmla="*/ 0 h 285"/>
                <a:gd name="T143" fmla="*/ 477 w 477"/>
                <a:gd name="T144" fmla="*/ 285 h 28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77" h="285">
                  <a:moveTo>
                    <a:pt x="349" y="278"/>
                  </a:moveTo>
                  <a:lnTo>
                    <a:pt x="349" y="285"/>
                  </a:lnTo>
                  <a:lnTo>
                    <a:pt x="342" y="271"/>
                  </a:lnTo>
                  <a:lnTo>
                    <a:pt x="328" y="264"/>
                  </a:lnTo>
                  <a:lnTo>
                    <a:pt x="320" y="264"/>
                  </a:lnTo>
                  <a:lnTo>
                    <a:pt x="313" y="257"/>
                  </a:lnTo>
                  <a:lnTo>
                    <a:pt x="313" y="249"/>
                  </a:lnTo>
                  <a:lnTo>
                    <a:pt x="306" y="249"/>
                  </a:lnTo>
                  <a:lnTo>
                    <a:pt x="299" y="249"/>
                  </a:lnTo>
                  <a:lnTo>
                    <a:pt x="299" y="235"/>
                  </a:lnTo>
                  <a:lnTo>
                    <a:pt x="299" y="214"/>
                  </a:lnTo>
                  <a:lnTo>
                    <a:pt x="292" y="207"/>
                  </a:lnTo>
                  <a:lnTo>
                    <a:pt x="285" y="207"/>
                  </a:lnTo>
                  <a:lnTo>
                    <a:pt x="278" y="207"/>
                  </a:lnTo>
                  <a:lnTo>
                    <a:pt x="278" y="199"/>
                  </a:lnTo>
                  <a:lnTo>
                    <a:pt x="278" y="192"/>
                  </a:lnTo>
                  <a:lnTo>
                    <a:pt x="271" y="178"/>
                  </a:lnTo>
                  <a:lnTo>
                    <a:pt x="271" y="164"/>
                  </a:lnTo>
                  <a:lnTo>
                    <a:pt x="249" y="164"/>
                  </a:lnTo>
                  <a:lnTo>
                    <a:pt x="235" y="164"/>
                  </a:lnTo>
                  <a:lnTo>
                    <a:pt x="235" y="171"/>
                  </a:lnTo>
                  <a:lnTo>
                    <a:pt x="235" y="178"/>
                  </a:lnTo>
                  <a:lnTo>
                    <a:pt x="214" y="178"/>
                  </a:lnTo>
                  <a:lnTo>
                    <a:pt x="199" y="178"/>
                  </a:lnTo>
                  <a:lnTo>
                    <a:pt x="192" y="171"/>
                  </a:lnTo>
                  <a:lnTo>
                    <a:pt x="185" y="164"/>
                  </a:lnTo>
                  <a:lnTo>
                    <a:pt x="185" y="157"/>
                  </a:lnTo>
                  <a:lnTo>
                    <a:pt x="185" y="142"/>
                  </a:lnTo>
                  <a:lnTo>
                    <a:pt x="199" y="135"/>
                  </a:lnTo>
                  <a:lnTo>
                    <a:pt x="206" y="121"/>
                  </a:lnTo>
                  <a:lnTo>
                    <a:pt x="206" y="114"/>
                  </a:lnTo>
                  <a:lnTo>
                    <a:pt x="206" y="100"/>
                  </a:lnTo>
                  <a:lnTo>
                    <a:pt x="199" y="100"/>
                  </a:lnTo>
                  <a:lnTo>
                    <a:pt x="199" y="93"/>
                  </a:lnTo>
                  <a:lnTo>
                    <a:pt x="185" y="93"/>
                  </a:lnTo>
                  <a:lnTo>
                    <a:pt x="178" y="93"/>
                  </a:lnTo>
                  <a:lnTo>
                    <a:pt x="178" y="85"/>
                  </a:lnTo>
                  <a:lnTo>
                    <a:pt x="164" y="85"/>
                  </a:lnTo>
                  <a:lnTo>
                    <a:pt x="149" y="85"/>
                  </a:lnTo>
                  <a:lnTo>
                    <a:pt x="149" y="78"/>
                  </a:lnTo>
                  <a:lnTo>
                    <a:pt x="149" y="71"/>
                  </a:lnTo>
                  <a:lnTo>
                    <a:pt x="142" y="64"/>
                  </a:lnTo>
                  <a:lnTo>
                    <a:pt x="142" y="57"/>
                  </a:lnTo>
                  <a:lnTo>
                    <a:pt x="142" y="50"/>
                  </a:lnTo>
                  <a:lnTo>
                    <a:pt x="99" y="50"/>
                  </a:lnTo>
                  <a:lnTo>
                    <a:pt x="57" y="50"/>
                  </a:lnTo>
                  <a:lnTo>
                    <a:pt x="57" y="43"/>
                  </a:lnTo>
                  <a:lnTo>
                    <a:pt x="42" y="43"/>
                  </a:lnTo>
                  <a:lnTo>
                    <a:pt x="21" y="43"/>
                  </a:lnTo>
                  <a:lnTo>
                    <a:pt x="14" y="35"/>
                  </a:lnTo>
                  <a:lnTo>
                    <a:pt x="7" y="28"/>
                  </a:lnTo>
                  <a:lnTo>
                    <a:pt x="0" y="28"/>
                  </a:lnTo>
                  <a:lnTo>
                    <a:pt x="0" y="21"/>
                  </a:lnTo>
                  <a:lnTo>
                    <a:pt x="0" y="14"/>
                  </a:lnTo>
                  <a:lnTo>
                    <a:pt x="149" y="14"/>
                  </a:lnTo>
                  <a:lnTo>
                    <a:pt x="299" y="14"/>
                  </a:lnTo>
                  <a:lnTo>
                    <a:pt x="320" y="7"/>
                  </a:lnTo>
                  <a:lnTo>
                    <a:pt x="342" y="0"/>
                  </a:lnTo>
                  <a:lnTo>
                    <a:pt x="385" y="0"/>
                  </a:lnTo>
                  <a:lnTo>
                    <a:pt x="420" y="0"/>
                  </a:lnTo>
                  <a:lnTo>
                    <a:pt x="420" y="7"/>
                  </a:lnTo>
                  <a:lnTo>
                    <a:pt x="420" y="14"/>
                  </a:lnTo>
                  <a:lnTo>
                    <a:pt x="427" y="14"/>
                  </a:lnTo>
                  <a:lnTo>
                    <a:pt x="435" y="21"/>
                  </a:lnTo>
                  <a:lnTo>
                    <a:pt x="449" y="21"/>
                  </a:lnTo>
                  <a:lnTo>
                    <a:pt x="470" y="21"/>
                  </a:lnTo>
                  <a:lnTo>
                    <a:pt x="470" y="28"/>
                  </a:lnTo>
                  <a:lnTo>
                    <a:pt x="470" y="43"/>
                  </a:lnTo>
                  <a:lnTo>
                    <a:pt x="477" y="43"/>
                  </a:lnTo>
                  <a:lnTo>
                    <a:pt x="477" y="50"/>
                  </a:lnTo>
                  <a:lnTo>
                    <a:pt x="463" y="50"/>
                  </a:lnTo>
                  <a:lnTo>
                    <a:pt x="442" y="50"/>
                  </a:lnTo>
                  <a:lnTo>
                    <a:pt x="442" y="57"/>
                  </a:lnTo>
                  <a:lnTo>
                    <a:pt x="442" y="64"/>
                  </a:lnTo>
                  <a:lnTo>
                    <a:pt x="442" y="71"/>
                  </a:lnTo>
                  <a:lnTo>
                    <a:pt x="435" y="71"/>
                  </a:lnTo>
                  <a:lnTo>
                    <a:pt x="442" y="71"/>
                  </a:lnTo>
                  <a:lnTo>
                    <a:pt x="442" y="78"/>
                  </a:lnTo>
                  <a:lnTo>
                    <a:pt x="442" y="85"/>
                  </a:lnTo>
                  <a:lnTo>
                    <a:pt x="435" y="107"/>
                  </a:lnTo>
                  <a:lnTo>
                    <a:pt x="420" y="121"/>
                  </a:lnTo>
                  <a:lnTo>
                    <a:pt x="420" y="128"/>
                  </a:lnTo>
                  <a:lnTo>
                    <a:pt x="420" y="135"/>
                  </a:lnTo>
                  <a:lnTo>
                    <a:pt x="413" y="178"/>
                  </a:lnTo>
                  <a:lnTo>
                    <a:pt x="406" y="214"/>
                  </a:lnTo>
                  <a:lnTo>
                    <a:pt x="399" y="228"/>
                  </a:lnTo>
                  <a:lnTo>
                    <a:pt x="392" y="235"/>
                  </a:lnTo>
                  <a:lnTo>
                    <a:pt x="378" y="235"/>
                  </a:lnTo>
                  <a:lnTo>
                    <a:pt x="363" y="235"/>
                  </a:lnTo>
                  <a:lnTo>
                    <a:pt x="356" y="242"/>
                  </a:lnTo>
                  <a:lnTo>
                    <a:pt x="349" y="249"/>
                  </a:lnTo>
                  <a:lnTo>
                    <a:pt x="349" y="264"/>
                  </a:lnTo>
                  <a:lnTo>
                    <a:pt x="349" y="271"/>
                  </a:lnTo>
                  <a:lnTo>
                    <a:pt x="349" y="278"/>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74" name="Freeform 173"/>
            <p:cNvSpPr>
              <a:spLocks/>
            </p:cNvSpPr>
            <p:nvPr/>
          </p:nvSpPr>
          <p:spPr bwMode="auto">
            <a:xfrm>
              <a:off x="6400800" y="1516063"/>
              <a:ext cx="757238" cy="452437"/>
            </a:xfrm>
            <a:custGeom>
              <a:avLst/>
              <a:gdLst>
                <a:gd name="T0" fmla="*/ 879535906 w 477"/>
                <a:gd name="T1" fmla="*/ 718242944 h 285"/>
                <a:gd name="T2" fmla="*/ 826611796 w 477"/>
                <a:gd name="T3" fmla="*/ 665320515 h 285"/>
                <a:gd name="T4" fmla="*/ 788810221 w 477"/>
                <a:gd name="T5" fmla="*/ 647678647 h 285"/>
                <a:gd name="T6" fmla="*/ 771168322 w 477"/>
                <a:gd name="T7" fmla="*/ 627517419 h 285"/>
                <a:gd name="T8" fmla="*/ 753528010 w 477"/>
                <a:gd name="T9" fmla="*/ 592235271 h 285"/>
                <a:gd name="T10" fmla="*/ 735886111 w 477"/>
                <a:gd name="T11" fmla="*/ 521670973 h 285"/>
                <a:gd name="T12" fmla="*/ 700603900 w 477"/>
                <a:gd name="T13" fmla="*/ 521670973 h 285"/>
                <a:gd name="T14" fmla="*/ 700603900 w 477"/>
                <a:gd name="T15" fmla="*/ 483869465 h 285"/>
                <a:gd name="T16" fmla="*/ 682963588 w 477"/>
                <a:gd name="T17" fmla="*/ 413305168 h 285"/>
                <a:gd name="T18" fmla="*/ 592237904 w 477"/>
                <a:gd name="T19" fmla="*/ 413305168 h 285"/>
                <a:gd name="T20" fmla="*/ 592237904 w 477"/>
                <a:gd name="T21" fmla="*/ 448587317 h 285"/>
                <a:gd name="T22" fmla="*/ 501512219 w 477"/>
                <a:gd name="T23" fmla="*/ 448587317 h 285"/>
                <a:gd name="T24" fmla="*/ 466230008 w 477"/>
                <a:gd name="T25" fmla="*/ 413305168 h 285"/>
                <a:gd name="T26" fmla="*/ 466230008 w 477"/>
                <a:gd name="T27" fmla="*/ 357861792 h 285"/>
                <a:gd name="T28" fmla="*/ 519152530 w 477"/>
                <a:gd name="T29" fmla="*/ 304937776 h 285"/>
                <a:gd name="T30" fmla="*/ 519152530 w 477"/>
                <a:gd name="T31" fmla="*/ 252015346 h 285"/>
                <a:gd name="T32" fmla="*/ 501512219 w 477"/>
                <a:gd name="T33" fmla="*/ 234373478 h 285"/>
                <a:gd name="T34" fmla="*/ 448588109 w 477"/>
                <a:gd name="T35" fmla="*/ 234373478 h 285"/>
                <a:gd name="T36" fmla="*/ 413305898 w 477"/>
                <a:gd name="T37" fmla="*/ 214212251 h 285"/>
                <a:gd name="T38" fmla="*/ 375504323 w 477"/>
                <a:gd name="T39" fmla="*/ 196571970 h 285"/>
                <a:gd name="T40" fmla="*/ 357862424 w 477"/>
                <a:gd name="T41" fmla="*/ 161289822 h 285"/>
                <a:gd name="T42" fmla="*/ 357862424 w 477"/>
                <a:gd name="T43" fmla="*/ 126007673 h 285"/>
                <a:gd name="T44" fmla="*/ 143649795 w 477"/>
                <a:gd name="T45" fmla="*/ 126007673 h 285"/>
                <a:gd name="T46" fmla="*/ 105846632 w 477"/>
                <a:gd name="T47" fmla="*/ 108365805 h 285"/>
                <a:gd name="T48" fmla="*/ 35282211 w 477"/>
                <a:gd name="T49" fmla="*/ 88204578 h 285"/>
                <a:gd name="T50" fmla="*/ 0 w 477"/>
                <a:gd name="T51" fmla="*/ 70564297 h 285"/>
                <a:gd name="T52" fmla="*/ 0 w 477"/>
                <a:gd name="T53" fmla="*/ 35282149 h 285"/>
                <a:gd name="T54" fmla="*/ 753528010 w 477"/>
                <a:gd name="T55" fmla="*/ 35282149 h 285"/>
                <a:gd name="T56" fmla="*/ 861894007 w 477"/>
                <a:gd name="T57" fmla="*/ 0 h 285"/>
                <a:gd name="T58" fmla="*/ 1058466324 w 477"/>
                <a:gd name="T59" fmla="*/ 0 h 285"/>
                <a:gd name="T60" fmla="*/ 1058466324 w 477"/>
                <a:gd name="T61" fmla="*/ 35282149 h 285"/>
                <a:gd name="T62" fmla="*/ 1096269486 w 477"/>
                <a:gd name="T63" fmla="*/ 52922429 h 285"/>
                <a:gd name="T64" fmla="*/ 1184474220 w 477"/>
                <a:gd name="T65" fmla="*/ 52922429 h 285"/>
                <a:gd name="T66" fmla="*/ 1184474220 w 477"/>
                <a:gd name="T67" fmla="*/ 108365805 h 285"/>
                <a:gd name="T68" fmla="*/ 1202116119 w 477"/>
                <a:gd name="T69" fmla="*/ 126007673 h 285"/>
                <a:gd name="T70" fmla="*/ 1113909798 w 477"/>
                <a:gd name="T71" fmla="*/ 126007673 h 285"/>
                <a:gd name="T72" fmla="*/ 1113909798 w 477"/>
                <a:gd name="T73" fmla="*/ 161289822 h 285"/>
                <a:gd name="T74" fmla="*/ 1096269486 w 477"/>
                <a:gd name="T75" fmla="*/ 178930102 h 285"/>
                <a:gd name="T76" fmla="*/ 1113909798 w 477"/>
                <a:gd name="T77" fmla="*/ 196571970 h 285"/>
                <a:gd name="T78" fmla="*/ 1096269486 w 477"/>
                <a:gd name="T79" fmla="*/ 269655627 h 285"/>
                <a:gd name="T80" fmla="*/ 1058466324 w 477"/>
                <a:gd name="T81" fmla="*/ 322579644 h 285"/>
                <a:gd name="T82" fmla="*/ 1040826012 w 477"/>
                <a:gd name="T83" fmla="*/ 448587317 h 285"/>
                <a:gd name="T84" fmla="*/ 1005543801 w 477"/>
                <a:gd name="T85" fmla="*/ 574594990 h 285"/>
                <a:gd name="T86" fmla="*/ 952619692 w 477"/>
                <a:gd name="T87" fmla="*/ 592235271 h 285"/>
                <a:gd name="T88" fmla="*/ 897176217 w 477"/>
                <a:gd name="T89" fmla="*/ 609877139 h 285"/>
                <a:gd name="T90" fmla="*/ 879535906 w 477"/>
                <a:gd name="T91" fmla="*/ 665320515 h 285"/>
                <a:gd name="T92" fmla="*/ 879535906 w 477"/>
                <a:gd name="T93" fmla="*/ 682960795 h 2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77"/>
                <a:gd name="T142" fmla="*/ 0 h 285"/>
                <a:gd name="T143" fmla="*/ 477 w 477"/>
                <a:gd name="T144" fmla="*/ 285 h 28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77" h="285">
                  <a:moveTo>
                    <a:pt x="349" y="278"/>
                  </a:moveTo>
                  <a:lnTo>
                    <a:pt x="349" y="285"/>
                  </a:lnTo>
                  <a:lnTo>
                    <a:pt x="342" y="271"/>
                  </a:lnTo>
                  <a:lnTo>
                    <a:pt x="328" y="264"/>
                  </a:lnTo>
                  <a:lnTo>
                    <a:pt x="320" y="264"/>
                  </a:lnTo>
                  <a:lnTo>
                    <a:pt x="313" y="257"/>
                  </a:lnTo>
                  <a:lnTo>
                    <a:pt x="313" y="249"/>
                  </a:lnTo>
                  <a:lnTo>
                    <a:pt x="306" y="249"/>
                  </a:lnTo>
                  <a:lnTo>
                    <a:pt x="299" y="249"/>
                  </a:lnTo>
                  <a:lnTo>
                    <a:pt x="299" y="235"/>
                  </a:lnTo>
                  <a:lnTo>
                    <a:pt x="299" y="214"/>
                  </a:lnTo>
                  <a:lnTo>
                    <a:pt x="292" y="207"/>
                  </a:lnTo>
                  <a:lnTo>
                    <a:pt x="285" y="207"/>
                  </a:lnTo>
                  <a:lnTo>
                    <a:pt x="278" y="207"/>
                  </a:lnTo>
                  <a:lnTo>
                    <a:pt x="278" y="199"/>
                  </a:lnTo>
                  <a:lnTo>
                    <a:pt x="278" y="192"/>
                  </a:lnTo>
                  <a:lnTo>
                    <a:pt x="271" y="178"/>
                  </a:lnTo>
                  <a:lnTo>
                    <a:pt x="271" y="164"/>
                  </a:lnTo>
                  <a:lnTo>
                    <a:pt x="249" y="164"/>
                  </a:lnTo>
                  <a:lnTo>
                    <a:pt x="235" y="164"/>
                  </a:lnTo>
                  <a:lnTo>
                    <a:pt x="235" y="171"/>
                  </a:lnTo>
                  <a:lnTo>
                    <a:pt x="235" y="178"/>
                  </a:lnTo>
                  <a:lnTo>
                    <a:pt x="214" y="178"/>
                  </a:lnTo>
                  <a:lnTo>
                    <a:pt x="199" y="178"/>
                  </a:lnTo>
                  <a:lnTo>
                    <a:pt x="192" y="171"/>
                  </a:lnTo>
                  <a:lnTo>
                    <a:pt x="185" y="164"/>
                  </a:lnTo>
                  <a:lnTo>
                    <a:pt x="185" y="157"/>
                  </a:lnTo>
                  <a:lnTo>
                    <a:pt x="185" y="142"/>
                  </a:lnTo>
                  <a:lnTo>
                    <a:pt x="199" y="135"/>
                  </a:lnTo>
                  <a:lnTo>
                    <a:pt x="206" y="121"/>
                  </a:lnTo>
                  <a:lnTo>
                    <a:pt x="206" y="114"/>
                  </a:lnTo>
                  <a:lnTo>
                    <a:pt x="206" y="100"/>
                  </a:lnTo>
                  <a:lnTo>
                    <a:pt x="199" y="100"/>
                  </a:lnTo>
                  <a:lnTo>
                    <a:pt x="199" y="93"/>
                  </a:lnTo>
                  <a:lnTo>
                    <a:pt x="185" y="93"/>
                  </a:lnTo>
                  <a:lnTo>
                    <a:pt x="178" y="93"/>
                  </a:lnTo>
                  <a:lnTo>
                    <a:pt x="178" y="85"/>
                  </a:lnTo>
                  <a:lnTo>
                    <a:pt x="164" y="85"/>
                  </a:lnTo>
                  <a:lnTo>
                    <a:pt x="149" y="85"/>
                  </a:lnTo>
                  <a:lnTo>
                    <a:pt x="149" y="78"/>
                  </a:lnTo>
                  <a:lnTo>
                    <a:pt x="149" y="71"/>
                  </a:lnTo>
                  <a:lnTo>
                    <a:pt x="142" y="64"/>
                  </a:lnTo>
                  <a:lnTo>
                    <a:pt x="142" y="57"/>
                  </a:lnTo>
                  <a:lnTo>
                    <a:pt x="142" y="50"/>
                  </a:lnTo>
                  <a:lnTo>
                    <a:pt x="99" y="50"/>
                  </a:lnTo>
                  <a:lnTo>
                    <a:pt x="57" y="50"/>
                  </a:lnTo>
                  <a:lnTo>
                    <a:pt x="57" y="43"/>
                  </a:lnTo>
                  <a:lnTo>
                    <a:pt x="42" y="43"/>
                  </a:lnTo>
                  <a:lnTo>
                    <a:pt x="21" y="43"/>
                  </a:lnTo>
                  <a:lnTo>
                    <a:pt x="14" y="35"/>
                  </a:lnTo>
                  <a:lnTo>
                    <a:pt x="7" y="28"/>
                  </a:lnTo>
                  <a:lnTo>
                    <a:pt x="0" y="28"/>
                  </a:lnTo>
                  <a:lnTo>
                    <a:pt x="0" y="21"/>
                  </a:lnTo>
                  <a:lnTo>
                    <a:pt x="0" y="14"/>
                  </a:lnTo>
                  <a:lnTo>
                    <a:pt x="149" y="14"/>
                  </a:lnTo>
                  <a:lnTo>
                    <a:pt x="299" y="14"/>
                  </a:lnTo>
                  <a:lnTo>
                    <a:pt x="320" y="7"/>
                  </a:lnTo>
                  <a:lnTo>
                    <a:pt x="342" y="0"/>
                  </a:lnTo>
                  <a:lnTo>
                    <a:pt x="385" y="0"/>
                  </a:lnTo>
                  <a:lnTo>
                    <a:pt x="420" y="0"/>
                  </a:lnTo>
                  <a:lnTo>
                    <a:pt x="420" y="7"/>
                  </a:lnTo>
                  <a:lnTo>
                    <a:pt x="420" y="14"/>
                  </a:lnTo>
                  <a:lnTo>
                    <a:pt x="427" y="14"/>
                  </a:lnTo>
                  <a:lnTo>
                    <a:pt x="435" y="21"/>
                  </a:lnTo>
                  <a:lnTo>
                    <a:pt x="449" y="21"/>
                  </a:lnTo>
                  <a:lnTo>
                    <a:pt x="470" y="21"/>
                  </a:lnTo>
                  <a:lnTo>
                    <a:pt x="470" y="28"/>
                  </a:lnTo>
                  <a:lnTo>
                    <a:pt x="470" y="43"/>
                  </a:lnTo>
                  <a:lnTo>
                    <a:pt x="477" y="43"/>
                  </a:lnTo>
                  <a:lnTo>
                    <a:pt x="477" y="50"/>
                  </a:lnTo>
                  <a:lnTo>
                    <a:pt x="463" y="50"/>
                  </a:lnTo>
                  <a:lnTo>
                    <a:pt x="442" y="50"/>
                  </a:lnTo>
                  <a:lnTo>
                    <a:pt x="442" y="57"/>
                  </a:lnTo>
                  <a:lnTo>
                    <a:pt x="442" y="64"/>
                  </a:lnTo>
                  <a:lnTo>
                    <a:pt x="442" y="71"/>
                  </a:lnTo>
                  <a:lnTo>
                    <a:pt x="435" y="71"/>
                  </a:lnTo>
                  <a:lnTo>
                    <a:pt x="442" y="71"/>
                  </a:lnTo>
                  <a:lnTo>
                    <a:pt x="442" y="78"/>
                  </a:lnTo>
                  <a:lnTo>
                    <a:pt x="442" y="85"/>
                  </a:lnTo>
                  <a:lnTo>
                    <a:pt x="435" y="107"/>
                  </a:lnTo>
                  <a:lnTo>
                    <a:pt x="420" y="121"/>
                  </a:lnTo>
                  <a:lnTo>
                    <a:pt x="420" y="128"/>
                  </a:lnTo>
                  <a:lnTo>
                    <a:pt x="420" y="135"/>
                  </a:lnTo>
                  <a:lnTo>
                    <a:pt x="413" y="178"/>
                  </a:lnTo>
                  <a:lnTo>
                    <a:pt x="406" y="214"/>
                  </a:lnTo>
                  <a:lnTo>
                    <a:pt x="399" y="228"/>
                  </a:lnTo>
                  <a:lnTo>
                    <a:pt x="392" y="235"/>
                  </a:lnTo>
                  <a:lnTo>
                    <a:pt x="378" y="235"/>
                  </a:lnTo>
                  <a:lnTo>
                    <a:pt x="363" y="235"/>
                  </a:lnTo>
                  <a:lnTo>
                    <a:pt x="356" y="242"/>
                  </a:lnTo>
                  <a:lnTo>
                    <a:pt x="349" y="249"/>
                  </a:lnTo>
                  <a:lnTo>
                    <a:pt x="349" y="264"/>
                  </a:lnTo>
                  <a:lnTo>
                    <a:pt x="349" y="271"/>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75" name="Freeform 174"/>
            <p:cNvSpPr>
              <a:spLocks/>
            </p:cNvSpPr>
            <p:nvPr/>
          </p:nvSpPr>
          <p:spPr bwMode="auto">
            <a:xfrm>
              <a:off x="6467475" y="1968500"/>
              <a:ext cx="454025" cy="555625"/>
            </a:xfrm>
            <a:custGeom>
              <a:avLst/>
              <a:gdLst>
                <a:gd name="T0" fmla="*/ 630039063 w 286"/>
                <a:gd name="T1" fmla="*/ 269657513 h 350"/>
                <a:gd name="T2" fmla="*/ 647680950 w 286"/>
                <a:gd name="T3" fmla="*/ 378023438 h 350"/>
                <a:gd name="T4" fmla="*/ 720764688 w 286"/>
                <a:gd name="T5" fmla="*/ 430947513 h 350"/>
                <a:gd name="T6" fmla="*/ 720764688 w 286"/>
                <a:gd name="T7" fmla="*/ 486390950 h 350"/>
                <a:gd name="T8" fmla="*/ 700603438 w 286"/>
                <a:gd name="T9" fmla="*/ 612398763 h 350"/>
                <a:gd name="T10" fmla="*/ 647680950 w 286"/>
                <a:gd name="T11" fmla="*/ 592237513 h 350"/>
                <a:gd name="T12" fmla="*/ 612398763 w 286"/>
                <a:gd name="T13" fmla="*/ 612398763 h 350"/>
                <a:gd name="T14" fmla="*/ 594756875 w 286"/>
                <a:gd name="T15" fmla="*/ 630039063 h 350"/>
                <a:gd name="T16" fmla="*/ 577116575 w 286"/>
                <a:gd name="T17" fmla="*/ 630039063 h 350"/>
                <a:gd name="T18" fmla="*/ 577116575 w 286"/>
                <a:gd name="T19" fmla="*/ 630039063 h 350"/>
                <a:gd name="T20" fmla="*/ 539313438 w 286"/>
                <a:gd name="T21" fmla="*/ 647680950 h 350"/>
                <a:gd name="T22" fmla="*/ 486390950 w 286"/>
                <a:gd name="T23" fmla="*/ 682963138 h 350"/>
                <a:gd name="T24" fmla="*/ 433466875 w 286"/>
                <a:gd name="T25" fmla="*/ 735885625 h 350"/>
                <a:gd name="T26" fmla="*/ 395665325 w 286"/>
                <a:gd name="T27" fmla="*/ 773688763 h 350"/>
                <a:gd name="T28" fmla="*/ 307459063 w 286"/>
                <a:gd name="T29" fmla="*/ 844253138 h 350"/>
                <a:gd name="T30" fmla="*/ 216733438 w 286"/>
                <a:gd name="T31" fmla="*/ 826611250 h 350"/>
                <a:gd name="T32" fmla="*/ 163810950 w 286"/>
                <a:gd name="T33" fmla="*/ 773688763 h 350"/>
                <a:gd name="T34" fmla="*/ 143649700 w 286"/>
                <a:gd name="T35" fmla="*/ 718245325 h 350"/>
                <a:gd name="T36" fmla="*/ 126007813 w 286"/>
                <a:gd name="T37" fmla="*/ 665321250 h 350"/>
                <a:gd name="T38" fmla="*/ 126007813 w 286"/>
                <a:gd name="T39" fmla="*/ 612398763 h 350"/>
                <a:gd name="T40" fmla="*/ 37803138 w 286"/>
                <a:gd name="T41" fmla="*/ 539313438 h 350"/>
                <a:gd name="T42" fmla="*/ 0 w 286"/>
                <a:gd name="T43" fmla="*/ 539313438 h 350"/>
                <a:gd name="T44" fmla="*/ 20161250 w 286"/>
                <a:gd name="T45" fmla="*/ 486390950 h 350"/>
                <a:gd name="T46" fmla="*/ 37803138 w 286"/>
                <a:gd name="T47" fmla="*/ 378023438 h 350"/>
                <a:gd name="T48" fmla="*/ 55443438 w 286"/>
                <a:gd name="T49" fmla="*/ 322580000 h 350"/>
                <a:gd name="T50" fmla="*/ 73085325 w 286"/>
                <a:gd name="T51" fmla="*/ 287297813 h 350"/>
                <a:gd name="T52" fmla="*/ 90725625 w 286"/>
                <a:gd name="T53" fmla="*/ 216733438 h 350"/>
                <a:gd name="T54" fmla="*/ 143649700 w 286"/>
                <a:gd name="T55" fmla="*/ 161290000 h 350"/>
                <a:gd name="T56" fmla="*/ 163810950 w 286"/>
                <a:gd name="T57" fmla="*/ 126007813 h 350"/>
                <a:gd name="T58" fmla="*/ 181451250 w 286"/>
                <a:gd name="T59" fmla="*/ 52924075 h 350"/>
                <a:gd name="T60" fmla="*/ 216733438 w 286"/>
                <a:gd name="T61" fmla="*/ 0 h 350"/>
                <a:gd name="T62" fmla="*/ 234375325 w 286"/>
                <a:gd name="T63" fmla="*/ 17641888 h 350"/>
                <a:gd name="T64" fmla="*/ 252015625 w 286"/>
                <a:gd name="T65" fmla="*/ 35282188 h 350"/>
                <a:gd name="T66" fmla="*/ 269657513 w 286"/>
                <a:gd name="T67" fmla="*/ 52924075 h 350"/>
                <a:gd name="T68" fmla="*/ 287297813 w 286"/>
                <a:gd name="T69" fmla="*/ 73085325 h 350"/>
                <a:gd name="T70" fmla="*/ 342741250 w 286"/>
                <a:gd name="T71" fmla="*/ 90725625 h 350"/>
                <a:gd name="T72" fmla="*/ 360383138 w 286"/>
                <a:gd name="T73" fmla="*/ 108367513 h 350"/>
                <a:gd name="T74" fmla="*/ 395665325 w 286"/>
                <a:gd name="T75" fmla="*/ 126007813 h 350"/>
                <a:gd name="T76" fmla="*/ 451108763 w 286"/>
                <a:gd name="T77" fmla="*/ 161290000 h 350"/>
                <a:gd name="T78" fmla="*/ 486390950 w 286"/>
                <a:gd name="T79" fmla="*/ 216733438 h 350"/>
                <a:gd name="T80" fmla="*/ 556955325 w 286"/>
                <a:gd name="T81" fmla="*/ 234375325 h 350"/>
                <a:gd name="T82" fmla="*/ 577116575 w 286"/>
                <a:gd name="T83" fmla="*/ 269657513 h 350"/>
                <a:gd name="T84" fmla="*/ 594756875 w 286"/>
                <a:gd name="T85" fmla="*/ 269657513 h 35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86"/>
                <a:gd name="T130" fmla="*/ 0 h 350"/>
                <a:gd name="T131" fmla="*/ 286 w 286"/>
                <a:gd name="T132" fmla="*/ 350 h 35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86" h="350">
                  <a:moveTo>
                    <a:pt x="243" y="107"/>
                  </a:moveTo>
                  <a:lnTo>
                    <a:pt x="250" y="107"/>
                  </a:lnTo>
                  <a:lnTo>
                    <a:pt x="257" y="128"/>
                  </a:lnTo>
                  <a:lnTo>
                    <a:pt x="257" y="150"/>
                  </a:lnTo>
                  <a:lnTo>
                    <a:pt x="271" y="164"/>
                  </a:lnTo>
                  <a:lnTo>
                    <a:pt x="286" y="171"/>
                  </a:lnTo>
                  <a:lnTo>
                    <a:pt x="286" y="185"/>
                  </a:lnTo>
                  <a:lnTo>
                    <a:pt x="286" y="193"/>
                  </a:lnTo>
                  <a:lnTo>
                    <a:pt x="278" y="221"/>
                  </a:lnTo>
                  <a:lnTo>
                    <a:pt x="278" y="243"/>
                  </a:lnTo>
                  <a:lnTo>
                    <a:pt x="271" y="243"/>
                  </a:lnTo>
                  <a:lnTo>
                    <a:pt x="257" y="235"/>
                  </a:lnTo>
                  <a:lnTo>
                    <a:pt x="250" y="235"/>
                  </a:lnTo>
                  <a:lnTo>
                    <a:pt x="243" y="243"/>
                  </a:lnTo>
                  <a:lnTo>
                    <a:pt x="236" y="243"/>
                  </a:lnTo>
                  <a:lnTo>
                    <a:pt x="236" y="250"/>
                  </a:lnTo>
                  <a:lnTo>
                    <a:pt x="236" y="257"/>
                  </a:lnTo>
                  <a:lnTo>
                    <a:pt x="229" y="250"/>
                  </a:lnTo>
                  <a:lnTo>
                    <a:pt x="229" y="243"/>
                  </a:lnTo>
                  <a:lnTo>
                    <a:pt x="229" y="250"/>
                  </a:lnTo>
                  <a:lnTo>
                    <a:pt x="229" y="257"/>
                  </a:lnTo>
                  <a:lnTo>
                    <a:pt x="214" y="257"/>
                  </a:lnTo>
                  <a:lnTo>
                    <a:pt x="207" y="257"/>
                  </a:lnTo>
                  <a:lnTo>
                    <a:pt x="193" y="271"/>
                  </a:lnTo>
                  <a:lnTo>
                    <a:pt x="186" y="285"/>
                  </a:lnTo>
                  <a:lnTo>
                    <a:pt x="172" y="292"/>
                  </a:lnTo>
                  <a:lnTo>
                    <a:pt x="164" y="292"/>
                  </a:lnTo>
                  <a:lnTo>
                    <a:pt x="157" y="307"/>
                  </a:lnTo>
                  <a:lnTo>
                    <a:pt x="143" y="321"/>
                  </a:lnTo>
                  <a:lnTo>
                    <a:pt x="122" y="335"/>
                  </a:lnTo>
                  <a:lnTo>
                    <a:pt x="100" y="350"/>
                  </a:lnTo>
                  <a:lnTo>
                    <a:pt x="86" y="328"/>
                  </a:lnTo>
                  <a:lnTo>
                    <a:pt x="72" y="307"/>
                  </a:lnTo>
                  <a:lnTo>
                    <a:pt x="65" y="307"/>
                  </a:lnTo>
                  <a:lnTo>
                    <a:pt x="57" y="307"/>
                  </a:lnTo>
                  <a:lnTo>
                    <a:pt x="57" y="285"/>
                  </a:lnTo>
                  <a:lnTo>
                    <a:pt x="57" y="264"/>
                  </a:lnTo>
                  <a:lnTo>
                    <a:pt x="50" y="264"/>
                  </a:lnTo>
                  <a:lnTo>
                    <a:pt x="50" y="257"/>
                  </a:lnTo>
                  <a:lnTo>
                    <a:pt x="50" y="243"/>
                  </a:lnTo>
                  <a:lnTo>
                    <a:pt x="36" y="228"/>
                  </a:lnTo>
                  <a:lnTo>
                    <a:pt x="15" y="214"/>
                  </a:lnTo>
                  <a:lnTo>
                    <a:pt x="8" y="214"/>
                  </a:lnTo>
                  <a:lnTo>
                    <a:pt x="0" y="214"/>
                  </a:lnTo>
                  <a:lnTo>
                    <a:pt x="0" y="200"/>
                  </a:lnTo>
                  <a:lnTo>
                    <a:pt x="8" y="193"/>
                  </a:lnTo>
                  <a:lnTo>
                    <a:pt x="15" y="171"/>
                  </a:lnTo>
                  <a:lnTo>
                    <a:pt x="15" y="150"/>
                  </a:lnTo>
                  <a:lnTo>
                    <a:pt x="15" y="143"/>
                  </a:lnTo>
                  <a:lnTo>
                    <a:pt x="22" y="128"/>
                  </a:lnTo>
                  <a:lnTo>
                    <a:pt x="29" y="121"/>
                  </a:lnTo>
                  <a:lnTo>
                    <a:pt x="29" y="114"/>
                  </a:lnTo>
                  <a:lnTo>
                    <a:pt x="29" y="107"/>
                  </a:lnTo>
                  <a:lnTo>
                    <a:pt x="36" y="86"/>
                  </a:lnTo>
                  <a:lnTo>
                    <a:pt x="50" y="71"/>
                  </a:lnTo>
                  <a:lnTo>
                    <a:pt x="57" y="64"/>
                  </a:lnTo>
                  <a:lnTo>
                    <a:pt x="57" y="57"/>
                  </a:lnTo>
                  <a:lnTo>
                    <a:pt x="65" y="50"/>
                  </a:lnTo>
                  <a:lnTo>
                    <a:pt x="72" y="36"/>
                  </a:lnTo>
                  <a:lnTo>
                    <a:pt x="72" y="21"/>
                  </a:lnTo>
                  <a:lnTo>
                    <a:pt x="72" y="0"/>
                  </a:lnTo>
                  <a:lnTo>
                    <a:pt x="86" y="0"/>
                  </a:lnTo>
                  <a:lnTo>
                    <a:pt x="93" y="0"/>
                  </a:lnTo>
                  <a:lnTo>
                    <a:pt x="93" y="7"/>
                  </a:lnTo>
                  <a:lnTo>
                    <a:pt x="93" y="14"/>
                  </a:lnTo>
                  <a:lnTo>
                    <a:pt x="100" y="14"/>
                  </a:lnTo>
                  <a:lnTo>
                    <a:pt x="107" y="14"/>
                  </a:lnTo>
                  <a:lnTo>
                    <a:pt x="107" y="21"/>
                  </a:lnTo>
                  <a:lnTo>
                    <a:pt x="107" y="29"/>
                  </a:lnTo>
                  <a:lnTo>
                    <a:pt x="114" y="29"/>
                  </a:lnTo>
                  <a:lnTo>
                    <a:pt x="122" y="36"/>
                  </a:lnTo>
                  <a:lnTo>
                    <a:pt x="136" y="36"/>
                  </a:lnTo>
                  <a:lnTo>
                    <a:pt x="143" y="36"/>
                  </a:lnTo>
                  <a:lnTo>
                    <a:pt x="143" y="43"/>
                  </a:lnTo>
                  <a:lnTo>
                    <a:pt x="143" y="50"/>
                  </a:lnTo>
                  <a:lnTo>
                    <a:pt x="157" y="50"/>
                  </a:lnTo>
                  <a:lnTo>
                    <a:pt x="179" y="50"/>
                  </a:lnTo>
                  <a:lnTo>
                    <a:pt x="179" y="64"/>
                  </a:lnTo>
                  <a:lnTo>
                    <a:pt x="179" y="86"/>
                  </a:lnTo>
                  <a:lnTo>
                    <a:pt x="193" y="86"/>
                  </a:lnTo>
                  <a:lnTo>
                    <a:pt x="214" y="86"/>
                  </a:lnTo>
                  <a:lnTo>
                    <a:pt x="221" y="93"/>
                  </a:lnTo>
                  <a:lnTo>
                    <a:pt x="229" y="100"/>
                  </a:lnTo>
                  <a:lnTo>
                    <a:pt x="229" y="107"/>
                  </a:lnTo>
                  <a:lnTo>
                    <a:pt x="236" y="107"/>
                  </a:lnTo>
                  <a:lnTo>
                    <a:pt x="243" y="107"/>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76" name="Freeform 175"/>
            <p:cNvSpPr>
              <a:spLocks/>
            </p:cNvSpPr>
            <p:nvPr/>
          </p:nvSpPr>
          <p:spPr bwMode="auto">
            <a:xfrm>
              <a:off x="6467475" y="1968500"/>
              <a:ext cx="454025" cy="555625"/>
            </a:xfrm>
            <a:custGeom>
              <a:avLst/>
              <a:gdLst>
                <a:gd name="T0" fmla="*/ 630039063 w 286"/>
                <a:gd name="T1" fmla="*/ 269657513 h 350"/>
                <a:gd name="T2" fmla="*/ 647680950 w 286"/>
                <a:gd name="T3" fmla="*/ 378023438 h 350"/>
                <a:gd name="T4" fmla="*/ 720764688 w 286"/>
                <a:gd name="T5" fmla="*/ 430947513 h 350"/>
                <a:gd name="T6" fmla="*/ 720764688 w 286"/>
                <a:gd name="T7" fmla="*/ 486390950 h 350"/>
                <a:gd name="T8" fmla="*/ 700603438 w 286"/>
                <a:gd name="T9" fmla="*/ 612398763 h 350"/>
                <a:gd name="T10" fmla="*/ 647680950 w 286"/>
                <a:gd name="T11" fmla="*/ 592237513 h 350"/>
                <a:gd name="T12" fmla="*/ 612398763 w 286"/>
                <a:gd name="T13" fmla="*/ 612398763 h 350"/>
                <a:gd name="T14" fmla="*/ 594756875 w 286"/>
                <a:gd name="T15" fmla="*/ 630039063 h 350"/>
                <a:gd name="T16" fmla="*/ 577116575 w 286"/>
                <a:gd name="T17" fmla="*/ 630039063 h 350"/>
                <a:gd name="T18" fmla="*/ 577116575 w 286"/>
                <a:gd name="T19" fmla="*/ 630039063 h 350"/>
                <a:gd name="T20" fmla="*/ 539313438 w 286"/>
                <a:gd name="T21" fmla="*/ 647680950 h 350"/>
                <a:gd name="T22" fmla="*/ 486390950 w 286"/>
                <a:gd name="T23" fmla="*/ 682963138 h 350"/>
                <a:gd name="T24" fmla="*/ 433466875 w 286"/>
                <a:gd name="T25" fmla="*/ 735885625 h 350"/>
                <a:gd name="T26" fmla="*/ 395665325 w 286"/>
                <a:gd name="T27" fmla="*/ 773688763 h 350"/>
                <a:gd name="T28" fmla="*/ 307459063 w 286"/>
                <a:gd name="T29" fmla="*/ 844253138 h 350"/>
                <a:gd name="T30" fmla="*/ 216733438 w 286"/>
                <a:gd name="T31" fmla="*/ 826611250 h 350"/>
                <a:gd name="T32" fmla="*/ 163810950 w 286"/>
                <a:gd name="T33" fmla="*/ 773688763 h 350"/>
                <a:gd name="T34" fmla="*/ 143649700 w 286"/>
                <a:gd name="T35" fmla="*/ 718245325 h 350"/>
                <a:gd name="T36" fmla="*/ 126007813 w 286"/>
                <a:gd name="T37" fmla="*/ 665321250 h 350"/>
                <a:gd name="T38" fmla="*/ 126007813 w 286"/>
                <a:gd name="T39" fmla="*/ 612398763 h 350"/>
                <a:gd name="T40" fmla="*/ 37803138 w 286"/>
                <a:gd name="T41" fmla="*/ 539313438 h 350"/>
                <a:gd name="T42" fmla="*/ 0 w 286"/>
                <a:gd name="T43" fmla="*/ 539313438 h 350"/>
                <a:gd name="T44" fmla="*/ 20161250 w 286"/>
                <a:gd name="T45" fmla="*/ 486390950 h 350"/>
                <a:gd name="T46" fmla="*/ 37803138 w 286"/>
                <a:gd name="T47" fmla="*/ 378023438 h 350"/>
                <a:gd name="T48" fmla="*/ 55443438 w 286"/>
                <a:gd name="T49" fmla="*/ 322580000 h 350"/>
                <a:gd name="T50" fmla="*/ 73085325 w 286"/>
                <a:gd name="T51" fmla="*/ 287297813 h 350"/>
                <a:gd name="T52" fmla="*/ 90725625 w 286"/>
                <a:gd name="T53" fmla="*/ 216733438 h 350"/>
                <a:gd name="T54" fmla="*/ 143649700 w 286"/>
                <a:gd name="T55" fmla="*/ 161290000 h 350"/>
                <a:gd name="T56" fmla="*/ 163810950 w 286"/>
                <a:gd name="T57" fmla="*/ 126007813 h 350"/>
                <a:gd name="T58" fmla="*/ 181451250 w 286"/>
                <a:gd name="T59" fmla="*/ 52924075 h 350"/>
                <a:gd name="T60" fmla="*/ 216733438 w 286"/>
                <a:gd name="T61" fmla="*/ 0 h 350"/>
                <a:gd name="T62" fmla="*/ 234375325 w 286"/>
                <a:gd name="T63" fmla="*/ 17641888 h 350"/>
                <a:gd name="T64" fmla="*/ 252015625 w 286"/>
                <a:gd name="T65" fmla="*/ 35282188 h 350"/>
                <a:gd name="T66" fmla="*/ 269657513 w 286"/>
                <a:gd name="T67" fmla="*/ 52924075 h 350"/>
                <a:gd name="T68" fmla="*/ 287297813 w 286"/>
                <a:gd name="T69" fmla="*/ 73085325 h 350"/>
                <a:gd name="T70" fmla="*/ 342741250 w 286"/>
                <a:gd name="T71" fmla="*/ 90725625 h 350"/>
                <a:gd name="T72" fmla="*/ 360383138 w 286"/>
                <a:gd name="T73" fmla="*/ 108367513 h 350"/>
                <a:gd name="T74" fmla="*/ 395665325 w 286"/>
                <a:gd name="T75" fmla="*/ 126007813 h 350"/>
                <a:gd name="T76" fmla="*/ 451108763 w 286"/>
                <a:gd name="T77" fmla="*/ 161290000 h 350"/>
                <a:gd name="T78" fmla="*/ 486390950 w 286"/>
                <a:gd name="T79" fmla="*/ 216733438 h 350"/>
                <a:gd name="T80" fmla="*/ 556955325 w 286"/>
                <a:gd name="T81" fmla="*/ 234375325 h 350"/>
                <a:gd name="T82" fmla="*/ 577116575 w 286"/>
                <a:gd name="T83" fmla="*/ 269657513 h 350"/>
                <a:gd name="T84" fmla="*/ 594756875 w 286"/>
                <a:gd name="T85" fmla="*/ 269657513 h 35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86"/>
                <a:gd name="T130" fmla="*/ 0 h 350"/>
                <a:gd name="T131" fmla="*/ 286 w 286"/>
                <a:gd name="T132" fmla="*/ 350 h 35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86" h="350">
                  <a:moveTo>
                    <a:pt x="243" y="107"/>
                  </a:moveTo>
                  <a:lnTo>
                    <a:pt x="250" y="107"/>
                  </a:lnTo>
                  <a:lnTo>
                    <a:pt x="257" y="128"/>
                  </a:lnTo>
                  <a:lnTo>
                    <a:pt x="257" y="150"/>
                  </a:lnTo>
                  <a:lnTo>
                    <a:pt x="271" y="164"/>
                  </a:lnTo>
                  <a:lnTo>
                    <a:pt x="286" y="171"/>
                  </a:lnTo>
                  <a:lnTo>
                    <a:pt x="286" y="185"/>
                  </a:lnTo>
                  <a:lnTo>
                    <a:pt x="286" y="193"/>
                  </a:lnTo>
                  <a:lnTo>
                    <a:pt x="278" y="221"/>
                  </a:lnTo>
                  <a:lnTo>
                    <a:pt x="278" y="243"/>
                  </a:lnTo>
                  <a:lnTo>
                    <a:pt x="271" y="243"/>
                  </a:lnTo>
                  <a:lnTo>
                    <a:pt x="257" y="235"/>
                  </a:lnTo>
                  <a:lnTo>
                    <a:pt x="250" y="235"/>
                  </a:lnTo>
                  <a:lnTo>
                    <a:pt x="243" y="243"/>
                  </a:lnTo>
                  <a:lnTo>
                    <a:pt x="236" y="243"/>
                  </a:lnTo>
                  <a:lnTo>
                    <a:pt x="236" y="250"/>
                  </a:lnTo>
                  <a:lnTo>
                    <a:pt x="236" y="257"/>
                  </a:lnTo>
                  <a:lnTo>
                    <a:pt x="229" y="250"/>
                  </a:lnTo>
                  <a:lnTo>
                    <a:pt x="229" y="243"/>
                  </a:lnTo>
                  <a:lnTo>
                    <a:pt x="229" y="250"/>
                  </a:lnTo>
                  <a:lnTo>
                    <a:pt x="229" y="257"/>
                  </a:lnTo>
                  <a:lnTo>
                    <a:pt x="214" y="257"/>
                  </a:lnTo>
                  <a:lnTo>
                    <a:pt x="207" y="257"/>
                  </a:lnTo>
                  <a:lnTo>
                    <a:pt x="193" y="271"/>
                  </a:lnTo>
                  <a:lnTo>
                    <a:pt x="186" y="285"/>
                  </a:lnTo>
                  <a:lnTo>
                    <a:pt x="172" y="292"/>
                  </a:lnTo>
                  <a:lnTo>
                    <a:pt x="164" y="292"/>
                  </a:lnTo>
                  <a:lnTo>
                    <a:pt x="157" y="307"/>
                  </a:lnTo>
                  <a:lnTo>
                    <a:pt x="143" y="321"/>
                  </a:lnTo>
                  <a:lnTo>
                    <a:pt x="122" y="335"/>
                  </a:lnTo>
                  <a:lnTo>
                    <a:pt x="100" y="350"/>
                  </a:lnTo>
                  <a:lnTo>
                    <a:pt x="86" y="328"/>
                  </a:lnTo>
                  <a:lnTo>
                    <a:pt x="72" y="307"/>
                  </a:lnTo>
                  <a:lnTo>
                    <a:pt x="65" y="307"/>
                  </a:lnTo>
                  <a:lnTo>
                    <a:pt x="57" y="307"/>
                  </a:lnTo>
                  <a:lnTo>
                    <a:pt x="57" y="285"/>
                  </a:lnTo>
                  <a:lnTo>
                    <a:pt x="57" y="264"/>
                  </a:lnTo>
                  <a:lnTo>
                    <a:pt x="50" y="264"/>
                  </a:lnTo>
                  <a:lnTo>
                    <a:pt x="50" y="257"/>
                  </a:lnTo>
                  <a:lnTo>
                    <a:pt x="50" y="243"/>
                  </a:lnTo>
                  <a:lnTo>
                    <a:pt x="36" y="228"/>
                  </a:lnTo>
                  <a:lnTo>
                    <a:pt x="15" y="214"/>
                  </a:lnTo>
                  <a:lnTo>
                    <a:pt x="8" y="214"/>
                  </a:lnTo>
                  <a:lnTo>
                    <a:pt x="0" y="214"/>
                  </a:lnTo>
                  <a:lnTo>
                    <a:pt x="0" y="200"/>
                  </a:lnTo>
                  <a:lnTo>
                    <a:pt x="8" y="193"/>
                  </a:lnTo>
                  <a:lnTo>
                    <a:pt x="15" y="171"/>
                  </a:lnTo>
                  <a:lnTo>
                    <a:pt x="15" y="150"/>
                  </a:lnTo>
                  <a:lnTo>
                    <a:pt x="15" y="143"/>
                  </a:lnTo>
                  <a:lnTo>
                    <a:pt x="22" y="128"/>
                  </a:lnTo>
                  <a:lnTo>
                    <a:pt x="29" y="121"/>
                  </a:lnTo>
                  <a:lnTo>
                    <a:pt x="29" y="114"/>
                  </a:lnTo>
                  <a:lnTo>
                    <a:pt x="29" y="107"/>
                  </a:lnTo>
                  <a:lnTo>
                    <a:pt x="36" y="86"/>
                  </a:lnTo>
                  <a:lnTo>
                    <a:pt x="50" y="71"/>
                  </a:lnTo>
                  <a:lnTo>
                    <a:pt x="57" y="64"/>
                  </a:lnTo>
                  <a:lnTo>
                    <a:pt x="57" y="57"/>
                  </a:lnTo>
                  <a:lnTo>
                    <a:pt x="65" y="50"/>
                  </a:lnTo>
                  <a:lnTo>
                    <a:pt x="72" y="36"/>
                  </a:lnTo>
                  <a:lnTo>
                    <a:pt x="72" y="21"/>
                  </a:lnTo>
                  <a:lnTo>
                    <a:pt x="72" y="0"/>
                  </a:lnTo>
                  <a:lnTo>
                    <a:pt x="86" y="0"/>
                  </a:lnTo>
                  <a:lnTo>
                    <a:pt x="93" y="0"/>
                  </a:lnTo>
                  <a:lnTo>
                    <a:pt x="93" y="7"/>
                  </a:lnTo>
                  <a:lnTo>
                    <a:pt x="93" y="14"/>
                  </a:lnTo>
                  <a:lnTo>
                    <a:pt x="100" y="14"/>
                  </a:lnTo>
                  <a:lnTo>
                    <a:pt x="107" y="14"/>
                  </a:lnTo>
                  <a:lnTo>
                    <a:pt x="107" y="21"/>
                  </a:lnTo>
                  <a:lnTo>
                    <a:pt x="107" y="29"/>
                  </a:lnTo>
                  <a:lnTo>
                    <a:pt x="114" y="29"/>
                  </a:lnTo>
                  <a:lnTo>
                    <a:pt x="122" y="36"/>
                  </a:lnTo>
                  <a:lnTo>
                    <a:pt x="136" y="36"/>
                  </a:lnTo>
                  <a:lnTo>
                    <a:pt x="143" y="36"/>
                  </a:lnTo>
                  <a:lnTo>
                    <a:pt x="143" y="43"/>
                  </a:lnTo>
                  <a:lnTo>
                    <a:pt x="143" y="50"/>
                  </a:lnTo>
                  <a:lnTo>
                    <a:pt x="157" y="50"/>
                  </a:lnTo>
                  <a:lnTo>
                    <a:pt x="179" y="50"/>
                  </a:lnTo>
                  <a:lnTo>
                    <a:pt x="179" y="64"/>
                  </a:lnTo>
                  <a:lnTo>
                    <a:pt x="179" y="86"/>
                  </a:lnTo>
                  <a:lnTo>
                    <a:pt x="193" y="86"/>
                  </a:lnTo>
                  <a:lnTo>
                    <a:pt x="214" y="86"/>
                  </a:lnTo>
                  <a:lnTo>
                    <a:pt x="221" y="93"/>
                  </a:lnTo>
                  <a:lnTo>
                    <a:pt x="229" y="100"/>
                  </a:lnTo>
                  <a:lnTo>
                    <a:pt x="229" y="107"/>
                  </a:lnTo>
                  <a:lnTo>
                    <a:pt x="236" y="10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77" name="Freeform 176"/>
            <p:cNvSpPr>
              <a:spLocks/>
            </p:cNvSpPr>
            <p:nvPr/>
          </p:nvSpPr>
          <p:spPr bwMode="auto">
            <a:xfrm>
              <a:off x="6604000" y="2341563"/>
              <a:ext cx="554038" cy="555625"/>
            </a:xfrm>
            <a:custGeom>
              <a:avLst/>
              <a:gdLst>
                <a:gd name="T0" fmla="*/ 647681535 w 349"/>
                <a:gd name="T1" fmla="*/ 864414388 h 350"/>
                <a:gd name="T2" fmla="*/ 592238047 w 349"/>
                <a:gd name="T3" fmla="*/ 808970950 h 350"/>
                <a:gd name="T4" fmla="*/ 556955828 w 349"/>
                <a:gd name="T5" fmla="*/ 808970950 h 350"/>
                <a:gd name="T6" fmla="*/ 483870437 w 349"/>
                <a:gd name="T7" fmla="*/ 882054688 h 350"/>
                <a:gd name="T8" fmla="*/ 448588217 w 349"/>
                <a:gd name="T9" fmla="*/ 882054688 h 350"/>
                <a:gd name="T10" fmla="*/ 413305998 w 349"/>
                <a:gd name="T11" fmla="*/ 864414388 h 350"/>
                <a:gd name="T12" fmla="*/ 378023779 w 349"/>
                <a:gd name="T13" fmla="*/ 846772500 h 350"/>
                <a:gd name="T14" fmla="*/ 360383463 w 349"/>
                <a:gd name="T15" fmla="*/ 826611250 h 350"/>
                <a:gd name="T16" fmla="*/ 360383463 w 349"/>
                <a:gd name="T17" fmla="*/ 773688763 h 350"/>
                <a:gd name="T18" fmla="*/ 322580291 w 349"/>
                <a:gd name="T19" fmla="*/ 756046875 h 350"/>
                <a:gd name="T20" fmla="*/ 304939975 w 349"/>
                <a:gd name="T21" fmla="*/ 738406575 h 350"/>
                <a:gd name="T22" fmla="*/ 322580291 w 349"/>
                <a:gd name="T23" fmla="*/ 703124388 h 350"/>
                <a:gd name="T24" fmla="*/ 304939975 w 349"/>
                <a:gd name="T25" fmla="*/ 665321250 h 350"/>
                <a:gd name="T26" fmla="*/ 287298072 w 349"/>
                <a:gd name="T27" fmla="*/ 630039063 h 350"/>
                <a:gd name="T28" fmla="*/ 269657756 w 349"/>
                <a:gd name="T29" fmla="*/ 594756875 h 350"/>
                <a:gd name="T30" fmla="*/ 252015852 w 349"/>
                <a:gd name="T31" fmla="*/ 577116575 h 350"/>
                <a:gd name="T32" fmla="*/ 252015852 w 349"/>
                <a:gd name="T33" fmla="*/ 539313438 h 350"/>
                <a:gd name="T34" fmla="*/ 196572365 w 349"/>
                <a:gd name="T35" fmla="*/ 539313438 h 350"/>
                <a:gd name="T36" fmla="*/ 178932049 w 349"/>
                <a:gd name="T37" fmla="*/ 521673138 h 350"/>
                <a:gd name="T38" fmla="*/ 161290146 w 349"/>
                <a:gd name="T39" fmla="*/ 504031250 h 350"/>
                <a:gd name="T40" fmla="*/ 90725707 w 349"/>
                <a:gd name="T41" fmla="*/ 433466875 h 350"/>
                <a:gd name="T42" fmla="*/ 17641903 w 349"/>
                <a:gd name="T43" fmla="*/ 342741250 h 350"/>
                <a:gd name="T44" fmla="*/ 0 w 349"/>
                <a:gd name="T45" fmla="*/ 325100950 h 350"/>
                <a:gd name="T46" fmla="*/ 17641903 w 349"/>
                <a:gd name="T47" fmla="*/ 307459063 h 350"/>
                <a:gd name="T48" fmla="*/ 90725707 w 349"/>
                <a:gd name="T49" fmla="*/ 252015625 h 350"/>
                <a:gd name="T50" fmla="*/ 178932049 w 349"/>
                <a:gd name="T51" fmla="*/ 181451250 h 350"/>
                <a:gd name="T52" fmla="*/ 216733633 w 349"/>
                <a:gd name="T53" fmla="*/ 143649700 h 350"/>
                <a:gd name="T54" fmla="*/ 269657756 w 349"/>
                <a:gd name="T55" fmla="*/ 90725625 h 350"/>
                <a:gd name="T56" fmla="*/ 322580291 w 349"/>
                <a:gd name="T57" fmla="*/ 55443438 h 350"/>
                <a:gd name="T58" fmla="*/ 360383463 w 349"/>
                <a:gd name="T59" fmla="*/ 37803138 h 350"/>
                <a:gd name="T60" fmla="*/ 360383463 w 349"/>
                <a:gd name="T61" fmla="*/ 37803138 h 350"/>
                <a:gd name="T62" fmla="*/ 378023779 w 349"/>
                <a:gd name="T63" fmla="*/ 37803138 h 350"/>
                <a:gd name="T64" fmla="*/ 395665682 w 349"/>
                <a:gd name="T65" fmla="*/ 20161250 h 350"/>
                <a:gd name="T66" fmla="*/ 430947901 w 349"/>
                <a:gd name="T67" fmla="*/ 0 h 350"/>
                <a:gd name="T68" fmla="*/ 483870437 w 349"/>
                <a:gd name="T69" fmla="*/ 20161250 h 350"/>
                <a:gd name="T70" fmla="*/ 592238047 w 349"/>
                <a:gd name="T71" fmla="*/ 55443438 h 350"/>
                <a:gd name="T72" fmla="*/ 609878363 w 349"/>
                <a:gd name="T73" fmla="*/ 73085325 h 350"/>
                <a:gd name="T74" fmla="*/ 630039631 w 349"/>
                <a:gd name="T75" fmla="*/ 90725625 h 350"/>
                <a:gd name="T76" fmla="*/ 665321850 w 349"/>
                <a:gd name="T77" fmla="*/ 108367513 h 350"/>
                <a:gd name="T78" fmla="*/ 682963754 w 349"/>
                <a:gd name="T79" fmla="*/ 108367513 h 350"/>
                <a:gd name="T80" fmla="*/ 700604070 w 349"/>
                <a:gd name="T81" fmla="*/ 108367513 h 350"/>
                <a:gd name="T82" fmla="*/ 718245973 w 349"/>
                <a:gd name="T83" fmla="*/ 126007813 h 350"/>
                <a:gd name="T84" fmla="*/ 735886289 w 349"/>
                <a:gd name="T85" fmla="*/ 181451250 h 350"/>
                <a:gd name="T86" fmla="*/ 718245973 w 349"/>
                <a:gd name="T87" fmla="*/ 216733438 h 350"/>
                <a:gd name="T88" fmla="*/ 735886289 w 349"/>
                <a:gd name="T89" fmla="*/ 252015625 h 350"/>
                <a:gd name="T90" fmla="*/ 735886289 w 349"/>
                <a:gd name="T91" fmla="*/ 289818763 h 350"/>
                <a:gd name="T92" fmla="*/ 773689461 w 349"/>
                <a:gd name="T93" fmla="*/ 325100950 h 350"/>
                <a:gd name="T94" fmla="*/ 791329777 w 349"/>
                <a:gd name="T95" fmla="*/ 395665325 h 350"/>
                <a:gd name="T96" fmla="*/ 808971680 w 349"/>
                <a:gd name="T97" fmla="*/ 413305625 h 350"/>
                <a:gd name="T98" fmla="*/ 861894215 w 349"/>
                <a:gd name="T99" fmla="*/ 451108763 h 350"/>
                <a:gd name="T100" fmla="*/ 879536119 w 349"/>
                <a:gd name="T101" fmla="*/ 486390950 h 350"/>
                <a:gd name="T102" fmla="*/ 861894215 w 349"/>
                <a:gd name="T103" fmla="*/ 504031250 h 350"/>
                <a:gd name="T104" fmla="*/ 791329777 w 349"/>
                <a:gd name="T105" fmla="*/ 521673138 h 350"/>
                <a:gd name="T106" fmla="*/ 753528193 w 349"/>
                <a:gd name="T107" fmla="*/ 539313438 h 350"/>
                <a:gd name="T108" fmla="*/ 753528193 w 349"/>
                <a:gd name="T109" fmla="*/ 577116575 h 350"/>
                <a:gd name="T110" fmla="*/ 753528193 w 349"/>
                <a:gd name="T111" fmla="*/ 612398763 h 350"/>
                <a:gd name="T112" fmla="*/ 735886289 w 349"/>
                <a:gd name="T113" fmla="*/ 682963138 h 350"/>
                <a:gd name="T114" fmla="*/ 718245973 w 349"/>
                <a:gd name="T115" fmla="*/ 738406575 h 350"/>
                <a:gd name="T116" fmla="*/ 718245973 w 349"/>
                <a:gd name="T117" fmla="*/ 773688763 h 350"/>
                <a:gd name="T118" fmla="*/ 665321850 w 349"/>
                <a:gd name="T119" fmla="*/ 773688763 h 350"/>
                <a:gd name="T120" fmla="*/ 665321850 w 349"/>
                <a:gd name="T121" fmla="*/ 826611250 h 350"/>
                <a:gd name="T122" fmla="*/ 665321850 w 349"/>
                <a:gd name="T123" fmla="*/ 846772500 h 35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49"/>
                <a:gd name="T187" fmla="*/ 0 h 350"/>
                <a:gd name="T188" fmla="*/ 349 w 349"/>
                <a:gd name="T189" fmla="*/ 350 h 35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49" h="350">
                  <a:moveTo>
                    <a:pt x="264" y="336"/>
                  </a:moveTo>
                  <a:lnTo>
                    <a:pt x="257" y="343"/>
                  </a:lnTo>
                  <a:lnTo>
                    <a:pt x="242" y="328"/>
                  </a:lnTo>
                  <a:lnTo>
                    <a:pt x="235" y="321"/>
                  </a:lnTo>
                  <a:lnTo>
                    <a:pt x="228" y="321"/>
                  </a:lnTo>
                  <a:lnTo>
                    <a:pt x="221" y="321"/>
                  </a:lnTo>
                  <a:lnTo>
                    <a:pt x="207" y="336"/>
                  </a:lnTo>
                  <a:lnTo>
                    <a:pt x="192" y="350"/>
                  </a:lnTo>
                  <a:lnTo>
                    <a:pt x="185" y="350"/>
                  </a:lnTo>
                  <a:lnTo>
                    <a:pt x="178" y="350"/>
                  </a:lnTo>
                  <a:lnTo>
                    <a:pt x="171" y="343"/>
                  </a:lnTo>
                  <a:lnTo>
                    <a:pt x="164" y="343"/>
                  </a:lnTo>
                  <a:lnTo>
                    <a:pt x="150" y="343"/>
                  </a:lnTo>
                  <a:lnTo>
                    <a:pt x="150" y="336"/>
                  </a:lnTo>
                  <a:lnTo>
                    <a:pt x="150" y="328"/>
                  </a:lnTo>
                  <a:lnTo>
                    <a:pt x="143" y="328"/>
                  </a:lnTo>
                  <a:lnTo>
                    <a:pt x="143" y="321"/>
                  </a:lnTo>
                  <a:lnTo>
                    <a:pt x="143" y="307"/>
                  </a:lnTo>
                  <a:lnTo>
                    <a:pt x="135" y="300"/>
                  </a:lnTo>
                  <a:lnTo>
                    <a:pt x="128" y="300"/>
                  </a:lnTo>
                  <a:lnTo>
                    <a:pt x="128" y="293"/>
                  </a:lnTo>
                  <a:lnTo>
                    <a:pt x="121" y="293"/>
                  </a:lnTo>
                  <a:lnTo>
                    <a:pt x="121" y="286"/>
                  </a:lnTo>
                  <a:lnTo>
                    <a:pt x="128" y="279"/>
                  </a:lnTo>
                  <a:lnTo>
                    <a:pt x="121" y="279"/>
                  </a:lnTo>
                  <a:lnTo>
                    <a:pt x="121" y="264"/>
                  </a:lnTo>
                  <a:lnTo>
                    <a:pt x="121" y="250"/>
                  </a:lnTo>
                  <a:lnTo>
                    <a:pt x="114" y="250"/>
                  </a:lnTo>
                  <a:lnTo>
                    <a:pt x="107" y="250"/>
                  </a:lnTo>
                  <a:lnTo>
                    <a:pt x="107" y="236"/>
                  </a:lnTo>
                  <a:lnTo>
                    <a:pt x="107" y="229"/>
                  </a:lnTo>
                  <a:lnTo>
                    <a:pt x="100" y="229"/>
                  </a:lnTo>
                  <a:lnTo>
                    <a:pt x="100" y="221"/>
                  </a:lnTo>
                  <a:lnTo>
                    <a:pt x="100" y="214"/>
                  </a:lnTo>
                  <a:lnTo>
                    <a:pt x="86" y="214"/>
                  </a:lnTo>
                  <a:lnTo>
                    <a:pt x="78" y="214"/>
                  </a:lnTo>
                  <a:lnTo>
                    <a:pt x="78" y="207"/>
                  </a:lnTo>
                  <a:lnTo>
                    <a:pt x="71" y="207"/>
                  </a:lnTo>
                  <a:lnTo>
                    <a:pt x="71" y="200"/>
                  </a:lnTo>
                  <a:lnTo>
                    <a:pt x="64" y="200"/>
                  </a:lnTo>
                  <a:lnTo>
                    <a:pt x="57" y="200"/>
                  </a:lnTo>
                  <a:lnTo>
                    <a:pt x="36" y="172"/>
                  </a:lnTo>
                  <a:lnTo>
                    <a:pt x="7" y="143"/>
                  </a:lnTo>
                  <a:lnTo>
                    <a:pt x="7" y="136"/>
                  </a:lnTo>
                  <a:lnTo>
                    <a:pt x="7" y="129"/>
                  </a:lnTo>
                  <a:lnTo>
                    <a:pt x="0" y="129"/>
                  </a:lnTo>
                  <a:lnTo>
                    <a:pt x="0" y="122"/>
                  </a:lnTo>
                  <a:lnTo>
                    <a:pt x="7" y="122"/>
                  </a:lnTo>
                  <a:lnTo>
                    <a:pt x="14" y="115"/>
                  </a:lnTo>
                  <a:lnTo>
                    <a:pt x="36" y="100"/>
                  </a:lnTo>
                  <a:lnTo>
                    <a:pt x="57" y="86"/>
                  </a:lnTo>
                  <a:lnTo>
                    <a:pt x="71" y="72"/>
                  </a:lnTo>
                  <a:lnTo>
                    <a:pt x="78" y="57"/>
                  </a:lnTo>
                  <a:lnTo>
                    <a:pt x="86" y="57"/>
                  </a:lnTo>
                  <a:lnTo>
                    <a:pt x="100" y="50"/>
                  </a:lnTo>
                  <a:lnTo>
                    <a:pt x="107" y="36"/>
                  </a:lnTo>
                  <a:lnTo>
                    <a:pt x="121" y="22"/>
                  </a:lnTo>
                  <a:lnTo>
                    <a:pt x="128" y="22"/>
                  </a:lnTo>
                  <a:lnTo>
                    <a:pt x="143" y="22"/>
                  </a:lnTo>
                  <a:lnTo>
                    <a:pt x="143" y="15"/>
                  </a:lnTo>
                  <a:lnTo>
                    <a:pt x="143" y="8"/>
                  </a:lnTo>
                  <a:lnTo>
                    <a:pt x="143" y="15"/>
                  </a:lnTo>
                  <a:lnTo>
                    <a:pt x="150" y="22"/>
                  </a:lnTo>
                  <a:lnTo>
                    <a:pt x="150" y="15"/>
                  </a:lnTo>
                  <a:lnTo>
                    <a:pt x="150" y="8"/>
                  </a:lnTo>
                  <a:lnTo>
                    <a:pt x="157" y="8"/>
                  </a:lnTo>
                  <a:lnTo>
                    <a:pt x="164" y="0"/>
                  </a:lnTo>
                  <a:lnTo>
                    <a:pt x="171" y="0"/>
                  </a:lnTo>
                  <a:lnTo>
                    <a:pt x="185" y="8"/>
                  </a:lnTo>
                  <a:lnTo>
                    <a:pt x="192" y="8"/>
                  </a:lnTo>
                  <a:lnTo>
                    <a:pt x="214" y="15"/>
                  </a:lnTo>
                  <a:lnTo>
                    <a:pt x="235" y="22"/>
                  </a:lnTo>
                  <a:lnTo>
                    <a:pt x="242" y="22"/>
                  </a:lnTo>
                  <a:lnTo>
                    <a:pt x="242" y="29"/>
                  </a:lnTo>
                  <a:lnTo>
                    <a:pt x="242" y="36"/>
                  </a:lnTo>
                  <a:lnTo>
                    <a:pt x="250" y="36"/>
                  </a:lnTo>
                  <a:lnTo>
                    <a:pt x="257" y="36"/>
                  </a:lnTo>
                  <a:lnTo>
                    <a:pt x="264" y="43"/>
                  </a:lnTo>
                  <a:lnTo>
                    <a:pt x="264" y="50"/>
                  </a:lnTo>
                  <a:lnTo>
                    <a:pt x="271" y="43"/>
                  </a:lnTo>
                  <a:lnTo>
                    <a:pt x="278" y="36"/>
                  </a:lnTo>
                  <a:lnTo>
                    <a:pt x="278" y="43"/>
                  </a:lnTo>
                  <a:lnTo>
                    <a:pt x="278" y="50"/>
                  </a:lnTo>
                  <a:lnTo>
                    <a:pt x="285" y="50"/>
                  </a:lnTo>
                  <a:lnTo>
                    <a:pt x="292" y="57"/>
                  </a:lnTo>
                  <a:lnTo>
                    <a:pt x="292" y="72"/>
                  </a:lnTo>
                  <a:lnTo>
                    <a:pt x="292" y="86"/>
                  </a:lnTo>
                  <a:lnTo>
                    <a:pt x="285" y="86"/>
                  </a:lnTo>
                  <a:lnTo>
                    <a:pt x="285" y="93"/>
                  </a:lnTo>
                  <a:lnTo>
                    <a:pt x="292" y="100"/>
                  </a:lnTo>
                  <a:lnTo>
                    <a:pt x="292" y="107"/>
                  </a:lnTo>
                  <a:lnTo>
                    <a:pt x="292" y="115"/>
                  </a:lnTo>
                  <a:lnTo>
                    <a:pt x="292" y="122"/>
                  </a:lnTo>
                  <a:lnTo>
                    <a:pt x="307" y="129"/>
                  </a:lnTo>
                  <a:lnTo>
                    <a:pt x="314" y="143"/>
                  </a:lnTo>
                  <a:lnTo>
                    <a:pt x="314" y="157"/>
                  </a:lnTo>
                  <a:lnTo>
                    <a:pt x="314" y="164"/>
                  </a:lnTo>
                  <a:lnTo>
                    <a:pt x="321" y="164"/>
                  </a:lnTo>
                  <a:lnTo>
                    <a:pt x="328" y="164"/>
                  </a:lnTo>
                  <a:lnTo>
                    <a:pt x="342" y="179"/>
                  </a:lnTo>
                  <a:lnTo>
                    <a:pt x="349" y="186"/>
                  </a:lnTo>
                  <a:lnTo>
                    <a:pt x="349" y="193"/>
                  </a:lnTo>
                  <a:lnTo>
                    <a:pt x="349" y="200"/>
                  </a:lnTo>
                  <a:lnTo>
                    <a:pt x="342" y="200"/>
                  </a:lnTo>
                  <a:lnTo>
                    <a:pt x="328" y="200"/>
                  </a:lnTo>
                  <a:lnTo>
                    <a:pt x="314" y="207"/>
                  </a:lnTo>
                  <a:lnTo>
                    <a:pt x="307" y="207"/>
                  </a:lnTo>
                  <a:lnTo>
                    <a:pt x="299" y="214"/>
                  </a:lnTo>
                  <a:lnTo>
                    <a:pt x="292" y="229"/>
                  </a:lnTo>
                  <a:lnTo>
                    <a:pt x="299" y="229"/>
                  </a:lnTo>
                  <a:lnTo>
                    <a:pt x="307" y="236"/>
                  </a:lnTo>
                  <a:lnTo>
                    <a:pt x="299" y="243"/>
                  </a:lnTo>
                  <a:lnTo>
                    <a:pt x="292" y="250"/>
                  </a:lnTo>
                  <a:lnTo>
                    <a:pt x="292" y="271"/>
                  </a:lnTo>
                  <a:lnTo>
                    <a:pt x="292" y="293"/>
                  </a:lnTo>
                  <a:lnTo>
                    <a:pt x="285" y="293"/>
                  </a:lnTo>
                  <a:lnTo>
                    <a:pt x="285" y="300"/>
                  </a:lnTo>
                  <a:lnTo>
                    <a:pt x="285" y="307"/>
                  </a:lnTo>
                  <a:lnTo>
                    <a:pt x="278" y="307"/>
                  </a:lnTo>
                  <a:lnTo>
                    <a:pt x="264" y="307"/>
                  </a:lnTo>
                  <a:lnTo>
                    <a:pt x="264" y="321"/>
                  </a:lnTo>
                  <a:lnTo>
                    <a:pt x="264" y="328"/>
                  </a:lnTo>
                  <a:lnTo>
                    <a:pt x="264" y="336"/>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78" name="Freeform 177"/>
            <p:cNvSpPr>
              <a:spLocks/>
            </p:cNvSpPr>
            <p:nvPr/>
          </p:nvSpPr>
          <p:spPr bwMode="auto">
            <a:xfrm>
              <a:off x="6604000" y="2341563"/>
              <a:ext cx="554038" cy="555625"/>
            </a:xfrm>
            <a:custGeom>
              <a:avLst/>
              <a:gdLst>
                <a:gd name="T0" fmla="*/ 647681535 w 349"/>
                <a:gd name="T1" fmla="*/ 864414388 h 350"/>
                <a:gd name="T2" fmla="*/ 592238047 w 349"/>
                <a:gd name="T3" fmla="*/ 808970950 h 350"/>
                <a:gd name="T4" fmla="*/ 556955828 w 349"/>
                <a:gd name="T5" fmla="*/ 808970950 h 350"/>
                <a:gd name="T6" fmla="*/ 483870437 w 349"/>
                <a:gd name="T7" fmla="*/ 882054688 h 350"/>
                <a:gd name="T8" fmla="*/ 448588217 w 349"/>
                <a:gd name="T9" fmla="*/ 882054688 h 350"/>
                <a:gd name="T10" fmla="*/ 413305998 w 349"/>
                <a:gd name="T11" fmla="*/ 864414388 h 350"/>
                <a:gd name="T12" fmla="*/ 378023779 w 349"/>
                <a:gd name="T13" fmla="*/ 846772500 h 350"/>
                <a:gd name="T14" fmla="*/ 360383463 w 349"/>
                <a:gd name="T15" fmla="*/ 826611250 h 350"/>
                <a:gd name="T16" fmla="*/ 360383463 w 349"/>
                <a:gd name="T17" fmla="*/ 773688763 h 350"/>
                <a:gd name="T18" fmla="*/ 322580291 w 349"/>
                <a:gd name="T19" fmla="*/ 756046875 h 350"/>
                <a:gd name="T20" fmla="*/ 304939975 w 349"/>
                <a:gd name="T21" fmla="*/ 738406575 h 350"/>
                <a:gd name="T22" fmla="*/ 322580291 w 349"/>
                <a:gd name="T23" fmla="*/ 703124388 h 350"/>
                <a:gd name="T24" fmla="*/ 304939975 w 349"/>
                <a:gd name="T25" fmla="*/ 665321250 h 350"/>
                <a:gd name="T26" fmla="*/ 287298072 w 349"/>
                <a:gd name="T27" fmla="*/ 630039063 h 350"/>
                <a:gd name="T28" fmla="*/ 269657756 w 349"/>
                <a:gd name="T29" fmla="*/ 594756875 h 350"/>
                <a:gd name="T30" fmla="*/ 252015852 w 349"/>
                <a:gd name="T31" fmla="*/ 577116575 h 350"/>
                <a:gd name="T32" fmla="*/ 252015852 w 349"/>
                <a:gd name="T33" fmla="*/ 539313438 h 350"/>
                <a:gd name="T34" fmla="*/ 196572365 w 349"/>
                <a:gd name="T35" fmla="*/ 539313438 h 350"/>
                <a:gd name="T36" fmla="*/ 178932049 w 349"/>
                <a:gd name="T37" fmla="*/ 521673138 h 350"/>
                <a:gd name="T38" fmla="*/ 161290146 w 349"/>
                <a:gd name="T39" fmla="*/ 504031250 h 350"/>
                <a:gd name="T40" fmla="*/ 90725707 w 349"/>
                <a:gd name="T41" fmla="*/ 433466875 h 350"/>
                <a:gd name="T42" fmla="*/ 17641903 w 349"/>
                <a:gd name="T43" fmla="*/ 342741250 h 350"/>
                <a:gd name="T44" fmla="*/ 0 w 349"/>
                <a:gd name="T45" fmla="*/ 325100950 h 350"/>
                <a:gd name="T46" fmla="*/ 17641903 w 349"/>
                <a:gd name="T47" fmla="*/ 307459063 h 350"/>
                <a:gd name="T48" fmla="*/ 90725707 w 349"/>
                <a:gd name="T49" fmla="*/ 252015625 h 350"/>
                <a:gd name="T50" fmla="*/ 178932049 w 349"/>
                <a:gd name="T51" fmla="*/ 181451250 h 350"/>
                <a:gd name="T52" fmla="*/ 216733633 w 349"/>
                <a:gd name="T53" fmla="*/ 143649700 h 350"/>
                <a:gd name="T54" fmla="*/ 269657756 w 349"/>
                <a:gd name="T55" fmla="*/ 90725625 h 350"/>
                <a:gd name="T56" fmla="*/ 322580291 w 349"/>
                <a:gd name="T57" fmla="*/ 55443438 h 350"/>
                <a:gd name="T58" fmla="*/ 360383463 w 349"/>
                <a:gd name="T59" fmla="*/ 37803138 h 350"/>
                <a:gd name="T60" fmla="*/ 360383463 w 349"/>
                <a:gd name="T61" fmla="*/ 37803138 h 350"/>
                <a:gd name="T62" fmla="*/ 378023779 w 349"/>
                <a:gd name="T63" fmla="*/ 37803138 h 350"/>
                <a:gd name="T64" fmla="*/ 395665682 w 349"/>
                <a:gd name="T65" fmla="*/ 20161250 h 350"/>
                <a:gd name="T66" fmla="*/ 430947901 w 349"/>
                <a:gd name="T67" fmla="*/ 0 h 350"/>
                <a:gd name="T68" fmla="*/ 483870437 w 349"/>
                <a:gd name="T69" fmla="*/ 20161250 h 350"/>
                <a:gd name="T70" fmla="*/ 592238047 w 349"/>
                <a:gd name="T71" fmla="*/ 55443438 h 350"/>
                <a:gd name="T72" fmla="*/ 609878363 w 349"/>
                <a:gd name="T73" fmla="*/ 73085325 h 350"/>
                <a:gd name="T74" fmla="*/ 630039631 w 349"/>
                <a:gd name="T75" fmla="*/ 90725625 h 350"/>
                <a:gd name="T76" fmla="*/ 665321850 w 349"/>
                <a:gd name="T77" fmla="*/ 108367513 h 350"/>
                <a:gd name="T78" fmla="*/ 682963754 w 349"/>
                <a:gd name="T79" fmla="*/ 108367513 h 350"/>
                <a:gd name="T80" fmla="*/ 700604070 w 349"/>
                <a:gd name="T81" fmla="*/ 108367513 h 350"/>
                <a:gd name="T82" fmla="*/ 718245973 w 349"/>
                <a:gd name="T83" fmla="*/ 126007813 h 350"/>
                <a:gd name="T84" fmla="*/ 735886289 w 349"/>
                <a:gd name="T85" fmla="*/ 181451250 h 350"/>
                <a:gd name="T86" fmla="*/ 718245973 w 349"/>
                <a:gd name="T87" fmla="*/ 216733438 h 350"/>
                <a:gd name="T88" fmla="*/ 735886289 w 349"/>
                <a:gd name="T89" fmla="*/ 252015625 h 350"/>
                <a:gd name="T90" fmla="*/ 735886289 w 349"/>
                <a:gd name="T91" fmla="*/ 289818763 h 350"/>
                <a:gd name="T92" fmla="*/ 773689461 w 349"/>
                <a:gd name="T93" fmla="*/ 325100950 h 350"/>
                <a:gd name="T94" fmla="*/ 791329777 w 349"/>
                <a:gd name="T95" fmla="*/ 395665325 h 350"/>
                <a:gd name="T96" fmla="*/ 808971680 w 349"/>
                <a:gd name="T97" fmla="*/ 413305625 h 350"/>
                <a:gd name="T98" fmla="*/ 861894215 w 349"/>
                <a:gd name="T99" fmla="*/ 451108763 h 350"/>
                <a:gd name="T100" fmla="*/ 879536119 w 349"/>
                <a:gd name="T101" fmla="*/ 486390950 h 350"/>
                <a:gd name="T102" fmla="*/ 861894215 w 349"/>
                <a:gd name="T103" fmla="*/ 504031250 h 350"/>
                <a:gd name="T104" fmla="*/ 791329777 w 349"/>
                <a:gd name="T105" fmla="*/ 521673138 h 350"/>
                <a:gd name="T106" fmla="*/ 753528193 w 349"/>
                <a:gd name="T107" fmla="*/ 539313438 h 350"/>
                <a:gd name="T108" fmla="*/ 753528193 w 349"/>
                <a:gd name="T109" fmla="*/ 577116575 h 350"/>
                <a:gd name="T110" fmla="*/ 753528193 w 349"/>
                <a:gd name="T111" fmla="*/ 612398763 h 350"/>
                <a:gd name="T112" fmla="*/ 735886289 w 349"/>
                <a:gd name="T113" fmla="*/ 682963138 h 350"/>
                <a:gd name="T114" fmla="*/ 718245973 w 349"/>
                <a:gd name="T115" fmla="*/ 738406575 h 350"/>
                <a:gd name="T116" fmla="*/ 718245973 w 349"/>
                <a:gd name="T117" fmla="*/ 773688763 h 350"/>
                <a:gd name="T118" fmla="*/ 665321850 w 349"/>
                <a:gd name="T119" fmla="*/ 773688763 h 350"/>
                <a:gd name="T120" fmla="*/ 665321850 w 349"/>
                <a:gd name="T121" fmla="*/ 826611250 h 3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49"/>
                <a:gd name="T184" fmla="*/ 0 h 350"/>
                <a:gd name="T185" fmla="*/ 349 w 349"/>
                <a:gd name="T186" fmla="*/ 350 h 3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49" h="350">
                  <a:moveTo>
                    <a:pt x="264" y="336"/>
                  </a:moveTo>
                  <a:lnTo>
                    <a:pt x="257" y="343"/>
                  </a:lnTo>
                  <a:lnTo>
                    <a:pt x="242" y="328"/>
                  </a:lnTo>
                  <a:lnTo>
                    <a:pt x="235" y="321"/>
                  </a:lnTo>
                  <a:lnTo>
                    <a:pt x="228" y="321"/>
                  </a:lnTo>
                  <a:lnTo>
                    <a:pt x="221" y="321"/>
                  </a:lnTo>
                  <a:lnTo>
                    <a:pt x="207" y="336"/>
                  </a:lnTo>
                  <a:lnTo>
                    <a:pt x="192" y="350"/>
                  </a:lnTo>
                  <a:lnTo>
                    <a:pt x="185" y="350"/>
                  </a:lnTo>
                  <a:lnTo>
                    <a:pt x="178" y="350"/>
                  </a:lnTo>
                  <a:lnTo>
                    <a:pt x="171" y="343"/>
                  </a:lnTo>
                  <a:lnTo>
                    <a:pt x="164" y="343"/>
                  </a:lnTo>
                  <a:lnTo>
                    <a:pt x="150" y="343"/>
                  </a:lnTo>
                  <a:lnTo>
                    <a:pt x="150" y="336"/>
                  </a:lnTo>
                  <a:lnTo>
                    <a:pt x="150" y="328"/>
                  </a:lnTo>
                  <a:lnTo>
                    <a:pt x="143" y="328"/>
                  </a:lnTo>
                  <a:lnTo>
                    <a:pt x="143" y="321"/>
                  </a:lnTo>
                  <a:lnTo>
                    <a:pt x="143" y="307"/>
                  </a:lnTo>
                  <a:lnTo>
                    <a:pt x="135" y="300"/>
                  </a:lnTo>
                  <a:lnTo>
                    <a:pt x="128" y="300"/>
                  </a:lnTo>
                  <a:lnTo>
                    <a:pt x="128" y="293"/>
                  </a:lnTo>
                  <a:lnTo>
                    <a:pt x="121" y="293"/>
                  </a:lnTo>
                  <a:lnTo>
                    <a:pt x="121" y="286"/>
                  </a:lnTo>
                  <a:lnTo>
                    <a:pt x="128" y="279"/>
                  </a:lnTo>
                  <a:lnTo>
                    <a:pt x="121" y="279"/>
                  </a:lnTo>
                  <a:lnTo>
                    <a:pt x="121" y="264"/>
                  </a:lnTo>
                  <a:lnTo>
                    <a:pt x="121" y="250"/>
                  </a:lnTo>
                  <a:lnTo>
                    <a:pt x="114" y="250"/>
                  </a:lnTo>
                  <a:lnTo>
                    <a:pt x="107" y="250"/>
                  </a:lnTo>
                  <a:lnTo>
                    <a:pt x="107" y="236"/>
                  </a:lnTo>
                  <a:lnTo>
                    <a:pt x="107" y="229"/>
                  </a:lnTo>
                  <a:lnTo>
                    <a:pt x="100" y="229"/>
                  </a:lnTo>
                  <a:lnTo>
                    <a:pt x="100" y="221"/>
                  </a:lnTo>
                  <a:lnTo>
                    <a:pt x="100" y="214"/>
                  </a:lnTo>
                  <a:lnTo>
                    <a:pt x="86" y="214"/>
                  </a:lnTo>
                  <a:lnTo>
                    <a:pt x="78" y="214"/>
                  </a:lnTo>
                  <a:lnTo>
                    <a:pt x="78" y="207"/>
                  </a:lnTo>
                  <a:lnTo>
                    <a:pt x="71" y="207"/>
                  </a:lnTo>
                  <a:lnTo>
                    <a:pt x="71" y="200"/>
                  </a:lnTo>
                  <a:lnTo>
                    <a:pt x="64" y="200"/>
                  </a:lnTo>
                  <a:lnTo>
                    <a:pt x="57" y="200"/>
                  </a:lnTo>
                  <a:lnTo>
                    <a:pt x="36" y="172"/>
                  </a:lnTo>
                  <a:lnTo>
                    <a:pt x="7" y="143"/>
                  </a:lnTo>
                  <a:lnTo>
                    <a:pt x="7" y="136"/>
                  </a:lnTo>
                  <a:lnTo>
                    <a:pt x="7" y="129"/>
                  </a:lnTo>
                  <a:lnTo>
                    <a:pt x="0" y="129"/>
                  </a:lnTo>
                  <a:lnTo>
                    <a:pt x="0" y="122"/>
                  </a:lnTo>
                  <a:lnTo>
                    <a:pt x="7" y="122"/>
                  </a:lnTo>
                  <a:lnTo>
                    <a:pt x="14" y="115"/>
                  </a:lnTo>
                  <a:lnTo>
                    <a:pt x="36" y="100"/>
                  </a:lnTo>
                  <a:lnTo>
                    <a:pt x="57" y="86"/>
                  </a:lnTo>
                  <a:lnTo>
                    <a:pt x="71" y="72"/>
                  </a:lnTo>
                  <a:lnTo>
                    <a:pt x="78" y="57"/>
                  </a:lnTo>
                  <a:lnTo>
                    <a:pt x="86" y="57"/>
                  </a:lnTo>
                  <a:lnTo>
                    <a:pt x="100" y="50"/>
                  </a:lnTo>
                  <a:lnTo>
                    <a:pt x="107" y="36"/>
                  </a:lnTo>
                  <a:lnTo>
                    <a:pt x="121" y="22"/>
                  </a:lnTo>
                  <a:lnTo>
                    <a:pt x="128" y="22"/>
                  </a:lnTo>
                  <a:lnTo>
                    <a:pt x="143" y="22"/>
                  </a:lnTo>
                  <a:lnTo>
                    <a:pt x="143" y="15"/>
                  </a:lnTo>
                  <a:lnTo>
                    <a:pt x="143" y="8"/>
                  </a:lnTo>
                  <a:lnTo>
                    <a:pt x="143" y="15"/>
                  </a:lnTo>
                  <a:lnTo>
                    <a:pt x="150" y="22"/>
                  </a:lnTo>
                  <a:lnTo>
                    <a:pt x="150" y="15"/>
                  </a:lnTo>
                  <a:lnTo>
                    <a:pt x="150" y="8"/>
                  </a:lnTo>
                  <a:lnTo>
                    <a:pt x="157" y="8"/>
                  </a:lnTo>
                  <a:lnTo>
                    <a:pt x="164" y="0"/>
                  </a:lnTo>
                  <a:lnTo>
                    <a:pt x="171" y="0"/>
                  </a:lnTo>
                  <a:lnTo>
                    <a:pt x="185" y="8"/>
                  </a:lnTo>
                  <a:lnTo>
                    <a:pt x="192" y="8"/>
                  </a:lnTo>
                  <a:lnTo>
                    <a:pt x="214" y="15"/>
                  </a:lnTo>
                  <a:lnTo>
                    <a:pt x="235" y="22"/>
                  </a:lnTo>
                  <a:lnTo>
                    <a:pt x="242" y="22"/>
                  </a:lnTo>
                  <a:lnTo>
                    <a:pt x="242" y="29"/>
                  </a:lnTo>
                  <a:lnTo>
                    <a:pt x="242" y="36"/>
                  </a:lnTo>
                  <a:lnTo>
                    <a:pt x="250" y="36"/>
                  </a:lnTo>
                  <a:lnTo>
                    <a:pt x="257" y="36"/>
                  </a:lnTo>
                  <a:lnTo>
                    <a:pt x="264" y="43"/>
                  </a:lnTo>
                  <a:lnTo>
                    <a:pt x="264" y="50"/>
                  </a:lnTo>
                  <a:lnTo>
                    <a:pt x="271" y="43"/>
                  </a:lnTo>
                  <a:lnTo>
                    <a:pt x="278" y="36"/>
                  </a:lnTo>
                  <a:lnTo>
                    <a:pt x="278" y="43"/>
                  </a:lnTo>
                  <a:lnTo>
                    <a:pt x="278" y="50"/>
                  </a:lnTo>
                  <a:lnTo>
                    <a:pt x="285" y="50"/>
                  </a:lnTo>
                  <a:lnTo>
                    <a:pt x="292" y="57"/>
                  </a:lnTo>
                  <a:lnTo>
                    <a:pt x="292" y="72"/>
                  </a:lnTo>
                  <a:lnTo>
                    <a:pt x="292" y="86"/>
                  </a:lnTo>
                  <a:lnTo>
                    <a:pt x="285" y="86"/>
                  </a:lnTo>
                  <a:lnTo>
                    <a:pt x="285" y="93"/>
                  </a:lnTo>
                  <a:lnTo>
                    <a:pt x="292" y="100"/>
                  </a:lnTo>
                  <a:lnTo>
                    <a:pt x="292" y="107"/>
                  </a:lnTo>
                  <a:lnTo>
                    <a:pt x="292" y="115"/>
                  </a:lnTo>
                  <a:lnTo>
                    <a:pt x="292" y="122"/>
                  </a:lnTo>
                  <a:lnTo>
                    <a:pt x="307" y="129"/>
                  </a:lnTo>
                  <a:lnTo>
                    <a:pt x="314" y="143"/>
                  </a:lnTo>
                  <a:lnTo>
                    <a:pt x="314" y="157"/>
                  </a:lnTo>
                  <a:lnTo>
                    <a:pt x="314" y="164"/>
                  </a:lnTo>
                  <a:lnTo>
                    <a:pt x="321" y="164"/>
                  </a:lnTo>
                  <a:lnTo>
                    <a:pt x="328" y="164"/>
                  </a:lnTo>
                  <a:lnTo>
                    <a:pt x="342" y="179"/>
                  </a:lnTo>
                  <a:lnTo>
                    <a:pt x="349" y="186"/>
                  </a:lnTo>
                  <a:lnTo>
                    <a:pt x="349" y="193"/>
                  </a:lnTo>
                  <a:lnTo>
                    <a:pt x="349" y="200"/>
                  </a:lnTo>
                  <a:lnTo>
                    <a:pt x="342" y="200"/>
                  </a:lnTo>
                  <a:lnTo>
                    <a:pt x="328" y="200"/>
                  </a:lnTo>
                  <a:lnTo>
                    <a:pt x="314" y="207"/>
                  </a:lnTo>
                  <a:lnTo>
                    <a:pt x="307" y="207"/>
                  </a:lnTo>
                  <a:lnTo>
                    <a:pt x="299" y="214"/>
                  </a:lnTo>
                  <a:lnTo>
                    <a:pt x="292" y="229"/>
                  </a:lnTo>
                  <a:lnTo>
                    <a:pt x="299" y="229"/>
                  </a:lnTo>
                  <a:lnTo>
                    <a:pt x="307" y="236"/>
                  </a:lnTo>
                  <a:lnTo>
                    <a:pt x="299" y="243"/>
                  </a:lnTo>
                  <a:lnTo>
                    <a:pt x="292" y="250"/>
                  </a:lnTo>
                  <a:lnTo>
                    <a:pt x="292" y="271"/>
                  </a:lnTo>
                  <a:lnTo>
                    <a:pt x="292" y="293"/>
                  </a:lnTo>
                  <a:lnTo>
                    <a:pt x="285" y="293"/>
                  </a:lnTo>
                  <a:lnTo>
                    <a:pt x="285" y="300"/>
                  </a:lnTo>
                  <a:lnTo>
                    <a:pt x="285" y="307"/>
                  </a:lnTo>
                  <a:lnTo>
                    <a:pt x="278" y="307"/>
                  </a:lnTo>
                  <a:lnTo>
                    <a:pt x="264" y="307"/>
                  </a:lnTo>
                  <a:lnTo>
                    <a:pt x="264" y="321"/>
                  </a:lnTo>
                  <a:lnTo>
                    <a:pt x="264" y="328"/>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79" name="Freeform 178"/>
            <p:cNvSpPr>
              <a:spLocks/>
            </p:cNvSpPr>
            <p:nvPr/>
          </p:nvSpPr>
          <p:spPr bwMode="auto">
            <a:xfrm>
              <a:off x="6480175" y="2535238"/>
              <a:ext cx="327025" cy="350837"/>
            </a:xfrm>
            <a:custGeom>
              <a:avLst/>
              <a:gdLst>
                <a:gd name="T0" fmla="*/ 123488450 w 206"/>
                <a:gd name="T1" fmla="*/ 52922412 h 221"/>
                <a:gd name="T2" fmla="*/ 196572188 w 206"/>
                <a:gd name="T3" fmla="*/ 0 h 221"/>
                <a:gd name="T4" fmla="*/ 196572188 w 206"/>
                <a:gd name="T5" fmla="*/ 17640275 h 221"/>
                <a:gd name="T6" fmla="*/ 214214075 w 206"/>
                <a:gd name="T7" fmla="*/ 17640275 h 221"/>
                <a:gd name="T8" fmla="*/ 214214075 w 206"/>
                <a:gd name="T9" fmla="*/ 35282137 h 221"/>
                <a:gd name="T10" fmla="*/ 214214075 w 206"/>
                <a:gd name="T11" fmla="*/ 52922412 h 221"/>
                <a:gd name="T12" fmla="*/ 287297813 w 206"/>
                <a:gd name="T13" fmla="*/ 126007633 h 221"/>
                <a:gd name="T14" fmla="*/ 340221888 w 206"/>
                <a:gd name="T15" fmla="*/ 196571907 h 221"/>
                <a:gd name="T16" fmla="*/ 357862188 w 206"/>
                <a:gd name="T17" fmla="*/ 196571907 h 221"/>
                <a:gd name="T18" fmla="*/ 375504075 w 206"/>
                <a:gd name="T19" fmla="*/ 196571907 h 221"/>
                <a:gd name="T20" fmla="*/ 375504075 w 206"/>
                <a:gd name="T21" fmla="*/ 214212182 h 221"/>
                <a:gd name="T22" fmla="*/ 393144375 w 206"/>
                <a:gd name="T23" fmla="*/ 214212182 h 221"/>
                <a:gd name="T24" fmla="*/ 393144375 w 206"/>
                <a:gd name="T25" fmla="*/ 231854045 h 221"/>
                <a:gd name="T26" fmla="*/ 413305625 w 206"/>
                <a:gd name="T27" fmla="*/ 231854045 h 221"/>
                <a:gd name="T28" fmla="*/ 448587813 w 206"/>
                <a:gd name="T29" fmla="*/ 231854045 h 221"/>
                <a:gd name="T30" fmla="*/ 448587813 w 206"/>
                <a:gd name="T31" fmla="*/ 249494319 h 221"/>
                <a:gd name="T32" fmla="*/ 448587813 w 206"/>
                <a:gd name="T33" fmla="*/ 269655541 h 221"/>
                <a:gd name="T34" fmla="*/ 466229700 w 206"/>
                <a:gd name="T35" fmla="*/ 269655541 h 221"/>
                <a:gd name="T36" fmla="*/ 466229700 w 206"/>
                <a:gd name="T37" fmla="*/ 287297403 h 221"/>
                <a:gd name="T38" fmla="*/ 466229700 w 206"/>
                <a:gd name="T39" fmla="*/ 322579540 h 221"/>
                <a:gd name="T40" fmla="*/ 483870000 w 206"/>
                <a:gd name="T41" fmla="*/ 322579540 h 221"/>
                <a:gd name="T42" fmla="*/ 501511888 w 206"/>
                <a:gd name="T43" fmla="*/ 322579540 h 221"/>
                <a:gd name="T44" fmla="*/ 501511888 w 206"/>
                <a:gd name="T45" fmla="*/ 357861677 h 221"/>
                <a:gd name="T46" fmla="*/ 501511888 w 206"/>
                <a:gd name="T47" fmla="*/ 395663174 h 221"/>
                <a:gd name="T48" fmla="*/ 519152188 w 206"/>
                <a:gd name="T49" fmla="*/ 395663174 h 221"/>
                <a:gd name="T50" fmla="*/ 501511888 w 206"/>
                <a:gd name="T51" fmla="*/ 413305036 h 221"/>
                <a:gd name="T52" fmla="*/ 501511888 w 206"/>
                <a:gd name="T53" fmla="*/ 430945311 h 221"/>
                <a:gd name="T54" fmla="*/ 501511888 w 206"/>
                <a:gd name="T55" fmla="*/ 448587173 h 221"/>
                <a:gd name="T56" fmla="*/ 483870000 w 206"/>
                <a:gd name="T57" fmla="*/ 448587173 h 221"/>
                <a:gd name="T58" fmla="*/ 466229700 w 206"/>
                <a:gd name="T59" fmla="*/ 448587173 h 221"/>
                <a:gd name="T60" fmla="*/ 466229700 w 206"/>
                <a:gd name="T61" fmla="*/ 430945311 h 221"/>
                <a:gd name="T62" fmla="*/ 448587813 w 206"/>
                <a:gd name="T63" fmla="*/ 430945311 h 221"/>
                <a:gd name="T64" fmla="*/ 448587813 w 206"/>
                <a:gd name="T65" fmla="*/ 448587173 h 221"/>
                <a:gd name="T66" fmla="*/ 430947513 w 206"/>
                <a:gd name="T67" fmla="*/ 448587173 h 221"/>
                <a:gd name="T68" fmla="*/ 430947513 w 206"/>
                <a:gd name="T69" fmla="*/ 466227448 h 221"/>
                <a:gd name="T70" fmla="*/ 393144375 w 206"/>
                <a:gd name="T71" fmla="*/ 483869310 h 221"/>
                <a:gd name="T72" fmla="*/ 375504075 w 206"/>
                <a:gd name="T73" fmla="*/ 501509585 h 221"/>
                <a:gd name="T74" fmla="*/ 340221888 w 206"/>
                <a:gd name="T75" fmla="*/ 501509585 h 221"/>
                <a:gd name="T76" fmla="*/ 322580000 w 206"/>
                <a:gd name="T77" fmla="*/ 501509585 h 221"/>
                <a:gd name="T78" fmla="*/ 322580000 w 206"/>
                <a:gd name="T79" fmla="*/ 519151448 h 221"/>
                <a:gd name="T80" fmla="*/ 304939700 w 206"/>
                <a:gd name="T81" fmla="*/ 519151448 h 221"/>
                <a:gd name="T82" fmla="*/ 287297813 w 206"/>
                <a:gd name="T83" fmla="*/ 519151448 h 221"/>
                <a:gd name="T84" fmla="*/ 287297813 w 206"/>
                <a:gd name="T85" fmla="*/ 539312669 h 221"/>
                <a:gd name="T86" fmla="*/ 287297813 w 206"/>
                <a:gd name="T87" fmla="*/ 556952944 h 221"/>
                <a:gd name="T88" fmla="*/ 249496263 w 206"/>
                <a:gd name="T89" fmla="*/ 556952944 h 221"/>
                <a:gd name="T90" fmla="*/ 214214075 w 206"/>
                <a:gd name="T91" fmla="*/ 556952944 h 221"/>
                <a:gd name="T92" fmla="*/ 196572188 w 206"/>
                <a:gd name="T93" fmla="*/ 539312669 h 221"/>
                <a:gd name="T94" fmla="*/ 196572188 w 206"/>
                <a:gd name="T95" fmla="*/ 519151448 h 221"/>
                <a:gd name="T96" fmla="*/ 196572188 w 206"/>
                <a:gd name="T97" fmla="*/ 501509585 h 221"/>
                <a:gd name="T98" fmla="*/ 143649700 w 206"/>
                <a:gd name="T99" fmla="*/ 519151448 h 221"/>
                <a:gd name="T100" fmla="*/ 105846563 w 206"/>
                <a:gd name="T101" fmla="*/ 519151448 h 221"/>
                <a:gd name="T102" fmla="*/ 70564375 w 206"/>
                <a:gd name="T103" fmla="*/ 519151448 h 221"/>
                <a:gd name="T104" fmla="*/ 17641888 w 206"/>
                <a:gd name="T105" fmla="*/ 519151448 h 221"/>
                <a:gd name="T106" fmla="*/ 17641888 w 206"/>
                <a:gd name="T107" fmla="*/ 483869310 h 221"/>
                <a:gd name="T108" fmla="*/ 17641888 w 206"/>
                <a:gd name="T109" fmla="*/ 448587173 h 221"/>
                <a:gd name="T110" fmla="*/ 0 w 206"/>
                <a:gd name="T111" fmla="*/ 448587173 h 221"/>
                <a:gd name="T112" fmla="*/ 0 w 206"/>
                <a:gd name="T113" fmla="*/ 304937678 h 221"/>
                <a:gd name="T114" fmla="*/ 0 w 206"/>
                <a:gd name="T115" fmla="*/ 161289770 h 221"/>
                <a:gd name="T116" fmla="*/ 17641888 w 206"/>
                <a:gd name="T117" fmla="*/ 143647908 h 221"/>
                <a:gd name="T118" fmla="*/ 52924075 w 206"/>
                <a:gd name="T119" fmla="*/ 105846412 h 221"/>
                <a:gd name="T120" fmla="*/ 105846563 w 206"/>
                <a:gd name="T121" fmla="*/ 52922412 h 221"/>
                <a:gd name="T122" fmla="*/ 123488450 w 206"/>
                <a:gd name="T123" fmla="*/ 52922412 h 22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06"/>
                <a:gd name="T187" fmla="*/ 0 h 221"/>
                <a:gd name="T188" fmla="*/ 206 w 206"/>
                <a:gd name="T189" fmla="*/ 221 h 22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06" h="221">
                  <a:moveTo>
                    <a:pt x="49" y="21"/>
                  </a:moveTo>
                  <a:lnTo>
                    <a:pt x="78" y="0"/>
                  </a:lnTo>
                  <a:lnTo>
                    <a:pt x="78" y="7"/>
                  </a:lnTo>
                  <a:lnTo>
                    <a:pt x="85" y="7"/>
                  </a:lnTo>
                  <a:lnTo>
                    <a:pt x="85" y="14"/>
                  </a:lnTo>
                  <a:lnTo>
                    <a:pt x="85" y="21"/>
                  </a:lnTo>
                  <a:lnTo>
                    <a:pt x="114" y="50"/>
                  </a:lnTo>
                  <a:lnTo>
                    <a:pt x="135" y="78"/>
                  </a:lnTo>
                  <a:lnTo>
                    <a:pt x="142" y="78"/>
                  </a:lnTo>
                  <a:lnTo>
                    <a:pt x="149" y="78"/>
                  </a:lnTo>
                  <a:lnTo>
                    <a:pt x="149" y="85"/>
                  </a:lnTo>
                  <a:lnTo>
                    <a:pt x="156" y="85"/>
                  </a:lnTo>
                  <a:lnTo>
                    <a:pt x="156" y="92"/>
                  </a:lnTo>
                  <a:lnTo>
                    <a:pt x="164" y="92"/>
                  </a:lnTo>
                  <a:lnTo>
                    <a:pt x="178" y="92"/>
                  </a:lnTo>
                  <a:lnTo>
                    <a:pt x="178" y="99"/>
                  </a:lnTo>
                  <a:lnTo>
                    <a:pt x="178" y="107"/>
                  </a:lnTo>
                  <a:lnTo>
                    <a:pt x="185" y="107"/>
                  </a:lnTo>
                  <a:lnTo>
                    <a:pt x="185" y="114"/>
                  </a:lnTo>
                  <a:lnTo>
                    <a:pt x="185" y="128"/>
                  </a:lnTo>
                  <a:lnTo>
                    <a:pt x="192" y="128"/>
                  </a:lnTo>
                  <a:lnTo>
                    <a:pt x="199" y="128"/>
                  </a:lnTo>
                  <a:lnTo>
                    <a:pt x="199" y="142"/>
                  </a:lnTo>
                  <a:lnTo>
                    <a:pt x="199" y="157"/>
                  </a:lnTo>
                  <a:lnTo>
                    <a:pt x="206" y="157"/>
                  </a:lnTo>
                  <a:lnTo>
                    <a:pt x="199" y="164"/>
                  </a:lnTo>
                  <a:lnTo>
                    <a:pt x="199" y="171"/>
                  </a:lnTo>
                  <a:lnTo>
                    <a:pt x="199" y="178"/>
                  </a:lnTo>
                  <a:lnTo>
                    <a:pt x="192" y="178"/>
                  </a:lnTo>
                  <a:lnTo>
                    <a:pt x="185" y="178"/>
                  </a:lnTo>
                  <a:lnTo>
                    <a:pt x="185" y="171"/>
                  </a:lnTo>
                  <a:lnTo>
                    <a:pt x="178" y="171"/>
                  </a:lnTo>
                  <a:lnTo>
                    <a:pt x="178" y="178"/>
                  </a:lnTo>
                  <a:lnTo>
                    <a:pt x="171" y="178"/>
                  </a:lnTo>
                  <a:lnTo>
                    <a:pt x="171" y="185"/>
                  </a:lnTo>
                  <a:lnTo>
                    <a:pt x="156" y="192"/>
                  </a:lnTo>
                  <a:lnTo>
                    <a:pt x="149" y="199"/>
                  </a:lnTo>
                  <a:lnTo>
                    <a:pt x="135" y="199"/>
                  </a:lnTo>
                  <a:lnTo>
                    <a:pt x="128" y="199"/>
                  </a:lnTo>
                  <a:lnTo>
                    <a:pt x="128" y="206"/>
                  </a:lnTo>
                  <a:lnTo>
                    <a:pt x="121" y="206"/>
                  </a:lnTo>
                  <a:lnTo>
                    <a:pt x="114" y="206"/>
                  </a:lnTo>
                  <a:lnTo>
                    <a:pt x="114" y="214"/>
                  </a:lnTo>
                  <a:lnTo>
                    <a:pt x="114" y="221"/>
                  </a:lnTo>
                  <a:lnTo>
                    <a:pt x="99" y="221"/>
                  </a:lnTo>
                  <a:lnTo>
                    <a:pt x="85" y="221"/>
                  </a:lnTo>
                  <a:lnTo>
                    <a:pt x="78" y="214"/>
                  </a:lnTo>
                  <a:lnTo>
                    <a:pt x="78" y="206"/>
                  </a:lnTo>
                  <a:lnTo>
                    <a:pt x="78" y="199"/>
                  </a:lnTo>
                  <a:lnTo>
                    <a:pt x="57" y="206"/>
                  </a:lnTo>
                  <a:lnTo>
                    <a:pt x="42" y="206"/>
                  </a:lnTo>
                  <a:lnTo>
                    <a:pt x="28" y="206"/>
                  </a:lnTo>
                  <a:lnTo>
                    <a:pt x="7" y="206"/>
                  </a:lnTo>
                  <a:lnTo>
                    <a:pt x="7" y="192"/>
                  </a:lnTo>
                  <a:lnTo>
                    <a:pt x="7" y="178"/>
                  </a:lnTo>
                  <a:lnTo>
                    <a:pt x="0" y="178"/>
                  </a:lnTo>
                  <a:lnTo>
                    <a:pt x="0" y="121"/>
                  </a:lnTo>
                  <a:lnTo>
                    <a:pt x="0" y="64"/>
                  </a:lnTo>
                  <a:lnTo>
                    <a:pt x="7" y="57"/>
                  </a:lnTo>
                  <a:lnTo>
                    <a:pt x="21" y="42"/>
                  </a:lnTo>
                  <a:lnTo>
                    <a:pt x="42" y="21"/>
                  </a:lnTo>
                  <a:lnTo>
                    <a:pt x="49" y="21"/>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80" name="Freeform 179"/>
            <p:cNvSpPr>
              <a:spLocks/>
            </p:cNvSpPr>
            <p:nvPr/>
          </p:nvSpPr>
          <p:spPr bwMode="auto">
            <a:xfrm>
              <a:off x="6480175" y="2535238"/>
              <a:ext cx="327025" cy="350837"/>
            </a:xfrm>
            <a:custGeom>
              <a:avLst/>
              <a:gdLst>
                <a:gd name="T0" fmla="*/ 123488450 w 206"/>
                <a:gd name="T1" fmla="*/ 52922412 h 221"/>
                <a:gd name="T2" fmla="*/ 196572188 w 206"/>
                <a:gd name="T3" fmla="*/ 0 h 221"/>
                <a:gd name="T4" fmla="*/ 196572188 w 206"/>
                <a:gd name="T5" fmla="*/ 17640275 h 221"/>
                <a:gd name="T6" fmla="*/ 214214075 w 206"/>
                <a:gd name="T7" fmla="*/ 17640275 h 221"/>
                <a:gd name="T8" fmla="*/ 214214075 w 206"/>
                <a:gd name="T9" fmla="*/ 35282137 h 221"/>
                <a:gd name="T10" fmla="*/ 214214075 w 206"/>
                <a:gd name="T11" fmla="*/ 52922412 h 221"/>
                <a:gd name="T12" fmla="*/ 287297813 w 206"/>
                <a:gd name="T13" fmla="*/ 126007633 h 221"/>
                <a:gd name="T14" fmla="*/ 340221888 w 206"/>
                <a:gd name="T15" fmla="*/ 196571907 h 221"/>
                <a:gd name="T16" fmla="*/ 357862188 w 206"/>
                <a:gd name="T17" fmla="*/ 196571907 h 221"/>
                <a:gd name="T18" fmla="*/ 375504075 w 206"/>
                <a:gd name="T19" fmla="*/ 196571907 h 221"/>
                <a:gd name="T20" fmla="*/ 375504075 w 206"/>
                <a:gd name="T21" fmla="*/ 214212182 h 221"/>
                <a:gd name="T22" fmla="*/ 393144375 w 206"/>
                <a:gd name="T23" fmla="*/ 214212182 h 221"/>
                <a:gd name="T24" fmla="*/ 393144375 w 206"/>
                <a:gd name="T25" fmla="*/ 231854045 h 221"/>
                <a:gd name="T26" fmla="*/ 413305625 w 206"/>
                <a:gd name="T27" fmla="*/ 231854045 h 221"/>
                <a:gd name="T28" fmla="*/ 448587813 w 206"/>
                <a:gd name="T29" fmla="*/ 231854045 h 221"/>
                <a:gd name="T30" fmla="*/ 448587813 w 206"/>
                <a:gd name="T31" fmla="*/ 249494319 h 221"/>
                <a:gd name="T32" fmla="*/ 448587813 w 206"/>
                <a:gd name="T33" fmla="*/ 269655541 h 221"/>
                <a:gd name="T34" fmla="*/ 466229700 w 206"/>
                <a:gd name="T35" fmla="*/ 269655541 h 221"/>
                <a:gd name="T36" fmla="*/ 466229700 w 206"/>
                <a:gd name="T37" fmla="*/ 287297403 h 221"/>
                <a:gd name="T38" fmla="*/ 466229700 w 206"/>
                <a:gd name="T39" fmla="*/ 322579540 h 221"/>
                <a:gd name="T40" fmla="*/ 483870000 w 206"/>
                <a:gd name="T41" fmla="*/ 322579540 h 221"/>
                <a:gd name="T42" fmla="*/ 501511888 w 206"/>
                <a:gd name="T43" fmla="*/ 322579540 h 221"/>
                <a:gd name="T44" fmla="*/ 501511888 w 206"/>
                <a:gd name="T45" fmla="*/ 357861677 h 221"/>
                <a:gd name="T46" fmla="*/ 501511888 w 206"/>
                <a:gd name="T47" fmla="*/ 395663174 h 221"/>
                <a:gd name="T48" fmla="*/ 519152188 w 206"/>
                <a:gd name="T49" fmla="*/ 395663174 h 221"/>
                <a:gd name="T50" fmla="*/ 501511888 w 206"/>
                <a:gd name="T51" fmla="*/ 413305036 h 221"/>
                <a:gd name="T52" fmla="*/ 501511888 w 206"/>
                <a:gd name="T53" fmla="*/ 430945311 h 221"/>
                <a:gd name="T54" fmla="*/ 501511888 w 206"/>
                <a:gd name="T55" fmla="*/ 448587173 h 221"/>
                <a:gd name="T56" fmla="*/ 483870000 w 206"/>
                <a:gd name="T57" fmla="*/ 448587173 h 221"/>
                <a:gd name="T58" fmla="*/ 466229700 w 206"/>
                <a:gd name="T59" fmla="*/ 448587173 h 221"/>
                <a:gd name="T60" fmla="*/ 466229700 w 206"/>
                <a:gd name="T61" fmla="*/ 430945311 h 221"/>
                <a:gd name="T62" fmla="*/ 448587813 w 206"/>
                <a:gd name="T63" fmla="*/ 430945311 h 221"/>
                <a:gd name="T64" fmla="*/ 448587813 w 206"/>
                <a:gd name="T65" fmla="*/ 448587173 h 221"/>
                <a:gd name="T66" fmla="*/ 430947513 w 206"/>
                <a:gd name="T67" fmla="*/ 448587173 h 221"/>
                <a:gd name="T68" fmla="*/ 430947513 w 206"/>
                <a:gd name="T69" fmla="*/ 466227448 h 221"/>
                <a:gd name="T70" fmla="*/ 393144375 w 206"/>
                <a:gd name="T71" fmla="*/ 483869310 h 221"/>
                <a:gd name="T72" fmla="*/ 375504075 w 206"/>
                <a:gd name="T73" fmla="*/ 501509585 h 221"/>
                <a:gd name="T74" fmla="*/ 340221888 w 206"/>
                <a:gd name="T75" fmla="*/ 501509585 h 221"/>
                <a:gd name="T76" fmla="*/ 322580000 w 206"/>
                <a:gd name="T77" fmla="*/ 501509585 h 221"/>
                <a:gd name="T78" fmla="*/ 322580000 w 206"/>
                <a:gd name="T79" fmla="*/ 519151448 h 221"/>
                <a:gd name="T80" fmla="*/ 304939700 w 206"/>
                <a:gd name="T81" fmla="*/ 519151448 h 221"/>
                <a:gd name="T82" fmla="*/ 287297813 w 206"/>
                <a:gd name="T83" fmla="*/ 519151448 h 221"/>
                <a:gd name="T84" fmla="*/ 287297813 w 206"/>
                <a:gd name="T85" fmla="*/ 539312669 h 221"/>
                <a:gd name="T86" fmla="*/ 287297813 w 206"/>
                <a:gd name="T87" fmla="*/ 556952944 h 221"/>
                <a:gd name="T88" fmla="*/ 249496263 w 206"/>
                <a:gd name="T89" fmla="*/ 556952944 h 221"/>
                <a:gd name="T90" fmla="*/ 214214075 w 206"/>
                <a:gd name="T91" fmla="*/ 556952944 h 221"/>
                <a:gd name="T92" fmla="*/ 196572188 w 206"/>
                <a:gd name="T93" fmla="*/ 539312669 h 221"/>
                <a:gd name="T94" fmla="*/ 196572188 w 206"/>
                <a:gd name="T95" fmla="*/ 519151448 h 221"/>
                <a:gd name="T96" fmla="*/ 196572188 w 206"/>
                <a:gd name="T97" fmla="*/ 501509585 h 221"/>
                <a:gd name="T98" fmla="*/ 143649700 w 206"/>
                <a:gd name="T99" fmla="*/ 519151448 h 221"/>
                <a:gd name="T100" fmla="*/ 105846563 w 206"/>
                <a:gd name="T101" fmla="*/ 519151448 h 221"/>
                <a:gd name="T102" fmla="*/ 70564375 w 206"/>
                <a:gd name="T103" fmla="*/ 519151448 h 221"/>
                <a:gd name="T104" fmla="*/ 17641888 w 206"/>
                <a:gd name="T105" fmla="*/ 519151448 h 221"/>
                <a:gd name="T106" fmla="*/ 17641888 w 206"/>
                <a:gd name="T107" fmla="*/ 483869310 h 221"/>
                <a:gd name="T108" fmla="*/ 17641888 w 206"/>
                <a:gd name="T109" fmla="*/ 448587173 h 221"/>
                <a:gd name="T110" fmla="*/ 0 w 206"/>
                <a:gd name="T111" fmla="*/ 448587173 h 221"/>
                <a:gd name="T112" fmla="*/ 0 w 206"/>
                <a:gd name="T113" fmla="*/ 304937678 h 221"/>
                <a:gd name="T114" fmla="*/ 0 w 206"/>
                <a:gd name="T115" fmla="*/ 161289770 h 221"/>
                <a:gd name="T116" fmla="*/ 17641888 w 206"/>
                <a:gd name="T117" fmla="*/ 143647908 h 221"/>
                <a:gd name="T118" fmla="*/ 52924075 w 206"/>
                <a:gd name="T119" fmla="*/ 105846412 h 221"/>
                <a:gd name="T120" fmla="*/ 105846563 w 206"/>
                <a:gd name="T121" fmla="*/ 52922412 h 22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06"/>
                <a:gd name="T184" fmla="*/ 0 h 221"/>
                <a:gd name="T185" fmla="*/ 206 w 206"/>
                <a:gd name="T186" fmla="*/ 221 h 22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06" h="221">
                  <a:moveTo>
                    <a:pt x="49" y="21"/>
                  </a:moveTo>
                  <a:lnTo>
                    <a:pt x="78" y="0"/>
                  </a:lnTo>
                  <a:lnTo>
                    <a:pt x="78" y="7"/>
                  </a:lnTo>
                  <a:lnTo>
                    <a:pt x="85" y="7"/>
                  </a:lnTo>
                  <a:lnTo>
                    <a:pt x="85" y="14"/>
                  </a:lnTo>
                  <a:lnTo>
                    <a:pt x="85" y="21"/>
                  </a:lnTo>
                  <a:lnTo>
                    <a:pt x="114" y="50"/>
                  </a:lnTo>
                  <a:lnTo>
                    <a:pt x="135" y="78"/>
                  </a:lnTo>
                  <a:lnTo>
                    <a:pt x="142" y="78"/>
                  </a:lnTo>
                  <a:lnTo>
                    <a:pt x="149" y="78"/>
                  </a:lnTo>
                  <a:lnTo>
                    <a:pt x="149" y="85"/>
                  </a:lnTo>
                  <a:lnTo>
                    <a:pt x="156" y="85"/>
                  </a:lnTo>
                  <a:lnTo>
                    <a:pt x="156" y="92"/>
                  </a:lnTo>
                  <a:lnTo>
                    <a:pt x="164" y="92"/>
                  </a:lnTo>
                  <a:lnTo>
                    <a:pt x="178" y="92"/>
                  </a:lnTo>
                  <a:lnTo>
                    <a:pt x="178" y="99"/>
                  </a:lnTo>
                  <a:lnTo>
                    <a:pt x="178" y="107"/>
                  </a:lnTo>
                  <a:lnTo>
                    <a:pt x="185" y="107"/>
                  </a:lnTo>
                  <a:lnTo>
                    <a:pt x="185" y="114"/>
                  </a:lnTo>
                  <a:lnTo>
                    <a:pt x="185" y="128"/>
                  </a:lnTo>
                  <a:lnTo>
                    <a:pt x="192" y="128"/>
                  </a:lnTo>
                  <a:lnTo>
                    <a:pt x="199" y="128"/>
                  </a:lnTo>
                  <a:lnTo>
                    <a:pt x="199" y="142"/>
                  </a:lnTo>
                  <a:lnTo>
                    <a:pt x="199" y="157"/>
                  </a:lnTo>
                  <a:lnTo>
                    <a:pt x="206" y="157"/>
                  </a:lnTo>
                  <a:lnTo>
                    <a:pt x="199" y="164"/>
                  </a:lnTo>
                  <a:lnTo>
                    <a:pt x="199" y="171"/>
                  </a:lnTo>
                  <a:lnTo>
                    <a:pt x="199" y="178"/>
                  </a:lnTo>
                  <a:lnTo>
                    <a:pt x="192" y="178"/>
                  </a:lnTo>
                  <a:lnTo>
                    <a:pt x="185" y="178"/>
                  </a:lnTo>
                  <a:lnTo>
                    <a:pt x="185" y="171"/>
                  </a:lnTo>
                  <a:lnTo>
                    <a:pt x="178" y="171"/>
                  </a:lnTo>
                  <a:lnTo>
                    <a:pt x="178" y="178"/>
                  </a:lnTo>
                  <a:lnTo>
                    <a:pt x="171" y="178"/>
                  </a:lnTo>
                  <a:lnTo>
                    <a:pt x="171" y="185"/>
                  </a:lnTo>
                  <a:lnTo>
                    <a:pt x="156" y="192"/>
                  </a:lnTo>
                  <a:lnTo>
                    <a:pt x="149" y="199"/>
                  </a:lnTo>
                  <a:lnTo>
                    <a:pt x="135" y="199"/>
                  </a:lnTo>
                  <a:lnTo>
                    <a:pt x="128" y="199"/>
                  </a:lnTo>
                  <a:lnTo>
                    <a:pt x="128" y="206"/>
                  </a:lnTo>
                  <a:lnTo>
                    <a:pt x="121" y="206"/>
                  </a:lnTo>
                  <a:lnTo>
                    <a:pt x="114" y="206"/>
                  </a:lnTo>
                  <a:lnTo>
                    <a:pt x="114" y="214"/>
                  </a:lnTo>
                  <a:lnTo>
                    <a:pt x="114" y="221"/>
                  </a:lnTo>
                  <a:lnTo>
                    <a:pt x="99" y="221"/>
                  </a:lnTo>
                  <a:lnTo>
                    <a:pt x="85" y="221"/>
                  </a:lnTo>
                  <a:lnTo>
                    <a:pt x="78" y="214"/>
                  </a:lnTo>
                  <a:lnTo>
                    <a:pt x="78" y="206"/>
                  </a:lnTo>
                  <a:lnTo>
                    <a:pt x="78" y="199"/>
                  </a:lnTo>
                  <a:lnTo>
                    <a:pt x="57" y="206"/>
                  </a:lnTo>
                  <a:lnTo>
                    <a:pt x="42" y="206"/>
                  </a:lnTo>
                  <a:lnTo>
                    <a:pt x="28" y="206"/>
                  </a:lnTo>
                  <a:lnTo>
                    <a:pt x="7" y="206"/>
                  </a:lnTo>
                  <a:lnTo>
                    <a:pt x="7" y="192"/>
                  </a:lnTo>
                  <a:lnTo>
                    <a:pt x="7" y="178"/>
                  </a:lnTo>
                  <a:lnTo>
                    <a:pt x="0" y="178"/>
                  </a:lnTo>
                  <a:lnTo>
                    <a:pt x="0" y="121"/>
                  </a:lnTo>
                  <a:lnTo>
                    <a:pt x="0" y="64"/>
                  </a:lnTo>
                  <a:lnTo>
                    <a:pt x="7" y="57"/>
                  </a:lnTo>
                  <a:lnTo>
                    <a:pt x="21" y="42"/>
                  </a:lnTo>
                  <a:lnTo>
                    <a:pt x="42" y="21"/>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81" name="Freeform 180"/>
            <p:cNvSpPr>
              <a:spLocks/>
            </p:cNvSpPr>
            <p:nvPr/>
          </p:nvSpPr>
          <p:spPr bwMode="auto">
            <a:xfrm>
              <a:off x="6480175" y="2806700"/>
              <a:ext cx="417513" cy="474663"/>
            </a:xfrm>
            <a:custGeom>
              <a:avLst/>
              <a:gdLst>
                <a:gd name="T0" fmla="*/ 287298157 w 263"/>
                <a:gd name="T1" fmla="*/ 126007945 h 299"/>
                <a:gd name="T2" fmla="*/ 287298157 w 263"/>
                <a:gd name="T3" fmla="*/ 88206355 h 299"/>
                <a:gd name="T4" fmla="*/ 322580386 w 263"/>
                <a:gd name="T5" fmla="*/ 88206355 h 299"/>
                <a:gd name="T6" fmla="*/ 340222295 w 263"/>
                <a:gd name="T7" fmla="*/ 70564449 h 299"/>
                <a:gd name="T8" fmla="*/ 393144846 w 263"/>
                <a:gd name="T9" fmla="*/ 52924131 h 299"/>
                <a:gd name="T10" fmla="*/ 430948029 w 263"/>
                <a:gd name="T11" fmla="*/ 17641906 h 299"/>
                <a:gd name="T12" fmla="*/ 448588350 w 263"/>
                <a:gd name="T13" fmla="*/ 0 h 299"/>
                <a:gd name="T14" fmla="*/ 466230258 w 263"/>
                <a:gd name="T15" fmla="*/ 17641906 h 299"/>
                <a:gd name="T16" fmla="*/ 501512488 w 263"/>
                <a:gd name="T17" fmla="*/ 17641906 h 299"/>
                <a:gd name="T18" fmla="*/ 519152809 w 263"/>
                <a:gd name="T19" fmla="*/ 0 h 299"/>
                <a:gd name="T20" fmla="*/ 536794718 w 263"/>
                <a:gd name="T21" fmla="*/ 17641906 h 299"/>
                <a:gd name="T22" fmla="*/ 556955992 w 263"/>
                <a:gd name="T23" fmla="*/ 70564449 h 299"/>
                <a:gd name="T24" fmla="*/ 574596313 w 263"/>
                <a:gd name="T25" fmla="*/ 88206355 h 299"/>
                <a:gd name="T26" fmla="*/ 574596313 w 263"/>
                <a:gd name="T27" fmla="*/ 126007945 h 299"/>
                <a:gd name="T28" fmla="*/ 627520451 w 263"/>
                <a:gd name="T29" fmla="*/ 126007945 h 299"/>
                <a:gd name="T30" fmla="*/ 662802681 w 263"/>
                <a:gd name="T31" fmla="*/ 143649851 h 299"/>
                <a:gd name="T32" fmla="*/ 574596313 w 263"/>
                <a:gd name="T33" fmla="*/ 143649851 h 299"/>
                <a:gd name="T34" fmla="*/ 574596313 w 263"/>
                <a:gd name="T35" fmla="*/ 214214301 h 299"/>
                <a:gd name="T36" fmla="*/ 556955992 w 263"/>
                <a:gd name="T37" fmla="*/ 234375572 h 299"/>
                <a:gd name="T38" fmla="*/ 609878543 w 263"/>
                <a:gd name="T39" fmla="*/ 269657797 h 299"/>
                <a:gd name="T40" fmla="*/ 574596313 w 263"/>
                <a:gd name="T41" fmla="*/ 304940021 h 299"/>
                <a:gd name="T42" fmla="*/ 556955992 w 263"/>
                <a:gd name="T43" fmla="*/ 322580340 h 299"/>
                <a:gd name="T44" fmla="*/ 519152809 w 263"/>
                <a:gd name="T45" fmla="*/ 322580340 h 299"/>
                <a:gd name="T46" fmla="*/ 519152809 w 263"/>
                <a:gd name="T47" fmla="*/ 357862564 h 299"/>
                <a:gd name="T48" fmla="*/ 448588350 w 263"/>
                <a:gd name="T49" fmla="*/ 304940021 h 299"/>
                <a:gd name="T50" fmla="*/ 466230258 w 263"/>
                <a:gd name="T51" fmla="*/ 448588285 h 299"/>
                <a:gd name="T52" fmla="*/ 430948029 w 263"/>
                <a:gd name="T53" fmla="*/ 521673687 h 299"/>
                <a:gd name="T54" fmla="*/ 375504525 w 263"/>
                <a:gd name="T55" fmla="*/ 627520361 h 299"/>
                <a:gd name="T56" fmla="*/ 196572423 w 263"/>
                <a:gd name="T57" fmla="*/ 753528306 h 299"/>
                <a:gd name="T58" fmla="*/ 161290193 w 263"/>
                <a:gd name="T59" fmla="*/ 718246082 h 299"/>
                <a:gd name="T60" fmla="*/ 161290193 w 263"/>
                <a:gd name="T61" fmla="*/ 647681632 h 299"/>
                <a:gd name="T62" fmla="*/ 70564460 w 263"/>
                <a:gd name="T63" fmla="*/ 483870510 h 299"/>
                <a:gd name="T64" fmla="*/ 0 w 263"/>
                <a:gd name="T65" fmla="*/ 448588285 h 299"/>
                <a:gd name="T66" fmla="*/ 0 w 263"/>
                <a:gd name="T67" fmla="*/ 126007945 h 299"/>
                <a:gd name="T68" fmla="*/ 17641909 w 263"/>
                <a:gd name="T69" fmla="*/ 88206355 h 299"/>
                <a:gd name="T70" fmla="*/ 105846689 w 263"/>
                <a:gd name="T71" fmla="*/ 88206355 h 299"/>
                <a:gd name="T72" fmla="*/ 196572423 w 263"/>
                <a:gd name="T73" fmla="*/ 70564449 h 299"/>
                <a:gd name="T74" fmla="*/ 196572423 w 263"/>
                <a:gd name="T75" fmla="*/ 108367627 h 299"/>
                <a:gd name="T76" fmla="*/ 231854653 w 263"/>
                <a:gd name="T77" fmla="*/ 126007945 h 299"/>
                <a:gd name="T78" fmla="*/ 249496561 w 263"/>
                <a:gd name="T79" fmla="*/ 126007945 h 29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63"/>
                <a:gd name="T121" fmla="*/ 0 h 299"/>
                <a:gd name="T122" fmla="*/ 263 w 263"/>
                <a:gd name="T123" fmla="*/ 299 h 29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63" h="299">
                  <a:moveTo>
                    <a:pt x="99" y="50"/>
                  </a:moveTo>
                  <a:lnTo>
                    <a:pt x="114" y="50"/>
                  </a:lnTo>
                  <a:lnTo>
                    <a:pt x="114" y="43"/>
                  </a:lnTo>
                  <a:lnTo>
                    <a:pt x="114" y="35"/>
                  </a:lnTo>
                  <a:lnTo>
                    <a:pt x="121" y="35"/>
                  </a:lnTo>
                  <a:lnTo>
                    <a:pt x="128" y="35"/>
                  </a:lnTo>
                  <a:lnTo>
                    <a:pt x="128" y="28"/>
                  </a:lnTo>
                  <a:lnTo>
                    <a:pt x="135" y="28"/>
                  </a:lnTo>
                  <a:lnTo>
                    <a:pt x="149" y="28"/>
                  </a:lnTo>
                  <a:lnTo>
                    <a:pt x="156" y="21"/>
                  </a:lnTo>
                  <a:lnTo>
                    <a:pt x="171" y="14"/>
                  </a:lnTo>
                  <a:lnTo>
                    <a:pt x="171" y="7"/>
                  </a:lnTo>
                  <a:lnTo>
                    <a:pt x="178" y="7"/>
                  </a:lnTo>
                  <a:lnTo>
                    <a:pt x="178" y="0"/>
                  </a:lnTo>
                  <a:lnTo>
                    <a:pt x="185" y="0"/>
                  </a:lnTo>
                  <a:lnTo>
                    <a:pt x="185" y="7"/>
                  </a:lnTo>
                  <a:lnTo>
                    <a:pt x="192" y="7"/>
                  </a:lnTo>
                  <a:lnTo>
                    <a:pt x="199" y="7"/>
                  </a:lnTo>
                  <a:lnTo>
                    <a:pt x="199" y="0"/>
                  </a:lnTo>
                  <a:lnTo>
                    <a:pt x="206" y="0"/>
                  </a:lnTo>
                  <a:lnTo>
                    <a:pt x="206" y="7"/>
                  </a:lnTo>
                  <a:lnTo>
                    <a:pt x="213" y="7"/>
                  </a:lnTo>
                  <a:lnTo>
                    <a:pt x="221" y="14"/>
                  </a:lnTo>
                  <a:lnTo>
                    <a:pt x="221" y="28"/>
                  </a:lnTo>
                  <a:lnTo>
                    <a:pt x="221" y="35"/>
                  </a:lnTo>
                  <a:lnTo>
                    <a:pt x="228" y="35"/>
                  </a:lnTo>
                  <a:lnTo>
                    <a:pt x="228" y="43"/>
                  </a:lnTo>
                  <a:lnTo>
                    <a:pt x="228" y="50"/>
                  </a:lnTo>
                  <a:lnTo>
                    <a:pt x="242" y="50"/>
                  </a:lnTo>
                  <a:lnTo>
                    <a:pt x="249" y="50"/>
                  </a:lnTo>
                  <a:lnTo>
                    <a:pt x="256" y="57"/>
                  </a:lnTo>
                  <a:lnTo>
                    <a:pt x="263" y="57"/>
                  </a:lnTo>
                  <a:lnTo>
                    <a:pt x="249" y="57"/>
                  </a:lnTo>
                  <a:lnTo>
                    <a:pt x="228" y="57"/>
                  </a:lnTo>
                  <a:lnTo>
                    <a:pt x="228" y="71"/>
                  </a:lnTo>
                  <a:lnTo>
                    <a:pt x="228" y="85"/>
                  </a:lnTo>
                  <a:lnTo>
                    <a:pt x="221" y="85"/>
                  </a:lnTo>
                  <a:lnTo>
                    <a:pt x="221" y="93"/>
                  </a:lnTo>
                  <a:lnTo>
                    <a:pt x="228" y="100"/>
                  </a:lnTo>
                  <a:lnTo>
                    <a:pt x="242" y="107"/>
                  </a:lnTo>
                  <a:lnTo>
                    <a:pt x="235" y="114"/>
                  </a:lnTo>
                  <a:lnTo>
                    <a:pt x="228" y="121"/>
                  </a:lnTo>
                  <a:lnTo>
                    <a:pt x="221" y="121"/>
                  </a:lnTo>
                  <a:lnTo>
                    <a:pt x="221" y="128"/>
                  </a:lnTo>
                  <a:lnTo>
                    <a:pt x="213" y="128"/>
                  </a:lnTo>
                  <a:lnTo>
                    <a:pt x="206" y="128"/>
                  </a:lnTo>
                  <a:lnTo>
                    <a:pt x="206" y="135"/>
                  </a:lnTo>
                  <a:lnTo>
                    <a:pt x="206" y="142"/>
                  </a:lnTo>
                  <a:lnTo>
                    <a:pt x="192" y="128"/>
                  </a:lnTo>
                  <a:lnTo>
                    <a:pt x="178" y="121"/>
                  </a:lnTo>
                  <a:lnTo>
                    <a:pt x="178" y="150"/>
                  </a:lnTo>
                  <a:lnTo>
                    <a:pt x="185" y="178"/>
                  </a:lnTo>
                  <a:lnTo>
                    <a:pt x="178" y="192"/>
                  </a:lnTo>
                  <a:lnTo>
                    <a:pt x="171" y="207"/>
                  </a:lnTo>
                  <a:lnTo>
                    <a:pt x="156" y="228"/>
                  </a:lnTo>
                  <a:lnTo>
                    <a:pt x="149" y="249"/>
                  </a:lnTo>
                  <a:lnTo>
                    <a:pt x="114" y="271"/>
                  </a:lnTo>
                  <a:lnTo>
                    <a:pt x="78" y="299"/>
                  </a:lnTo>
                  <a:lnTo>
                    <a:pt x="71" y="292"/>
                  </a:lnTo>
                  <a:lnTo>
                    <a:pt x="64" y="285"/>
                  </a:lnTo>
                  <a:lnTo>
                    <a:pt x="64" y="271"/>
                  </a:lnTo>
                  <a:lnTo>
                    <a:pt x="64" y="257"/>
                  </a:lnTo>
                  <a:lnTo>
                    <a:pt x="49" y="228"/>
                  </a:lnTo>
                  <a:lnTo>
                    <a:pt x="28" y="192"/>
                  </a:lnTo>
                  <a:lnTo>
                    <a:pt x="14" y="185"/>
                  </a:lnTo>
                  <a:lnTo>
                    <a:pt x="0" y="178"/>
                  </a:lnTo>
                  <a:lnTo>
                    <a:pt x="0" y="114"/>
                  </a:lnTo>
                  <a:lnTo>
                    <a:pt x="0" y="50"/>
                  </a:lnTo>
                  <a:lnTo>
                    <a:pt x="7" y="43"/>
                  </a:lnTo>
                  <a:lnTo>
                    <a:pt x="7" y="35"/>
                  </a:lnTo>
                  <a:lnTo>
                    <a:pt x="28" y="35"/>
                  </a:lnTo>
                  <a:lnTo>
                    <a:pt x="42" y="35"/>
                  </a:lnTo>
                  <a:lnTo>
                    <a:pt x="57" y="35"/>
                  </a:lnTo>
                  <a:lnTo>
                    <a:pt x="78" y="28"/>
                  </a:lnTo>
                  <a:lnTo>
                    <a:pt x="78" y="35"/>
                  </a:lnTo>
                  <a:lnTo>
                    <a:pt x="78" y="43"/>
                  </a:lnTo>
                  <a:lnTo>
                    <a:pt x="85" y="50"/>
                  </a:lnTo>
                  <a:lnTo>
                    <a:pt x="92" y="50"/>
                  </a:lnTo>
                  <a:lnTo>
                    <a:pt x="99" y="50"/>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82" name="Freeform 181"/>
            <p:cNvSpPr>
              <a:spLocks/>
            </p:cNvSpPr>
            <p:nvPr/>
          </p:nvSpPr>
          <p:spPr bwMode="auto">
            <a:xfrm>
              <a:off x="6480175" y="2806700"/>
              <a:ext cx="417513" cy="474663"/>
            </a:xfrm>
            <a:custGeom>
              <a:avLst/>
              <a:gdLst>
                <a:gd name="T0" fmla="*/ 287298157 w 263"/>
                <a:gd name="T1" fmla="*/ 126007945 h 299"/>
                <a:gd name="T2" fmla="*/ 287298157 w 263"/>
                <a:gd name="T3" fmla="*/ 88206355 h 299"/>
                <a:gd name="T4" fmla="*/ 322580386 w 263"/>
                <a:gd name="T5" fmla="*/ 88206355 h 299"/>
                <a:gd name="T6" fmla="*/ 340222295 w 263"/>
                <a:gd name="T7" fmla="*/ 70564449 h 299"/>
                <a:gd name="T8" fmla="*/ 393144846 w 263"/>
                <a:gd name="T9" fmla="*/ 52924131 h 299"/>
                <a:gd name="T10" fmla="*/ 430948029 w 263"/>
                <a:gd name="T11" fmla="*/ 17641906 h 299"/>
                <a:gd name="T12" fmla="*/ 448588350 w 263"/>
                <a:gd name="T13" fmla="*/ 0 h 299"/>
                <a:gd name="T14" fmla="*/ 466230258 w 263"/>
                <a:gd name="T15" fmla="*/ 17641906 h 299"/>
                <a:gd name="T16" fmla="*/ 501512488 w 263"/>
                <a:gd name="T17" fmla="*/ 17641906 h 299"/>
                <a:gd name="T18" fmla="*/ 519152809 w 263"/>
                <a:gd name="T19" fmla="*/ 0 h 299"/>
                <a:gd name="T20" fmla="*/ 536794718 w 263"/>
                <a:gd name="T21" fmla="*/ 17641906 h 299"/>
                <a:gd name="T22" fmla="*/ 556955992 w 263"/>
                <a:gd name="T23" fmla="*/ 70564449 h 299"/>
                <a:gd name="T24" fmla="*/ 574596313 w 263"/>
                <a:gd name="T25" fmla="*/ 88206355 h 299"/>
                <a:gd name="T26" fmla="*/ 574596313 w 263"/>
                <a:gd name="T27" fmla="*/ 126007945 h 299"/>
                <a:gd name="T28" fmla="*/ 627520451 w 263"/>
                <a:gd name="T29" fmla="*/ 126007945 h 299"/>
                <a:gd name="T30" fmla="*/ 662802681 w 263"/>
                <a:gd name="T31" fmla="*/ 143649851 h 299"/>
                <a:gd name="T32" fmla="*/ 574596313 w 263"/>
                <a:gd name="T33" fmla="*/ 143649851 h 299"/>
                <a:gd name="T34" fmla="*/ 574596313 w 263"/>
                <a:gd name="T35" fmla="*/ 214214301 h 299"/>
                <a:gd name="T36" fmla="*/ 556955992 w 263"/>
                <a:gd name="T37" fmla="*/ 234375572 h 299"/>
                <a:gd name="T38" fmla="*/ 609878543 w 263"/>
                <a:gd name="T39" fmla="*/ 269657797 h 299"/>
                <a:gd name="T40" fmla="*/ 574596313 w 263"/>
                <a:gd name="T41" fmla="*/ 304940021 h 299"/>
                <a:gd name="T42" fmla="*/ 556955992 w 263"/>
                <a:gd name="T43" fmla="*/ 322580340 h 299"/>
                <a:gd name="T44" fmla="*/ 519152809 w 263"/>
                <a:gd name="T45" fmla="*/ 322580340 h 299"/>
                <a:gd name="T46" fmla="*/ 519152809 w 263"/>
                <a:gd name="T47" fmla="*/ 357862564 h 299"/>
                <a:gd name="T48" fmla="*/ 448588350 w 263"/>
                <a:gd name="T49" fmla="*/ 304940021 h 299"/>
                <a:gd name="T50" fmla="*/ 466230258 w 263"/>
                <a:gd name="T51" fmla="*/ 448588285 h 299"/>
                <a:gd name="T52" fmla="*/ 430948029 w 263"/>
                <a:gd name="T53" fmla="*/ 521673687 h 299"/>
                <a:gd name="T54" fmla="*/ 375504525 w 263"/>
                <a:gd name="T55" fmla="*/ 627520361 h 299"/>
                <a:gd name="T56" fmla="*/ 196572423 w 263"/>
                <a:gd name="T57" fmla="*/ 753528306 h 299"/>
                <a:gd name="T58" fmla="*/ 161290193 w 263"/>
                <a:gd name="T59" fmla="*/ 718246082 h 299"/>
                <a:gd name="T60" fmla="*/ 161290193 w 263"/>
                <a:gd name="T61" fmla="*/ 647681632 h 299"/>
                <a:gd name="T62" fmla="*/ 70564460 w 263"/>
                <a:gd name="T63" fmla="*/ 483870510 h 299"/>
                <a:gd name="T64" fmla="*/ 0 w 263"/>
                <a:gd name="T65" fmla="*/ 448588285 h 299"/>
                <a:gd name="T66" fmla="*/ 0 w 263"/>
                <a:gd name="T67" fmla="*/ 126007945 h 299"/>
                <a:gd name="T68" fmla="*/ 17641909 w 263"/>
                <a:gd name="T69" fmla="*/ 88206355 h 299"/>
                <a:gd name="T70" fmla="*/ 105846689 w 263"/>
                <a:gd name="T71" fmla="*/ 88206355 h 299"/>
                <a:gd name="T72" fmla="*/ 196572423 w 263"/>
                <a:gd name="T73" fmla="*/ 70564449 h 299"/>
                <a:gd name="T74" fmla="*/ 196572423 w 263"/>
                <a:gd name="T75" fmla="*/ 108367627 h 299"/>
                <a:gd name="T76" fmla="*/ 231854653 w 263"/>
                <a:gd name="T77" fmla="*/ 126007945 h 29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63"/>
                <a:gd name="T118" fmla="*/ 0 h 299"/>
                <a:gd name="T119" fmla="*/ 263 w 263"/>
                <a:gd name="T120" fmla="*/ 299 h 29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63" h="299">
                  <a:moveTo>
                    <a:pt x="99" y="50"/>
                  </a:moveTo>
                  <a:lnTo>
                    <a:pt x="114" y="50"/>
                  </a:lnTo>
                  <a:lnTo>
                    <a:pt x="114" y="43"/>
                  </a:lnTo>
                  <a:lnTo>
                    <a:pt x="114" y="35"/>
                  </a:lnTo>
                  <a:lnTo>
                    <a:pt x="121" y="35"/>
                  </a:lnTo>
                  <a:lnTo>
                    <a:pt x="128" y="35"/>
                  </a:lnTo>
                  <a:lnTo>
                    <a:pt x="128" y="28"/>
                  </a:lnTo>
                  <a:lnTo>
                    <a:pt x="135" y="28"/>
                  </a:lnTo>
                  <a:lnTo>
                    <a:pt x="149" y="28"/>
                  </a:lnTo>
                  <a:lnTo>
                    <a:pt x="156" y="21"/>
                  </a:lnTo>
                  <a:lnTo>
                    <a:pt x="171" y="14"/>
                  </a:lnTo>
                  <a:lnTo>
                    <a:pt x="171" y="7"/>
                  </a:lnTo>
                  <a:lnTo>
                    <a:pt x="178" y="7"/>
                  </a:lnTo>
                  <a:lnTo>
                    <a:pt x="178" y="0"/>
                  </a:lnTo>
                  <a:lnTo>
                    <a:pt x="185" y="0"/>
                  </a:lnTo>
                  <a:lnTo>
                    <a:pt x="185" y="7"/>
                  </a:lnTo>
                  <a:lnTo>
                    <a:pt x="192" y="7"/>
                  </a:lnTo>
                  <a:lnTo>
                    <a:pt x="199" y="7"/>
                  </a:lnTo>
                  <a:lnTo>
                    <a:pt x="199" y="0"/>
                  </a:lnTo>
                  <a:lnTo>
                    <a:pt x="206" y="0"/>
                  </a:lnTo>
                  <a:lnTo>
                    <a:pt x="206" y="7"/>
                  </a:lnTo>
                  <a:lnTo>
                    <a:pt x="213" y="7"/>
                  </a:lnTo>
                  <a:lnTo>
                    <a:pt x="221" y="14"/>
                  </a:lnTo>
                  <a:lnTo>
                    <a:pt x="221" y="28"/>
                  </a:lnTo>
                  <a:lnTo>
                    <a:pt x="221" y="35"/>
                  </a:lnTo>
                  <a:lnTo>
                    <a:pt x="228" y="35"/>
                  </a:lnTo>
                  <a:lnTo>
                    <a:pt x="228" y="43"/>
                  </a:lnTo>
                  <a:lnTo>
                    <a:pt x="228" y="50"/>
                  </a:lnTo>
                  <a:lnTo>
                    <a:pt x="242" y="50"/>
                  </a:lnTo>
                  <a:lnTo>
                    <a:pt x="249" y="50"/>
                  </a:lnTo>
                  <a:lnTo>
                    <a:pt x="256" y="57"/>
                  </a:lnTo>
                  <a:lnTo>
                    <a:pt x="263" y="57"/>
                  </a:lnTo>
                  <a:lnTo>
                    <a:pt x="249" y="57"/>
                  </a:lnTo>
                  <a:lnTo>
                    <a:pt x="228" y="57"/>
                  </a:lnTo>
                  <a:lnTo>
                    <a:pt x="228" y="71"/>
                  </a:lnTo>
                  <a:lnTo>
                    <a:pt x="228" y="85"/>
                  </a:lnTo>
                  <a:lnTo>
                    <a:pt x="221" y="85"/>
                  </a:lnTo>
                  <a:lnTo>
                    <a:pt x="221" y="93"/>
                  </a:lnTo>
                  <a:lnTo>
                    <a:pt x="228" y="100"/>
                  </a:lnTo>
                  <a:lnTo>
                    <a:pt x="242" y="107"/>
                  </a:lnTo>
                  <a:lnTo>
                    <a:pt x="235" y="114"/>
                  </a:lnTo>
                  <a:lnTo>
                    <a:pt x="228" y="121"/>
                  </a:lnTo>
                  <a:lnTo>
                    <a:pt x="221" y="121"/>
                  </a:lnTo>
                  <a:lnTo>
                    <a:pt x="221" y="128"/>
                  </a:lnTo>
                  <a:lnTo>
                    <a:pt x="213" y="128"/>
                  </a:lnTo>
                  <a:lnTo>
                    <a:pt x="206" y="128"/>
                  </a:lnTo>
                  <a:lnTo>
                    <a:pt x="206" y="135"/>
                  </a:lnTo>
                  <a:lnTo>
                    <a:pt x="206" y="142"/>
                  </a:lnTo>
                  <a:lnTo>
                    <a:pt x="192" y="128"/>
                  </a:lnTo>
                  <a:lnTo>
                    <a:pt x="178" y="121"/>
                  </a:lnTo>
                  <a:lnTo>
                    <a:pt x="178" y="150"/>
                  </a:lnTo>
                  <a:lnTo>
                    <a:pt x="185" y="178"/>
                  </a:lnTo>
                  <a:lnTo>
                    <a:pt x="178" y="192"/>
                  </a:lnTo>
                  <a:lnTo>
                    <a:pt x="171" y="207"/>
                  </a:lnTo>
                  <a:lnTo>
                    <a:pt x="156" y="228"/>
                  </a:lnTo>
                  <a:lnTo>
                    <a:pt x="149" y="249"/>
                  </a:lnTo>
                  <a:lnTo>
                    <a:pt x="114" y="271"/>
                  </a:lnTo>
                  <a:lnTo>
                    <a:pt x="78" y="299"/>
                  </a:lnTo>
                  <a:lnTo>
                    <a:pt x="71" y="292"/>
                  </a:lnTo>
                  <a:lnTo>
                    <a:pt x="64" y="285"/>
                  </a:lnTo>
                  <a:lnTo>
                    <a:pt x="64" y="271"/>
                  </a:lnTo>
                  <a:lnTo>
                    <a:pt x="64" y="257"/>
                  </a:lnTo>
                  <a:lnTo>
                    <a:pt x="49" y="228"/>
                  </a:lnTo>
                  <a:lnTo>
                    <a:pt x="28" y="192"/>
                  </a:lnTo>
                  <a:lnTo>
                    <a:pt x="14" y="185"/>
                  </a:lnTo>
                  <a:lnTo>
                    <a:pt x="0" y="178"/>
                  </a:lnTo>
                  <a:lnTo>
                    <a:pt x="0" y="114"/>
                  </a:lnTo>
                  <a:lnTo>
                    <a:pt x="0" y="50"/>
                  </a:lnTo>
                  <a:lnTo>
                    <a:pt x="7" y="43"/>
                  </a:lnTo>
                  <a:lnTo>
                    <a:pt x="7" y="35"/>
                  </a:lnTo>
                  <a:lnTo>
                    <a:pt x="28" y="35"/>
                  </a:lnTo>
                  <a:lnTo>
                    <a:pt x="42" y="35"/>
                  </a:lnTo>
                  <a:lnTo>
                    <a:pt x="57" y="35"/>
                  </a:lnTo>
                  <a:lnTo>
                    <a:pt x="78" y="28"/>
                  </a:lnTo>
                  <a:lnTo>
                    <a:pt x="78" y="35"/>
                  </a:lnTo>
                  <a:lnTo>
                    <a:pt x="78" y="43"/>
                  </a:lnTo>
                  <a:lnTo>
                    <a:pt x="85" y="50"/>
                  </a:lnTo>
                  <a:lnTo>
                    <a:pt x="92" y="5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83" name="Freeform 182"/>
            <p:cNvSpPr>
              <a:spLocks/>
            </p:cNvSpPr>
            <p:nvPr/>
          </p:nvSpPr>
          <p:spPr bwMode="auto">
            <a:xfrm>
              <a:off x="6604000" y="2998788"/>
              <a:ext cx="622300" cy="520700"/>
            </a:xfrm>
            <a:custGeom>
              <a:avLst/>
              <a:gdLst>
                <a:gd name="T0" fmla="*/ 917336875 w 392"/>
                <a:gd name="T1" fmla="*/ 735885625 h 328"/>
                <a:gd name="T2" fmla="*/ 987901250 w 392"/>
                <a:gd name="T3" fmla="*/ 735885625 h 328"/>
                <a:gd name="T4" fmla="*/ 970260950 w 392"/>
                <a:gd name="T5" fmla="*/ 756046875 h 328"/>
                <a:gd name="T6" fmla="*/ 952619063 w 392"/>
                <a:gd name="T7" fmla="*/ 773688763 h 328"/>
                <a:gd name="T8" fmla="*/ 934978763 w 392"/>
                <a:gd name="T9" fmla="*/ 791329063 h 328"/>
                <a:gd name="T10" fmla="*/ 917336875 w 392"/>
                <a:gd name="T11" fmla="*/ 808970950 h 328"/>
                <a:gd name="T12" fmla="*/ 879535325 w 392"/>
                <a:gd name="T13" fmla="*/ 826611250 h 328"/>
                <a:gd name="T14" fmla="*/ 808970950 w 392"/>
                <a:gd name="T15" fmla="*/ 826611250 h 328"/>
                <a:gd name="T16" fmla="*/ 791329063 w 392"/>
                <a:gd name="T17" fmla="*/ 808970950 h 328"/>
                <a:gd name="T18" fmla="*/ 791329063 w 392"/>
                <a:gd name="T19" fmla="*/ 773688763 h 328"/>
                <a:gd name="T20" fmla="*/ 791329063 w 392"/>
                <a:gd name="T21" fmla="*/ 735885625 h 328"/>
                <a:gd name="T22" fmla="*/ 773688763 w 392"/>
                <a:gd name="T23" fmla="*/ 756046875 h 328"/>
                <a:gd name="T24" fmla="*/ 753527513 w 392"/>
                <a:gd name="T25" fmla="*/ 718245325 h 328"/>
                <a:gd name="T26" fmla="*/ 735885625 w 392"/>
                <a:gd name="T27" fmla="*/ 682963138 h 328"/>
                <a:gd name="T28" fmla="*/ 718245325 w 392"/>
                <a:gd name="T29" fmla="*/ 647680950 h 328"/>
                <a:gd name="T30" fmla="*/ 700603438 w 392"/>
                <a:gd name="T31" fmla="*/ 630039063 h 328"/>
                <a:gd name="T32" fmla="*/ 665321250 w 392"/>
                <a:gd name="T33" fmla="*/ 612398763 h 328"/>
                <a:gd name="T34" fmla="*/ 665321250 w 392"/>
                <a:gd name="T35" fmla="*/ 574595625 h 328"/>
                <a:gd name="T36" fmla="*/ 609877813 w 392"/>
                <a:gd name="T37" fmla="*/ 574595625 h 328"/>
                <a:gd name="T38" fmla="*/ 592237513 w 392"/>
                <a:gd name="T39" fmla="*/ 574595625 h 328"/>
                <a:gd name="T40" fmla="*/ 556955325 w 392"/>
                <a:gd name="T41" fmla="*/ 556955325 h 328"/>
                <a:gd name="T42" fmla="*/ 539313438 w 392"/>
                <a:gd name="T43" fmla="*/ 574595625 h 328"/>
                <a:gd name="T44" fmla="*/ 504031250 w 392"/>
                <a:gd name="T45" fmla="*/ 612398763 h 328"/>
                <a:gd name="T46" fmla="*/ 430947513 w 392"/>
                <a:gd name="T47" fmla="*/ 574595625 h 328"/>
                <a:gd name="T48" fmla="*/ 378023438 w 392"/>
                <a:gd name="T49" fmla="*/ 556955325 h 328"/>
                <a:gd name="T50" fmla="*/ 322580000 w 392"/>
                <a:gd name="T51" fmla="*/ 504031250 h 328"/>
                <a:gd name="T52" fmla="*/ 234375325 w 392"/>
                <a:gd name="T53" fmla="*/ 504031250 h 328"/>
                <a:gd name="T54" fmla="*/ 126007813 w 392"/>
                <a:gd name="T55" fmla="*/ 466229700 h 328"/>
                <a:gd name="T56" fmla="*/ 52924075 w 392"/>
                <a:gd name="T57" fmla="*/ 504031250 h 328"/>
                <a:gd name="T58" fmla="*/ 0 w 392"/>
                <a:gd name="T59" fmla="*/ 448587813 h 328"/>
                <a:gd name="T60" fmla="*/ 178931888 w 392"/>
                <a:gd name="T61" fmla="*/ 322580000 h 328"/>
                <a:gd name="T62" fmla="*/ 234375325 w 392"/>
                <a:gd name="T63" fmla="*/ 216733438 h 328"/>
                <a:gd name="T64" fmla="*/ 269657513 w 392"/>
                <a:gd name="T65" fmla="*/ 143649700 h 328"/>
                <a:gd name="T66" fmla="*/ 252015625 w 392"/>
                <a:gd name="T67" fmla="*/ 0 h 328"/>
                <a:gd name="T68" fmla="*/ 322580000 w 392"/>
                <a:gd name="T69" fmla="*/ 52924075 h 328"/>
                <a:gd name="T70" fmla="*/ 360383138 w 392"/>
                <a:gd name="T71" fmla="*/ 52924075 h 328"/>
                <a:gd name="T72" fmla="*/ 430947513 w 392"/>
                <a:gd name="T73" fmla="*/ 143649700 h 328"/>
                <a:gd name="T74" fmla="*/ 504031250 w 392"/>
                <a:gd name="T75" fmla="*/ 178931888 h 328"/>
                <a:gd name="T76" fmla="*/ 556955325 w 392"/>
                <a:gd name="T77" fmla="*/ 216733438 h 328"/>
                <a:gd name="T78" fmla="*/ 718245325 w 392"/>
                <a:gd name="T79" fmla="*/ 269657513 h 328"/>
                <a:gd name="T80" fmla="*/ 735885625 w 392"/>
                <a:gd name="T81" fmla="*/ 287297813 h 328"/>
                <a:gd name="T82" fmla="*/ 773688763 w 392"/>
                <a:gd name="T83" fmla="*/ 342741250 h 328"/>
                <a:gd name="T84" fmla="*/ 791329063 w 392"/>
                <a:gd name="T85" fmla="*/ 322580000 h 328"/>
                <a:gd name="T86" fmla="*/ 826611250 w 392"/>
                <a:gd name="T87" fmla="*/ 342741250 h 328"/>
                <a:gd name="T88" fmla="*/ 861893438 w 392"/>
                <a:gd name="T89" fmla="*/ 342741250 h 328"/>
                <a:gd name="T90" fmla="*/ 826611250 w 392"/>
                <a:gd name="T91" fmla="*/ 322580000 h 328"/>
                <a:gd name="T92" fmla="*/ 879535325 w 392"/>
                <a:gd name="T93" fmla="*/ 322580000 h 328"/>
                <a:gd name="T94" fmla="*/ 917336875 w 392"/>
                <a:gd name="T95" fmla="*/ 378023438 h 328"/>
                <a:gd name="T96" fmla="*/ 917336875 w 392"/>
                <a:gd name="T97" fmla="*/ 556955325 h 32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92"/>
                <a:gd name="T148" fmla="*/ 0 h 328"/>
                <a:gd name="T149" fmla="*/ 392 w 392"/>
                <a:gd name="T150" fmla="*/ 328 h 32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92" h="328">
                  <a:moveTo>
                    <a:pt x="364" y="221"/>
                  </a:moveTo>
                  <a:lnTo>
                    <a:pt x="364" y="292"/>
                  </a:lnTo>
                  <a:lnTo>
                    <a:pt x="378" y="292"/>
                  </a:lnTo>
                  <a:lnTo>
                    <a:pt x="392" y="292"/>
                  </a:lnTo>
                  <a:lnTo>
                    <a:pt x="392" y="300"/>
                  </a:lnTo>
                  <a:lnTo>
                    <a:pt x="385" y="300"/>
                  </a:lnTo>
                  <a:lnTo>
                    <a:pt x="378" y="300"/>
                  </a:lnTo>
                  <a:lnTo>
                    <a:pt x="378" y="307"/>
                  </a:lnTo>
                  <a:lnTo>
                    <a:pt x="378" y="314"/>
                  </a:lnTo>
                  <a:lnTo>
                    <a:pt x="371" y="314"/>
                  </a:lnTo>
                  <a:lnTo>
                    <a:pt x="364" y="314"/>
                  </a:lnTo>
                  <a:lnTo>
                    <a:pt x="364" y="321"/>
                  </a:lnTo>
                  <a:lnTo>
                    <a:pt x="364" y="328"/>
                  </a:lnTo>
                  <a:lnTo>
                    <a:pt x="349" y="328"/>
                  </a:lnTo>
                  <a:lnTo>
                    <a:pt x="328" y="328"/>
                  </a:lnTo>
                  <a:lnTo>
                    <a:pt x="321" y="328"/>
                  </a:lnTo>
                  <a:lnTo>
                    <a:pt x="314" y="328"/>
                  </a:lnTo>
                  <a:lnTo>
                    <a:pt x="314" y="321"/>
                  </a:lnTo>
                  <a:lnTo>
                    <a:pt x="307" y="314"/>
                  </a:lnTo>
                  <a:lnTo>
                    <a:pt x="314" y="307"/>
                  </a:lnTo>
                  <a:lnTo>
                    <a:pt x="314" y="300"/>
                  </a:lnTo>
                  <a:lnTo>
                    <a:pt x="314" y="292"/>
                  </a:lnTo>
                  <a:lnTo>
                    <a:pt x="314" y="300"/>
                  </a:lnTo>
                  <a:lnTo>
                    <a:pt x="307" y="300"/>
                  </a:lnTo>
                  <a:lnTo>
                    <a:pt x="307" y="292"/>
                  </a:lnTo>
                  <a:lnTo>
                    <a:pt x="299" y="285"/>
                  </a:lnTo>
                  <a:lnTo>
                    <a:pt x="292" y="278"/>
                  </a:lnTo>
                  <a:lnTo>
                    <a:pt x="292" y="271"/>
                  </a:lnTo>
                  <a:lnTo>
                    <a:pt x="292" y="257"/>
                  </a:lnTo>
                  <a:lnTo>
                    <a:pt x="285" y="257"/>
                  </a:lnTo>
                  <a:lnTo>
                    <a:pt x="285" y="250"/>
                  </a:lnTo>
                  <a:lnTo>
                    <a:pt x="278" y="250"/>
                  </a:lnTo>
                  <a:lnTo>
                    <a:pt x="271" y="243"/>
                  </a:lnTo>
                  <a:lnTo>
                    <a:pt x="264" y="243"/>
                  </a:lnTo>
                  <a:lnTo>
                    <a:pt x="264" y="235"/>
                  </a:lnTo>
                  <a:lnTo>
                    <a:pt x="264" y="228"/>
                  </a:lnTo>
                  <a:lnTo>
                    <a:pt x="257" y="228"/>
                  </a:lnTo>
                  <a:lnTo>
                    <a:pt x="242" y="228"/>
                  </a:lnTo>
                  <a:lnTo>
                    <a:pt x="235" y="221"/>
                  </a:lnTo>
                  <a:lnTo>
                    <a:pt x="235" y="228"/>
                  </a:lnTo>
                  <a:lnTo>
                    <a:pt x="228" y="228"/>
                  </a:lnTo>
                  <a:lnTo>
                    <a:pt x="221" y="221"/>
                  </a:lnTo>
                  <a:lnTo>
                    <a:pt x="221" y="228"/>
                  </a:lnTo>
                  <a:lnTo>
                    <a:pt x="214" y="228"/>
                  </a:lnTo>
                  <a:lnTo>
                    <a:pt x="207" y="235"/>
                  </a:lnTo>
                  <a:lnTo>
                    <a:pt x="200" y="243"/>
                  </a:lnTo>
                  <a:lnTo>
                    <a:pt x="185" y="235"/>
                  </a:lnTo>
                  <a:lnTo>
                    <a:pt x="171" y="228"/>
                  </a:lnTo>
                  <a:lnTo>
                    <a:pt x="164" y="228"/>
                  </a:lnTo>
                  <a:lnTo>
                    <a:pt x="150" y="221"/>
                  </a:lnTo>
                  <a:lnTo>
                    <a:pt x="143" y="207"/>
                  </a:lnTo>
                  <a:lnTo>
                    <a:pt x="128" y="200"/>
                  </a:lnTo>
                  <a:lnTo>
                    <a:pt x="107" y="200"/>
                  </a:lnTo>
                  <a:lnTo>
                    <a:pt x="93" y="200"/>
                  </a:lnTo>
                  <a:lnTo>
                    <a:pt x="71" y="193"/>
                  </a:lnTo>
                  <a:lnTo>
                    <a:pt x="50" y="185"/>
                  </a:lnTo>
                  <a:lnTo>
                    <a:pt x="36" y="193"/>
                  </a:lnTo>
                  <a:lnTo>
                    <a:pt x="21" y="200"/>
                  </a:lnTo>
                  <a:lnTo>
                    <a:pt x="14" y="185"/>
                  </a:lnTo>
                  <a:lnTo>
                    <a:pt x="0" y="178"/>
                  </a:lnTo>
                  <a:lnTo>
                    <a:pt x="36" y="150"/>
                  </a:lnTo>
                  <a:lnTo>
                    <a:pt x="71" y="128"/>
                  </a:lnTo>
                  <a:lnTo>
                    <a:pt x="78" y="107"/>
                  </a:lnTo>
                  <a:lnTo>
                    <a:pt x="93" y="86"/>
                  </a:lnTo>
                  <a:lnTo>
                    <a:pt x="100" y="71"/>
                  </a:lnTo>
                  <a:lnTo>
                    <a:pt x="107" y="57"/>
                  </a:lnTo>
                  <a:lnTo>
                    <a:pt x="100" y="29"/>
                  </a:lnTo>
                  <a:lnTo>
                    <a:pt x="100" y="0"/>
                  </a:lnTo>
                  <a:lnTo>
                    <a:pt x="114" y="7"/>
                  </a:lnTo>
                  <a:lnTo>
                    <a:pt x="128" y="21"/>
                  </a:lnTo>
                  <a:lnTo>
                    <a:pt x="135" y="21"/>
                  </a:lnTo>
                  <a:lnTo>
                    <a:pt x="143" y="21"/>
                  </a:lnTo>
                  <a:lnTo>
                    <a:pt x="157" y="36"/>
                  </a:lnTo>
                  <a:lnTo>
                    <a:pt x="171" y="57"/>
                  </a:lnTo>
                  <a:lnTo>
                    <a:pt x="185" y="64"/>
                  </a:lnTo>
                  <a:lnTo>
                    <a:pt x="200" y="71"/>
                  </a:lnTo>
                  <a:lnTo>
                    <a:pt x="214" y="78"/>
                  </a:lnTo>
                  <a:lnTo>
                    <a:pt x="221" y="86"/>
                  </a:lnTo>
                  <a:lnTo>
                    <a:pt x="257" y="93"/>
                  </a:lnTo>
                  <a:lnTo>
                    <a:pt x="285" y="107"/>
                  </a:lnTo>
                  <a:lnTo>
                    <a:pt x="292" y="107"/>
                  </a:lnTo>
                  <a:lnTo>
                    <a:pt x="292" y="114"/>
                  </a:lnTo>
                  <a:lnTo>
                    <a:pt x="299" y="128"/>
                  </a:lnTo>
                  <a:lnTo>
                    <a:pt x="307" y="136"/>
                  </a:lnTo>
                  <a:lnTo>
                    <a:pt x="314" y="136"/>
                  </a:lnTo>
                  <a:lnTo>
                    <a:pt x="314" y="128"/>
                  </a:lnTo>
                  <a:lnTo>
                    <a:pt x="321" y="128"/>
                  </a:lnTo>
                  <a:lnTo>
                    <a:pt x="328" y="136"/>
                  </a:lnTo>
                  <a:lnTo>
                    <a:pt x="335" y="136"/>
                  </a:lnTo>
                  <a:lnTo>
                    <a:pt x="342" y="136"/>
                  </a:lnTo>
                  <a:lnTo>
                    <a:pt x="335" y="128"/>
                  </a:lnTo>
                  <a:lnTo>
                    <a:pt x="328" y="128"/>
                  </a:lnTo>
                  <a:lnTo>
                    <a:pt x="342" y="128"/>
                  </a:lnTo>
                  <a:lnTo>
                    <a:pt x="349" y="128"/>
                  </a:lnTo>
                  <a:lnTo>
                    <a:pt x="356" y="136"/>
                  </a:lnTo>
                  <a:lnTo>
                    <a:pt x="364" y="150"/>
                  </a:lnTo>
                  <a:lnTo>
                    <a:pt x="364" y="214"/>
                  </a:lnTo>
                  <a:lnTo>
                    <a:pt x="364" y="221"/>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84" name="Freeform 183"/>
            <p:cNvSpPr>
              <a:spLocks/>
            </p:cNvSpPr>
            <p:nvPr/>
          </p:nvSpPr>
          <p:spPr bwMode="auto">
            <a:xfrm>
              <a:off x="6604000" y="2998788"/>
              <a:ext cx="622300" cy="520700"/>
            </a:xfrm>
            <a:custGeom>
              <a:avLst/>
              <a:gdLst>
                <a:gd name="T0" fmla="*/ 917336875 w 392"/>
                <a:gd name="T1" fmla="*/ 735885625 h 328"/>
                <a:gd name="T2" fmla="*/ 987901250 w 392"/>
                <a:gd name="T3" fmla="*/ 735885625 h 328"/>
                <a:gd name="T4" fmla="*/ 970260950 w 392"/>
                <a:gd name="T5" fmla="*/ 756046875 h 328"/>
                <a:gd name="T6" fmla="*/ 952619063 w 392"/>
                <a:gd name="T7" fmla="*/ 773688763 h 328"/>
                <a:gd name="T8" fmla="*/ 934978763 w 392"/>
                <a:gd name="T9" fmla="*/ 791329063 h 328"/>
                <a:gd name="T10" fmla="*/ 917336875 w 392"/>
                <a:gd name="T11" fmla="*/ 808970950 h 328"/>
                <a:gd name="T12" fmla="*/ 879535325 w 392"/>
                <a:gd name="T13" fmla="*/ 826611250 h 328"/>
                <a:gd name="T14" fmla="*/ 808970950 w 392"/>
                <a:gd name="T15" fmla="*/ 826611250 h 328"/>
                <a:gd name="T16" fmla="*/ 791329063 w 392"/>
                <a:gd name="T17" fmla="*/ 808970950 h 328"/>
                <a:gd name="T18" fmla="*/ 791329063 w 392"/>
                <a:gd name="T19" fmla="*/ 773688763 h 328"/>
                <a:gd name="T20" fmla="*/ 791329063 w 392"/>
                <a:gd name="T21" fmla="*/ 735885625 h 328"/>
                <a:gd name="T22" fmla="*/ 773688763 w 392"/>
                <a:gd name="T23" fmla="*/ 756046875 h 328"/>
                <a:gd name="T24" fmla="*/ 753527513 w 392"/>
                <a:gd name="T25" fmla="*/ 718245325 h 328"/>
                <a:gd name="T26" fmla="*/ 735885625 w 392"/>
                <a:gd name="T27" fmla="*/ 682963138 h 328"/>
                <a:gd name="T28" fmla="*/ 718245325 w 392"/>
                <a:gd name="T29" fmla="*/ 647680950 h 328"/>
                <a:gd name="T30" fmla="*/ 700603438 w 392"/>
                <a:gd name="T31" fmla="*/ 630039063 h 328"/>
                <a:gd name="T32" fmla="*/ 665321250 w 392"/>
                <a:gd name="T33" fmla="*/ 612398763 h 328"/>
                <a:gd name="T34" fmla="*/ 665321250 w 392"/>
                <a:gd name="T35" fmla="*/ 574595625 h 328"/>
                <a:gd name="T36" fmla="*/ 609877813 w 392"/>
                <a:gd name="T37" fmla="*/ 574595625 h 328"/>
                <a:gd name="T38" fmla="*/ 592237513 w 392"/>
                <a:gd name="T39" fmla="*/ 574595625 h 328"/>
                <a:gd name="T40" fmla="*/ 556955325 w 392"/>
                <a:gd name="T41" fmla="*/ 556955325 h 328"/>
                <a:gd name="T42" fmla="*/ 539313438 w 392"/>
                <a:gd name="T43" fmla="*/ 574595625 h 328"/>
                <a:gd name="T44" fmla="*/ 504031250 w 392"/>
                <a:gd name="T45" fmla="*/ 612398763 h 328"/>
                <a:gd name="T46" fmla="*/ 430947513 w 392"/>
                <a:gd name="T47" fmla="*/ 574595625 h 328"/>
                <a:gd name="T48" fmla="*/ 378023438 w 392"/>
                <a:gd name="T49" fmla="*/ 556955325 h 328"/>
                <a:gd name="T50" fmla="*/ 322580000 w 392"/>
                <a:gd name="T51" fmla="*/ 504031250 h 328"/>
                <a:gd name="T52" fmla="*/ 234375325 w 392"/>
                <a:gd name="T53" fmla="*/ 504031250 h 328"/>
                <a:gd name="T54" fmla="*/ 126007813 w 392"/>
                <a:gd name="T55" fmla="*/ 466229700 h 328"/>
                <a:gd name="T56" fmla="*/ 52924075 w 392"/>
                <a:gd name="T57" fmla="*/ 504031250 h 328"/>
                <a:gd name="T58" fmla="*/ 0 w 392"/>
                <a:gd name="T59" fmla="*/ 448587813 h 328"/>
                <a:gd name="T60" fmla="*/ 178931888 w 392"/>
                <a:gd name="T61" fmla="*/ 322580000 h 328"/>
                <a:gd name="T62" fmla="*/ 234375325 w 392"/>
                <a:gd name="T63" fmla="*/ 216733438 h 328"/>
                <a:gd name="T64" fmla="*/ 269657513 w 392"/>
                <a:gd name="T65" fmla="*/ 143649700 h 328"/>
                <a:gd name="T66" fmla="*/ 252015625 w 392"/>
                <a:gd name="T67" fmla="*/ 0 h 328"/>
                <a:gd name="T68" fmla="*/ 322580000 w 392"/>
                <a:gd name="T69" fmla="*/ 52924075 h 328"/>
                <a:gd name="T70" fmla="*/ 360383138 w 392"/>
                <a:gd name="T71" fmla="*/ 52924075 h 328"/>
                <a:gd name="T72" fmla="*/ 430947513 w 392"/>
                <a:gd name="T73" fmla="*/ 143649700 h 328"/>
                <a:gd name="T74" fmla="*/ 504031250 w 392"/>
                <a:gd name="T75" fmla="*/ 178931888 h 328"/>
                <a:gd name="T76" fmla="*/ 556955325 w 392"/>
                <a:gd name="T77" fmla="*/ 216733438 h 328"/>
                <a:gd name="T78" fmla="*/ 718245325 w 392"/>
                <a:gd name="T79" fmla="*/ 269657513 h 328"/>
                <a:gd name="T80" fmla="*/ 735885625 w 392"/>
                <a:gd name="T81" fmla="*/ 287297813 h 328"/>
                <a:gd name="T82" fmla="*/ 773688763 w 392"/>
                <a:gd name="T83" fmla="*/ 342741250 h 328"/>
                <a:gd name="T84" fmla="*/ 791329063 w 392"/>
                <a:gd name="T85" fmla="*/ 322580000 h 328"/>
                <a:gd name="T86" fmla="*/ 826611250 w 392"/>
                <a:gd name="T87" fmla="*/ 342741250 h 328"/>
                <a:gd name="T88" fmla="*/ 861893438 w 392"/>
                <a:gd name="T89" fmla="*/ 342741250 h 328"/>
                <a:gd name="T90" fmla="*/ 826611250 w 392"/>
                <a:gd name="T91" fmla="*/ 322580000 h 328"/>
                <a:gd name="T92" fmla="*/ 879535325 w 392"/>
                <a:gd name="T93" fmla="*/ 322580000 h 328"/>
                <a:gd name="T94" fmla="*/ 917336875 w 392"/>
                <a:gd name="T95" fmla="*/ 378023438 h 32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92"/>
                <a:gd name="T145" fmla="*/ 0 h 328"/>
                <a:gd name="T146" fmla="*/ 392 w 392"/>
                <a:gd name="T147" fmla="*/ 328 h 32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92" h="328">
                  <a:moveTo>
                    <a:pt x="364" y="221"/>
                  </a:moveTo>
                  <a:lnTo>
                    <a:pt x="364" y="292"/>
                  </a:lnTo>
                  <a:lnTo>
                    <a:pt x="378" y="292"/>
                  </a:lnTo>
                  <a:lnTo>
                    <a:pt x="392" y="292"/>
                  </a:lnTo>
                  <a:lnTo>
                    <a:pt x="392" y="300"/>
                  </a:lnTo>
                  <a:lnTo>
                    <a:pt x="385" y="300"/>
                  </a:lnTo>
                  <a:lnTo>
                    <a:pt x="378" y="300"/>
                  </a:lnTo>
                  <a:lnTo>
                    <a:pt x="378" y="307"/>
                  </a:lnTo>
                  <a:lnTo>
                    <a:pt x="378" y="314"/>
                  </a:lnTo>
                  <a:lnTo>
                    <a:pt x="371" y="314"/>
                  </a:lnTo>
                  <a:lnTo>
                    <a:pt x="364" y="314"/>
                  </a:lnTo>
                  <a:lnTo>
                    <a:pt x="364" y="321"/>
                  </a:lnTo>
                  <a:lnTo>
                    <a:pt x="364" y="328"/>
                  </a:lnTo>
                  <a:lnTo>
                    <a:pt x="349" y="328"/>
                  </a:lnTo>
                  <a:lnTo>
                    <a:pt x="328" y="328"/>
                  </a:lnTo>
                  <a:lnTo>
                    <a:pt x="321" y="328"/>
                  </a:lnTo>
                  <a:lnTo>
                    <a:pt x="314" y="328"/>
                  </a:lnTo>
                  <a:lnTo>
                    <a:pt x="314" y="321"/>
                  </a:lnTo>
                  <a:lnTo>
                    <a:pt x="307" y="314"/>
                  </a:lnTo>
                  <a:lnTo>
                    <a:pt x="314" y="307"/>
                  </a:lnTo>
                  <a:lnTo>
                    <a:pt x="314" y="300"/>
                  </a:lnTo>
                  <a:lnTo>
                    <a:pt x="314" y="292"/>
                  </a:lnTo>
                  <a:lnTo>
                    <a:pt x="314" y="300"/>
                  </a:lnTo>
                  <a:lnTo>
                    <a:pt x="307" y="300"/>
                  </a:lnTo>
                  <a:lnTo>
                    <a:pt x="307" y="292"/>
                  </a:lnTo>
                  <a:lnTo>
                    <a:pt x="299" y="285"/>
                  </a:lnTo>
                  <a:lnTo>
                    <a:pt x="292" y="278"/>
                  </a:lnTo>
                  <a:lnTo>
                    <a:pt x="292" y="271"/>
                  </a:lnTo>
                  <a:lnTo>
                    <a:pt x="292" y="257"/>
                  </a:lnTo>
                  <a:lnTo>
                    <a:pt x="285" y="257"/>
                  </a:lnTo>
                  <a:lnTo>
                    <a:pt x="285" y="250"/>
                  </a:lnTo>
                  <a:lnTo>
                    <a:pt x="278" y="250"/>
                  </a:lnTo>
                  <a:lnTo>
                    <a:pt x="271" y="243"/>
                  </a:lnTo>
                  <a:lnTo>
                    <a:pt x="264" y="243"/>
                  </a:lnTo>
                  <a:lnTo>
                    <a:pt x="264" y="235"/>
                  </a:lnTo>
                  <a:lnTo>
                    <a:pt x="264" y="228"/>
                  </a:lnTo>
                  <a:lnTo>
                    <a:pt x="257" y="228"/>
                  </a:lnTo>
                  <a:lnTo>
                    <a:pt x="242" y="228"/>
                  </a:lnTo>
                  <a:lnTo>
                    <a:pt x="235" y="221"/>
                  </a:lnTo>
                  <a:lnTo>
                    <a:pt x="235" y="228"/>
                  </a:lnTo>
                  <a:lnTo>
                    <a:pt x="228" y="228"/>
                  </a:lnTo>
                  <a:lnTo>
                    <a:pt x="221" y="221"/>
                  </a:lnTo>
                  <a:lnTo>
                    <a:pt x="221" y="228"/>
                  </a:lnTo>
                  <a:lnTo>
                    <a:pt x="214" y="228"/>
                  </a:lnTo>
                  <a:lnTo>
                    <a:pt x="207" y="235"/>
                  </a:lnTo>
                  <a:lnTo>
                    <a:pt x="200" y="243"/>
                  </a:lnTo>
                  <a:lnTo>
                    <a:pt x="185" y="235"/>
                  </a:lnTo>
                  <a:lnTo>
                    <a:pt x="171" y="228"/>
                  </a:lnTo>
                  <a:lnTo>
                    <a:pt x="164" y="228"/>
                  </a:lnTo>
                  <a:lnTo>
                    <a:pt x="150" y="221"/>
                  </a:lnTo>
                  <a:lnTo>
                    <a:pt x="143" y="207"/>
                  </a:lnTo>
                  <a:lnTo>
                    <a:pt x="128" y="200"/>
                  </a:lnTo>
                  <a:lnTo>
                    <a:pt x="107" y="200"/>
                  </a:lnTo>
                  <a:lnTo>
                    <a:pt x="93" y="200"/>
                  </a:lnTo>
                  <a:lnTo>
                    <a:pt x="71" y="193"/>
                  </a:lnTo>
                  <a:lnTo>
                    <a:pt x="50" y="185"/>
                  </a:lnTo>
                  <a:lnTo>
                    <a:pt x="36" y="193"/>
                  </a:lnTo>
                  <a:lnTo>
                    <a:pt x="21" y="200"/>
                  </a:lnTo>
                  <a:lnTo>
                    <a:pt x="14" y="185"/>
                  </a:lnTo>
                  <a:lnTo>
                    <a:pt x="0" y="178"/>
                  </a:lnTo>
                  <a:lnTo>
                    <a:pt x="36" y="150"/>
                  </a:lnTo>
                  <a:lnTo>
                    <a:pt x="71" y="128"/>
                  </a:lnTo>
                  <a:lnTo>
                    <a:pt x="78" y="107"/>
                  </a:lnTo>
                  <a:lnTo>
                    <a:pt x="93" y="86"/>
                  </a:lnTo>
                  <a:lnTo>
                    <a:pt x="100" y="71"/>
                  </a:lnTo>
                  <a:lnTo>
                    <a:pt x="107" y="57"/>
                  </a:lnTo>
                  <a:lnTo>
                    <a:pt x="100" y="29"/>
                  </a:lnTo>
                  <a:lnTo>
                    <a:pt x="100" y="0"/>
                  </a:lnTo>
                  <a:lnTo>
                    <a:pt x="114" y="7"/>
                  </a:lnTo>
                  <a:lnTo>
                    <a:pt x="128" y="21"/>
                  </a:lnTo>
                  <a:lnTo>
                    <a:pt x="135" y="21"/>
                  </a:lnTo>
                  <a:lnTo>
                    <a:pt x="143" y="21"/>
                  </a:lnTo>
                  <a:lnTo>
                    <a:pt x="157" y="36"/>
                  </a:lnTo>
                  <a:lnTo>
                    <a:pt x="171" y="57"/>
                  </a:lnTo>
                  <a:lnTo>
                    <a:pt x="185" y="64"/>
                  </a:lnTo>
                  <a:lnTo>
                    <a:pt x="200" y="71"/>
                  </a:lnTo>
                  <a:lnTo>
                    <a:pt x="214" y="78"/>
                  </a:lnTo>
                  <a:lnTo>
                    <a:pt x="221" y="86"/>
                  </a:lnTo>
                  <a:lnTo>
                    <a:pt x="257" y="93"/>
                  </a:lnTo>
                  <a:lnTo>
                    <a:pt x="285" y="107"/>
                  </a:lnTo>
                  <a:lnTo>
                    <a:pt x="292" y="107"/>
                  </a:lnTo>
                  <a:lnTo>
                    <a:pt x="292" y="114"/>
                  </a:lnTo>
                  <a:lnTo>
                    <a:pt x="299" y="128"/>
                  </a:lnTo>
                  <a:lnTo>
                    <a:pt x="307" y="136"/>
                  </a:lnTo>
                  <a:lnTo>
                    <a:pt x="314" y="136"/>
                  </a:lnTo>
                  <a:lnTo>
                    <a:pt x="314" y="128"/>
                  </a:lnTo>
                  <a:lnTo>
                    <a:pt x="321" y="128"/>
                  </a:lnTo>
                  <a:lnTo>
                    <a:pt x="328" y="136"/>
                  </a:lnTo>
                  <a:lnTo>
                    <a:pt x="335" y="136"/>
                  </a:lnTo>
                  <a:lnTo>
                    <a:pt x="342" y="136"/>
                  </a:lnTo>
                  <a:lnTo>
                    <a:pt x="335" y="128"/>
                  </a:lnTo>
                  <a:lnTo>
                    <a:pt x="328" y="128"/>
                  </a:lnTo>
                  <a:lnTo>
                    <a:pt x="342" y="128"/>
                  </a:lnTo>
                  <a:lnTo>
                    <a:pt x="349" y="128"/>
                  </a:lnTo>
                  <a:lnTo>
                    <a:pt x="356" y="136"/>
                  </a:lnTo>
                  <a:lnTo>
                    <a:pt x="364" y="150"/>
                  </a:lnTo>
                  <a:lnTo>
                    <a:pt x="364" y="214"/>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85" name="Freeform 184"/>
            <p:cNvSpPr>
              <a:spLocks/>
            </p:cNvSpPr>
            <p:nvPr/>
          </p:nvSpPr>
          <p:spPr bwMode="auto">
            <a:xfrm>
              <a:off x="6626225" y="3292475"/>
              <a:ext cx="555625" cy="612775"/>
            </a:xfrm>
            <a:custGeom>
              <a:avLst/>
              <a:gdLst>
                <a:gd name="T0" fmla="*/ 521673138 w 350"/>
                <a:gd name="T1" fmla="*/ 108367513 h 386"/>
                <a:gd name="T2" fmla="*/ 556955325 w 350"/>
                <a:gd name="T3" fmla="*/ 108367513 h 386"/>
                <a:gd name="T4" fmla="*/ 612398763 w 350"/>
                <a:gd name="T5" fmla="*/ 108367513 h 386"/>
                <a:gd name="T6" fmla="*/ 630039063 w 350"/>
                <a:gd name="T7" fmla="*/ 146169063 h 386"/>
                <a:gd name="T8" fmla="*/ 682963138 w 350"/>
                <a:gd name="T9" fmla="*/ 163810950 h 386"/>
                <a:gd name="T10" fmla="*/ 700603438 w 350"/>
                <a:gd name="T11" fmla="*/ 216733438 h 386"/>
                <a:gd name="T12" fmla="*/ 738406575 w 350"/>
                <a:gd name="T13" fmla="*/ 269657513 h 386"/>
                <a:gd name="T14" fmla="*/ 756046875 w 350"/>
                <a:gd name="T15" fmla="*/ 269657513 h 386"/>
                <a:gd name="T16" fmla="*/ 738406575 w 350"/>
                <a:gd name="T17" fmla="*/ 325100950 h 386"/>
                <a:gd name="T18" fmla="*/ 773688763 w 350"/>
                <a:gd name="T19" fmla="*/ 360383138 h 386"/>
                <a:gd name="T20" fmla="*/ 791329063 w 350"/>
                <a:gd name="T21" fmla="*/ 395665325 h 386"/>
                <a:gd name="T22" fmla="*/ 826611250 w 350"/>
                <a:gd name="T23" fmla="*/ 413305625 h 386"/>
                <a:gd name="T24" fmla="*/ 844253138 w 350"/>
                <a:gd name="T25" fmla="*/ 486390950 h 386"/>
                <a:gd name="T26" fmla="*/ 882054688 w 350"/>
                <a:gd name="T27" fmla="*/ 521673138 h 386"/>
                <a:gd name="T28" fmla="*/ 791329063 w 350"/>
                <a:gd name="T29" fmla="*/ 559474688 h 386"/>
                <a:gd name="T30" fmla="*/ 808970950 w 350"/>
                <a:gd name="T31" fmla="*/ 594756875 h 386"/>
                <a:gd name="T32" fmla="*/ 791329063 w 350"/>
                <a:gd name="T33" fmla="*/ 594756875 h 386"/>
                <a:gd name="T34" fmla="*/ 682963138 w 350"/>
                <a:gd name="T35" fmla="*/ 682963138 h 386"/>
                <a:gd name="T36" fmla="*/ 574595625 w 350"/>
                <a:gd name="T37" fmla="*/ 773688763 h 386"/>
                <a:gd name="T38" fmla="*/ 521673138 w 350"/>
                <a:gd name="T39" fmla="*/ 791329063 h 386"/>
                <a:gd name="T40" fmla="*/ 521673138 w 350"/>
                <a:gd name="T41" fmla="*/ 756046875 h 386"/>
                <a:gd name="T42" fmla="*/ 504031250 w 350"/>
                <a:gd name="T43" fmla="*/ 720764688 h 386"/>
                <a:gd name="T44" fmla="*/ 448587813 w 350"/>
                <a:gd name="T45" fmla="*/ 738406575 h 386"/>
                <a:gd name="T46" fmla="*/ 448587813 w 350"/>
                <a:gd name="T47" fmla="*/ 720764688 h 386"/>
                <a:gd name="T48" fmla="*/ 468749063 w 350"/>
                <a:gd name="T49" fmla="*/ 682963138 h 386"/>
                <a:gd name="T50" fmla="*/ 504031250 w 350"/>
                <a:gd name="T51" fmla="*/ 665321250 h 386"/>
                <a:gd name="T52" fmla="*/ 504031250 w 350"/>
                <a:gd name="T53" fmla="*/ 594756875 h 386"/>
                <a:gd name="T54" fmla="*/ 468749063 w 350"/>
                <a:gd name="T55" fmla="*/ 577116575 h 386"/>
                <a:gd name="T56" fmla="*/ 504031250 w 350"/>
                <a:gd name="T57" fmla="*/ 559474688 h 386"/>
                <a:gd name="T58" fmla="*/ 448587813 w 350"/>
                <a:gd name="T59" fmla="*/ 486390950 h 386"/>
                <a:gd name="T60" fmla="*/ 395665325 w 350"/>
                <a:gd name="T61" fmla="*/ 504031250 h 386"/>
                <a:gd name="T62" fmla="*/ 430947513 w 350"/>
                <a:gd name="T63" fmla="*/ 539313438 h 386"/>
                <a:gd name="T64" fmla="*/ 448587813 w 350"/>
                <a:gd name="T65" fmla="*/ 577116575 h 386"/>
                <a:gd name="T66" fmla="*/ 468749063 w 350"/>
                <a:gd name="T67" fmla="*/ 665321250 h 386"/>
                <a:gd name="T68" fmla="*/ 430947513 w 350"/>
                <a:gd name="T69" fmla="*/ 682963138 h 386"/>
                <a:gd name="T70" fmla="*/ 395665325 w 350"/>
                <a:gd name="T71" fmla="*/ 665321250 h 386"/>
                <a:gd name="T72" fmla="*/ 378023438 w 350"/>
                <a:gd name="T73" fmla="*/ 720764688 h 386"/>
                <a:gd name="T74" fmla="*/ 413305625 w 350"/>
                <a:gd name="T75" fmla="*/ 756046875 h 386"/>
                <a:gd name="T76" fmla="*/ 468749063 w 350"/>
                <a:gd name="T77" fmla="*/ 773688763 h 386"/>
                <a:gd name="T78" fmla="*/ 448587813 w 350"/>
                <a:gd name="T79" fmla="*/ 846772500 h 386"/>
                <a:gd name="T80" fmla="*/ 430947513 w 350"/>
                <a:gd name="T81" fmla="*/ 864414388 h 386"/>
                <a:gd name="T82" fmla="*/ 342741250 w 350"/>
                <a:gd name="T83" fmla="*/ 899696575 h 386"/>
                <a:gd name="T84" fmla="*/ 287297813 w 350"/>
                <a:gd name="T85" fmla="*/ 917336875 h 386"/>
                <a:gd name="T86" fmla="*/ 269657513 w 350"/>
                <a:gd name="T87" fmla="*/ 952619063 h 386"/>
                <a:gd name="T88" fmla="*/ 234375325 w 350"/>
                <a:gd name="T89" fmla="*/ 952619063 h 386"/>
                <a:gd name="T90" fmla="*/ 199093138 w 350"/>
                <a:gd name="T91" fmla="*/ 934978763 h 386"/>
                <a:gd name="T92" fmla="*/ 108367513 w 350"/>
                <a:gd name="T93" fmla="*/ 738406575 h 386"/>
                <a:gd name="T94" fmla="*/ 17641888 w 350"/>
                <a:gd name="T95" fmla="*/ 486390950 h 386"/>
                <a:gd name="T96" fmla="*/ 17641888 w 350"/>
                <a:gd name="T97" fmla="*/ 413305625 h 386"/>
                <a:gd name="T98" fmla="*/ 35282188 w 350"/>
                <a:gd name="T99" fmla="*/ 216733438 h 386"/>
                <a:gd name="T100" fmla="*/ 17641888 w 350"/>
                <a:gd name="T101" fmla="*/ 37803138 h 386"/>
                <a:gd name="T102" fmla="*/ 143649700 w 350"/>
                <a:gd name="T103" fmla="*/ 20161250 h 386"/>
                <a:gd name="T104" fmla="*/ 287297813 w 350"/>
                <a:gd name="T105" fmla="*/ 37803138 h 386"/>
                <a:gd name="T106" fmla="*/ 378023438 w 350"/>
                <a:gd name="T107" fmla="*/ 108367513 h 386"/>
                <a:gd name="T108" fmla="*/ 468749063 w 350"/>
                <a:gd name="T109" fmla="*/ 146169063 h 38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50"/>
                <a:gd name="T166" fmla="*/ 0 h 386"/>
                <a:gd name="T167" fmla="*/ 350 w 350"/>
                <a:gd name="T168" fmla="*/ 386 h 38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50" h="386">
                  <a:moveTo>
                    <a:pt x="193" y="50"/>
                  </a:moveTo>
                  <a:lnTo>
                    <a:pt x="200" y="43"/>
                  </a:lnTo>
                  <a:lnTo>
                    <a:pt x="207" y="43"/>
                  </a:lnTo>
                  <a:lnTo>
                    <a:pt x="207" y="36"/>
                  </a:lnTo>
                  <a:lnTo>
                    <a:pt x="214" y="43"/>
                  </a:lnTo>
                  <a:lnTo>
                    <a:pt x="221" y="43"/>
                  </a:lnTo>
                  <a:lnTo>
                    <a:pt x="221" y="36"/>
                  </a:lnTo>
                  <a:lnTo>
                    <a:pt x="228" y="43"/>
                  </a:lnTo>
                  <a:lnTo>
                    <a:pt x="243" y="43"/>
                  </a:lnTo>
                  <a:lnTo>
                    <a:pt x="250" y="43"/>
                  </a:lnTo>
                  <a:lnTo>
                    <a:pt x="250" y="50"/>
                  </a:lnTo>
                  <a:lnTo>
                    <a:pt x="250" y="58"/>
                  </a:lnTo>
                  <a:lnTo>
                    <a:pt x="257" y="58"/>
                  </a:lnTo>
                  <a:lnTo>
                    <a:pt x="264" y="65"/>
                  </a:lnTo>
                  <a:lnTo>
                    <a:pt x="271" y="65"/>
                  </a:lnTo>
                  <a:lnTo>
                    <a:pt x="271" y="72"/>
                  </a:lnTo>
                  <a:lnTo>
                    <a:pt x="278" y="72"/>
                  </a:lnTo>
                  <a:lnTo>
                    <a:pt x="278" y="86"/>
                  </a:lnTo>
                  <a:lnTo>
                    <a:pt x="278" y="93"/>
                  </a:lnTo>
                  <a:lnTo>
                    <a:pt x="285" y="100"/>
                  </a:lnTo>
                  <a:lnTo>
                    <a:pt x="293" y="107"/>
                  </a:lnTo>
                  <a:lnTo>
                    <a:pt x="293" y="115"/>
                  </a:lnTo>
                  <a:lnTo>
                    <a:pt x="300" y="115"/>
                  </a:lnTo>
                  <a:lnTo>
                    <a:pt x="300" y="107"/>
                  </a:lnTo>
                  <a:lnTo>
                    <a:pt x="300" y="115"/>
                  </a:lnTo>
                  <a:lnTo>
                    <a:pt x="300" y="122"/>
                  </a:lnTo>
                  <a:lnTo>
                    <a:pt x="293" y="129"/>
                  </a:lnTo>
                  <a:lnTo>
                    <a:pt x="300" y="136"/>
                  </a:lnTo>
                  <a:lnTo>
                    <a:pt x="300" y="143"/>
                  </a:lnTo>
                  <a:lnTo>
                    <a:pt x="307" y="143"/>
                  </a:lnTo>
                  <a:lnTo>
                    <a:pt x="314" y="143"/>
                  </a:lnTo>
                  <a:lnTo>
                    <a:pt x="314" y="150"/>
                  </a:lnTo>
                  <a:lnTo>
                    <a:pt x="314" y="157"/>
                  </a:lnTo>
                  <a:lnTo>
                    <a:pt x="321" y="157"/>
                  </a:lnTo>
                  <a:lnTo>
                    <a:pt x="328" y="157"/>
                  </a:lnTo>
                  <a:lnTo>
                    <a:pt x="328" y="164"/>
                  </a:lnTo>
                  <a:lnTo>
                    <a:pt x="335" y="164"/>
                  </a:lnTo>
                  <a:lnTo>
                    <a:pt x="335" y="179"/>
                  </a:lnTo>
                  <a:lnTo>
                    <a:pt x="335" y="193"/>
                  </a:lnTo>
                  <a:lnTo>
                    <a:pt x="342" y="193"/>
                  </a:lnTo>
                  <a:lnTo>
                    <a:pt x="350" y="193"/>
                  </a:lnTo>
                  <a:lnTo>
                    <a:pt x="350" y="207"/>
                  </a:lnTo>
                  <a:lnTo>
                    <a:pt x="350" y="222"/>
                  </a:lnTo>
                  <a:lnTo>
                    <a:pt x="328" y="222"/>
                  </a:lnTo>
                  <a:lnTo>
                    <a:pt x="314" y="222"/>
                  </a:lnTo>
                  <a:lnTo>
                    <a:pt x="314" y="229"/>
                  </a:lnTo>
                  <a:lnTo>
                    <a:pt x="314" y="236"/>
                  </a:lnTo>
                  <a:lnTo>
                    <a:pt x="321" y="236"/>
                  </a:lnTo>
                  <a:lnTo>
                    <a:pt x="328" y="236"/>
                  </a:lnTo>
                  <a:lnTo>
                    <a:pt x="321" y="236"/>
                  </a:lnTo>
                  <a:lnTo>
                    <a:pt x="314" y="236"/>
                  </a:lnTo>
                  <a:lnTo>
                    <a:pt x="307" y="236"/>
                  </a:lnTo>
                  <a:lnTo>
                    <a:pt x="300" y="236"/>
                  </a:lnTo>
                  <a:lnTo>
                    <a:pt x="271" y="271"/>
                  </a:lnTo>
                  <a:lnTo>
                    <a:pt x="243" y="307"/>
                  </a:lnTo>
                  <a:lnTo>
                    <a:pt x="236" y="307"/>
                  </a:lnTo>
                  <a:lnTo>
                    <a:pt x="228" y="307"/>
                  </a:lnTo>
                  <a:lnTo>
                    <a:pt x="228" y="314"/>
                  </a:lnTo>
                  <a:lnTo>
                    <a:pt x="221" y="314"/>
                  </a:lnTo>
                  <a:lnTo>
                    <a:pt x="207" y="314"/>
                  </a:lnTo>
                  <a:lnTo>
                    <a:pt x="207" y="307"/>
                  </a:lnTo>
                  <a:lnTo>
                    <a:pt x="207" y="293"/>
                  </a:lnTo>
                  <a:lnTo>
                    <a:pt x="207" y="300"/>
                  </a:lnTo>
                  <a:lnTo>
                    <a:pt x="200" y="307"/>
                  </a:lnTo>
                  <a:lnTo>
                    <a:pt x="200" y="293"/>
                  </a:lnTo>
                  <a:lnTo>
                    <a:pt x="200" y="286"/>
                  </a:lnTo>
                  <a:lnTo>
                    <a:pt x="193" y="286"/>
                  </a:lnTo>
                  <a:lnTo>
                    <a:pt x="186" y="293"/>
                  </a:lnTo>
                  <a:lnTo>
                    <a:pt x="178" y="293"/>
                  </a:lnTo>
                  <a:lnTo>
                    <a:pt x="171" y="293"/>
                  </a:lnTo>
                  <a:lnTo>
                    <a:pt x="171" y="286"/>
                  </a:lnTo>
                  <a:lnTo>
                    <a:pt x="178" y="286"/>
                  </a:lnTo>
                  <a:lnTo>
                    <a:pt x="186" y="286"/>
                  </a:lnTo>
                  <a:lnTo>
                    <a:pt x="186" y="279"/>
                  </a:lnTo>
                  <a:lnTo>
                    <a:pt x="186" y="271"/>
                  </a:lnTo>
                  <a:lnTo>
                    <a:pt x="193" y="271"/>
                  </a:lnTo>
                  <a:lnTo>
                    <a:pt x="200" y="271"/>
                  </a:lnTo>
                  <a:lnTo>
                    <a:pt x="200" y="264"/>
                  </a:lnTo>
                  <a:lnTo>
                    <a:pt x="207" y="264"/>
                  </a:lnTo>
                  <a:lnTo>
                    <a:pt x="207" y="250"/>
                  </a:lnTo>
                  <a:lnTo>
                    <a:pt x="200" y="236"/>
                  </a:lnTo>
                  <a:lnTo>
                    <a:pt x="193" y="236"/>
                  </a:lnTo>
                  <a:lnTo>
                    <a:pt x="186" y="236"/>
                  </a:lnTo>
                  <a:lnTo>
                    <a:pt x="186" y="229"/>
                  </a:lnTo>
                  <a:lnTo>
                    <a:pt x="186" y="222"/>
                  </a:lnTo>
                  <a:lnTo>
                    <a:pt x="193" y="222"/>
                  </a:lnTo>
                  <a:lnTo>
                    <a:pt x="200" y="222"/>
                  </a:lnTo>
                  <a:lnTo>
                    <a:pt x="186" y="214"/>
                  </a:lnTo>
                  <a:lnTo>
                    <a:pt x="178" y="200"/>
                  </a:lnTo>
                  <a:lnTo>
                    <a:pt x="178" y="193"/>
                  </a:lnTo>
                  <a:lnTo>
                    <a:pt x="171" y="193"/>
                  </a:lnTo>
                  <a:lnTo>
                    <a:pt x="157" y="193"/>
                  </a:lnTo>
                  <a:lnTo>
                    <a:pt x="157" y="200"/>
                  </a:lnTo>
                  <a:lnTo>
                    <a:pt x="157" y="214"/>
                  </a:lnTo>
                  <a:lnTo>
                    <a:pt x="164" y="214"/>
                  </a:lnTo>
                  <a:lnTo>
                    <a:pt x="171" y="214"/>
                  </a:lnTo>
                  <a:lnTo>
                    <a:pt x="171" y="222"/>
                  </a:lnTo>
                  <a:lnTo>
                    <a:pt x="178" y="222"/>
                  </a:lnTo>
                  <a:lnTo>
                    <a:pt x="178" y="229"/>
                  </a:lnTo>
                  <a:lnTo>
                    <a:pt x="178" y="236"/>
                  </a:lnTo>
                  <a:lnTo>
                    <a:pt x="178" y="250"/>
                  </a:lnTo>
                  <a:lnTo>
                    <a:pt x="186" y="264"/>
                  </a:lnTo>
                  <a:lnTo>
                    <a:pt x="178" y="264"/>
                  </a:lnTo>
                  <a:lnTo>
                    <a:pt x="178" y="271"/>
                  </a:lnTo>
                  <a:lnTo>
                    <a:pt x="171" y="271"/>
                  </a:lnTo>
                  <a:lnTo>
                    <a:pt x="171" y="264"/>
                  </a:lnTo>
                  <a:lnTo>
                    <a:pt x="164" y="264"/>
                  </a:lnTo>
                  <a:lnTo>
                    <a:pt x="157" y="264"/>
                  </a:lnTo>
                  <a:lnTo>
                    <a:pt x="150" y="271"/>
                  </a:lnTo>
                  <a:lnTo>
                    <a:pt x="150" y="279"/>
                  </a:lnTo>
                  <a:lnTo>
                    <a:pt x="150" y="286"/>
                  </a:lnTo>
                  <a:lnTo>
                    <a:pt x="157" y="286"/>
                  </a:lnTo>
                  <a:lnTo>
                    <a:pt x="157" y="293"/>
                  </a:lnTo>
                  <a:lnTo>
                    <a:pt x="164" y="300"/>
                  </a:lnTo>
                  <a:lnTo>
                    <a:pt x="171" y="307"/>
                  </a:lnTo>
                  <a:lnTo>
                    <a:pt x="178" y="307"/>
                  </a:lnTo>
                  <a:lnTo>
                    <a:pt x="186" y="307"/>
                  </a:lnTo>
                  <a:lnTo>
                    <a:pt x="186" y="321"/>
                  </a:lnTo>
                  <a:lnTo>
                    <a:pt x="186" y="336"/>
                  </a:lnTo>
                  <a:lnTo>
                    <a:pt x="178" y="336"/>
                  </a:lnTo>
                  <a:lnTo>
                    <a:pt x="178" y="343"/>
                  </a:lnTo>
                  <a:lnTo>
                    <a:pt x="178" y="336"/>
                  </a:lnTo>
                  <a:lnTo>
                    <a:pt x="171" y="343"/>
                  </a:lnTo>
                  <a:lnTo>
                    <a:pt x="157" y="357"/>
                  </a:lnTo>
                  <a:lnTo>
                    <a:pt x="150" y="357"/>
                  </a:lnTo>
                  <a:lnTo>
                    <a:pt x="136" y="357"/>
                  </a:lnTo>
                  <a:lnTo>
                    <a:pt x="136" y="364"/>
                  </a:lnTo>
                  <a:lnTo>
                    <a:pt x="129" y="364"/>
                  </a:lnTo>
                  <a:lnTo>
                    <a:pt x="114" y="364"/>
                  </a:lnTo>
                  <a:lnTo>
                    <a:pt x="114" y="371"/>
                  </a:lnTo>
                  <a:lnTo>
                    <a:pt x="114" y="378"/>
                  </a:lnTo>
                  <a:lnTo>
                    <a:pt x="107" y="378"/>
                  </a:lnTo>
                  <a:lnTo>
                    <a:pt x="100" y="386"/>
                  </a:lnTo>
                  <a:lnTo>
                    <a:pt x="93" y="386"/>
                  </a:lnTo>
                  <a:lnTo>
                    <a:pt x="93" y="378"/>
                  </a:lnTo>
                  <a:lnTo>
                    <a:pt x="86" y="378"/>
                  </a:lnTo>
                  <a:lnTo>
                    <a:pt x="79" y="378"/>
                  </a:lnTo>
                  <a:lnTo>
                    <a:pt x="79" y="371"/>
                  </a:lnTo>
                  <a:lnTo>
                    <a:pt x="79" y="364"/>
                  </a:lnTo>
                  <a:lnTo>
                    <a:pt x="57" y="329"/>
                  </a:lnTo>
                  <a:lnTo>
                    <a:pt x="43" y="293"/>
                  </a:lnTo>
                  <a:lnTo>
                    <a:pt x="29" y="250"/>
                  </a:lnTo>
                  <a:lnTo>
                    <a:pt x="7" y="200"/>
                  </a:lnTo>
                  <a:lnTo>
                    <a:pt x="7" y="193"/>
                  </a:lnTo>
                  <a:lnTo>
                    <a:pt x="0" y="193"/>
                  </a:lnTo>
                  <a:lnTo>
                    <a:pt x="7" y="179"/>
                  </a:lnTo>
                  <a:lnTo>
                    <a:pt x="7" y="164"/>
                  </a:lnTo>
                  <a:lnTo>
                    <a:pt x="7" y="143"/>
                  </a:lnTo>
                  <a:lnTo>
                    <a:pt x="7" y="115"/>
                  </a:lnTo>
                  <a:lnTo>
                    <a:pt x="14" y="86"/>
                  </a:lnTo>
                  <a:lnTo>
                    <a:pt x="22" y="58"/>
                  </a:lnTo>
                  <a:lnTo>
                    <a:pt x="14" y="36"/>
                  </a:lnTo>
                  <a:lnTo>
                    <a:pt x="7" y="15"/>
                  </a:lnTo>
                  <a:lnTo>
                    <a:pt x="22" y="8"/>
                  </a:lnTo>
                  <a:lnTo>
                    <a:pt x="36" y="0"/>
                  </a:lnTo>
                  <a:lnTo>
                    <a:pt x="57" y="8"/>
                  </a:lnTo>
                  <a:lnTo>
                    <a:pt x="79" y="15"/>
                  </a:lnTo>
                  <a:lnTo>
                    <a:pt x="93" y="15"/>
                  </a:lnTo>
                  <a:lnTo>
                    <a:pt x="114" y="15"/>
                  </a:lnTo>
                  <a:lnTo>
                    <a:pt x="129" y="22"/>
                  </a:lnTo>
                  <a:lnTo>
                    <a:pt x="136" y="36"/>
                  </a:lnTo>
                  <a:lnTo>
                    <a:pt x="150" y="43"/>
                  </a:lnTo>
                  <a:lnTo>
                    <a:pt x="157" y="43"/>
                  </a:lnTo>
                  <a:lnTo>
                    <a:pt x="171" y="50"/>
                  </a:lnTo>
                  <a:lnTo>
                    <a:pt x="186" y="58"/>
                  </a:lnTo>
                  <a:lnTo>
                    <a:pt x="186" y="50"/>
                  </a:lnTo>
                  <a:lnTo>
                    <a:pt x="193" y="50"/>
                  </a:lnTo>
                  <a:close/>
                </a:path>
              </a:pathLst>
            </a:custGeom>
            <a:solidFill>
              <a:schemeClr val="accent3">
                <a:lumMod val="5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86" name="Freeform 185"/>
            <p:cNvSpPr>
              <a:spLocks/>
            </p:cNvSpPr>
            <p:nvPr/>
          </p:nvSpPr>
          <p:spPr bwMode="auto">
            <a:xfrm>
              <a:off x="6626225" y="3292475"/>
              <a:ext cx="555625" cy="612775"/>
            </a:xfrm>
            <a:custGeom>
              <a:avLst/>
              <a:gdLst>
                <a:gd name="T0" fmla="*/ 521673138 w 350"/>
                <a:gd name="T1" fmla="*/ 108367513 h 386"/>
                <a:gd name="T2" fmla="*/ 556955325 w 350"/>
                <a:gd name="T3" fmla="*/ 108367513 h 386"/>
                <a:gd name="T4" fmla="*/ 612398763 w 350"/>
                <a:gd name="T5" fmla="*/ 108367513 h 386"/>
                <a:gd name="T6" fmla="*/ 630039063 w 350"/>
                <a:gd name="T7" fmla="*/ 146169063 h 386"/>
                <a:gd name="T8" fmla="*/ 682963138 w 350"/>
                <a:gd name="T9" fmla="*/ 163810950 h 386"/>
                <a:gd name="T10" fmla="*/ 700603438 w 350"/>
                <a:gd name="T11" fmla="*/ 216733438 h 386"/>
                <a:gd name="T12" fmla="*/ 738406575 w 350"/>
                <a:gd name="T13" fmla="*/ 269657513 h 386"/>
                <a:gd name="T14" fmla="*/ 756046875 w 350"/>
                <a:gd name="T15" fmla="*/ 269657513 h 386"/>
                <a:gd name="T16" fmla="*/ 738406575 w 350"/>
                <a:gd name="T17" fmla="*/ 325100950 h 386"/>
                <a:gd name="T18" fmla="*/ 773688763 w 350"/>
                <a:gd name="T19" fmla="*/ 360383138 h 386"/>
                <a:gd name="T20" fmla="*/ 791329063 w 350"/>
                <a:gd name="T21" fmla="*/ 395665325 h 386"/>
                <a:gd name="T22" fmla="*/ 826611250 w 350"/>
                <a:gd name="T23" fmla="*/ 413305625 h 386"/>
                <a:gd name="T24" fmla="*/ 844253138 w 350"/>
                <a:gd name="T25" fmla="*/ 486390950 h 386"/>
                <a:gd name="T26" fmla="*/ 882054688 w 350"/>
                <a:gd name="T27" fmla="*/ 521673138 h 386"/>
                <a:gd name="T28" fmla="*/ 791329063 w 350"/>
                <a:gd name="T29" fmla="*/ 559474688 h 386"/>
                <a:gd name="T30" fmla="*/ 808970950 w 350"/>
                <a:gd name="T31" fmla="*/ 594756875 h 386"/>
                <a:gd name="T32" fmla="*/ 791329063 w 350"/>
                <a:gd name="T33" fmla="*/ 594756875 h 386"/>
                <a:gd name="T34" fmla="*/ 682963138 w 350"/>
                <a:gd name="T35" fmla="*/ 682963138 h 386"/>
                <a:gd name="T36" fmla="*/ 574595625 w 350"/>
                <a:gd name="T37" fmla="*/ 773688763 h 386"/>
                <a:gd name="T38" fmla="*/ 521673138 w 350"/>
                <a:gd name="T39" fmla="*/ 791329063 h 386"/>
                <a:gd name="T40" fmla="*/ 521673138 w 350"/>
                <a:gd name="T41" fmla="*/ 756046875 h 386"/>
                <a:gd name="T42" fmla="*/ 504031250 w 350"/>
                <a:gd name="T43" fmla="*/ 720764688 h 386"/>
                <a:gd name="T44" fmla="*/ 448587813 w 350"/>
                <a:gd name="T45" fmla="*/ 738406575 h 386"/>
                <a:gd name="T46" fmla="*/ 448587813 w 350"/>
                <a:gd name="T47" fmla="*/ 720764688 h 386"/>
                <a:gd name="T48" fmla="*/ 468749063 w 350"/>
                <a:gd name="T49" fmla="*/ 682963138 h 386"/>
                <a:gd name="T50" fmla="*/ 504031250 w 350"/>
                <a:gd name="T51" fmla="*/ 665321250 h 386"/>
                <a:gd name="T52" fmla="*/ 504031250 w 350"/>
                <a:gd name="T53" fmla="*/ 594756875 h 386"/>
                <a:gd name="T54" fmla="*/ 468749063 w 350"/>
                <a:gd name="T55" fmla="*/ 577116575 h 386"/>
                <a:gd name="T56" fmla="*/ 504031250 w 350"/>
                <a:gd name="T57" fmla="*/ 559474688 h 386"/>
                <a:gd name="T58" fmla="*/ 448587813 w 350"/>
                <a:gd name="T59" fmla="*/ 486390950 h 386"/>
                <a:gd name="T60" fmla="*/ 395665325 w 350"/>
                <a:gd name="T61" fmla="*/ 504031250 h 386"/>
                <a:gd name="T62" fmla="*/ 430947513 w 350"/>
                <a:gd name="T63" fmla="*/ 539313438 h 386"/>
                <a:gd name="T64" fmla="*/ 448587813 w 350"/>
                <a:gd name="T65" fmla="*/ 577116575 h 386"/>
                <a:gd name="T66" fmla="*/ 468749063 w 350"/>
                <a:gd name="T67" fmla="*/ 665321250 h 386"/>
                <a:gd name="T68" fmla="*/ 430947513 w 350"/>
                <a:gd name="T69" fmla="*/ 682963138 h 386"/>
                <a:gd name="T70" fmla="*/ 395665325 w 350"/>
                <a:gd name="T71" fmla="*/ 665321250 h 386"/>
                <a:gd name="T72" fmla="*/ 378023438 w 350"/>
                <a:gd name="T73" fmla="*/ 720764688 h 386"/>
                <a:gd name="T74" fmla="*/ 413305625 w 350"/>
                <a:gd name="T75" fmla="*/ 756046875 h 386"/>
                <a:gd name="T76" fmla="*/ 468749063 w 350"/>
                <a:gd name="T77" fmla="*/ 773688763 h 386"/>
                <a:gd name="T78" fmla="*/ 448587813 w 350"/>
                <a:gd name="T79" fmla="*/ 846772500 h 386"/>
                <a:gd name="T80" fmla="*/ 430947513 w 350"/>
                <a:gd name="T81" fmla="*/ 864414388 h 386"/>
                <a:gd name="T82" fmla="*/ 342741250 w 350"/>
                <a:gd name="T83" fmla="*/ 899696575 h 386"/>
                <a:gd name="T84" fmla="*/ 287297813 w 350"/>
                <a:gd name="T85" fmla="*/ 917336875 h 386"/>
                <a:gd name="T86" fmla="*/ 269657513 w 350"/>
                <a:gd name="T87" fmla="*/ 952619063 h 386"/>
                <a:gd name="T88" fmla="*/ 234375325 w 350"/>
                <a:gd name="T89" fmla="*/ 952619063 h 386"/>
                <a:gd name="T90" fmla="*/ 199093138 w 350"/>
                <a:gd name="T91" fmla="*/ 934978763 h 386"/>
                <a:gd name="T92" fmla="*/ 108367513 w 350"/>
                <a:gd name="T93" fmla="*/ 738406575 h 386"/>
                <a:gd name="T94" fmla="*/ 17641888 w 350"/>
                <a:gd name="T95" fmla="*/ 486390950 h 386"/>
                <a:gd name="T96" fmla="*/ 17641888 w 350"/>
                <a:gd name="T97" fmla="*/ 413305625 h 386"/>
                <a:gd name="T98" fmla="*/ 35282188 w 350"/>
                <a:gd name="T99" fmla="*/ 216733438 h 386"/>
                <a:gd name="T100" fmla="*/ 17641888 w 350"/>
                <a:gd name="T101" fmla="*/ 37803138 h 386"/>
                <a:gd name="T102" fmla="*/ 143649700 w 350"/>
                <a:gd name="T103" fmla="*/ 20161250 h 386"/>
                <a:gd name="T104" fmla="*/ 287297813 w 350"/>
                <a:gd name="T105" fmla="*/ 37803138 h 386"/>
                <a:gd name="T106" fmla="*/ 378023438 w 350"/>
                <a:gd name="T107" fmla="*/ 108367513 h 386"/>
                <a:gd name="T108" fmla="*/ 468749063 w 350"/>
                <a:gd name="T109" fmla="*/ 146169063 h 38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50"/>
                <a:gd name="T166" fmla="*/ 0 h 386"/>
                <a:gd name="T167" fmla="*/ 350 w 350"/>
                <a:gd name="T168" fmla="*/ 386 h 38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50" h="386">
                  <a:moveTo>
                    <a:pt x="193" y="50"/>
                  </a:moveTo>
                  <a:lnTo>
                    <a:pt x="200" y="43"/>
                  </a:lnTo>
                  <a:lnTo>
                    <a:pt x="207" y="43"/>
                  </a:lnTo>
                  <a:lnTo>
                    <a:pt x="207" y="36"/>
                  </a:lnTo>
                  <a:lnTo>
                    <a:pt x="214" y="43"/>
                  </a:lnTo>
                  <a:lnTo>
                    <a:pt x="221" y="43"/>
                  </a:lnTo>
                  <a:lnTo>
                    <a:pt x="221" y="36"/>
                  </a:lnTo>
                  <a:lnTo>
                    <a:pt x="228" y="43"/>
                  </a:lnTo>
                  <a:lnTo>
                    <a:pt x="243" y="43"/>
                  </a:lnTo>
                  <a:lnTo>
                    <a:pt x="250" y="43"/>
                  </a:lnTo>
                  <a:lnTo>
                    <a:pt x="250" y="50"/>
                  </a:lnTo>
                  <a:lnTo>
                    <a:pt x="250" y="58"/>
                  </a:lnTo>
                  <a:lnTo>
                    <a:pt x="257" y="58"/>
                  </a:lnTo>
                  <a:lnTo>
                    <a:pt x="264" y="65"/>
                  </a:lnTo>
                  <a:lnTo>
                    <a:pt x="271" y="65"/>
                  </a:lnTo>
                  <a:lnTo>
                    <a:pt x="271" y="72"/>
                  </a:lnTo>
                  <a:lnTo>
                    <a:pt x="278" y="72"/>
                  </a:lnTo>
                  <a:lnTo>
                    <a:pt x="278" y="86"/>
                  </a:lnTo>
                  <a:lnTo>
                    <a:pt x="278" y="93"/>
                  </a:lnTo>
                  <a:lnTo>
                    <a:pt x="285" y="100"/>
                  </a:lnTo>
                  <a:lnTo>
                    <a:pt x="293" y="107"/>
                  </a:lnTo>
                  <a:lnTo>
                    <a:pt x="293" y="115"/>
                  </a:lnTo>
                  <a:lnTo>
                    <a:pt x="300" y="115"/>
                  </a:lnTo>
                  <a:lnTo>
                    <a:pt x="300" y="107"/>
                  </a:lnTo>
                  <a:lnTo>
                    <a:pt x="300" y="115"/>
                  </a:lnTo>
                  <a:lnTo>
                    <a:pt x="300" y="122"/>
                  </a:lnTo>
                  <a:lnTo>
                    <a:pt x="293" y="129"/>
                  </a:lnTo>
                  <a:lnTo>
                    <a:pt x="300" y="136"/>
                  </a:lnTo>
                  <a:lnTo>
                    <a:pt x="300" y="143"/>
                  </a:lnTo>
                  <a:lnTo>
                    <a:pt x="307" y="143"/>
                  </a:lnTo>
                  <a:lnTo>
                    <a:pt x="314" y="143"/>
                  </a:lnTo>
                  <a:lnTo>
                    <a:pt x="314" y="150"/>
                  </a:lnTo>
                  <a:lnTo>
                    <a:pt x="314" y="157"/>
                  </a:lnTo>
                  <a:lnTo>
                    <a:pt x="321" y="157"/>
                  </a:lnTo>
                  <a:lnTo>
                    <a:pt x="328" y="157"/>
                  </a:lnTo>
                  <a:lnTo>
                    <a:pt x="328" y="164"/>
                  </a:lnTo>
                  <a:lnTo>
                    <a:pt x="335" y="164"/>
                  </a:lnTo>
                  <a:lnTo>
                    <a:pt x="335" y="179"/>
                  </a:lnTo>
                  <a:lnTo>
                    <a:pt x="335" y="193"/>
                  </a:lnTo>
                  <a:lnTo>
                    <a:pt x="342" y="193"/>
                  </a:lnTo>
                  <a:lnTo>
                    <a:pt x="350" y="193"/>
                  </a:lnTo>
                  <a:lnTo>
                    <a:pt x="350" y="207"/>
                  </a:lnTo>
                  <a:lnTo>
                    <a:pt x="350" y="222"/>
                  </a:lnTo>
                  <a:lnTo>
                    <a:pt x="328" y="222"/>
                  </a:lnTo>
                  <a:lnTo>
                    <a:pt x="314" y="222"/>
                  </a:lnTo>
                  <a:lnTo>
                    <a:pt x="314" y="229"/>
                  </a:lnTo>
                  <a:lnTo>
                    <a:pt x="314" y="236"/>
                  </a:lnTo>
                  <a:lnTo>
                    <a:pt x="321" y="236"/>
                  </a:lnTo>
                  <a:lnTo>
                    <a:pt x="328" y="236"/>
                  </a:lnTo>
                  <a:lnTo>
                    <a:pt x="321" y="236"/>
                  </a:lnTo>
                  <a:lnTo>
                    <a:pt x="314" y="236"/>
                  </a:lnTo>
                  <a:lnTo>
                    <a:pt x="307" y="236"/>
                  </a:lnTo>
                  <a:lnTo>
                    <a:pt x="300" y="236"/>
                  </a:lnTo>
                  <a:lnTo>
                    <a:pt x="271" y="271"/>
                  </a:lnTo>
                  <a:lnTo>
                    <a:pt x="243" y="307"/>
                  </a:lnTo>
                  <a:lnTo>
                    <a:pt x="236" y="307"/>
                  </a:lnTo>
                  <a:lnTo>
                    <a:pt x="228" y="307"/>
                  </a:lnTo>
                  <a:lnTo>
                    <a:pt x="228" y="314"/>
                  </a:lnTo>
                  <a:lnTo>
                    <a:pt x="221" y="314"/>
                  </a:lnTo>
                  <a:lnTo>
                    <a:pt x="207" y="314"/>
                  </a:lnTo>
                  <a:lnTo>
                    <a:pt x="207" y="307"/>
                  </a:lnTo>
                  <a:lnTo>
                    <a:pt x="207" y="293"/>
                  </a:lnTo>
                  <a:lnTo>
                    <a:pt x="207" y="300"/>
                  </a:lnTo>
                  <a:lnTo>
                    <a:pt x="200" y="307"/>
                  </a:lnTo>
                  <a:lnTo>
                    <a:pt x="200" y="293"/>
                  </a:lnTo>
                  <a:lnTo>
                    <a:pt x="200" y="286"/>
                  </a:lnTo>
                  <a:lnTo>
                    <a:pt x="193" y="286"/>
                  </a:lnTo>
                  <a:lnTo>
                    <a:pt x="186" y="293"/>
                  </a:lnTo>
                  <a:lnTo>
                    <a:pt x="178" y="293"/>
                  </a:lnTo>
                  <a:lnTo>
                    <a:pt x="171" y="293"/>
                  </a:lnTo>
                  <a:lnTo>
                    <a:pt x="171" y="286"/>
                  </a:lnTo>
                  <a:lnTo>
                    <a:pt x="178" y="286"/>
                  </a:lnTo>
                  <a:lnTo>
                    <a:pt x="186" y="286"/>
                  </a:lnTo>
                  <a:lnTo>
                    <a:pt x="186" y="279"/>
                  </a:lnTo>
                  <a:lnTo>
                    <a:pt x="186" y="271"/>
                  </a:lnTo>
                  <a:lnTo>
                    <a:pt x="193" y="271"/>
                  </a:lnTo>
                  <a:lnTo>
                    <a:pt x="200" y="271"/>
                  </a:lnTo>
                  <a:lnTo>
                    <a:pt x="200" y="264"/>
                  </a:lnTo>
                  <a:lnTo>
                    <a:pt x="207" y="264"/>
                  </a:lnTo>
                  <a:lnTo>
                    <a:pt x="207" y="250"/>
                  </a:lnTo>
                  <a:lnTo>
                    <a:pt x="200" y="236"/>
                  </a:lnTo>
                  <a:lnTo>
                    <a:pt x="193" y="236"/>
                  </a:lnTo>
                  <a:lnTo>
                    <a:pt x="186" y="236"/>
                  </a:lnTo>
                  <a:lnTo>
                    <a:pt x="186" y="229"/>
                  </a:lnTo>
                  <a:lnTo>
                    <a:pt x="186" y="222"/>
                  </a:lnTo>
                  <a:lnTo>
                    <a:pt x="193" y="222"/>
                  </a:lnTo>
                  <a:lnTo>
                    <a:pt x="200" y="222"/>
                  </a:lnTo>
                  <a:lnTo>
                    <a:pt x="186" y="214"/>
                  </a:lnTo>
                  <a:lnTo>
                    <a:pt x="178" y="200"/>
                  </a:lnTo>
                  <a:lnTo>
                    <a:pt x="178" y="193"/>
                  </a:lnTo>
                  <a:lnTo>
                    <a:pt x="171" y="193"/>
                  </a:lnTo>
                  <a:lnTo>
                    <a:pt x="157" y="193"/>
                  </a:lnTo>
                  <a:lnTo>
                    <a:pt x="157" y="200"/>
                  </a:lnTo>
                  <a:lnTo>
                    <a:pt x="157" y="214"/>
                  </a:lnTo>
                  <a:lnTo>
                    <a:pt x="164" y="214"/>
                  </a:lnTo>
                  <a:lnTo>
                    <a:pt x="171" y="214"/>
                  </a:lnTo>
                  <a:lnTo>
                    <a:pt x="171" y="222"/>
                  </a:lnTo>
                  <a:lnTo>
                    <a:pt x="178" y="222"/>
                  </a:lnTo>
                  <a:lnTo>
                    <a:pt x="178" y="229"/>
                  </a:lnTo>
                  <a:lnTo>
                    <a:pt x="178" y="236"/>
                  </a:lnTo>
                  <a:lnTo>
                    <a:pt x="178" y="250"/>
                  </a:lnTo>
                  <a:lnTo>
                    <a:pt x="186" y="264"/>
                  </a:lnTo>
                  <a:lnTo>
                    <a:pt x="178" y="264"/>
                  </a:lnTo>
                  <a:lnTo>
                    <a:pt x="178" y="271"/>
                  </a:lnTo>
                  <a:lnTo>
                    <a:pt x="171" y="271"/>
                  </a:lnTo>
                  <a:lnTo>
                    <a:pt x="171" y="264"/>
                  </a:lnTo>
                  <a:lnTo>
                    <a:pt x="164" y="264"/>
                  </a:lnTo>
                  <a:lnTo>
                    <a:pt x="157" y="264"/>
                  </a:lnTo>
                  <a:lnTo>
                    <a:pt x="150" y="271"/>
                  </a:lnTo>
                  <a:lnTo>
                    <a:pt x="150" y="279"/>
                  </a:lnTo>
                  <a:lnTo>
                    <a:pt x="150" y="286"/>
                  </a:lnTo>
                  <a:lnTo>
                    <a:pt x="157" y="286"/>
                  </a:lnTo>
                  <a:lnTo>
                    <a:pt x="157" y="293"/>
                  </a:lnTo>
                  <a:lnTo>
                    <a:pt x="164" y="300"/>
                  </a:lnTo>
                  <a:lnTo>
                    <a:pt x="171" y="307"/>
                  </a:lnTo>
                  <a:lnTo>
                    <a:pt x="178" y="307"/>
                  </a:lnTo>
                  <a:lnTo>
                    <a:pt x="186" y="307"/>
                  </a:lnTo>
                  <a:lnTo>
                    <a:pt x="186" y="321"/>
                  </a:lnTo>
                  <a:lnTo>
                    <a:pt x="186" y="336"/>
                  </a:lnTo>
                  <a:lnTo>
                    <a:pt x="178" y="336"/>
                  </a:lnTo>
                  <a:lnTo>
                    <a:pt x="178" y="343"/>
                  </a:lnTo>
                  <a:lnTo>
                    <a:pt x="178" y="336"/>
                  </a:lnTo>
                  <a:lnTo>
                    <a:pt x="171" y="343"/>
                  </a:lnTo>
                  <a:lnTo>
                    <a:pt x="157" y="357"/>
                  </a:lnTo>
                  <a:lnTo>
                    <a:pt x="150" y="357"/>
                  </a:lnTo>
                  <a:lnTo>
                    <a:pt x="136" y="357"/>
                  </a:lnTo>
                  <a:lnTo>
                    <a:pt x="136" y="364"/>
                  </a:lnTo>
                  <a:lnTo>
                    <a:pt x="129" y="364"/>
                  </a:lnTo>
                  <a:lnTo>
                    <a:pt x="114" y="364"/>
                  </a:lnTo>
                  <a:lnTo>
                    <a:pt x="114" y="371"/>
                  </a:lnTo>
                  <a:lnTo>
                    <a:pt x="114" y="378"/>
                  </a:lnTo>
                  <a:lnTo>
                    <a:pt x="107" y="378"/>
                  </a:lnTo>
                  <a:lnTo>
                    <a:pt x="100" y="386"/>
                  </a:lnTo>
                  <a:lnTo>
                    <a:pt x="93" y="386"/>
                  </a:lnTo>
                  <a:lnTo>
                    <a:pt x="93" y="378"/>
                  </a:lnTo>
                  <a:lnTo>
                    <a:pt x="86" y="378"/>
                  </a:lnTo>
                  <a:lnTo>
                    <a:pt x="79" y="378"/>
                  </a:lnTo>
                  <a:lnTo>
                    <a:pt x="79" y="371"/>
                  </a:lnTo>
                  <a:lnTo>
                    <a:pt x="79" y="364"/>
                  </a:lnTo>
                  <a:lnTo>
                    <a:pt x="57" y="329"/>
                  </a:lnTo>
                  <a:lnTo>
                    <a:pt x="43" y="293"/>
                  </a:lnTo>
                  <a:lnTo>
                    <a:pt x="29" y="250"/>
                  </a:lnTo>
                  <a:lnTo>
                    <a:pt x="7" y="200"/>
                  </a:lnTo>
                  <a:lnTo>
                    <a:pt x="7" y="193"/>
                  </a:lnTo>
                  <a:lnTo>
                    <a:pt x="0" y="193"/>
                  </a:lnTo>
                  <a:lnTo>
                    <a:pt x="7" y="179"/>
                  </a:lnTo>
                  <a:lnTo>
                    <a:pt x="7" y="164"/>
                  </a:lnTo>
                  <a:lnTo>
                    <a:pt x="7" y="143"/>
                  </a:lnTo>
                  <a:lnTo>
                    <a:pt x="7" y="115"/>
                  </a:lnTo>
                  <a:lnTo>
                    <a:pt x="14" y="86"/>
                  </a:lnTo>
                  <a:lnTo>
                    <a:pt x="22" y="58"/>
                  </a:lnTo>
                  <a:lnTo>
                    <a:pt x="14" y="36"/>
                  </a:lnTo>
                  <a:lnTo>
                    <a:pt x="7" y="15"/>
                  </a:lnTo>
                  <a:lnTo>
                    <a:pt x="22" y="8"/>
                  </a:lnTo>
                  <a:lnTo>
                    <a:pt x="36" y="0"/>
                  </a:lnTo>
                  <a:lnTo>
                    <a:pt x="57" y="8"/>
                  </a:lnTo>
                  <a:lnTo>
                    <a:pt x="79" y="15"/>
                  </a:lnTo>
                  <a:lnTo>
                    <a:pt x="93" y="15"/>
                  </a:lnTo>
                  <a:lnTo>
                    <a:pt x="114" y="15"/>
                  </a:lnTo>
                  <a:lnTo>
                    <a:pt x="129" y="22"/>
                  </a:lnTo>
                  <a:lnTo>
                    <a:pt x="136" y="36"/>
                  </a:lnTo>
                  <a:lnTo>
                    <a:pt x="150" y="43"/>
                  </a:lnTo>
                  <a:lnTo>
                    <a:pt x="157" y="43"/>
                  </a:lnTo>
                  <a:lnTo>
                    <a:pt x="171" y="50"/>
                  </a:lnTo>
                  <a:lnTo>
                    <a:pt x="186" y="58"/>
                  </a:lnTo>
                  <a:lnTo>
                    <a:pt x="186" y="5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87" name="Freeform 186"/>
            <p:cNvSpPr>
              <a:spLocks/>
            </p:cNvSpPr>
            <p:nvPr/>
          </p:nvSpPr>
          <p:spPr bwMode="auto">
            <a:xfrm>
              <a:off x="8053388" y="3236913"/>
              <a:ext cx="44450" cy="22225"/>
            </a:xfrm>
            <a:custGeom>
              <a:avLst/>
              <a:gdLst>
                <a:gd name="T0" fmla="*/ 0 w 28"/>
                <a:gd name="T1" fmla="*/ 17641888 h 14"/>
                <a:gd name="T2" fmla="*/ 17641888 w 28"/>
                <a:gd name="T3" fmla="*/ 17641888 h 14"/>
                <a:gd name="T4" fmla="*/ 17641888 w 28"/>
                <a:gd name="T5" fmla="*/ 0 h 14"/>
                <a:gd name="T6" fmla="*/ 35282188 w 28"/>
                <a:gd name="T7" fmla="*/ 0 h 14"/>
                <a:gd name="T8" fmla="*/ 70564375 w 28"/>
                <a:gd name="T9" fmla="*/ 0 h 14"/>
                <a:gd name="T10" fmla="*/ 35282188 w 28"/>
                <a:gd name="T11" fmla="*/ 17641888 h 14"/>
                <a:gd name="T12" fmla="*/ 17641888 w 28"/>
                <a:gd name="T13" fmla="*/ 35282188 h 14"/>
                <a:gd name="T14" fmla="*/ 17641888 w 28"/>
                <a:gd name="T15" fmla="*/ 17641888 h 14"/>
                <a:gd name="T16" fmla="*/ 0 w 28"/>
                <a:gd name="T17" fmla="*/ 176418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
                <a:gd name="T28" fmla="*/ 0 h 14"/>
                <a:gd name="T29" fmla="*/ 28 w 28"/>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 h="14">
                  <a:moveTo>
                    <a:pt x="0" y="7"/>
                  </a:moveTo>
                  <a:lnTo>
                    <a:pt x="7" y="7"/>
                  </a:lnTo>
                  <a:lnTo>
                    <a:pt x="7" y="0"/>
                  </a:lnTo>
                  <a:lnTo>
                    <a:pt x="14" y="0"/>
                  </a:lnTo>
                  <a:lnTo>
                    <a:pt x="28" y="0"/>
                  </a:lnTo>
                  <a:lnTo>
                    <a:pt x="14" y="7"/>
                  </a:lnTo>
                  <a:lnTo>
                    <a:pt x="7" y="14"/>
                  </a:lnTo>
                  <a:lnTo>
                    <a:pt x="7" y="7"/>
                  </a:lnTo>
                  <a:lnTo>
                    <a:pt x="0" y="7"/>
                  </a:lnTo>
                  <a:close/>
                </a:path>
              </a:pathLst>
            </a:custGeom>
            <a:solidFill>
              <a:srgbClr val="FFFFFF"/>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88" name="Freeform 187"/>
            <p:cNvSpPr>
              <a:spLocks/>
            </p:cNvSpPr>
            <p:nvPr/>
          </p:nvSpPr>
          <p:spPr bwMode="auto">
            <a:xfrm>
              <a:off x="8042275" y="3236913"/>
              <a:ext cx="55563" cy="22225"/>
            </a:xfrm>
            <a:custGeom>
              <a:avLst/>
              <a:gdLst>
                <a:gd name="T0" fmla="*/ 17642046 w 35"/>
                <a:gd name="T1" fmla="*/ 17641888 h 14"/>
                <a:gd name="T2" fmla="*/ 0 w 35"/>
                <a:gd name="T3" fmla="*/ 17641888 h 14"/>
                <a:gd name="T4" fmla="*/ 0 w 35"/>
                <a:gd name="T5" fmla="*/ 17641888 h 14"/>
                <a:gd name="T6" fmla="*/ 35282505 w 35"/>
                <a:gd name="T7" fmla="*/ 17641888 h 14"/>
                <a:gd name="T8" fmla="*/ 35282505 w 35"/>
                <a:gd name="T9" fmla="*/ 0 h 14"/>
                <a:gd name="T10" fmla="*/ 52924551 w 35"/>
                <a:gd name="T11" fmla="*/ 0 h 14"/>
                <a:gd name="T12" fmla="*/ 88207056 w 35"/>
                <a:gd name="T13" fmla="*/ 0 h 14"/>
                <a:gd name="T14" fmla="*/ 52924551 w 35"/>
                <a:gd name="T15" fmla="*/ 17641888 h 14"/>
                <a:gd name="T16" fmla="*/ 35282505 w 35"/>
                <a:gd name="T17" fmla="*/ 35282188 h 14"/>
                <a:gd name="T18" fmla="*/ 35282505 w 35"/>
                <a:gd name="T19" fmla="*/ 17641888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
                <a:gd name="T31" fmla="*/ 0 h 14"/>
                <a:gd name="T32" fmla="*/ 35 w 35"/>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 h="14">
                  <a:moveTo>
                    <a:pt x="7" y="7"/>
                  </a:moveTo>
                  <a:lnTo>
                    <a:pt x="0" y="7"/>
                  </a:lnTo>
                  <a:lnTo>
                    <a:pt x="14" y="7"/>
                  </a:lnTo>
                  <a:lnTo>
                    <a:pt x="14" y="0"/>
                  </a:lnTo>
                  <a:lnTo>
                    <a:pt x="21" y="0"/>
                  </a:lnTo>
                  <a:lnTo>
                    <a:pt x="35" y="0"/>
                  </a:lnTo>
                  <a:lnTo>
                    <a:pt x="21" y="7"/>
                  </a:lnTo>
                  <a:lnTo>
                    <a:pt x="14" y="14"/>
                  </a:lnTo>
                  <a:lnTo>
                    <a:pt x="14" y="7"/>
                  </a:lnTo>
                </a:path>
              </a:pathLst>
            </a:custGeom>
            <a:solidFill>
              <a:schemeClr val="tx2">
                <a:lumMod val="40000"/>
                <a:lumOff val="60000"/>
              </a:schemeClr>
            </a:solid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89" name="Freeform 188"/>
            <p:cNvSpPr>
              <a:spLocks/>
            </p:cNvSpPr>
            <p:nvPr/>
          </p:nvSpPr>
          <p:spPr bwMode="auto">
            <a:xfrm>
              <a:off x="7612063" y="3632200"/>
              <a:ext cx="112712" cy="34925"/>
            </a:xfrm>
            <a:custGeom>
              <a:avLst/>
              <a:gdLst>
                <a:gd name="T0" fmla="*/ 105846093 w 71"/>
                <a:gd name="T1" fmla="*/ 0 h 22"/>
                <a:gd name="T2" fmla="*/ 105846093 w 71"/>
                <a:gd name="T3" fmla="*/ 20161250 h 22"/>
                <a:gd name="T4" fmla="*/ 105846093 w 71"/>
                <a:gd name="T5" fmla="*/ 37803138 h 22"/>
                <a:gd name="T6" fmla="*/ 105846093 w 71"/>
                <a:gd name="T7" fmla="*/ 55443438 h 22"/>
                <a:gd name="T8" fmla="*/ 143647475 w 71"/>
                <a:gd name="T9" fmla="*/ 55443438 h 22"/>
                <a:gd name="T10" fmla="*/ 178929506 w 71"/>
                <a:gd name="T11" fmla="*/ 55443438 h 22"/>
                <a:gd name="T12" fmla="*/ 143647475 w 71"/>
                <a:gd name="T13" fmla="*/ 55443438 h 22"/>
                <a:gd name="T14" fmla="*/ 105846093 w 71"/>
                <a:gd name="T15" fmla="*/ 55443438 h 22"/>
                <a:gd name="T16" fmla="*/ 88204284 w 71"/>
                <a:gd name="T17" fmla="*/ 37803138 h 22"/>
                <a:gd name="T18" fmla="*/ 52922253 w 71"/>
                <a:gd name="T19" fmla="*/ 20161250 h 22"/>
                <a:gd name="T20" fmla="*/ 35282031 w 71"/>
                <a:gd name="T21" fmla="*/ 20161250 h 22"/>
                <a:gd name="T22" fmla="*/ 0 w 71"/>
                <a:gd name="T23" fmla="*/ 20161250 h 22"/>
                <a:gd name="T24" fmla="*/ 0 w 71"/>
                <a:gd name="T25" fmla="*/ 0 h 22"/>
                <a:gd name="T26" fmla="*/ 35282031 w 71"/>
                <a:gd name="T27" fmla="*/ 0 h 22"/>
                <a:gd name="T28" fmla="*/ 88204284 w 71"/>
                <a:gd name="T29" fmla="*/ 0 h 22"/>
                <a:gd name="T30" fmla="*/ 88204284 w 71"/>
                <a:gd name="T31" fmla="*/ 0 h 22"/>
                <a:gd name="T32" fmla="*/ 105846093 w 71"/>
                <a:gd name="T33" fmla="*/ 0 h 2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1"/>
                <a:gd name="T52" fmla="*/ 0 h 22"/>
                <a:gd name="T53" fmla="*/ 71 w 71"/>
                <a:gd name="T54" fmla="*/ 22 h 2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1" h="22">
                  <a:moveTo>
                    <a:pt x="42" y="0"/>
                  </a:moveTo>
                  <a:lnTo>
                    <a:pt x="42" y="8"/>
                  </a:lnTo>
                  <a:lnTo>
                    <a:pt x="42" y="15"/>
                  </a:lnTo>
                  <a:lnTo>
                    <a:pt x="42" y="22"/>
                  </a:lnTo>
                  <a:lnTo>
                    <a:pt x="57" y="22"/>
                  </a:lnTo>
                  <a:lnTo>
                    <a:pt x="71" y="22"/>
                  </a:lnTo>
                  <a:lnTo>
                    <a:pt x="57" y="22"/>
                  </a:lnTo>
                  <a:lnTo>
                    <a:pt x="42" y="22"/>
                  </a:lnTo>
                  <a:lnTo>
                    <a:pt x="35" y="15"/>
                  </a:lnTo>
                  <a:lnTo>
                    <a:pt x="21" y="8"/>
                  </a:lnTo>
                  <a:lnTo>
                    <a:pt x="14" y="8"/>
                  </a:lnTo>
                  <a:lnTo>
                    <a:pt x="0" y="8"/>
                  </a:lnTo>
                  <a:lnTo>
                    <a:pt x="0" y="0"/>
                  </a:lnTo>
                  <a:lnTo>
                    <a:pt x="14" y="0"/>
                  </a:lnTo>
                  <a:lnTo>
                    <a:pt x="35" y="0"/>
                  </a:lnTo>
                  <a:lnTo>
                    <a:pt x="42" y="0"/>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90" name="Freeform 189"/>
            <p:cNvSpPr>
              <a:spLocks/>
            </p:cNvSpPr>
            <p:nvPr/>
          </p:nvSpPr>
          <p:spPr bwMode="white">
            <a:xfrm>
              <a:off x="7612063" y="3632200"/>
              <a:ext cx="112712" cy="34925"/>
            </a:xfrm>
            <a:custGeom>
              <a:avLst/>
              <a:gdLst>
                <a:gd name="T0" fmla="*/ 105846093 w 71"/>
                <a:gd name="T1" fmla="*/ 0 h 22"/>
                <a:gd name="T2" fmla="*/ 105846093 w 71"/>
                <a:gd name="T3" fmla="*/ 20161250 h 22"/>
                <a:gd name="T4" fmla="*/ 105846093 w 71"/>
                <a:gd name="T5" fmla="*/ 37803138 h 22"/>
                <a:gd name="T6" fmla="*/ 105846093 w 71"/>
                <a:gd name="T7" fmla="*/ 55443438 h 22"/>
                <a:gd name="T8" fmla="*/ 143647475 w 71"/>
                <a:gd name="T9" fmla="*/ 55443438 h 22"/>
                <a:gd name="T10" fmla="*/ 178929506 w 71"/>
                <a:gd name="T11" fmla="*/ 55443438 h 22"/>
                <a:gd name="T12" fmla="*/ 143647475 w 71"/>
                <a:gd name="T13" fmla="*/ 55443438 h 22"/>
                <a:gd name="T14" fmla="*/ 105846093 w 71"/>
                <a:gd name="T15" fmla="*/ 55443438 h 22"/>
                <a:gd name="T16" fmla="*/ 88204284 w 71"/>
                <a:gd name="T17" fmla="*/ 37803138 h 22"/>
                <a:gd name="T18" fmla="*/ 52922253 w 71"/>
                <a:gd name="T19" fmla="*/ 20161250 h 22"/>
                <a:gd name="T20" fmla="*/ 35282031 w 71"/>
                <a:gd name="T21" fmla="*/ 20161250 h 22"/>
                <a:gd name="T22" fmla="*/ 0 w 71"/>
                <a:gd name="T23" fmla="*/ 20161250 h 22"/>
                <a:gd name="T24" fmla="*/ 0 w 71"/>
                <a:gd name="T25" fmla="*/ 0 h 22"/>
                <a:gd name="T26" fmla="*/ 35282031 w 71"/>
                <a:gd name="T27" fmla="*/ 0 h 22"/>
                <a:gd name="T28" fmla="*/ 88204284 w 71"/>
                <a:gd name="T29" fmla="*/ 0 h 22"/>
                <a:gd name="T30" fmla="*/ 88204284 w 71"/>
                <a:gd name="T31" fmla="*/ 0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1"/>
                <a:gd name="T49" fmla="*/ 0 h 22"/>
                <a:gd name="T50" fmla="*/ 71 w 71"/>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1" h="22">
                  <a:moveTo>
                    <a:pt x="42" y="0"/>
                  </a:moveTo>
                  <a:lnTo>
                    <a:pt x="42" y="8"/>
                  </a:lnTo>
                  <a:lnTo>
                    <a:pt x="42" y="15"/>
                  </a:lnTo>
                  <a:lnTo>
                    <a:pt x="42" y="22"/>
                  </a:lnTo>
                  <a:lnTo>
                    <a:pt x="57" y="22"/>
                  </a:lnTo>
                  <a:lnTo>
                    <a:pt x="71" y="22"/>
                  </a:lnTo>
                  <a:lnTo>
                    <a:pt x="57" y="22"/>
                  </a:lnTo>
                  <a:lnTo>
                    <a:pt x="42" y="22"/>
                  </a:lnTo>
                  <a:lnTo>
                    <a:pt x="35" y="15"/>
                  </a:lnTo>
                  <a:lnTo>
                    <a:pt x="21" y="8"/>
                  </a:lnTo>
                  <a:lnTo>
                    <a:pt x="14" y="8"/>
                  </a:lnTo>
                  <a:lnTo>
                    <a:pt x="0" y="8"/>
                  </a:lnTo>
                  <a:lnTo>
                    <a:pt x="0" y="0"/>
                  </a:lnTo>
                  <a:lnTo>
                    <a:pt x="14" y="0"/>
                  </a:lnTo>
                  <a:lnTo>
                    <a:pt x="35" y="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91" name="Freeform 190"/>
            <p:cNvSpPr>
              <a:spLocks/>
            </p:cNvSpPr>
            <p:nvPr/>
          </p:nvSpPr>
          <p:spPr bwMode="auto">
            <a:xfrm>
              <a:off x="7181850" y="3609975"/>
              <a:ext cx="406400" cy="57150"/>
            </a:xfrm>
            <a:custGeom>
              <a:avLst/>
              <a:gdLst>
                <a:gd name="T0" fmla="*/ 70564375 w 256"/>
                <a:gd name="T1" fmla="*/ 90725625 h 36"/>
                <a:gd name="T2" fmla="*/ 0 w 256"/>
                <a:gd name="T3" fmla="*/ 90725625 h 36"/>
                <a:gd name="T4" fmla="*/ 35282188 w 256"/>
                <a:gd name="T5" fmla="*/ 90725625 h 36"/>
                <a:gd name="T6" fmla="*/ 52924075 w 256"/>
                <a:gd name="T7" fmla="*/ 90725625 h 36"/>
                <a:gd name="T8" fmla="*/ 105846563 w 256"/>
                <a:gd name="T9" fmla="*/ 73085325 h 36"/>
                <a:gd name="T10" fmla="*/ 143649700 w 256"/>
                <a:gd name="T11" fmla="*/ 55443438 h 36"/>
                <a:gd name="T12" fmla="*/ 196572188 w 256"/>
                <a:gd name="T13" fmla="*/ 35282188 h 36"/>
                <a:gd name="T14" fmla="*/ 249496263 w 256"/>
                <a:gd name="T15" fmla="*/ 35282188 h 36"/>
                <a:gd name="T16" fmla="*/ 269657513 w 256"/>
                <a:gd name="T17" fmla="*/ 35282188 h 36"/>
                <a:gd name="T18" fmla="*/ 304939700 w 256"/>
                <a:gd name="T19" fmla="*/ 17641888 h 36"/>
                <a:gd name="T20" fmla="*/ 357862188 w 256"/>
                <a:gd name="T21" fmla="*/ 0 h 36"/>
                <a:gd name="T22" fmla="*/ 501511888 w 256"/>
                <a:gd name="T23" fmla="*/ 0 h 36"/>
                <a:gd name="T24" fmla="*/ 645160000 w 256"/>
                <a:gd name="T25" fmla="*/ 0 h 36"/>
                <a:gd name="T26" fmla="*/ 645160000 w 256"/>
                <a:gd name="T27" fmla="*/ 17641888 h 36"/>
                <a:gd name="T28" fmla="*/ 645160000 w 256"/>
                <a:gd name="T29" fmla="*/ 35282188 h 36"/>
                <a:gd name="T30" fmla="*/ 574595625 w 256"/>
                <a:gd name="T31" fmla="*/ 35282188 h 36"/>
                <a:gd name="T32" fmla="*/ 501511888 w 256"/>
                <a:gd name="T33" fmla="*/ 35282188 h 36"/>
                <a:gd name="T34" fmla="*/ 483870000 w 256"/>
                <a:gd name="T35" fmla="*/ 35282188 h 36"/>
                <a:gd name="T36" fmla="*/ 483870000 w 256"/>
                <a:gd name="T37" fmla="*/ 55443438 h 36"/>
                <a:gd name="T38" fmla="*/ 393144375 w 256"/>
                <a:gd name="T39" fmla="*/ 55443438 h 36"/>
                <a:gd name="T40" fmla="*/ 322580000 w 256"/>
                <a:gd name="T41" fmla="*/ 55443438 h 36"/>
                <a:gd name="T42" fmla="*/ 269657513 w 256"/>
                <a:gd name="T43" fmla="*/ 73085325 h 36"/>
                <a:gd name="T44" fmla="*/ 196572188 w 256"/>
                <a:gd name="T45" fmla="*/ 90725625 h 36"/>
                <a:gd name="T46" fmla="*/ 178931888 w 256"/>
                <a:gd name="T47" fmla="*/ 90725625 h 36"/>
                <a:gd name="T48" fmla="*/ 143649700 w 256"/>
                <a:gd name="T49" fmla="*/ 90725625 h 36"/>
                <a:gd name="T50" fmla="*/ 126007813 w 256"/>
                <a:gd name="T51" fmla="*/ 90725625 h 36"/>
                <a:gd name="T52" fmla="*/ 88206263 w 256"/>
                <a:gd name="T53" fmla="*/ 90725625 h 36"/>
                <a:gd name="T54" fmla="*/ 70564375 w 256"/>
                <a:gd name="T55" fmla="*/ 90725625 h 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56"/>
                <a:gd name="T85" fmla="*/ 0 h 36"/>
                <a:gd name="T86" fmla="*/ 256 w 256"/>
                <a:gd name="T87" fmla="*/ 36 h 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56" h="36">
                  <a:moveTo>
                    <a:pt x="28" y="36"/>
                  </a:moveTo>
                  <a:lnTo>
                    <a:pt x="0" y="36"/>
                  </a:lnTo>
                  <a:lnTo>
                    <a:pt x="14" y="36"/>
                  </a:lnTo>
                  <a:lnTo>
                    <a:pt x="21" y="36"/>
                  </a:lnTo>
                  <a:lnTo>
                    <a:pt x="42" y="29"/>
                  </a:lnTo>
                  <a:lnTo>
                    <a:pt x="57" y="22"/>
                  </a:lnTo>
                  <a:lnTo>
                    <a:pt x="78" y="14"/>
                  </a:lnTo>
                  <a:lnTo>
                    <a:pt x="99" y="14"/>
                  </a:lnTo>
                  <a:lnTo>
                    <a:pt x="107" y="14"/>
                  </a:lnTo>
                  <a:lnTo>
                    <a:pt x="121" y="7"/>
                  </a:lnTo>
                  <a:lnTo>
                    <a:pt x="142" y="0"/>
                  </a:lnTo>
                  <a:lnTo>
                    <a:pt x="199" y="0"/>
                  </a:lnTo>
                  <a:lnTo>
                    <a:pt x="256" y="0"/>
                  </a:lnTo>
                  <a:lnTo>
                    <a:pt x="256" y="7"/>
                  </a:lnTo>
                  <a:lnTo>
                    <a:pt x="256" y="14"/>
                  </a:lnTo>
                  <a:lnTo>
                    <a:pt x="228" y="14"/>
                  </a:lnTo>
                  <a:lnTo>
                    <a:pt x="199" y="14"/>
                  </a:lnTo>
                  <a:lnTo>
                    <a:pt x="192" y="14"/>
                  </a:lnTo>
                  <a:lnTo>
                    <a:pt x="192" y="22"/>
                  </a:lnTo>
                  <a:lnTo>
                    <a:pt x="156" y="22"/>
                  </a:lnTo>
                  <a:lnTo>
                    <a:pt x="128" y="22"/>
                  </a:lnTo>
                  <a:lnTo>
                    <a:pt x="107" y="29"/>
                  </a:lnTo>
                  <a:lnTo>
                    <a:pt x="78" y="36"/>
                  </a:lnTo>
                  <a:lnTo>
                    <a:pt x="71" y="36"/>
                  </a:lnTo>
                  <a:lnTo>
                    <a:pt x="57" y="36"/>
                  </a:lnTo>
                  <a:lnTo>
                    <a:pt x="50" y="36"/>
                  </a:lnTo>
                  <a:lnTo>
                    <a:pt x="35" y="36"/>
                  </a:lnTo>
                  <a:lnTo>
                    <a:pt x="28" y="36"/>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92" name="Freeform 191"/>
            <p:cNvSpPr>
              <a:spLocks/>
            </p:cNvSpPr>
            <p:nvPr/>
          </p:nvSpPr>
          <p:spPr bwMode="auto">
            <a:xfrm>
              <a:off x="7181850" y="3609975"/>
              <a:ext cx="406400" cy="57150"/>
            </a:xfrm>
            <a:custGeom>
              <a:avLst/>
              <a:gdLst>
                <a:gd name="T0" fmla="*/ 70564375 w 256"/>
                <a:gd name="T1" fmla="*/ 90725625 h 36"/>
                <a:gd name="T2" fmla="*/ 0 w 256"/>
                <a:gd name="T3" fmla="*/ 90725625 h 36"/>
                <a:gd name="T4" fmla="*/ 35282188 w 256"/>
                <a:gd name="T5" fmla="*/ 90725625 h 36"/>
                <a:gd name="T6" fmla="*/ 52924075 w 256"/>
                <a:gd name="T7" fmla="*/ 90725625 h 36"/>
                <a:gd name="T8" fmla="*/ 105846563 w 256"/>
                <a:gd name="T9" fmla="*/ 73085325 h 36"/>
                <a:gd name="T10" fmla="*/ 143649700 w 256"/>
                <a:gd name="T11" fmla="*/ 55443438 h 36"/>
                <a:gd name="T12" fmla="*/ 196572188 w 256"/>
                <a:gd name="T13" fmla="*/ 35282188 h 36"/>
                <a:gd name="T14" fmla="*/ 249496263 w 256"/>
                <a:gd name="T15" fmla="*/ 35282188 h 36"/>
                <a:gd name="T16" fmla="*/ 269657513 w 256"/>
                <a:gd name="T17" fmla="*/ 35282188 h 36"/>
                <a:gd name="T18" fmla="*/ 304939700 w 256"/>
                <a:gd name="T19" fmla="*/ 17641888 h 36"/>
                <a:gd name="T20" fmla="*/ 357862188 w 256"/>
                <a:gd name="T21" fmla="*/ 0 h 36"/>
                <a:gd name="T22" fmla="*/ 501511888 w 256"/>
                <a:gd name="T23" fmla="*/ 0 h 36"/>
                <a:gd name="T24" fmla="*/ 645160000 w 256"/>
                <a:gd name="T25" fmla="*/ 0 h 36"/>
                <a:gd name="T26" fmla="*/ 645160000 w 256"/>
                <a:gd name="T27" fmla="*/ 17641888 h 36"/>
                <a:gd name="T28" fmla="*/ 645160000 w 256"/>
                <a:gd name="T29" fmla="*/ 35282188 h 36"/>
                <a:gd name="T30" fmla="*/ 574595625 w 256"/>
                <a:gd name="T31" fmla="*/ 35282188 h 36"/>
                <a:gd name="T32" fmla="*/ 501511888 w 256"/>
                <a:gd name="T33" fmla="*/ 35282188 h 36"/>
                <a:gd name="T34" fmla="*/ 483870000 w 256"/>
                <a:gd name="T35" fmla="*/ 35282188 h 36"/>
                <a:gd name="T36" fmla="*/ 483870000 w 256"/>
                <a:gd name="T37" fmla="*/ 55443438 h 36"/>
                <a:gd name="T38" fmla="*/ 393144375 w 256"/>
                <a:gd name="T39" fmla="*/ 55443438 h 36"/>
                <a:gd name="T40" fmla="*/ 322580000 w 256"/>
                <a:gd name="T41" fmla="*/ 55443438 h 36"/>
                <a:gd name="T42" fmla="*/ 269657513 w 256"/>
                <a:gd name="T43" fmla="*/ 73085325 h 36"/>
                <a:gd name="T44" fmla="*/ 196572188 w 256"/>
                <a:gd name="T45" fmla="*/ 90725625 h 36"/>
                <a:gd name="T46" fmla="*/ 178931888 w 256"/>
                <a:gd name="T47" fmla="*/ 90725625 h 36"/>
                <a:gd name="T48" fmla="*/ 143649700 w 256"/>
                <a:gd name="T49" fmla="*/ 90725625 h 36"/>
                <a:gd name="T50" fmla="*/ 126007813 w 256"/>
                <a:gd name="T51" fmla="*/ 90725625 h 36"/>
                <a:gd name="T52" fmla="*/ 88206263 w 256"/>
                <a:gd name="T53" fmla="*/ 90725625 h 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56"/>
                <a:gd name="T82" fmla="*/ 0 h 36"/>
                <a:gd name="T83" fmla="*/ 256 w 256"/>
                <a:gd name="T84" fmla="*/ 36 h 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56" h="36">
                  <a:moveTo>
                    <a:pt x="28" y="36"/>
                  </a:moveTo>
                  <a:lnTo>
                    <a:pt x="0" y="36"/>
                  </a:lnTo>
                  <a:lnTo>
                    <a:pt x="14" y="36"/>
                  </a:lnTo>
                  <a:lnTo>
                    <a:pt x="21" y="36"/>
                  </a:lnTo>
                  <a:lnTo>
                    <a:pt x="42" y="29"/>
                  </a:lnTo>
                  <a:lnTo>
                    <a:pt x="57" y="22"/>
                  </a:lnTo>
                  <a:lnTo>
                    <a:pt x="78" y="14"/>
                  </a:lnTo>
                  <a:lnTo>
                    <a:pt x="99" y="14"/>
                  </a:lnTo>
                  <a:lnTo>
                    <a:pt x="107" y="14"/>
                  </a:lnTo>
                  <a:lnTo>
                    <a:pt x="121" y="7"/>
                  </a:lnTo>
                  <a:lnTo>
                    <a:pt x="142" y="0"/>
                  </a:lnTo>
                  <a:lnTo>
                    <a:pt x="199" y="0"/>
                  </a:lnTo>
                  <a:lnTo>
                    <a:pt x="256" y="0"/>
                  </a:lnTo>
                  <a:lnTo>
                    <a:pt x="256" y="7"/>
                  </a:lnTo>
                  <a:lnTo>
                    <a:pt x="256" y="14"/>
                  </a:lnTo>
                  <a:lnTo>
                    <a:pt x="228" y="14"/>
                  </a:lnTo>
                  <a:lnTo>
                    <a:pt x="199" y="14"/>
                  </a:lnTo>
                  <a:lnTo>
                    <a:pt x="192" y="14"/>
                  </a:lnTo>
                  <a:lnTo>
                    <a:pt x="192" y="22"/>
                  </a:lnTo>
                  <a:lnTo>
                    <a:pt x="156" y="22"/>
                  </a:lnTo>
                  <a:lnTo>
                    <a:pt x="128" y="22"/>
                  </a:lnTo>
                  <a:lnTo>
                    <a:pt x="107" y="29"/>
                  </a:lnTo>
                  <a:lnTo>
                    <a:pt x="78" y="36"/>
                  </a:lnTo>
                  <a:lnTo>
                    <a:pt x="71" y="36"/>
                  </a:lnTo>
                  <a:lnTo>
                    <a:pt x="57" y="36"/>
                  </a:lnTo>
                  <a:lnTo>
                    <a:pt x="50" y="36"/>
                  </a:lnTo>
                  <a:lnTo>
                    <a:pt x="35" y="36"/>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93" name="Freeform 192"/>
            <p:cNvSpPr>
              <a:spLocks/>
            </p:cNvSpPr>
            <p:nvPr/>
          </p:nvSpPr>
          <p:spPr bwMode="auto">
            <a:xfrm>
              <a:off x="7702550" y="3384550"/>
              <a:ext cx="249238" cy="338138"/>
            </a:xfrm>
            <a:custGeom>
              <a:avLst/>
              <a:gdLst>
                <a:gd name="T0" fmla="*/ 52924181 w 157"/>
                <a:gd name="T1" fmla="*/ 430948150 h 213"/>
                <a:gd name="T2" fmla="*/ 52924181 w 157"/>
                <a:gd name="T3" fmla="*/ 413306236 h 213"/>
                <a:gd name="T4" fmla="*/ 70564517 w 157"/>
                <a:gd name="T5" fmla="*/ 375504630 h 213"/>
                <a:gd name="T6" fmla="*/ 88206439 w 157"/>
                <a:gd name="T7" fmla="*/ 340222391 h 213"/>
                <a:gd name="T8" fmla="*/ 88206439 w 157"/>
                <a:gd name="T9" fmla="*/ 322580477 h 213"/>
                <a:gd name="T10" fmla="*/ 88206439 w 157"/>
                <a:gd name="T11" fmla="*/ 304940151 h 213"/>
                <a:gd name="T12" fmla="*/ 105846775 w 157"/>
                <a:gd name="T13" fmla="*/ 304940151 h 213"/>
                <a:gd name="T14" fmla="*/ 126008065 w 157"/>
                <a:gd name="T15" fmla="*/ 304940151 h 213"/>
                <a:gd name="T16" fmla="*/ 126008065 w 157"/>
                <a:gd name="T17" fmla="*/ 267136958 h 213"/>
                <a:gd name="T18" fmla="*/ 126008065 w 157"/>
                <a:gd name="T19" fmla="*/ 249496631 h 213"/>
                <a:gd name="T20" fmla="*/ 143649988 w 157"/>
                <a:gd name="T21" fmla="*/ 249496631 h 213"/>
                <a:gd name="T22" fmla="*/ 161290324 w 157"/>
                <a:gd name="T23" fmla="*/ 249496631 h 213"/>
                <a:gd name="T24" fmla="*/ 178932246 w 157"/>
                <a:gd name="T25" fmla="*/ 231854718 h 213"/>
                <a:gd name="T26" fmla="*/ 214214505 w 157"/>
                <a:gd name="T27" fmla="*/ 214214392 h 213"/>
                <a:gd name="T28" fmla="*/ 214214505 w 157"/>
                <a:gd name="T29" fmla="*/ 178932152 h 213"/>
                <a:gd name="T30" fmla="*/ 214214505 w 157"/>
                <a:gd name="T31" fmla="*/ 143649912 h 213"/>
                <a:gd name="T32" fmla="*/ 231854840 w 157"/>
                <a:gd name="T33" fmla="*/ 143649912 h 213"/>
                <a:gd name="T34" fmla="*/ 249496763 w 157"/>
                <a:gd name="T35" fmla="*/ 143649912 h 213"/>
                <a:gd name="T36" fmla="*/ 269658053 w 157"/>
                <a:gd name="T37" fmla="*/ 123488633 h 213"/>
                <a:gd name="T38" fmla="*/ 269658053 w 157"/>
                <a:gd name="T39" fmla="*/ 105846719 h 213"/>
                <a:gd name="T40" fmla="*/ 269658053 w 157"/>
                <a:gd name="T41" fmla="*/ 88206393 h 213"/>
                <a:gd name="T42" fmla="*/ 287298389 w 157"/>
                <a:gd name="T43" fmla="*/ 88206393 h 213"/>
                <a:gd name="T44" fmla="*/ 304940312 w 157"/>
                <a:gd name="T45" fmla="*/ 88206393 h 213"/>
                <a:gd name="T46" fmla="*/ 304940312 w 157"/>
                <a:gd name="T47" fmla="*/ 70564479 h 213"/>
                <a:gd name="T48" fmla="*/ 304940312 w 157"/>
                <a:gd name="T49" fmla="*/ 52924153 h 213"/>
                <a:gd name="T50" fmla="*/ 304940312 w 157"/>
                <a:gd name="T51" fmla="*/ 35282240 h 213"/>
                <a:gd name="T52" fmla="*/ 340222570 w 157"/>
                <a:gd name="T53" fmla="*/ 17641914 h 213"/>
                <a:gd name="T54" fmla="*/ 357862905 w 157"/>
                <a:gd name="T55" fmla="*/ 0 h 213"/>
                <a:gd name="T56" fmla="*/ 357862905 w 157"/>
                <a:gd name="T57" fmla="*/ 17641914 h 213"/>
                <a:gd name="T58" fmla="*/ 375504828 w 157"/>
                <a:gd name="T59" fmla="*/ 17641914 h 213"/>
                <a:gd name="T60" fmla="*/ 395666119 w 157"/>
                <a:gd name="T61" fmla="*/ 17641914 h 213"/>
                <a:gd name="T62" fmla="*/ 395666119 w 157"/>
                <a:gd name="T63" fmla="*/ 35282240 h 213"/>
                <a:gd name="T64" fmla="*/ 357862905 w 157"/>
                <a:gd name="T65" fmla="*/ 52924153 h 213"/>
                <a:gd name="T66" fmla="*/ 340222570 w 157"/>
                <a:gd name="T67" fmla="*/ 70564479 h 213"/>
                <a:gd name="T68" fmla="*/ 304940312 w 157"/>
                <a:gd name="T69" fmla="*/ 105846719 h 213"/>
                <a:gd name="T70" fmla="*/ 269658053 w 157"/>
                <a:gd name="T71" fmla="*/ 143649912 h 213"/>
                <a:gd name="T72" fmla="*/ 249496763 w 157"/>
                <a:gd name="T73" fmla="*/ 178932152 h 213"/>
                <a:gd name="T74" fmla="*/ 231854840 w 157"/>
                <a:gd name="T75" fmla="*/ 214214392 h 213"/>
                <a:gd name="T76" fmla="*/ 214214505 w 157"/>
                <a:gd name="T77" fmla="*/ 231854718 h 213"/>
                <a:gd name="T78" fmla="*/ 178932246 w 157"/>
                <a:gd name="T79" fmla="*/ 249496631 h 213"/>
                <a:gd name="T80" fmla="*/ 126008065 w 157"/>
                <a:gd name="T81" fmla="*/ 340222391 h 213"/>
                <a:gd name="T82" fmla="*/ 88206439 w 157"/>
                <a:gd name="T83" fmla="*/ 413306236 h 213"/>
                <a:gd name="T84" fmla="*/ 88206439 w 157"/>
                <a:gd name="T85" fmla="*/ 448588476 h 213"/>
                <a:gd name="T86" fmla="*/ 88206439 w 157"/>
                <a:gd name="T87" fmla="*/ 483870715 h 213"/>
                <a:gd name="T88" fmla="*/ 52924181 w 157"/>
                <a:gd name="T89" fmla="*/ 501512629 h 213"/>
                <a:gd name="T90" fmla="*/ 35282258 w 157"/>
                <a:gd name="T91" fmla="*/ 519152955 h 213"/>
                <a:gd name="T92" fmla="*/ 35282258 w 157"/>
                <a:gd name="T93" fmla="*/ 536794869 h 213"/>
                <a:gd name="T94" fmla="*/ 17641923 w 157"/>
                <a:gd name="T95" fmla="*/ 536794869 h 213"/>
                <a:gd name="T96" fmla="*/ 0 w 157"/>
                <a:gd name="T97" fmla="*/ 536794869 h 213"/>
                <a:gd name="T98" fmla="*/ 0 w 157"/>
                <a:gd name="T99" fmla="*/ 519152955 h 213"/>
                <a:gd name="T100" fmla="*/ 0 w 157"/>
                <a:gd name="T101" fmla="*/ 483870715 h 213"/>
                <a:gd name="T102" fmla="*/ 35282258 w 157"/>
                <a:gd name="T103" fmla="*/ 466230389 h 213"/>
                <a:gd name="T104" fmla="*/ 52924181 w 157"/>
                <a:gd name="T105" fmla="*/ 448588476 h 213"/>
                <a:gd name="T106" fmla="*/ 52924181 w 157"/>
                <a:gd name="T107" fmla="*/ 448588476 h 213"/>
                <a:gd name="T108" fmla="*/ 52924181 w 157"/>
                <a:gd name="T109" fmla="*/ 430948150 h 21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57"/>
                <a:gd name="T166" fmla="*/ 0 h 213"/>
                <a:gd name="T167" fmla="*/ 157 w 157"/>
                <a:gd name="T168" fmla="*/ 213 h 21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57" h="213">
                  <a:moveTo>
                    <a:pt x="21" y="171"/>
                  </a:moveTo>
                  <a:lnTo>
                    <a:pt x="21" y="164"/>
                  </a:lnTo>
                  <a:lnTo>
                    <a:pt x="28" y="149"/>
                  </a:lnTo>
                  <a:lnTo>
                    <a:pt x="35" y="135"/>
                  </a:lnTo>
                  <a:lnTo>
                    <a:pt x="35" y="128"/>
                  </a:lnTo>
                  <a:lnTo>
                    <a:pt x="35" y="121"/>
                  </a:lnTo>
                  <a:lnTo>
                    <a:pt x="42" y="121"/>
                  </a:lnTo>
                  <a:lnTo>
                    <a:pt x="50" y="121"/>
                  </a:lnTo>
                  <a:lnTo>
                    <a:pt x="50" y="106"/>
                  </a:lnTo>
                  <a:lnTo>
                    <a:pt x="50" y="99"/>
                  </a:lnTo>
                  <a:lnTo>
                    <a:pt x="57" y="99"/>
                  </a:lnTo>
                  <a:lnTo>
                    <a:pt x="64" y="99"/>
                  </a:lnTo>
                  <a:lnTo>
                    <a:pt x="71" y="92"/>
                  </a:lnTo>
                  <a:lnTo>
                    <a:pt x="85" y="85"/>
                  </a:lnTo>
                  <a:lnTo>
                    <a:pt x="85" y="71"/>
                  </a:lnTo>
                  <a:lnTo>
                    <a:pt x="85" y="57"/>
                  </a:lnTo>
                  <a:lnTo>
                    <a:pt x="92" y="57"/>
                  </a:lnTo>
                  <a:lnTo>
                    <a:pt x="99" y="57"/>
                  </a:lnTo>
                  <a:lnTo>
                    <a:pt x="107" y="49"/>
                  </a:lnTo>
                  <a:lnTo>
                    <a:pt x="107" y="42"/>
                  </a:lnTo>
                  <a:lnTo>
                    <a:pt x="107" y="35"/>
                  </a:lnTo>
                  <a:lnTo>
                    <a:pt x="114" y="35"/>
                  </a:lnTo>
                  <a:lnTo>
                    <a:pt x="121" y="35"/>
                  </a:lnTo>
                  <a:lnTo>
                    <a:pt x="121" y="28"/>
                  </a:lnTo>
                  <a:lnTo>
                    <a:pt x="121" y="21"/>
                  </a:lnTo>
                  <a:lnTo>
                    <a:pt x="121" y="14"/>
                  </a:lnTo>
                  <a:lnTo>
                    <a:pt x="135" y="7"/>
                  </a:lnTo>
                  <a:lnTo>
                    <a:pt x="142" y="0"/>
                  </a:lnTo>
                  <a:lnTo>
                    <a:pt x="142" y="7"/>
                  </a:lnTo>
                  <a:lnTo>
                    <a:pt x="149" y="7"/>
                  </a:lnTo>
                  <a:lnTo>
                    <a:pt x="157" y="7"/>
                  </a:lnTo>
                  <a:lnTo>
                    <a:pt x="157" y="14"/>
                  </a:lnTo>
                  <a:lnTo>
                    <a:pt x="142" y="21"/>
                  </a:lnTo>
                  <a:lnTo>
                    <a:pt x="135" y="28"/>
                  </a:lnTo>
                  <a:lnTo>
                    <a:pt x="121" y="42"/>
                  </a:lnTo>
                  <a:lnTo>
                    <a:pt x="107" y="57"/>
                  </a:lnTo>
                  <a:lnTo>
                    <a:pt x="99" y="71"/>
                  </a:lnTo>
                  <a:lnTo>
                    <a:pt x="92" y="85"/>
                  </a:lnTo>
                  <a:lnTo>
                    <a:pt x="85" y="92"/>
                  </a:lnTo>
                  <a:lnTo>
                    <a:pt x="71" y="99"/>
                  </a:lnTo>
                  <a:lnTo>
                    <a:pt x="50" y="135"/>
                  </a:lnTo>
                  <a:lnTo>
                    <a:pt x="35" y="164"/>
                  </a:lnTo>
                  <a:lnTo>
                    <a:pt x="35" y="178"/>
                  </a:lnTo>
                  <a:lnTo>
                    <a:pt x="35" y="192"/>
                  </a:lnTo>
                  <a:lnTo>
                    <a:pt x="21" y="199"/>
                  </a:lnTo>
                  <a:lnTo>
                    <a:pt x="14" y="206"/>
                  </a:lnTo>
                  <a:lnTo>
                    <a:pt x="14" y="213"/>
                  </a:lnTo>
                  <a:lnTo>
                    <a:pt x="7" y="213"/>
                  </a:lnTo>
                  <a:lnTo>
                    <a:pt x="0" y="213"/>
                  </a:lnTo>
                  <a:lnTo>
                    <a:pt x="0" y="206"/>
                  </a:lnTo>
                  <a:lnTo>
                    <a:pt x="0" y="192"/>
                  </a:lnTo>
                  <a:lnTo>
                    <a:pt x="14" y="185"/>
                  </a:lnTo>
                  <a:lnTo>
                    <a:pt x="21" y="178"/>
                  </a:lnTo>
                  <a:lnTo>
                    <a:pt x="21" y="171"/>
                  </a:lnTo>
                  <a:close/>
                </a:path>
              </a:pathLst>
            </a:custGeom>
            <a:solidFill>
              <a:srgbClr val="FFFFFF"/>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94" name="Freeform 193"/>
            <p:cNvSpPr>
              <a:spLocks/>
            </p:cNvSpPr>
            <p:nvPr/>
          </p:nvSpPr>
          <p:spPr bwMode="auto">
            <a:xfrm>
              <a:off x="7702550" y="3384550"/>
              <a:ext cx="249238" cy="338138"/>
            </a:xfrm>
            <a:custGeom>
              <a:avLst/>
              <a:gdLst>
                <a:gd name="T0" fmla="*/ 52924181 w 157"/>
                <a:gd name="T1" fmla="*/ 430948150 h 213"/>
                <a:gd name="T2" fmla="*/ 52924181 w 157"/>
                <a:gd name="T3" fmla="*/ 413306236 h 213"/>
                <a:gd name="T4" fmla="*/ 70564517 w 157"/>
                <a:gd name="T5" fmla="*/ 375504630 h 213"/>
                <a:gd name="T6" fmla="*/ 88206439 w 157"/>
                <a:gd name="T7" fmla="*/ 340222391 h 213"/>
                <a:gd name="T8" fmla="*/ 88206439 w 157"/>
                <a:gd name="T9" fmla="*/ 322580477 h 213"/>
                <a:gd name="T10" fmla="*/ 88206439 w 157"/>
                <a:gd name="T11" fmla="*/ 304940151 h 213"/>
                <a:gd name="T12" fmla="*/ 105846775 w 157"/>
                <a:gd name="T13" fmla="*/ 304940151 h 213"/>
                <a:gd name="T14" fmla="*/ 126008065 w 157"/>
                <a:gd name="T15" fmla="*/ 304940151 h 213"/>
                <a:gd name="T16" fmla="*/ 126008065 w 157"/>
                <a:gd name="T17" fmla="*/ 267136958 h 213"/>
                <a:gd name="T18" fmla="*/ 126008065 w 157"/>
                <a:gd name="T19" fmla="*/ 249496631 h 213"/>
                <a:gd name="T20" fmla="*/ 143649988 w 157"/>
                <a:gd name="T21" fmla="*/ 249496631 h 213"/>
                <a:gd name="T22" fmla="*/ 161290324 w 157"/>
                <a:gd name="T23" fmla="*/ 249496631 h 213"/>
                <a:gd name="T24" fmla="*/ 178932246 w 157"/>
                <a:gd name="T25" fmla="*/ 231854718 h 213"/>
                <a:gd name="T26" fmla="*/ 214214505 w 157"/>
                <a:gd name="T27" fmla="*/ 214214392 h 213"/>
                <a:gd name="T28" fmla="*/ 214214505 w 157"/>
                <a:gd name="T29" fmla="*/ 178932152 h 213"/>
                <a:gd name="T30" fmla="*/ 214214505 w 157"/>
                <a:gd name="T31" fmla="*/ 143649912 h 213"/>
                <a:gd name="T32" fmla="*/ 231854840 w 157"/>
                <a:gd name="T33" fmla="*/ 143649912 h 213"/>
                <a:gd name="T34" fmla="*/ 249496763 w 157"/>
                <a:gd name="T35" fmla="*/ 143649912 h 213"/>
                <a:gd name="T36" fmla="*/ 269658053 w 157"/>
                <a:gd name="T37" fmla="*/ 123488633 h 213"/>
                <a:gd name="T38" fmla="*/ 269658053 w 157"/>
                <a:gd name="T39" fmla="*/ 105846719 h 213"/>
                <a:gd name="T40" fmla="*/ 269658053 w 157"/>
                <a:gd name="T41" fmla="*/ 88206393 h 213"/>
                <a:gd name="T42" fmla="*/ 287298389 w 157"/>
                <a:gd name="T43" fmla="*/ 88206393 h 213"/>
                <a:gd name="T44" fmla="*/ 304940312 w 157"/>
                <a:gd name="T45" fmla="*/ 88206393 h 213"/>
                <a:gd name="T46" fmla="*/ 304940312 w 157"/>
                <a:gd name="T47" fmla="*/ 70564479 h 213"/>
                <a:gd name="T48" fmla="*/ 304940312 w 157"/>
                <a:gd name="T49" fmla="*/ 52924153 h 213"/>
                <a:gd name="T50" fmla="*/ 304940312 w 157"/>
                <a:gd name="T51" fmla="*/ 35282240 h 213"/>
                <a:gd name="T52" fmla="*/ 340222570 w 157"/>
                <a:gd name="T53" fmla="*/ 17641914 h 213"/>
                <a:gd name="T54" fmla="*/ 357862905 w 157"/>
                <a:gd name="T55" fmla="*/ 0 h 213"/>
                <a:gd name="T56" fmla="*/ 357862905 w 157"/>
                <a:gd name="T57" fmla="*/ 17641914 h 213"/>
                <a:gd name="T58" fmla="*/ 375504828 w 157"/>
                <a:gd name="T59" fmla="*/ 17641914 h 213"/>
                <a:gd name="T60" fmla="*/ 395666119 w 157"/>
                <a:gd name="T61" fmla="*/ 17641914 h 213"/>
                <a:gd name="T62" fmla="*/ 395666119 w 157"/>
                <a:gd name="T63" fmla="*/ 35282240 h 213"/>
                <a:gd name="T64" fmla="*/ 357862905 w 157"/>
                <a:gd name="T65" fmla="*/ 52924153 h 213"/>
                <a:gd name="T66" fmla="*/ 340222570 w 157"/>
                <a:gd name="T67" fmla="*/ 70564479 h 213"/>
                <a:gd name="T68" fmla="*/ 304940312 w 157"/>
                <a:gd name="T69" fmla="*/ 105846719 h 213"/>
                <a:gd name="T70" fmla="*/ 269658053 w 157"/>
                <a:gd name="T71" fmla="*/ 143649912 h 213"/>
                <a:gd name="T72" fmla="*/ 249496763 w 157"/>
                <a:gd name="T73" fmla="*/ 178932152 h 213"/>
                <a:gd name="T74" fmla="*/ 231854840 w 157"/>
                <a:gd name="T75" fmla="*/ 214214392 h 213"/>
                <a:gd name="T76" fmla="*/ 214214505 w 157"/>
                <a:gd name="T77" fmla="*/ 231854718 h 213"/>
                <a:gd name="T78" fmla="*/ 178932246 w 157"/>
                <a:gd name="T79" fmla="*/ 249496631 h 213"/>
                <a:gd name="T80" fmla="*/ 126008065 w 157"/>
                <a:gd name="T81" fmla="*/ 340222391 h 213"/>
                <a:gd name="T82" fmla="*/ 88206439 w 157"/>
                <a:gd name="T83" fmla="*/ 413306236 h 213"/>
                <a:gd name="T84" fmla="*/ 88206439 w 157"/>
                <a:gd name="T85" fmla="*/ 448588476 h 213"/>
                <a:gd name="T86" fmla="*/ 88206439 w 157"/>
                <a:gd name="T87" fmla="*/ 483870715 h 213"/>
                <a:gd name="T88" fmla="*/ 52924181 w 157"/>
                <a:gd name="T89" fmla="*/ 501512629 h 213"/>
                <a:gd name="T90" fmla="*/ 35282258 w 157"/>
                <a:gd name="T91" fmla="*/ 519152955 h 213"/>
                <a:gd name="T92" fmla="*/ 35282258 w 157"/>
                <a:gd name="T93" fmla="*/ 536794869 h 213"/>
                <a:gd name="T94" fmla="*/ 17641923 w 157"/>
                <a:gd name="T95" fmla="*/ 536794869 h 213"/>
                <a:gd name="T96" fmla="*/ 0 w 157"/>
                <a:gd name="T97" fmla="*/ 536794869 h 213"/>
                <a:gd name="T98" fmla="*/ 0 w 157"/>
                <a:gd name="T99" fmla="*/ 519152955 h 213"/>
                <a:gd name="T100" fmla="*/ 0 w 157"/>
                <a:gd name="T101" fmla="*/ 483870715 h 213"/>
                <a:gd name="T102" fmla="*/ 35282258 w 157"/>
                <a:gd name="T103" fmla="*/ 466230389 h 213"/>
                <a:gd name="T104" fmla="*/ 52924181 w 157"/>
                <a:gd name="T105" fmla="*/ 448588476 h 213"/>
                <a:gd name="T106" fmla="*/ 52924181 w 157"/>
                <a:gd name="T107" fmla="*/ 448588476 h 21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7"/>
                <a:gd name="T163" fmla="*/ 0 h 213"/>
                <a:gd name="T164" fmla="*/ 157 w 157"/>
                <a:gd name="T165" fmla="*/ 213 h 21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7" h="213">
                  <a:moveTo>
                    <a:pt x="21" y="171"/>
                  </a:moveTo>
                  <a:lnTo>
                    <a:pt x="21" y="164"/>
                  </a:lnTo>
                  <a:lnTo>
                    <a:pt x="28" y="149"/>
                  </a:lnTo>
                  <a:lnTo>
                    <a:pt x="35" y="135"/>
                  </a:lnTo>
                  <a:lnTo>
                    <a:pt x="35" y="128"/>
                  </a:lnTo>
                  <a:lnTo>
                    <a:pt x="35" y="121"/>
                  </a:lnTo>
                  <a:lnTo>
                    <a:pt x="42" y="121"/>
                  </a:lnTo>
                  <a:lnTo>
                    <a:pt x="50" y="121"/>
                  </a:lnTo>
                  <a:lnTo>
                    <a:pt x="50" y="106"/>
                  </a:lnTo>
                  <a:lnTo>
                    <a:pt x="50" y="99"/>
                  </a:lnTo>
                  <a:lnTo>
                    <a:pt x="57" y="99"/>
                  </a:lnTo>
                  <a:lnTo>
                    <a:pt x="64" y="99"/>
                  </a:lnTo>
                  <a:lnTo>
                    <a:pt x="71" y="92"/>
                  </a:lnTo>
                  <a:lnTo>
                    <a:pt x="85" y="85"/>
                  </a:lnTo>
                  <a:lnTo>
                    <a:pt x="85" y="71"/>
                  </a:lnTo>
                  <a:lnTo>
                    <a:pt x="85" y="57"/>
                  </a:lnTo>
                  <a:lnTo>
                    <a:pt x="92" y="57"/>
                  </a:lnTo>
                  <a:lnTo>
                    <a:pt x="99" y="57"/>
                  </a:lnTo>
                  <a:lnTo>
                    <a:pt x="107" y="49"/>
                  </a:lnTo>
                  <a:lnTo>
                    <a:pt x="107" y="42"/>
                  </a:lnTo>
                  <a:lnTo>
                    <a:pt x="107" y="35"/>
                  </a:lnTo>
                  <a:lnTo>
                    <a:pt x="114" y="35"/>
                  </a:lnTo>
                  <a:lnTo>
                    <a:pt x="121" y="35"/>
                  </a:lnTo>
                  <a:lnTo>
                    <a:pt x="121" y="28"/>
                  </a:lnTo>
                  <a:lnTo>
                    <a:pt x="121" y="21"/>
                  </a:lnTo>
                  <a:lnTo>
                    <a:pt x="121" y="14"/>
                  </a:lnTo>
                  <a:lnTo>
                    <a:pt x="135" y="7"/>
                  </a:lnTo>
                  <a:lnTo>
                    <a:pt x="142" y="0"/>
                  </a:lnTo>
                  <a:lnTo>
                    <a:pt x="142" y="7"/>
                  </a:lnTo>
                  <a:lnTo>
                    <a:pt x="149" y="7"/>
                  </a:lnTo>
                  <a:lnTo>
                    <a:pt x="157" y="7"/>
                  </a:lnTo>
                  <a:lnTo>
                    <a:pt x="157" y="14"/>
                  </a:lnTo>
                  <a:lnTo>
                    <a:pt x="142" y="21"/>
                  </a:lnTo>
                  <a:lnTo>
                    <a:pt x="135" y="28"/>
                  </a:lnTo>
                  <a:lnTo>
                    <a:pt x="121" y="42"/>
                  </a:lnTo>
                  <a:lnTo>
                    <a:pt x="107" y="57"/>
                  </a:lnTo>
                  <a:lnTo>
                    <a:pt x="99" y="71"/>
                  </a:lnTo>
                  <a:lnTo>
                    <a:pt x="92" y="85"/>
                  </a:lnTo>
                  <a:lnTo>
                    <a:pt x="85" y="92"/>
                  </a:lnTo>
                  <a:lnTo>
                    <a:pt x="71" y="99"/>
                  </a:lnTo>
                  <a:lnTo>
                    <a:pt x="50" y="135"/>
                  </a:lnTo>
                  <a:lnTo>
                    <a:pt x="35" y="164"/>
                  </a:lnTo>
                  <a:lnTo>
                    <a:pt x="35" y="178"/>
                  </a:lnTo>
                  <a:lnTo>
                    <a:pt x="35" y="192"/>
                  </a:lnTo>
                  <a:lnTo>
                    <a:pt x="21" y="199"/>
                  </a:lnTo>
                  <a:lnTo>
                    <a:pt x="14" y="206"/>
                  </a:lnTo>
                  <a:lnTo>
                    <a:pt x="14" y="213"/>
                  </a:lnTo>
                  <a:lnTo>
                    <a:pt x="7" y="213"/>
                  </a:lnTo>
                  <a:lnTo>
                    <a:pt x="0" y="213"/>
                  </a:lnTo>
                  <a:lnTo>
                    <a:pt x="0" y="206"/>
                  </a:lnTo>
                  <a:lnTo>
                    <a:pt x="0" y="192"/>
                  </a:lnTo>
                  <a:lnTo>
                    <a:pt x="14" y="185"/>
                  </a:lnTo>
                  <a:lnTo>
                    <a:pt x="21" y="178"/>
                  </a:lnTo>
                </a:path>
              </a:pathLst>
            </a:custGeom>
            <a:solidFill>
              <a:schemeClr val="tx2">
                <a:lumMod val="40000"/>
                <a:lumOff val="60000"/>
              </a:schemeClr>
            </a:solid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95" name="Freeform 194"/>
            <p:cNvSpPr>
              <a:spLocks/>
            </p:cNvSpPr>
            <p:nvPr/>
          </p:nvSpPr>
          <p:spPr bwMode="auto">
            <a:xfrm>
              <a:off x="7996238" y="3259138"/>
              <a:ext cx="46037" cy="57150"/>
            </a:xfrm>
            <a:custGeom>
              <a:avLst/>
              <a:gdLst>
                <a:gd name="T0" fmla="*/ 35281804 w 29"/>
                <a:gd name="T1" fmla="*/ 73085325 h 36"/>
                <a:gd name="T2" fmla="*/ 0 w 29"/>
                <a:gd name="T3" fmla="*/ 52924075 h 36"/>
                <a:gd name="T4" fmla="*/ 17640108 w 29"/>
                <a:gd name="T5" fmla="*/ 35282188 h 36"/>
                <a:gd name="T6" fmla="*/ 35281804 w 29"/>
                <a:gd name="T7" fmla="*/ 35282188 h 36"/>
                <a:gd name="T8" fmla="*/ 35281804 w 29"/>
                <a:gd name="T9" fmla="*/ 17641888 h 36"/>
                <a:gd name="T10" fmla="*/ 35281804 w 29"/>
                <a:gd name="T11" fmla="*/ 0 h 36"/>
                <a:gd name="T12" fmla="*/ 52921913 w 29"/>
                <a:gd name="T13" fmla="*/ 0 h 36"/>
                <a:gd name="T14" fmla="*/ 73082944 w 29"/>
                <a:gd name="T15" fmla="*/ 0 h 36"/>
                <a:gd name="T16" fmla="*/ 73082944 w 29"/>
                <a:gd name="T17" fmla="*/ 35282188 h 36"/>
                <a:gd name="T18" fmla="*/ 52921913 w 29"/>
                <a:gd name="T19" fmla="*/ 90725625 h 36"/>
                <a:gd name="T20" fmla="*/ 52921913 w 29"/>
                <a:gd name="T21" fmla="*/ 73085325 h 36"/>
                <a:gd name="T22" fmla="*/ 35281804 w 29"/>
                <a:gd name="T23" fmla="*/ 73085325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
                <a:gd name="T37" fmla="*/ 0 h 36"/>
                <a:gd name="T38" fmla="*/ 29 w 29"/>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 h="36">
                  <a:moveTo>
                    <a:pt x="14" y="29"/>
                  </a:moveTo>
                  <a:lnTo>
                    <a:pt x="0" y="21"/>
                  </a:lnTo>
                  <a:lnTo>
                    <a:pt x="7" y="14"/>
                  </a:lnTo>
                  <a:lnTo>
                    <a:pt x="14" y="14"/>
                  </a:lnTo>
                  <a:lnTo>
                    <a:pt x="14" y="7"/>
                  </a:lnTo>
                  <a:lnTo>
                    <a:pt x="14" y="0"/>
                  </a:lnTo>
                  <a:lnTo>
                    <a:pt x="21" y="0"/>
                  </a:lnTo>
                  <a:lnTo>
                    <a:pt x="29" y="0"/>
                  </a:lnTo>
                  <a:lnTo>
                    <a:pt x="29" y="14"/>
                  </a:lnTo>
                  <a:lnTo>
                    <a:pt x="21" y="36"/>
                  </a:lnTo>
                  <a:lnTo>
                    <a:pt x="21" y="29"/>
                  </a:lnTo>
                  <a:lnTo>
                    <a:pt x="14" y="29"/>
                  </a:lnTo>
                  <a:close/>
                </a:path>
              </a:pathLst>
            </a:custGeom>
            <a:solidFill>
              <a:srgbClr val="FFFFFF"/>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96" name="Freeform 195"/>
            <p:cNvSpPr>
              <a:spLocks/>
            </p:cNvSpPr>
            <p:nvPr/>
          </p:nvSpPr>
          <p:spPr bwMode="auto">
            <a:xfrm>
              <a:off x="7996238" y="3259138"/>
              <a:ext cx="46037" cy="57150"/>
            </a:xfrm>
            <a:custGeom>
              <a:avLst/>
              <a:gdLst>
                <a:gd name="T0" fmla="*/ 35281804 w 29"/>
                <a:gd name="T1" fmla="*/ 73085325 h 36"/>
                <a:gd name="T2" fmla="*/ 0 w 29"/>
                <a:gd name="T3" fmla="*/ 52924075 h 36"/>
                <a:gd name="T4" fmla="*/ 17640108 w 29"/>
                <a:gd name="T5" fmla="*/ 35282188 h 36"/>
                <a:gd name="T6" fmla="*/ 35281804 w 29"/>
                <a:gd name="T7" fmla="*/ 35282188 h 36"/>
                <a:gd name="T8" fmla="*/ 35281804 w 29"/>
                <a:gd name="T9" fmla="*/ 17641888 h 36"/>
                <a:gd name="T10" fmla="*/ 35281804 w 29"/>
                <a:gd name="T11" fmla="*/ 0 h 36"/>
                <a:gd name="T12" fmla="*/ 52921913 w 29"/>
                <a:gd name="T13" fmla="*/ 0 h 36"/>
                <a:gd name="T14" fmla="*/ 73082944 w 29"/>
                <a:gd name="T15" fmla="*/ 0 h 36"/>
                <a:gd name="T16" fmla="*/ 73082944 w 29"/>
                <a:gd name="T17" fmla="*/ 35282188 h 36"/>
                <a:gd name="T18" fmla="*/ 52921913 w 29"/>
                <a:gd name="T19" fmla="*/ 90725625 h 36"/>
                <a:gd name="T20" fmla="*/ 52921913 w 29"/>
                <a:gd name="T21" fmla="*/ 73085325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
                <a:gd name="T34" fmla="*/ 0 h 36"/>
                <a:gd name="T35" fmla="*/ 29 w 29"/>
                <a:gd name="T36" fmla="*/ 36 h 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 h="36">
                  <a:moveTo>
                    <a:pt x="14" y="29"/>
                  </a:moveTo>
                  <a:lnTo>
                    <a:pt x="0" y="21"/>
                  </a:lnTo>
                  <a:lnTo>
                    <a:pt x="7" y="14"/>
                  </a:lnTo>
                  <a:lnTo>
                    <a:pt x="14" y="14"/>
                  </a:lnTo>
                  <a:lnTo>
                    <a:pt x="14" y="7"/>
                  </a:lnTo>
                  <a:lnTo>
                    <a:pt x="14" y="0"/>
                  </a:lnTo>
                  <a:lnTo>
                    <a:pt x="21" y="0"/>
                  </a:lnTo>
                  <a:lnTo>
                    <a:pt x="29" y="0"/>
                  </a:lnTo>
                  <a:lnTo>
                    <a:pt x="29" y="14"/>
                  </a:lnTo>
                  <a:lnTo>
                    <a:pt x="21" y="36"/>
                  </a:lnTo>
                  <a:lnTo>
                    <a:pt x="21" y="29"/>
                  </a:lnTo>
                </a:path>
              </a:pathLst>
            </a:custGeom>
            <a:solidFill>
              <a:schemeClr val="tx2">
                <a:lumMod val="40000"/>
                <a:lumOff val="60000"/>
              </a:schemeClr>
            </a:solid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97" name="Freeform 196"/>
            <p:cNvSpPr>
              <a:spLocks/>
            </p:cNvSpPr>
            <p:nvPr/>
          </p:nvSpPr>
          <p:spPr bwMode="auto">
            <a:xfrm>
              <a:off x="7667625" y="3598863"/>
              <a:ext cx="68263" cy="33337"/>
            </a:xfrm>
            <a:custGeom>
              <a:avLst/>
              <a:gdLst>
                <a:gd name="T0" fmla="*/ 17642017 w 43"/>
                <a:gd name="T1" fmla="*/ 0 h 21"/>
                <a:gd name="T2" fmla="*/ 17642017 w 43"/>
                <a:gd name="T3" fmla="*/ 17640035 h 21"/>
                <a:gd name="T4" fmla="*/ 73085860 w 43"/>
                <a:gd name="T5" fmla="*/ 17640035 h 21"/>
                <a:gd name="T6" fmla="*/ 108368306 w 43"/>
                <a:gd name="T7" fmla="*/ 17640035 h 21"/>
                <a:gd name="T8" fmla="*/ 108368306 w 43"/>
                <a:gd name="T9" fmla="*/ 35281658 h 21"/>
                <a:gd name="T10" fmla="*/ 108368306 w 43"/>
                <a:gd name="T11" fmla="*/ 52921694 h 21"/>
                <a:gd name="T12" fmla="*/ 73085860 w 43"/>
                <a:gd name="T13" fmla="*/ 52921694 h 21"/>
                <a:gd name="T14" fmla="*/ 17642017 w 43"/>
                <a:gd name="T15" fmla="*/ 52921694 h 21"/>
                <a:gd name="T16" fmla="*/ 17642017 w 43"/>
                <a:gd name="T17" fmla="*/ 35281658 h 21"/>
                <a:gd name="T18" fmla="*/ 0 w 43"/>
                <a:gd name="T19" fmla="*/ 17640035 h 21"/>
                <a:gd name="T20" fmla="*/ 0 w 43"/>
                <a:gd name="T21" fmla="*/ 0 h 21"/>
                <a:gd name="T22" fmla="*/ 0 w 43"/>
                <a:gd name="T23" fmla="*/ 0 h 21"/>
                <a:gd name="T24" fmla="*/ 17642017 w 43"/>
                <a:gd name="T25" fmla="*/ 0 h 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3"/>
                <a:gd name="T40" fmla="*/ 0 h 21"/>
                <a:gd name="T41" fmla="*/ 43 w 43"/>
                <a:gd name="T42" fmla="*/ 21 h 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3" h="21">
                  <a:moveTo>
                    <a:pt x="7" y="0"/>
                  </a:moveTo>
                  <a:lnTo>
                    <a:pt x="7" y="7"/>
                  </a:lnTo>
                  <a:lnTo>
                    <a:pt x="29" y="7"/>
                  </a:lnTo>
                  <a:lnTo>
                    <a:pt x="43" y="7"/>
                  </a:lnTo>
                  <a:lnTo>
                    <a:pt x="43" y="14"/>
                  </a:lnTo>
                  <a:lnTo>
                    <a:pt x="43" y="21"/>
                  </a:lnTo>
                  <a:lnTo>
                    <a:pt x="29" y="21"/>
                  </a:lnTo>
                  <a:lnTo>
                    <a:pt x="7" y="21"/>
                  </a:lnTo>
                  <a:lnTo>
                    <a:pt x="7" y="14"/>
                  </a:lnTo>
                  <a:lnTo>
                    <a:pt x="0" y="7"/>
                  </a:lnTo>
                  <a:lnTo>
                    <a:pt x="0" y="0"/>
                  </a:lnTo>
                  <a:lnTo>
                    <a:pt x="7" y="0"/>
                  </a:lnTo>
                  <a:close/>
                </a:path>
              </a:pathLst>
            </a:custGeom>
            <a:solidFill>
              <a:srgbClr val="FFFFFF"/>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98" name="Freeform 197"/>
            <p:cNvSpPr>
              <a:spLocks/>
            </p:cNvSpPr>
            <p:nvPr/>
          </p:nvSpPr>
          <p:spPr bwMode="auto">
            <a:xfrm>
              <a:off x="7667625" y="3598863"/>
              <a:ext cx="68263" cy="33337"/>
            </a:xfrm>
            <a:custGeom>
              <a:avLst/>
              <a:gdLst>
                <a:gd name="T0" fmla="*/ 17642017 w 43"/>
                <a:gd name="T1" fmla="*/ 0 h 21"/>
                <a:gd name="T2" fmla="*/ 17642017 w 43"/>
                <a:gd name="T3" fmla="*/ 17640035 h 21"/>
                <a:gd name="T4" fmla="*/ 73085860 w 43"/>
                <a:gd name="T5" fmla="*/ 17640035 h 21"/>
                <a:gd name="T6" fmla="*/ 108368306 w 43"/>
                <a:gd name="T7" fmla="*/ 17640035 h 21"/>
                <a:gd name="T8" fmla="*/ 108368306 w 43"/>
                <a:gd name="T9" fmla="*/ 35281658 h 21"/>
                <a:gd name="T10" fmla="*/ 108368306 w 43"/>
                <a:gd name="T11" fmla="*/ 52921694 h 21"/>
                <a:gd name="T12" fmla="*/ 73085860 w 43"/>
                <a:gd name="T13" fmla="*/ 52921694 h 21"/>
                <a:gd name="T14" fmla="*/ 17642017 w 43"/>
                <a:gd name="T15" fmla="*/ 52921694 h 21"/>
                <a:gd name="T16" fmla="*/ 17642017 w 43"/>
                <a:gd name="T17" fmla="*/ 35281658 h 21"/>
                <a:gd name="T18" fmla="*/ 0 w 43"/>
                <a:gd name="T19" fmla="*/ 17640035 h 21"/>
                <a:gd name="T20" fmla="*/ 0 w 43"/>
                <a:gd name="T21" fmla="*/ 0 h 21"/>
                <a:gd name="T22" fmla="*/ 0 w 43"/>
                <a:gd name="T23" fmla="*/ 0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
                <a:gd name="T37" fmla="*/ 0 h 21"/>
                <a:gd name="T38" fmla="*/ 43 w 43"/>
                <a:gd name="T39" fmla="*/ 21 h 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 h="21">
                  <a:moveTo>
                    <a:pt x="7" y="0"/>
                  </a:moveTo>
                  <a:lnTo>
                    <a:pt x="7" y="7"/>
                  </a:lnTo>
                  <a:lnTo>
                    <a:pt x="29" y="7"/>
                  </a:lnTo>
                  <a:lnTo>
                    <a:pt x="43" y="7"/>
                  </a:lnTo>
                  <a:lnTo>
                    <a:pt x="43" y="14"/>
                  </a:lnTo>
                  <a:lnTo>
                    <a:pt x="43" y="21"/>
                  </a:lnTo>
                  <a:lnTo>
                    <a:pt x="29" y="21"/>
                  </a:lnTo>
                  <a:lnTo>
                    <a:pt x="7" y="21"/>
                  </a:lnTo>
                  <a:lnTo>
                    <a:pt x="7" y="14"/>
                  </a:lnTo>
                  <a:lnTo>
                    <a:pt x="0" y="7"/>
                  </a:lnTo>
                  <a:lnTo>
                    <a:pt x="0" y="0"/>
                  </a:lnTo>
                </a:path>
              </a:pathLst>
            </a:custGeom>
            <a:solidFill>
              <a:schemeClr val="tx2">
                <a:lumMod val="40000"/>
                <a:lumOff val="60000"/>
              </a:schemeClr>
            </a:solid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199" name="Freeform 198"/>
            <p:cNvSpPr>
              <a:spLocks/>
            </p:cNvSpPr>
            <p:nvPr/>
          </p:nvSpPr>
          <p:spPr bwMode="auto">
            <a:xfrm>
              <a:off x="7951788" y="3316288"/>
              <a:ext cx="66675" cy="68262"/>
            </a:xfrm>
            <a:custGeom>
              <a:avLst/>
              <a:gdLst>
                <a:gd name="T0" fmla="*/ 70564375 w 42"/>
                <a:gd name="T1" fmla="*/ 17640171 h 43"/>
                <a:gd name="T2" fmla="*/ 70564375 w 42"/>
                <a:gd name="T3" fmla="*/ 0 h 43"/>
                <a:gd name="T4" fmla="*/ 88206263 w 42"/>
                <a:gd name="T5" fmla="*/ 0 h 43"/>
                <a:gd name="T6" fmla="*/ 105846563 w 42"/>
                <a:gd name="T7" fmla="*/ 0 h 43"/>
                <a:gd name="T8" fmla="*/ 70564375 w 42"/>
                <a:gd name="T9" fmla="*/ 52922100 h 43"/>
                <a:gd name="T10" fmla="*/ 52924075 w 42"/>
                <a:gd name="T11" fmla="*/ 108365131 h 43"/>
                <a:gd name="T12" fmla="*/ 17641888 w 42"/>
                <a:gd name="T13" fmla="*/ 108365131 h 43"/>
                <a:gd name="T14" fmla="*/ 0 w 42"/>
                <a:gd name="T15" fmla="*/ 108365131 h 43"/>
                <a:gd name="T16" fmla="*/ 0 w 42"/>
                <a:gd name="T17" fmla="*/ 88204029 h 43"/>
                <a:gd name="T18" fmla="*/ 17641888 w 42"/>
                <a:gd name="T19" fmla="*/ 70563858 h 43"/>
                <a:gd name="T20" fmla="*/ 17641888 w 42"/>
                <a:gd name="T21" fmla="*/ 52922100 h 43"/>
                <a:gd name="T22" fmla="*/ 35282188 w 42"/>
                <a:gd name="T23" fmla="*/ 35281929 h 43"/>
                <a:gd name="T24" fmla="*/ 52924075 w 42"/>
                <a:gd name="T25" fmla="*/ 17640171 h 43"/>
                <a:gd name="T26" fmla="*/ 52924075 w 42"/>
                <a:gd name="T27" fmla="*/ 17640171 h 43"/>
                <a:gd name="T28" fmla="*/ 70564375 w 42"/>
                <a:gd name="T29" fmla="*/ 17640171 h 4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
                <a:gd name="T46" fmla="*/ 0 h 43"/>
                <a:gd name="T47" fmla="*/ 42 w 42"/>
                <a:gd name="T48" fmla="*/ 43 h 4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 h="43">
                  <a:moveTo>
                    <a:pt x="28" y="7"/>
                  </a:moveTo>
                  <a:lnTo>
                    <a:pt x="28" y="0"/>
                  </a:lnTo>
                  <a:lnTo>
                    <a:pt x="35" y="0"/>
                  </a:lnTo>
                  <a:lnTo>
                    <a:pt x="42" y="0"/>
                  </a:lnTo>
                  <a:lnTo>
                    <a:pt x="28" y="21"/>
                  </a:lnTo>
                  <a:lnTo>
                    <a:pt x="21" y="43"/>
                  </a:lnTo>
                  <a:lnTo>
                    <a:pt x="7" y="43"/>
                  </a:lnTo>
                  <a:lnTo>
                    <a:pt x="0" y="43"/>
                  </a:lnTo>
                  <a:lnTo>
                    <a:pt x="0" y="35"/>
                  </a:lnTo>
                  <a:lnTo>
                    <a:pt x="7" y="28"/>
                  </a:lnTo>
                  <a:lnTo>
                    <a:pt x="7" y="21"/>
                  </a:lnTo>
                  <a:lnTo>
                    <a:pt x="14" y="14"/>
                  </a:lnTo>
                  <a:lnTo>
                    <a:pt x="21" y="7"/>
                  </a:lnTo>
                  <a:lnTo>
                    <a:pt x="28" y="7"/>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00" name="Freeform 199"/>
            <p:cNvSpPr>
              <a:spLocks/>
            </p:cNvSpPr>
            <p:nvPr/>
          </p:nvSpPr>
          <p:spPr bwMode="auto">
            <a:xfrm>
              <a:off x="7951788" y="3316288"/>
              <a:ext cx="66675" cy="68262"/>
            </a:xfrm>
            <a:custGeom>
              <a:avLst/>
              <a:gdLst>
                <a:gd name="T0" fmla="*/ 70564375 w 42"/>
                <a:gd name="T1" fmla="*/ 17640171 h 43"/>
                <a:gd name="T2" fmla="*/ 70564375 w 42"/>
                <a:gd name="T3" fmla="*/ 0 h 43"/>
                <a:gd name="T4" fmla="*/ 88206263 w 42"/>
                <a:gd name="T5" fmla="*/ 0 h 43"/>
                <a:gd name="T6" fmla="*/ 105846563 w 42"/>
                <a:gd name="T7" fmla="*/ 0 h 43"/>
                <a:gd name="T8" fmla="*/ 70564375 w 42"/>
                <a:gd name="T9" fmla="*/ 52922100 h 43"/>
                <a:gd name="T10" fmla="*/ 52924075 w 42"/>
                <a:gd name="T11" fmla="*/ 108365131 h 43"/>
                <a:gd name="T12" fmla="*/ 17641888 w 42"/>
                <a:gd name="T13" fmla="*/ 108365131 h 43"/>
                <a:gd name="T14" fmla="*/ 0 w 42"/>
                <a:gd name="T15" fmla="*/ 108365131 h 43"/>
                <a:gd name="T16" fmla="*/ 0 w 42"/>
                <a:gd name="T17" fmla="*/ 88204029 h 43"/>
                <a:gd name="T18" fmla="*/ 17641888 w 42"/>
                <a:gd name="T19" fmla="*/ 70563858 h 43"/>
                <a:gd name="T20" fmla="*/ 17641888 w 42"/>
                <a:gd name="T21" fmla="*/ 52922100 h 43"/>
                <a:gd name="T22" fmla="*/ 35282188 w 42"/>
                <a:gd name="T23" fmla="*/ 35281929 h 43"/>
                <a:gd name="T24" fmla="*/ 52924075 w 42"/>
                <a:gd name="T25" fmla="*/ 17640171 h 43"/>
                <a:gd name="T26" fmla="*/ 52924075 w 42"/>
                <a:gd name="T27" fmla="*/ 17640171 h 4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2"/>
                <a:gd name="T43" fmla="*/ 0 h 43"/>
                <a:gd name="T44" fmla="*/ 42 w 42"/>
                <a:gd name="T45" fmla="*/ 43 h 4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2" h="43">
                  <a:moveTo>
                    <a:pt x="28" y="7"/>
                  </a:moveTo>
                  <a:lnTo>
                    <a:pt x="28" y="0"/>
                  </a:lnTo>
                  <a:lnTo>
                    <a:pt x="35" y="0"/>
                  </a:lnTo>
                  <a:lnTo>
                    <a:pt x="42" y="0"/>
                  </a:lnTo>
                  <a:lnTo>
                    <a:pt x="28" y="21"/>
                  </a:lnTo>
                  <a:lnTo>
                    <a:pt x="21" y="43"/>
                  </a:lnTo>
                  <a:lnTo>
                    <a:pt x="7" y="43"/>
                  </a:lnTo>
                  <a:lnTo>
                    <a:pt x="0" y="43"/>
                  </a:lnTo>
                  <a:lnTo>
                    <a:pt x="0" y="35"/>
                  </a:lnTo>
                  <a:lnTo>
                    <a:pt x="7" y="28"/>
                  </a:lnTo>
                  <a:lnTo>
                    <a:pt x="7" y="21"/>
                  </a:lnTo>
                  <a:lnTo>
                    <a:pt x="14" y="14"/>
                  </a:lnTo>
                  <a:lnTo>
                    <a:pt x="21" y="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01" name="Freeform 200"/>
            <p:cNvSpPr>
              <a:spLocks/>
            </p:cNvSpPr>
            <p:nvPr/>
          </p:nvSpPr>
          <p:spPr bwMode="auto">
            <a:xfrm>
              <a:off x="8075613" y="3146425"/>
              <a:ext cx="90487" cy="68263"/>
            </a:xfrm>
            <a:custGeom>
              <a:avLst/>
              <a:gdLst>
                <a:gd name="T0" fmla="*/ 17640203 w 57"/>
                <a:gd name="T1" fmla="*/ 88206909 h 43"/>
                <a:gd name="T2" fmla="*/ 35281993 w 57"/>
                <a:gd name="T3" fmla="*/ 88206909 h 43"/>
                <a:gd name="T4" fmla="*/ 35281993 w 57"/>
                <a:gd name="T5" fmla="*/ 70564892 h 43"/>
                <a:gd name="T6" fmla="*/ 35281993 w 57"/>
                <a:gd name="T7" fmla="*/ 52924463 h 43"/>
                <a:gd name="T8" fmla="*/ 52922195 w 57"/>
                <a:gd name="T9" fmla="*/ 52924463 h 43"/>
                <a:gd name="T10" fmla="*/ 52922195 w 57"/>
                <a:gd name="T11" fmla="*/ 35282446 h 43"/>
                <a:gd name="T12" fmla="*/ 52922195 w 57"/>
                <a:gd name="T13" fmla="*/ 0 h 43"/>
                <a:gd name="T14" fmla="*/ 90725124 w 57"/>
                <a:gd name="T15" fmla="*/ 0 h 43"/>
                <a:gd name="T16" fmla="*/ 108365326 w 57"/>
                <a:gd name="T17" fmla="*/ 0 h 43"/>
                <a:gd name="T18" fmla="*/ 126007116 w 57"/>
                <a:gd name="T19" fmla="*/ 17642017 h 43"/>
                <a:gd name="T20" fmla="*/ 143647319 w 57"/>
                <a:gd name="T21" fmla="*/ 35282446 h 43"/>
                <a:gd name="T22" fmla="*/ 126007116 w 57"/>
                <a:gd name="T23" fmla="*/ 35282446 h 43"/>
                <a:gd name="T24" fmla="*/ 108365326 w 57"/>
                <a:gd name="T25" fmla="*/ 52924463 h 43"/>
                <a:gd name="T26" fmla="*/ 90725124 w 57"/>
                <a:gd name="T27" fmla="*/ 52924463 h 43"/>
                <a:gd name="T28" fmla="*/ 90725124 w 57"/>
                <a:gd name="T29" fmla="*/ 70564892 h 43"/>
                <a:gd name="T30" fmla="*/ 90725124 w 57"/>
                <a:gd name="T31" fmla="*/ 88206909 h 43"/>
                <a:gd name="T32" fmla="*/ 70563985 w 57"/>
                <a:gd name="T33" fmla="*/ 88206909 h 43"/>
                <a:gd name="T34" fmla="*/ 52922195 w 57"/>
                <a:gd name="T35" fmla="*/ 108368306 h 43"/>
                <a:gd name="T36" fmla="*/ 35281993 w 57"/>
                <a:gd name="T37" fmla="*/ 108368306 h 43"/>
                <a:gd name="T38" fmla="*/ 0 w 57"/>
                <a:gd name="T39" fmla="*/ 108368306 h 43"/>
                <a:gd name="T40" fmla="*/ 0 w 57"/>
                <a:gd name="T41" fmla="*/ 88206909 h 43"/>
                <a:gd name="T42" fmla="*/ 0 w 57"/>
                <a:gd name="T43" fmla="*/ 88206909 h 43"/>
                <a:gd name="T44" fmla="*/ 17640203 w 57"/>
                <a:gd name="T45" fmla="*/ 88206909 h 4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
                <a:gd name="T70" fmla="*/ 0 h 43"/>
                <a:gd name="T71" fmla="*/ 57 w 57"/>
                <a:gd name="T72" fmla="*/ 43 h 4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 h="43">
                  <a:moveTo>
                    <a:pt x="7" y="35"/>
                  </a:moveTo>
                  <a:lnTo>
                    <a:pt x="14" y="35"/>
                  </a:lnTo>
                  <a:lnTo>
                    <a:pt x="14" y="28"/>
                  </a:lnTo>
                  <a:lnTo>
                    <a:pt x="14" y="21"/>
                  </a:lnTo>
                  <a:lnTo>
                    <a:pt x="21" y="21"/>
                  </a:lnTo>
                  <a:lnTo>
                    <a:pt x="21" y="14"/>
                  </a:lnTo>
                  <a:lnTo>
                    <a:pt x="21" y="0"/>
                  </a:lnTo>
                  <a:lnTo>
                    <a:pt x="36" y="0"/>
                  </a:lnTo>
                  <a:lnTo>
                    <a:pt x="43" y="0"/>
                  </a:lnTo>
                  <a:lnTo>
                    <a:pt x="50" y="7"/>
                  </a:lnTo>
                  <a:lnTo>
                    <a:pt x="57" y="14"/>
                  </a:lnTo>
                  <a:lnTo>
                    <a:pt x="50" y="14"/>
                  </a:lnTo>
                  <a:lnTo>
                    <a:pt x="43" y="21"/>
                  </a:lnTo>
                  <a:lnTo>
                    <a:pt x="36" y="21"/>
                  </a:lnTo>
                  <a:lnTo>
                    <a:pt x="36" y="28"/>
                  </a:lnTo>
                  <a:lnTo>
                    <a:pt x="36" y="35"/>
                  </a:lnTo>
                  <a:lnTo>
                    <a:pt x="28" y="35"/>
                  </a:lnTo>
                  <a:lnTo>
                    <a:pt x="21" y="43"/>
                  </a:lnTo>
                  <a:lnTo>
                    <a:pt x="14" y="43"/>
                  </a:lnTo>
                  <a:lnTo>
                    <a:pt x="0" y="43"/>
                  </a:lnTo>
                  <a:lnTo>
                    <a:pt x="0" y="35"/>
                  </a:lnTo>
                  <a:lnTo>
                    <a:pt x="7" y="35"/>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02" name="Freeform 201"/>
            <p:cNvSpPr>
              <a:spLocks/>
            </p:cNvSpPr>
            <p:nvPr/>
          </p:nvSpPr>
          <p:spPr bwMode="auto">
            <a:xfrm>
              <a:off x="8075613" y="3146425"/>
              <a:ext cx="90487" cy="68263"/>
            </a:xfrm>
            <a:custGeom>
              <a:avLst/>
              <a:gdLst>
                <a:gd name="T0" fmla="*/ 17640203 w 57"/>
                <a:gd name="T1" fmla="*/ 88206909 h 43"/>
                <a:gd name="T2" fmla="*/ 35281993 w 57"/>
                <a:gd name="T3" fmla="*/ 88206909 h 43"/>
                <a:gd name="T4" fmla="*/ 35281993 w 57"/>
                <a:gd name="T5" fmla="*/ 70564892 h 43"/>
                <a:gd name="T6" fmla="*/ 35281993 w 57"/>
                <a:gd name="T7" fmla="*/ 52924463 h 43"/>
                <a:gd name="T8" fmla="*/ 52922195 w 57"/>
                <a:gd name="T9" fmla="*/ 52924463 h 43"/>
                <a:gd name="T10" fmla="*/ 52922195 w 57"/>
                <a:gd name="T11" fmla="*/ 35282446 h 43"/>
                <a:gd name="T12" fmla="*/ 52922195 w 57"/>
                <a:gd name="T13" fmla="*/ 0 h 43"/>
                <a:gd name="T14" fmla="*/ 90725124 w 57"/>
                <a:gd name="T15" fmla="*/ 0 h 43"/>
                <a:gd name="T16" fmla="*/ 108365326 w 57"/>
                <a:gd name="T17" fmla="*/ 0 h 43"/>
                <a:gd name="T18" fmla="*/ 126007116 w 57"/>
                <a:gd name="T19" fmla="*/ 17642017 h 43"/>
                <a:gd name="T20" fmla="*/ 143647319 w 57"/>
                <a:gd name="T21" fmla="*/ 35282446 h 43"/>
                <a:gd name="T22" fmla="*/ 126007116 w 57"/>
                <a:gd name="T23" fmla="*/ 35282446 h 43"/>
                <a:gd name="T24" fmla="*/ 108365326 w 57"/>
                <a:gd name="T25" fmla="*/ 52924463 h 43"/>
                <a:gd name="T26" fmla="*/ 90725124 w 57"/>
                <a:gd name="T27" fmla="*/ 52924463 h 43"/>
                <a:gd name="T28" fmla="*/ 90725124 w 57"/>
                <a:gd name="T29" fmla="*/ 70564892 h 43"/>
                <a:gd name="T30" fmla="*/ 90725124 w 57"/>
                <a:gd name="T31" fmla="*/ 88206909 h 43"/>
                <a:gd name="T32" fmla="*/ 70563985 w 57"/>
                <a:gd name="T33" fmla="*/ 88206909 h 43"/>
                <a:gd name="T34" fmla="*/ 52922195 w 57"/>
                <a:gd name="T35" fmla="*/ 108368306 h 43"/>
                <a:gd name="T36" fmla="*/ 35281993 w 57"/>
                <a:gd name="T37" fmla="*/ 108368306 h 43"/>
                <a:gd name="T38" fmla="*/ 0 w 57"/>
                <a:gd name="T39" fmla="*/ 108368306 h 43"/>
                <a:gd name="T40" fmla="*/ 0 w 57"/>
                <a:gd name="T41" fmla="*/ 88206909 h 43"/>
                <a:gd name="T42" fmla="*/ 0 w 57"/>
                <a:gd name="T43" fmla="*/ 88206909 h 4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7"/>
                <a:gd name="T67" fmla="*/ 0 h 43"/>
                <a:gd name="T68" fmla="*/ 57 w 57"/>
                <a:gd name="T69" fmla="*/ 43 h 4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7" h="43">
                  <a:moveTo>
                    <a:pt x="7" y="35"/>
                  </a:moveTo>
                  <a:lnTo>
                    <a:pt x="14" y="35"/>
                  </a:lnTo>
                  <a:lnTo>
                    <a:pt x="14" y="28"/>
                  </a:lnTo>
                  <a:lnTo>
                    <a:pt x="14" y="21"/>
                  </a:lnTo>
                  <a:lnTo>
                    <a:pt x="21" y="21"/>
                  </a:lnTo>
                  <a:lnTo>
                    <a:pt x="21" y="14"/>
                  </a:lnTo>
                  <a:lnTo>
                    <a:pt x="21" y="0"/>
                  </a:lnTo>
                  <a:lnTo>
                    <a:pt x="36" y="0"/>
                  </a:lnTo>
                  <a:lnTo>
                    <a:pt x="43" y="0"/>
                  </a:lnTo>
                  <a:lnTo>
                    <a:pt x="50" y="7"/>
                  </a:lnTo>
                  <a:lnTo>
                    <a:pt x="57" y="14"/>
                  </a:lnTo>
                  <a:lnTo>
                    <a:pt x="50" y="14"/>
                  </a:lnTo>
                  <a:lnTo>
                    <a:pt x="43" y="21"/>
                  </a:lnTo>
                  <a:lnTo>
                    <a:pt x="36" y="21"/>
                  </a:lnTo>
                  <a:lnTo>
                    <a:pt x="36" y="28"/>
                  </a:lnTo>
                  <a:lnTo>
                    <a:pt x="36" y="35"/>
                  </a:lnTo>
                  <a:lnTo>
                    <a:pt x="28" y="35"/>
                  </a:lnTo>
                  <a:lnTo>
                    <a:pt x="21" y="43"/>
                  </a:lnTo>
                  <a:lnTo>
                    <a:pt x="14" y="43"/>
                  </a:lnTo>
                  <a:lnTo>
                    <a:pt x="0" y="43"/>
                  </a:lnTo>
                  <a:lnTo>
                    <a:pt x="0" y="35"/>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03" name="Freeform 202"/>
            <p:cNvSpPr>
              <a:spLocks/>
            </p:cNvSpPr>
            <p:nvPr/>
          </p:nvSpPr>
          <p:spPr bwMode="auto">
            <a:xfrm>
              <a:off x="7124700" y="3168650"/>
              <a:ext cx="838200" cy="476250"/>
            </a:xfrm>
            <a:custGeom>
              <a:avLst/>
              <a:gdLst>
                <a:gd name="T0" fmla="*/ 1222276575 w 528"/>
                <a:gd name="T1" fmla="*/ 234375325 h 300"/>
                <a:gd name="T2" fmla="*/ 1222276575 w 528"/>
                <a:gd name="T3" fmla="*/ 287297813 h 300"/>
                <a:gd name="T4" fmla="*/ 1204634688 w 528"/>
                <a:gd name="T5" fmla="*/ 360383138 h 300"/>
                <a:gd name="T6" fmla="*/ 1113909063 w 528"/>
                <a:gd name="T7" fmla="*/ 360383138 h 300"/>
                <a:gd name="T8" fmla="*/ 1131550950 w 528"/>
                <a:gd name="T9" fmla="*/ 413305625 h 300"/>
                <a:gd name="T10" fmla="*/ 1060986575 w 528"/>
                <a:gd name="T11" fmla="*/ 430947513 h 300"/>
                <a:gd name="T12" fmla="*/ 1043344688 w 528"/>
                <a:gd name="T13" fmla="*/ 521673138 h 300"/>
                <a:gd name="T14" fmla="*/ 1005543138 w 528"/>
                <a:gd name="T15" fmla="*/ 504031250 h 300"/>
                <a:gd name="T16" fmla="*/ 970260950 w 528"/>
                <a:gd name="T17" fmla="*/ 556955325 h 300"/>
                <a:gd name="T18" fmla="*/ 970260950 w 528"/>
                <a:gd name="T19" fmla="*/ 609877813 h 300"/>
                <a:gd name="T20" fmla="*/ 934978763 w 528"/>
                <a:gd name="T21" fmla="*/ 665321250 h 300"/>
                <a:gd name="T22" fmla="*/ 879535325 w 528"/>
                <a:gd name="T23" fmla="*/ 609877813 h 300"/>
                <a:gd name="T24" fmla="*/ 826611250 w 528"/>
                <a:gd name="T25" fmla="*/ 556955325 h 300"/>
                <a:gd name="T26" fmla="*/ 808970950 w 528"/>
                <a:gd name="T27" fmla="*/ 647680950 h 300"/>
                <a:gd name="T28" fmla="*/ 791329063 w 528"/>
                <a:gd name="T29" fmla="*/ 682963138 h 300"/>
                <a:gd name="T30" fmla="*/ 735885625 w 528"/>
                <a:gd name="T31" fmla="*/ 682963138 h 300"/>
                <a:gd name="T32" fmla="*/ 735885625 w 528"/>
                <a:gd name="T33" fmla="*/ 647680950 h 300"/>
                <a:gd name="T34" fmla="*/ 735885625 w 528"/>
                <a:gd name="T35" fmla="*/ 574595625 h 300"/>
                <a:gd name="T36" fmla="*/ 592237513 w 528"/>
                <a:gd name="T37" fmla="*/ 556955325 h 300"/>
                <a:gd name="T38" fmla="*/ 592237513 w 528"/>
                <a:gd name="T39" fmla="*/ 609877813 h 300"/>
                <a:gd name="T40" fmla="*/ 682963138 w 528"/>
                <a:gd name="T41" fmla="*/ 592237513 h 300"/>
                <a:gd name="T42" fmla="*/ 682963138 w 528"/>
                <a:gd name="T43" fmla="*/ 682963138 h 300"/>
                <a:gd name="T44" fmla="*/ 556955325 w 528"/>
                <a:gd name="T45" fmla="*/ 665321250 h 300"/>
                <a:gd name="T46" fmla="*/ 466229700 w 528"/>
                <a:gd name="T47" fmla="*/ 647680950 h 300"/>
                <a:gd name="T48" fmla="*/ 430947513 w 528"/>
                <a:gd name="T49" fmla="*/ 665321250 h 300"/>
                <a:gd name="T50" fmla="*/ 360383138 w 528"/>
                <a:gd name="T51" fmla="*/ 647680950 h 300"/>
                <a:gd name="T52" fmla="*/ 322580000 w 528"/>
                <a:gd name="T53" fmla="*/ 700603438 h 300"/>
                <a:gd name="T54" fmla="*/ 216733438 w 528"/>
                <a:gd name="T55" fmla="*/ 735885625 h 300"/>
                <a:gd name="T56" fmla="*/ 90725625 w 528"/>
                <a:gd name="T57" fmla="*/ 718245325 h 300"/>
                <a:gd name="T58" fmla="*/ 52924075 w 528"/>
                <a:gd name="T59" fmla="*/ 609877813 h 300"/>
                <a:gd name="T60" fmla="*/ 0 w 528"/>
                <a:gd name="T61" fmla="*/ 574595625 h 300"/>
                <a:gd name="T62" fmla="*/ 90725625 w 528"/>
                <a:gd name="T63" fmla="*/ 521673138 h 300"/>
                <a:gd name="T64" fmla="*/ 143649700 w 528"/>
                <a:gd name="T65" fmla="*/ 486390950 h 300"/>
                <a:gd name="T66" fmla="*/ 395665325 w 528"/>
                <a:gd name="T67" fmla="*/ 448587813 h 300"/>
                <a:gd name="T68" fmla="*/ 700603438 w 528"/>
                <a:gd name="T69" fmla="*/ 378023438 h 300"/>
                <a:gd name="T70" fmla="*/ 735885625 w 528"/>
                <a:gd name="T71" fmla="*/ 322580000 h 300"/>
                <a:gd name="T72" fmla="*/ 735885625 w 528"/>
                <a:gd name="T73" fmla="*/ 287297813 h 300"/>
                <a:gd name="T74" fmla="*/ 735885625 w 528"/>
                <a:gd name="T75" fmla="*/ 178931888 h 300"/>
                <a:gd name="T76" fmla="*/ 808970950 w 528"/>
                <a:gd name="T77" fmla="*/ 178931888 h 300"/>
                <a:gd name="T78" fmla="*/ 861893438 w 528"/>
                <a:gd name="T79" fmla="*/ 252015625 h 300"/>
                <a:gd name="T80" fmla="*/ 952619063 w 528"/>
                <a:gd name="T81" fmla="*/ 287297813 h 300"/>
                <a:gd name="T82" fmla="*/ 861893438 w 528"/>
                <a:gd name="T83" fmla="*/ 143649700 h 300"/>
                <a:gd name="T84" fmla="*/ 952619063 w 528"/>
                <a:gd name="T85" fmla="*/ 178931888 h 300"/>
                <a:gd name="T86" fmla="*/ 970260950 w 528"/>
                <a:gd name="T87" fmla="*/ 126007813 h 300"/>
                <a:gd name="T88" fmla="*/ 970260950 w 528"/>
                <a:gd name="T89" fmla="*/ 90725625 h 300"/>
                <a:gd name="T90" fmla="*/ 1005543138 w 528"/>
                <a:gd name="T91" fmla="*/ 17641888 h 300"/>
                <a:gd name="T92" fmla="*/ 1023183438 w 528"/>
                <a:gd name="T93" fmla="*/ 0 h 300"/>
                <a:gd name="T94" fmla="*/ 1078626875 w 528"/>
                <a:gd name="T95" fmla="*/ 126007813 h 300"/>
                <a:gd name="T96" fmla="*/ 1078626875 w 528"/>
                <a:gd name="T97" fmla="*/ 178931888 h 300"/>
                <a:gd name="T98" fmla="*/ 1060986575 w 528"/>
                <a:gd name="T99" fmla="*/ 252015625 h 300"/>
                <a:gd name="T100" fmla="*/ 1096268763 w 528"/>
                <a:gd name="T101" fmla="*/ 196572188 h 300"/>
                <a:gd name="T102" fmla="*/ 1149191250 w 528"/>
                <a:gd name="T103" fmla="*/ 234375325 h 300"/>
                <a:gd name="T104" fmla="*/ 1166833138 w 528"/>
                <a:gd name="T105" fmla="*/ 178931888 h 300"/>
                <a:gd name="T106" fmla="*/ 1222276575 w 528"/>
                <a:gd name="T107" fmla="*/ 143649700 h 300"/>
                <a:gd name="T108" fmla="*/ 1186994388 w 528"/>
                <a:gd name="T109" fmla="*/ 73085325 h 300"/>
                <a:gd name="T110" fmla="*/ 1222276575 w 528"/>
                <a:gd name="T111" fmla="*/ 90725625 h 300"/>
                <a:gd name="T112" fmla="*/ 1330642500 w 528"/>
                <a:gd name="T113" fmla="*/ 143649700 h 300"/>
                <a:gd name="T114" fmla="*/ 1239916875 w 528"/>
                <a:gd name="T115" fmla="*/ 108367513 h 300"/>
                <a:gd name="T116" fmla="*/ 1275199063 w 528"/>
                <a:gd name="T117" fmla="*/ 178931888 h 300"/>
                <a:gd name="T118" fmla="*/ 1275199063 w 528"/>
                <a:gd name="T119" fmla="*/ 234375325 h 3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8"/>
                <a:gd name="T181" fmla="*/ 0 h 300"/>
                <a:gd name="T182" fmla="*/ 528 w 528"/>
                <a:gd name="T183" fmla="*/ 300 h 3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8" h="300">
                  <a:moveTo>
                    <a:pt x="506" y="100"/>
                  </a:moveTo>
                  <a:lnTo>
                    <a:pt x="499" y="100"/>
                  </a:lnTo>
                  <a:lnTo>
                    <a:pt x="499" y="93"/>
                  </a:lnTo>
                  <a:lnTo>
                    <a:pt x="492" y="93"/>
                  </a:lnTo>
                  <a:lnTo>
                    <a:pt x="485" y="93"/>
                  </a:lnTo>
                  <a:lnTo>
                    <a:pt x="485" y="100"/>
                  </a:lnTo>
                  <a:lnTo>
                    <a:pt x="478" y="100"/>
                  </a:lnTo>
                  <a:lnTo>
                    <a:pt x="485" y="100"/>
                  </a:lnTo>
                  <a:lnTo>
                    <a:pt x="485" y="107"/>
                  </a:lnTo>
                  <a:lnTo>
                    <a:pt x="485" y="114"/>
                  </a:lnTo>
                  <a:lnTo>
                    <a:pt x="492" y="114"/>
                  </a:lnTo>
                  <a:lnTo>
                    <a:pt x="499" y="114"/>
                  </a:lnTo>
                  <a:lnTo>
                    <a:pt x="499" y="121"/>
                  </a:lnTo>
                  <a:lnTo>
                    <a:pt x="485" y="136"/>
                  </a:lnTo>
                  <a:lnTo>
                    <a:pt x="478" y="143"/>
                  </a:lnTo>
                  <a:lnTo>
                    <a:pt x="471" y="143"/>
                  </a:lnTo>
                  <a:lnTo>
                    <a:pt x="456" y="143"/>
                  </a:lnTo>
                  <a:lnTo>
                    <a:pt x="456" y="150"/>
                  </a:lnTo>
                  <a:lnTo>
                    <a:pt x="449" y="143"/>
                  </a:lnTo>
                  <a:lnTo>
                    <a:pt x="442" y="143"/>
                  </a:lnTo>
                  <a:lnTo>
                    <a:pt x="435" y="143"/>
                  </a:lnTo>
                  <a:lnTo>
                    <a:pt x="442" y="143"/>
                  </a:lnTo>
                  <a:lnTo>
                    <a:pt x="449" y="150"/>
                  </a:lnTo>
                  <a:lnTo>
                    <a:pt x="449" y="157"/>
                  </a:lnTo>
                  <a:lnTo>
                    <a:pt x="449" y="164"/>
                  </a:lnTo>
                  <a:lnTo>
                    <a:pt x="442" y="171"/>
                  </a:lnTo>
                  <a:lnTo>
                    <a:pt x="435" y="171"/>
                  </a:lnTo>
                  <a:lnTo>
                    <a:pt x="435" y="164"/>
                  </a:lnTo>
                  <a:lnTo>
                    <a:pt x="428" y="171"/>
                  </a:lnTo>
                  <a:lnTo>
                    <a:pt x="421" y="171"/>
                  </a:lnTo>
                  <a:lnTo>
                    <a:pt x="414" y="171"/>
                  </a:lnTo>
                  <a:lnTo>
                    <a:pt x="421" y="178"/>
                  </a:lnTo>
                  <a:lnTo>
                    <a:pt x="428" y="185"/>
                  </a:lnTo>
                  <a:lnTo>
                    <a:pt x="421" y="193"/>
                  </a:lnTo>
                  <a:lnTo>
                    <a:pt x="414" y="207"/>
                  </a:lnTo>
                  <a:lnTo>
                    <a:pt x="406" y="207"/>
                  </a:lnTo>
                  <a:lnTo>
                    <a:pt x="399" y="207"/>
                  </a:lnTo>
                  <a:lnTo>
                    <a:pt x="399" y="200"/>
                  </a:lnTo>
                  <a:lnTo>
                    <a:pt x="399" y="193"/>
                  </a:lnTo>
                  <a:lnTo>
                    <a:pt x="399" y="200"/>
                  </a:lnTo>
                  <a:lnTo>
                    <a:pt x="399" y="207"/>
                  </a:lnTo>
                  <a:lnTo>
                    <a:pt x="399" y="214"/>
                  </a:lnTo>
                  <a:lnTo>
                    <a:pt x="399" y="221"/>
                  </a:lnTo>
                  <a:lnTo>
                    <a:pt x="392" y="221"/>
                  </a:lnTo>
                  <a:lnTo>
                    <a:pt x="385" y="221"/>
                  </a:lnTo>
                  <a:lnTo>
                    <a:pt x="392" y="221"/>
                  </a:lnTo>
                  <a:lnTo>
                    <a:pt x="399" y="221"/>
                  </a:lnTo>
                  <a:lnTo>
                    <a:pt x="392" y="228"/>
                  </a:lnTo>
                  <a:lnTo>
                    <a:pt x="385" y="235"/>
                  </a:lnTo>
                  <a:lnTo>
                    <a:pt x="385" y="242"/>
                  </a:lnTo>
                  <a:lnTo>
                    <a:pt x="385" y="257"/>
                  </a:lnTo>
                  <a:lnTo>
                    <a:pt x="378" y="257"/>
                  </a:lnTo>
                  <a:lnTo>
                    <a:pt x="378" y="264"/>
                  </a:lnTo>
                  <a:lnTo>
                    <a:pt x="378" y="271"/>
                  </a:lnTo>
                  <a:lnTo>
                    <a:pt x="371" y="264"/>
                  </a:lnTo>
                  <a:lnTo>
                    <a:pt x="364" y="257"/>
                  </a:lnTo>
                  <a:lnTo>
                    <a:pt x="349" y="257"/>
                  </a:lnTo>
                  <a:lnTo>
                    <a:pt x="342" y="257"/>
                  </a:lnTo>
                  <a:lnTo>
                    <a:pt x="349" y="250"/>
                  </a:lnTo>
                  <a:lnTo>
                    <a:pt x="349" y="242"/>
                  </a:lnTo>
                  <a:lnTo>
                    <a:pt x="342" y="242"/>
                  </a:lnTo>
                  <a:lnTo>
                    <a:pt x="342" y="235"/>
                  </a:lnTo>
                  <a:lnTo>
                    <a:pt x="342" y="221"/>
                  </a:lnTo>
                  <a:lnTo>
                    <a:pt x="335" y="221"/>
                  </a:lnTo>
                  <a:lnTo>
                    <a:pt x="328" y="221"/>
                  </a:lnTo>
                  <a:lnTo>
                    <a:pt x="328" y="214"/>
                  </a:lnTo>
                  <a:lnTo>
                    <a:pt x="328" y="207"/>
                  </a:lnTo>
                  <a:lnTo>
                    <a:pt x="321" y="207"/>
                  </a:lnTo>
                  <a:lnTo>
                    <a:pt x="321" y="228"/>
                  </a:lnTo>
                  <a:lnTo>
                    <a:pt x="321" y="257"/>
                  </a:lnTo>
                  <a:lnTo>
                    <a:pt x="314" y="257"/>
                  </a:lnTo>
                  <a:lnTo>
                    <a:pt x="307" y="257"/>
                  </a:lnTo>
                  <a:lnTo>
                    <a:pt x="307" y="264"/>
                  </a:lnTo>
                  <a:lnTo>
                    <a:pt x="307" y="271"/>
                  </a:lnTo>
                  <a:lnTo>
                    <a:pt x="314" y="271"/>
                  </a:lnTo>
                  <a:lnTo>
                    <a:pt x="321" y="271"/>
                  </a:lnTo>
                  <a:lnTo>
                    <a:pt x="321" y="278"/>
                  </a:lnTo>
                  <a:lnTo>
                    <a:pt x="314" y="271"/>
                  </a:lnTo>
                  <a:lnTo>
                    <a:pt x="307" y="271"/>
                  </a:lnTo>
                  <a:lnTo>
                    <a:pt x="292" y="271"/>
                  </a:lnTo>
                  <a:lnTo>
                    <a:pt x="278" y="271"/>
                  </a:lnTo>
                  <a:lnTo>
                    <a:pt x="278" y="264"/>
                  </a:lnTo>
                  <a:lnTo>
                    <a:pt x="278" y="257"/>
                  </a:lnTo>
                  <a:lnTo>
                    <a:pt x="285" y="257"/>
                  </a:lnTo>
                  <a:lnTo>
                    <a:pt x="292" y="257"/>
                  </a:lnTo>
                  <a:lnTo>
                    <a:pt x="299" y="250"/>
                  </a:lnTo>
                  <a:lnTo>
                    <a:pt x="307" y="242"/>
                  </a:lnTo>
                  <a:lnTo>
                    <a:pt x="299" y="242"/>
                  </a:lnTo>
                  <a:lnTo>
                    <a:pt x="292" y="235"/>
                  </a:lnTo>
                  <a:lnTo>
                    <a:pt x="292" y="228"/>
                  </a:lnTo>
                  <a:lnTo>
                    <a:pt x="292" y="221"/>
                  </a:lnTo>
                  <a:lnTo>
                    <a:pt x="285" y="221"/>
                  </a:lnTo>
                  <a:lnTo>
                    <a:pt x="278" y="221"/>
                  </a:lnTo>
                  <a:lnTo>
                    <a:pt x="257" y="221"/>
                  </a:lnTo>
                  <a:lnTo>
                    <a:pt x="235" y="221"/>
                  </a:lnTo>
                  <a:lnTo>
                    <a:pt x="235" y="228"/>
                  </a:lnTo>
                  <a:lnTo>
                    <a:pt x="235" y="235"/>
                  </a:lnTo>
                  <a:lnTo>
                    <a:pt x="228" y="235"/>
                  </a:lnTo>
                  <a:lnTo>
                    <a:pt x="228" y="242"/>
                  </a:lnTo>
                  <a:lnTo>
                    <a:pt x="235" y="242"/>
                  </a:lnTo>
                  <a:lnTo>
                    <a:pt x="242" y="242"/>
                  </a:lnTo>
                  <a:lnTo>
                    <a:pt x="250" y="242"/>
                  </a:lnTo>
                  <a:lnTo>
                    <a:pt x="250" y="235"/>
                  </a:lnTo>
                  <a:lnTo>
                    <a:pt x="257" y="235"/>
                  </a:lnTo>
                  <a:lnTo>
                    <a:pt x="271" y="235"/>
                  </a:lnTo>
                  <a:lnTo>
                    <a:pt x="278" y="242"/>
                  </a:lnTo>
                  <a:lnTo>
                    <a:pt x="278" y="250"/>
                  </a:lnTo>
                  <a:lnTo>
                    <a:pt x="271" y="257"/>
                  </a:lnTo>
                  <a:lnTo>
                    <a:pt x="271" y="264"/>
                  </a:lnTo>
                  <a:lnTo>
                    <a:pt x="271" y="271"/>
                  </a:lnTo>
                  <a:lnTo>
                    <a:pt x="250" y="271"/>
                  </a:lnTo>
                  <a:lnTo>
                    <a:pt x="228" y="271"/>
                  </a:lnTo>
                  <a:lnTo>
                    <a:pt x="228" y="264"/>
                  </a:lnTo>
                  <a:lnTo>
                    <a:pt x="228" y="257"/>
                  </a:lnTo>
                  <a:lnTo>
                    <a:pt x="221" y="264"/>
                  </a:lnTo>
                  <a:lnTo>
                    <a:pt x="214" y="271"/>
                  </a:lnTo>
                  <a:lnTo>
                    <a:pt x="214" y="264"/>
                  </a:lnTo>
                  <a:lnTo>
                    <a:pt x="214" y="257"/>
                  </a:lnTo>
                  <a:lnTo>
                    <a:pt x="200" y="257"/>
                  </a:lnTo>
                  <a:lnTo>
                    <a:pt x="185" y="257"/>
                  </a:lnTo>
                  <a:lnTo>
                    <a:pt x="185" y="264"/>
                  </a:lnTo>
                  <a:lnTo>
                    <a:pt x="178" y="271"/>
                  </a:lnTo>
                  <a:lnTo>
                    <a:pt x="178" y="264"/>
                  </a:lnTo>
                  <a:lnTo>
                    <a:pt x="178" y="257"/>
                  </a:lnTo>
                  <a:lnTo>
                    <a:pt x="171" y="264"/>
                  </a:lnTo>
                  <a:lnTo>
                    <a:pt x="164" y="271"/>
                  </a:lnTo>
                  <a:lnTo>
                    <a:pt x="157" y="264"/>
                  </a:lnTo>
                  <a:lnTo>
                    <a:pt x="157" y="257"/>
                  </a:lnTo>
                  <a:lnTo>
                    <a:pt x="150" y="257"/>
                  </a:lnTo>
                  <a:lnTo>
                    <a:pt x="143" y="257"/>
                  </a:lnTo>
                  <a:lnTo>
                    <a:pt x="150" y="264"/>
                  </a:lnTo>
                  <a:lnTo>
                    <a:pt x="157" y="271"/>
                  </a:lnTo>
                  <a:lnTo>
                    <a:pt x="143" y="271"/>
                  </a:lnTo>
                  <a:lnTo>
                    <a:pt x="128" y="271"/>
                  </a:lnTo>
                  <a:lnTo>
                    <a:pt x="128" y="278"/>
                  </a:lnTo>
                  <a:lnTo>
                    <a:pt x="114" y="278"/>
                  </a:lnTo>
                  <a:lnTo>
                    <a:pt x="107" y="278"/>
                  </a:lnTo>
                  <a:lnTo>
                    <a:pt x="100" y="285"/>
                  </a:lnTo>
                  <a:lnTo>
                    <a:pt x="93" y="292"/>
                  </a:lnTo>
                  <a:lnTo>
                    <a:pt x="86" y="292"/>
                  </a:lnTo>
                  <a:lnTo>
                    <a:pt x="71" y="292"/>
                  </a:lnTo>
                  <a:lnTo>
                    <a:pt x="71" y="300"/>
                  </a:lnTo>
                  <a:lnTo>
                    <a:pt x="50" y="300"/>
                  </a:lnTo>
                  <a:lnTo>
                    <a:pt x="36" y="300"/>
                  </a:lnTo>
                  <a:lnTo>
                    <a:pt x="36" y="285"/>
                  </a:lnTo>
                  <a:lnTo>
                    <a:pt x="36" y="271"/>
                  </a:lnTo>
                  <a:lnTo>
                    <a:pt x="28" y="271"/>
                  </a:lnTo>
                  <a:lnTo>
                    <a:pt x="21" y="271"/>
                  </a:lnTo>
                  <a:lnTo>
                    <a:pt x="21" y="257"/>
                  </a:lnTo>
                  <a:lnTo>
                    <a:pt x="21" y="242"/>
                  </a:lnTo>
                  <a:lnTo>
                    <a:pt x="14" y="242"/>
                  </a:lnTo>
                  <a:lnTo>
                    <a:pt x="14" y="235"/>
                  </a:lnTo>
                  <a:lnTo>
                    <a:pt x="7" y="235"/>
                  </a:lnTo>
                  <a:lnTo>
                    <a:pt x="0" y="235"/>
                  </a:lnTo>
                  <a:lnTo>
                    <a:pt x="0" y="228"/>
                  </a:lnTo>
                  <a:lnTo>
                    <a:pt x="0" y="221"/>
                  </a:lnTo>
                  <a:lnTo>
                    <a:pt x="21" y="221"/>
                  </a:lnTo>
                  <a:lnTo>
                    <a:pt x="36" y="221"/>
                  </a:lnTo>
                  <a:lnTo>
                    <a:pt x="36" y="214"/>
                  </a:lnTo>
                  <a:lnTo>
                    <a:pt x="36" y="207"/>
                  </a:lnTo>
                  <a:lnTo>
                    <a:pt x="43" y="207"/>
                  </a:lnTo>
                  <a:lnTo>
                    <a:pt x="50" y="207"/>
                  </a:lnTo>
                  <a:lnTo>
                    <a:pt x="50" y="200"/>
                  </a:lnTo>
                  <a:lnTo>
                    <a:pt x="50" y="193"/>
                  </a:lnTo>
                  <a:lnTo>
                    <a:pt x="57" y="193"/>
                  </a:lnTo>
                  <a:lnTo>
                    <a:pt x="64" y="193"/>
                  </a:lnTo>
                  <a:lnTo>
                    <a:pt x="64" y="185"/>
                  </a:lnTo>
                  <a:lnTo>
                    <a:pt x="93" y="185"/>
                  </a:lnTo>
                  <a:lnTo>
                    <a:pt x="128" y="185"/>
                  </a:lnTo>
                  <a:lnTo>
                    <a:pt x="157" y="178"/>
                  </a:lnTo>
                  <a:lnTo>
                    <a:pt x="185" y="171"/>
                  </a:lnTo>
                  <a:lnTo>
                    <a:pt x="214" y="171"/>
                  </a:lnTo>
                  <a:lnTo>
                    <a:pt x="235" y="171"/>
                  </a:lnTo>
                  <a:lnTo>
                    <a:pt x="257" y="164"/>
                  </a:lnTo>
                  <a:lnTo>
                    <a:pt x="278" y="150"/>
                  </a:lnTo>
                  <a:lnTo>
                    <a:pt x="292" y="143"/>
                  </a:lnTo>
                  <a:lnTo>
                    <a:pt x="307" y="143"/>
                  </a:lnTo>
                  <a:lnTo>
                    <a:pt x="299" y="136"/>
                  </a:lnTo>
                  <a:lnTo>
                    <a:pt x="292" y="136"/>
                  </a:lnTo>
                  <a:lnTo>
                    <a:pt x="292" y="128"/>
                  </a:lnTo>
                  <a:lnTo>
                    <a:pt x="292" y="121"/>
                  </a:lnTo>
                  <a:lnTo>
                    <a:pt x="299" y="121"/>
                  </a:lnTo>
                  <a:lnTo>
                    <a:pt x="307" y="114"/>
                  </a:lnTo>
                  <a:lnTo>
                    <a:pt x="299" y="114"/>
                  </a:lnTo>
                  <a:lnTo>
                    <a:pt x="292" y="114"/>
                  </a:lnTo>
                  <a:lnTo>
                    <a:pt x="285" y="100"/>
                  </a:lnTo>
                  <a:lnTo>
                    <a:pt x="278" y="93"/>
                  </a:lnTo>
                  <a:lnTo>
                    <a:pt x="285" y="86"/>
                  </a:lnTo>
                  <a:lnTo>
                    <a:pt x="292" y="78"/>
                  </a:lnTo>
                  <a:lnTo>
                    <a:pt x="292" y="71"/>
                  </a:lnTo>
                  <a:lnTo>
                    <a:pt x="299" y="71"/>
                  </a:lnTo>
                  <a:lnTo>
                    <a:pt x="307" y="71"/>
                  </a:lnTo>
                  <a:lnTo>
                    <a:pt x="307" y="78"/>
                  </a:lnTo>
                  <a:lnTo>
                    <a:pt x="307" y="71"/>
                  </a:lnTo>
                  <a:lnTo>
                    <a:pt x="321" y="71"/>
                  </a:lnTo>
                  <a:lnTo>
                    <a:pt x="328" y="71"/>
                  </a:lnTo>
                  <a:lnTo>
                    <a:pt x="328" y="78"/>
                  </a:lnTo>
                  <a:lnTo>
                    <a:pt x="328" y="93"/>
                  </a:lnTo>
                  <a:lnTo>
                    <a:pt x="335" y="100"/>
                  </a:lnTo>
                  <a:lnTo>
                    <a:pt x="342" y="100"/>
                  </a:lnTo>
                  <a:lnTo>
                    <a:pt x="349" y="100"/>
                  </a:lnTo>
                  <a:lnTo>
                    <a:pt x="357" y="107"/>
                  </a:lnTo>
                  <a:lnTo>
                    <a:pt x="364" y="114"/>
                  </a:lnTo>
                  <a:lnTo>
                    <a:pt x="371" y="114"/>
                  </a:lnTo>
                  <a:lnTo>
                    <a:pt x="378" y="114"/>
                  </a:lnTo>
                  <a:lnTo>
                    <a:pt x="364" y="100"/>
                  </a:lnTo>
                  <a:lnTo>
                    <a:pt x="349" y="93"/>
                  </a:lnTo>
                  <a:lnTo>
                    <a:pt x="342" y="93"/>
                  </a:lnTo>
                  <a:lnTo>
                    <a:pt x="342" y="71"/>
                  </a:lnTo>
                  <a:lnTo>
                    <a:pt x="342" y="57"/>
                  </a:lnTo>
                  <a:lnTo>
                    <a:pt x="357" y="57"/>
                  </a:lnTo>
                  <a:lnTo>
                    <a:pt x="378" y="57"/>
                  </a:lnTo>
                  <a:lnTo>
                    <a:pt x="378" y="64"/>
                  </a:lnTo>
                  <a:lnTo>
                    <a:pt x="385" y="71"/>
                  </a:lnTo>
                  <a:lnTo>
                    <a:pt x="378" y="71"/>
                  </a:lnTo>
                  <a:lnTo>
                    <a:pt x="385" y="78"/>
                  </a:lnTo>
                  <a:lnTo>
                    <a:pt x="392" y="71"/>
                  </a:lnTo>
                  <a:lnTo>
                    <a:pt x="399" y="71"/>
                  </a:lnTo>
                  <a:lnTo>
                    <a:pt x="392" y="57"/>
                  </a:lnTo>
                  <a:lnTo>
                    <a:pt x="385" y="50"/>
                  </a:lnTo>
                  <a:lnTo>
                    <a:pt x="392" y="43"/>
                  </a:lnTo>
                  <a:lnTo>
                    <a:pt x="399" y="43"/>
                  </a:lnTo>
                  <a:lnTo>
                    <a:pt x="392" y="43"/>
                  </a:lnTo>
                  <a:lnTo>
                    <a:pt x="385" y="43"/>
                  </a:lnTo>
                  <a:lnTo>
                    <a:pt x="385" y="36"/>
                  </a:lnTo>
                  <a:lnTo>
                    <a:pt x="385" y="29"/>
                  </a:lnTo>
                  <a:lnTo>
                    <a:pt x="392" y="29"/>
                  </a:lnTo>
                  <a:lnTo>
                    <a:pt x="399" y="29"/>
                  </a:lnTo>
                  <a:lnTo>
                    <a:pt x="399" y="21"/>
                  </a:lnTo>
                  <a:lnTo>
                    <a:pt x="399" y="7"/>
                  </a:lnTo>
                  <a:lnTo>
                    <a:pt x="392" y="14"/>
                  </a:lnTo>
                  <a:lnTo>
                    <a:pt x="385" y="21"/>
                  </a:lnTo>
                  <a:lnTo>
                    <a:pt x="392" y="7"/>
                  </a:lnTo>
                  <a:lnTo>
                    <a:pt x="399" y="0"/>
                  </a:lnTo>
                  <a:lnTo>
                    <a:pt x="406" y="0"/>
                  </a:lnTo>
                  <a:lnTo>
                    <a:pt x="414" y="0"/>
                  </a:lnTo>
                  <a:lnTo>
                    <a:pt x="414" y="21"/>
                  </a:lnTo>
                  <a:lnTo>
                    <a:pt x="414" y="50"/>
                  </a:lnTo>
                  <a:lnTo>
                    <a:pt x="421" y="50"/>
                  </a:lnTo>
                  <a:lnTo>
                    <a:pt x="428" y="50"/>
                  </a:lnTo>
                  <a:lnTo>
                    <a:pt x="428" y="57"/>
                  </a:lnTo>
                  <a:lnTo>
                    <a:pt x="421" y="57"/>
                  </a:lnTo>
                  <a:lnTo>
                    <a:pt x="414" y="57"/>
                  </a:lnTo>
                  <a:lnTo>
                    <a:pt x="421" y="64"/>
                  </a:lnTo>
                  <a:lnTo>
                    <a:pt x="428" y="71"/>
                  </a:lnTo>
                  <a:lnTo>
                    <a:pt x="421" y="71"/>
                  </a:lnTo>
                  <a:lnTo>
                    <a:pt x="414" y="71"/>
                  </a:lnTo>
                  <a:lnTo>
                    <a:pt x="414" y="86"/>
                  </a:lnTo>
                  <a:lnTo>
                    <a:pt x="414" y="100"/>
                  </a:lnTo>
                  <a:lnTo>
                    <a:pt x="421" y="100"/>
                  </a:lnTo>
                  <a:lnTo>
                    <a:pt x="428" y="100"/>
                  </a:lnTo>
                  <a:lnTo>
                    <a:pt x="428" y="93"/>
                  </a:lnTo>
                  <a:lnTo>
                    <a:pt x="435" y="93"/>
                  </a:lnTo>
                  <a:lnTo>
                    <a:pt x="435" y="86"/>
                  </a:lnTo>
                  <a:lnTo>
                    <a:pt x="435" y="78"/>
                  </a:lnTo>
                  <a:lnTo>
                    <a:pt x="442" y="71"/>
                  </a:lnTo>
                  <a:lnTo>
                    <a:pt x="449" y="71"/>
                  </a:lnTo>
                  <a:lnTo>
                    <a:pt x="449" y="78"/>
                  </a:lnTo>
                  <a:lnTo>
                    <a:pt x="449" y="93"/>
                  </a:lnTo>
                  <a:lnTo>
                    <a:pt x="456" y="93"/>
                  </a:lnTo>
                  <a:lnTo>
                    <a:pt x="456" y="86"/>
                  </a:lnTo>
                  <a:lnTo>
                    <a:pt x="456" y="78"/>
                  </a:lnTo>
                  <a:lnTo>
                    <a:pt x="463" y="78"/>
                  </a:lnTo>
                  <a:lnTo>
                    <a:pt x="471" y="78"/>
                  </a:lnTo>
                  <a:lnTo>
                    <a:pt x="463" y="71"/>
                  </a:lnTo>
                  <a:lnTo>
                    <a:pt x="456" y="57"/>
                  </a:lnTo>
                  <a:lnTo>
                    <a:pt x="471" y="64"/>
                  </a:lnTo>
                  <a:lnTo>
                    <a:pt x="478" y="71"/>
                  </a:lnTo>
                  <a:lnTo>
                    <a:pt x="485" y="71"/>
                  </a:lnTo>
                  <a:lnTo>
                    <a:pt x="485" y="57"/>
                  </a:lnTo>
                  <a:lnTo>
                    <a:pt x="478" y="50"/>
                  </a:lnTo>
                  <a:lnTo>
                    <a:pt x="471" y="36"/>
                  </a:lnTo>
                  <a:lnTo>
                    <a:pt x="456" y="29"/>
                  </a:lnTo>
                  <a:lnTo>
                    <a:pt x="463" y="29"/>
                  </a:lnTo>
                  <a:lnTo>
                    <a:pt x="471" y="29"/>
                  </a:lnTo>
                  <a:lnTo>
                    <a:pt x="478" y="36"/>
                  </a:lnTo>
                  <a:lnTo>
                    <a:pt x="478" y="43"/>
                  </a:lnTo>
                  <a:lnTo>
                    <a:pt x="478" y="36"/>
                  </a:lnTo>
                  <a:lnTo>
                    <a:pt x="478" y="29"/>
                  </a:lnTo>
                  <a:lnTo>
                    <a:pt x="485" y="36"/>
                  </a:lnTo>
                  <a:lnTo>
                    <a:pt x="499" y="43"/>
                  </a:lnTo>
                  <a:lnTo>
                    <a:pt x="506" y="43"/>
                  </a:lnTo>
                  <a:lnTo>
                    <a:pt x="521" y="43"/>
                  </a:lnTo>
                  <a:lnTo>
                    <a:pt x="528" y="50"/>
                  </a:lnTo>
                  <a:lnTo>
                    <a:pt x="528" y="57"/>
                  </a:lnTo>
                  <a:lnTo>
                    <a:pt x="521" y="57"/>
                  </a:lnTo>
                  <a:lnTo>
                    <a:pt x="513" y="50"/>
                  </a:lnTo>
                  <a:lnTo>
                    <a:pt x="506" y="50"/>
                  </a:lnTo>
                  <a:lnTo>
                    <a:pt x="499" y="50"/>
                  </a:lnTo>
                  <a:lnTo>
                    <a:pt x="492" y="43"/>
                  </a:lnTo>
                  <a:lnTo>
                    <a:pt x="485" y="43"/>
                  </a:lnTo>
                  <a:lnTo>
                    <a:pt x="485" y="50"/>
                  </a:lnTo>
                  <a:lnTo>
                    <a:pt x="492" y="57"/>
                  </a:lnTo>
                  <a:lnTo>
                    <a:pt x="499" y="71"/>
                  </a:lnTo>
                  <a:lnTo>
                    <a:pt x="506" y="71"/>
                  </a:lnTo>
                  <a:lnTo>
                    <a:pt x="513" y="78"/>
                  </a:lnTo>
                  <a:lnTo>
                    <a:pt x="521" y="93"/>
                  </a:lnTo>
                  <a:lnTo>
                    <a:pt x="513" y="93"/>
                  </a:lnTo>
                  <a:lnTo>
                    <a:pt x="506" y="93"/>
                  </a:lnTo>
                  <a:lnTo>
                    <a:pt x="506" y="100"/>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04" name="Freeform 203"/>
            <p:cNvSpPr>
              <a:spLocks/>
            </p:cNvSpPr>
            <p:nvPr/>
          </p:nvSpPr>
          <p:spPr bwMode="auto">
            <a:xfrm>
              <a:off x="7124700" y="3168650"/>
              <a:ext cx="838200" cy="476250"/>
            </a:xfrm>
            <a:custGeom>
              <a:avLst/>
              <a:gdLst>
                <a:gd name="T0" fmla="*/ 1222276575 w 528"/>
                <a:gd name="T1" fmla="*/ 234375325 h 300"/>
                <a:gd name="T2" fmla="*/ 1222276575 w 528"/>
                <a:gd name="T3" fmla="*/ 287297813 h 300"/>
                <a:gd name="T4" fmla="*/ 1204634688 w 528"/>
                <a:gd name="T5" fmla="*/ 360383138 h 300"/>
                <a:gd name="T6" fmla="*/ 1113909063 w 528"/>
                <a:gd name="T7" fmla="*/ 360383138 h 300"/>
                <a:gd name="T8" fmla="*/ 1131550950 w 528"/>
                <a:gd name="T9" fmla="*/ 413305625 h 300"/>
                <a:gd name="T10" fmla="*/ 1060986575 w 528"/>
                <a:gd name="T11" fmla="*/ 430947513 h 300"/>
                <a:gd name="T12" fmla="*/ 1043344688 w 528"/>
                <a:gd name="T13" fmla="*/ 521673138 h 300"/>
                <a:gd name="T14" fmla="*/ 1005543138 w 528"/>
                <a:gd name="T15" fmla="*/ 504031250 h 300"/>
                <a:gd name="T16" fmla="*/ 970260950 w 528"/>
                <a:gd name="T17" fmla="*/ 556955325 h 300"/>
                <a:gd name="T18" fmla="*/ 970260950 w 528"/>
                <a:gd name="T19" fmla="*/ 609877813 h 300"/>
                <a:gd name="T20" fmla="*/ 934978763 w 528"/>
                <a:gd name="T21" fmla="*/ 665321250 h 300"/>
                <a:gd name="T22" fmla="*/ 879535325 w 528"/>
                <a:gd name="T23" fmla="*/ 609877813 h 300"/>
                <a:gd name="T24" fmla="*/ 826611250 w 528"/>
                <a:gd name="T25" fmla="*/ 556955325 h 300"/>
                <a:gd name="T26" fmla="*/ 808970950 w 528"/>
                <a:gd name="T27" fmla="*/ 647680950 h 300"/>
                <a:gd name="T28" fmla="*/ 791329063 w 528"/>
                <a:gd name="T29" fmla="*/ 682963138 h 300"/>
                <a:gd name="T30" fmla="*/ 735885625 w 528"/>
                <a:gd name="T31" fmla="*/ 682963138 h 300"/>
                <a:gd name="T32" fmla="*/ 735885625 w 528"/>
                <a:gd name="T33" fmla="*/ 647680950 h 300"/>
                <a:gd name="T34" fmla="*/ 735885625 w 528"/>
                <a:gd name="T35" fmla="*/ 574595625 h 300"/>
                <a:gd name="T36" fmla="*/ 592237513 w 528"/>
                <a:gd name="T37" fmla="*/ 556955325 h 300"/>
                <a:gd name="T38" fmla="*/ 592237513 w 528"/>
                <a:gd name="T39" fmla="*/ 609877813 h 300"/>
                <a:gd name="T40" fmla="*/ 682963138 w 528"/>
                <a:gd name="T41" fmla="*/ 592237513 h 300"/>
                <a:gd name="T42" fmla="*/ 682963138 w 528"/>
                <a:gd name="T43" fmla="*/ 682963138 h 300"/>
                <a:gd name="T44" fmla="*/ 556955325 w 528"/>
                <a:gd name="T45" fmla="*/ 665321250 h 300"/>
                <a:gd name="T46" fmla="*/ 466229700 w 528"/>
                <a:gd name="T47" fmla="*/ 647680950 h 300"/>
                <a:gd name="T48" fmla="*/ 430947513 w 528"/>
                <a:gd name="T49" fmla="*/ 665321250 h 300"/>
                <a:gd name="T50" fmla="*/ 360383138 w 528"/>
                <a:gd name="T51" fmla="*/ 647680950 h 300"/>
                <a:gd name="T52" fmla="*/ 322580000 w 528"/>
                <a:gd name="T53" fmla="*/ 700603438 h 300"/>
                <a:gd name="T54" fmla="*/ 216733438 w 528"/>
                <a:gd name="T55" fmla="*/ 735885625 h 300"/>
                <a:gd name="T56" fmla="*/ 90725625 w 528"/>
                <a:gd name="T57" fmla="*/ 718245325 h 300"/>
                <a:gd name="T58" fmla="*/ 52924075 w 528"/>
                <a:gd name="T59" fmla="*/ 609877813 h 300"/>
                <a:gd name="T60" fmla="*/ 0 w 528"/>
                <a:gd name="T61" fmla="*/ 574595625 h 300"/>
                <a:gd name="T62" fmla="*/ 90725625 w 528"/>
                <a:gd name="T63" fmla="*/ 521673138 h 300"/>
                <a:gd name="T64" fmla="*/ 143649700 w 528"/>
                <a:gd name="T65" fmla="*/ 486390950 h 300"/>
                <a:gd name="T66" fmla="*/ 395665325 w 528"/>
                <a:gd name="T67" fmla="*/ 448587813 h 300"/>
                <a:gd name="T68" fmla="*/ 700603438 w 528"/>
                <a:gd name="T69" fmla="*/ 378023438 h 300"/>
                <a:gd name="T70" fmla="*/ 735885625 w 528"/>
                <a:gd name="T71" fmla="*/ 322580000 h 300"/>
                <a:gd name="T72" fmla="*/ 735885625 w 528"/>
                <a:gd name="T73" fmla="*/ 287297813 h 300"/>
                <a:gd name="T74" fmla="*/ 735885625 w 528"/>
                <a:gd name="T75" fmla="*/ 178931888 h 300"/>
                <a:gd name="T76" fmla="*/ 808970950 w 528"/>
                <a:gd name="T77" fmla="*/ 178931888 h 300"/>
                <a:gd name="T78" fmla="*/ 861893438 w 528"/>
                <a:gd name="T79" fmla="*/ 252015625 h 300"/>
                <a:gd name="T80" fmla="*/ 952619063 w 528"/>
                <a:gd name="T81" fmla="*/ 287297813 h 300"/>
                <a:gd name="T82" fmla="*/ 861893438 w 528"/>
                <a:gd name="T83" fmla="*/ 143649700 h 300"/>
                <a:gd name="T84" fmla="*/ 952619063 w 528"/>
                <a:gd name="T85" fmla="*/ 178931888 h 300"/>
                <a:gd name="T86" fmla="*/ 970260950 w 528"/>
                <a:gd name="T87" fmla="*/ 126007813 h 300"/>
                <a:gd name="T88" fmla="*/ 970260950 w 528"/>
                <a:gd name="T89" fmla="*/ 90725625 h 300"/>
                <a:gd name="T90" fmla="*/ 1005543138 w 528"/>
                <a:gd name="T91" fmla="*/ 17641888 h 300"/>
                <a:gd name="T92" fmla="*/ 1023183438 w 528"/>
                <a:gd name="T93" fmla="*/ 0 h 300"/>
                <a:gd name="T94" fmla="*/ 1078626875 w 528"/>
                <a:gd name="T95" fmla="*/ 126007813 h 300"/>
                <a:gd name="T96" fmla="*/ 1078626875 w 528"/>
                <a:gd name="T97" fmla="*/ 178931888 h 300"/>
                <a:gd name="T98" fmla="*/ 1060986575 w 528"/>
                <a:gd name="T99" fmla="*/ 252015625 h 300"/>
                <a:gd name="T100" fmla="*/ 1096268763 w 528"/>
                <a:gd name="T101" fmla="*/ 196572188 h 300"/>
                <a:gd name="T102" fmla="*/ 1149191250 w 528"/>
                <a:gd name="T103" fmla="*/ 234375325 h 300"/>
                <a:gd name="T104" fmla="*/ 1166833138 w 528"/>
                <a:gd name="T105" fmla="*/ 178931888 h 300"/>
                <a:gd name="T106" fmla="*/ 1222276575 w 528"/>
                <a:gd name="T107" fmla="*/ 143649700 h 300"/>
                <a:gd name="T108" fmla="*/ 1186994388 w 528"/>
                <a:gd name="T109" fmla="*/ 73085325 h 300"/>
                <a:gd name="T110" fmla="*/ 1222276575 w 528"/>
                <a:gd name="T111" fmla="*/ 90725625 h 300"/>
                <a:gd name="T112" fmla="*/ 1330642500 w 528"/>
                <a:gd name="T113" fmla="*/ 143649700 h 300"/>
                <a:gd name="T114" fmla="*/ 1239916875 w 528"/>
                <a:gd name="T115" fmla="*/ 108367513 h 300"/>
                <a:gd name="T116" fmla="*/ 1275199063 w 528"/>
                <a:gd name="T117" fmla="*/ 178931888 h 300"/>
                <a:gd name="T118" fmla="*/ 1275199063 w 528"/>
                <a:gd name="T119" fmla="*/ 234375325 h 3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8"/>
                <a:gd name="T181" fmla="*/ 0 h 300"/>
                <a:gd name="T182" fmla="*/ 528 w 528"/>
                <a:gd name="T183" fmla="*/ 300 h 3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8" h="300">
                  <a:moveTo>
                    <a:pt x="506" y="100"/>
                  </a:moveTo>
                  <a:lnTo>
                    <a:pt x="499" y="100"/>
                  </a:lnTo>
                  <a:lnTo>
                    <a:pt x="499" y="93"/>
                  </a:lnTo>
                  <a:lnTo>
                    <a:pt x="492" y="93"/>
                  </a:lnTo>
                  <a:lnTo>
                    <a:pt x="485" y="93"/>
                  </a:lnTo>
                  <a:lnTo>
                    <a:pt x="485" y="100"/>
                  </a:lnTo>
                  <a:lnTo>
                    <a:pt x="478" y="100"/>
                  </a:lnTo>
                  <a:lnTo>
                    <a:pt x="485" y="100"/>
                  </a:lnTo>
                  <a:lnTo>
                    <a:pt x="485" y="107"/>
                  </a:lnTo>
                  <a:lnTo>
                    <a:pt x="485" y="114"/>
                  </a:lnTo>
                  <a:lnTo>
                    <a:pt x="492" y="114"/>
                  </a:lnTo>
                  <a:lnTo>
                    <a:pt x="499" y="114"/>
                  </a:lnTo>
                  <a:lnTo>
                    <a:pt x="499" y="121"/>
                  </a:lnTo>
                  <a:lnTo>
                    <a:pt x="485" y="136"/>
                  </a:lnTo>
                  <a:lnTo>
                    <a:pt x="478" y="143"/>
                  </a:lnTo>
                  <a:lnTo>
                    <a:pt x="471" y="143"/>
                  </a:lnTo>
                  <a:lnTo>
                    <a:pt x="456" y="143"/>
                  </a:lnTo>
                  <a:lnTo>
                    <a:pt x="456" y="150"/>
                  </a:lnTo>
                  <a:lnTo>
                    <a:pt x="449" y="143"/>
                  </a:lnTo>
                  <a:lnTo>
                    <a:pt x="442" y="143"/>
                  </a:lnTo>
                  <a:lnTo>
                    <a:pt x="435" y="143"/>
                  </a:lnTo>
                  <a:lnTo>
                    <a:pt x="442" y="143"/>
                  </a:lnTo>
                  <a:lnTo>
                    <a:pt x="449" y="150"/>
                  </a:lnTo>
                  <a:lnTo>
                    <a:pt x="449" y="157"/>
                  </a:lnTo>
                  <a:lnTo>
                    <a:pt x="449" y="164"/>
                  </a:lnTo>
                  <a:lnTo>
                    <a:pt x="442" y="171"/>
                  </a:lnTo>
                  <a:lnTo>
                    <a:pt x="435" y="171"/>
                  </a:lnTo>
                  <a:lnTo>
                    <a:pt x="435" y="164"/>
                  </a:lnTo>
                  <a:lnTo>
                    <a:pt x="428" y="171"/>
                  </a:lnTo>
                  <a:lnTo>
                    <a:pt x="421" y="171"/>
                  </a:lnTo>
                  <a:lnTo>
                    <a:pt x="414" y="171"/>
                  </a:lnTo>
                  <a:lnTo>
                    <a:pt x="421" y="178"/>
                  </a:lnTo>
                  <a:lnTo>
                    <a:pt x="428" y="185"/>
                  </a:lnTo>
                  <a:lnTo>
                    <a:pt x="421" y="193"/>
                  </a:lnTo>
                  <a:lnTo>
                    <a:pt x="414" y="207"/>
                  </a:lnTo>
                  <a:lnTo>
                    <a:pt x="406" y="207"/>
                  </a:lnTo>
                  <a:lnTo>
                    <a:pt x="399" y="207"/>
                  </a:lnTo>
                  <a:lnTo>
                    <a:pt x="399" y="200"/>
                  </a:lnTo>
                  <a:lnTo>
                    <a:pt x="399" y="193"/>
                  </a:lnTo>
                  <a:lnTo>
                    <a:pt x="399" y="200"/>
                  </a:lnTo>
                  <a:lnTo>
                    <a:pt x="399" y="207"/>
                  </a:lnTo>
                  <a:lnTo>
                    <a:pt x="399" y="214"/>
                  </a:lnTo>
                  <a:lnTo>
                    <a:pt x="399" y="221"/>
                  </a:lnTo>
                  <a:lnTo>
                    <a:pt x="392" y="221"/>
                  </a:lnTo>
                  <a:lnTo>
                    <a:pt x="385" y="221"/>
                  </a:lnTo>
                  <a:lnTo>
                    <a:pt x="392" y="221"/>
                  </a:lnTo>
                  <a:lnTo>
                    <a:pt x="399" y="221"/>
                  </a:lnTo>
                  <a:lnTo>
                    <a:pt x="392" y="228"/>
                  </a:lnTo>
                  <a:lnTo>
                    <a:pt x="385" y="235"/>
                  </a:lnTo>
                  <a:lnTo>
                    <a:pt x="385" y="242"/>
                  </a:lnTo>
                  <a:lnTo>
                    <a:pt x="385" y="257"/>
                  </a:lnTo>
                  <a:lnTo>
                    <a:pt x="378" y="257"/>
                  </a:lnTo>
                  <a:lnTo>
                    <a:pt x="378" y="264"/>
                  </a:lnTo>
                  <a:lnTo>
                    <a:pt x="378" y="271"/>
                  </a:lnTo>
                  <a:lnTo>
                    <a:pt x="371" y="264"/>
                  </a:lnTo>
                  <a:lnTo>
                    <a:pt x="364" y="257"/>
                  </a:lnTo>
                  <a:lnTo>
                    <a:pt x="349" y="257"/>
                  </a:lnTo>
                  <a:lnTo>
                    <a:pt x="342" y="257"/>
                  </a:lnTo>
                  <a:lnTo>
                    <a:pt x="349" y="250"/>
                  </a:lnTo>
                  <a:lnTo>
                    <a:pt x="349" y="242"/>
                  </a:lnTo>
                  <a:lnTo>
                    <a:pt x="342" y="242"/>
                  </a:lnTo>
                  <a:lnTo>
                    <a:pt x="342" y="235"/>
                  </a:lnTo>
                  <a:lnTo>
                    <a:pt x="342" y="221"/>
                  </a:lnTo>
                  <a:lnTo>
                    <a:pt x="335" y="221"/>
                  </a:lnTo>
                  <a:lnTo>
                    <a:pt x="328" y="221"/>
                  </a:lnTo>
                  <a:lnTo>
                    <a:pt x="328" y="214"/>
                  </a:lnTo>
                  <a:lnTo>
                    <a:pt x="328" y="207"/>
                  </a:lnTo>
                  <a:lnTo>
                    <a:pt x="321" y="207"/>
                  </a:lnTo>
                  <a:lnTo>
                    <a:pt x="321" y="228"/>
                  </a:lnTo>
                  <a:lnTo>
                    <a:pt x="321" y="257"/>
                  </a:lnTo>
                  <a:lnTo>
                    <a:pt x="314" y="257"/>
                  </a:lnTo>
                  <a:lnTo>
                    <a:pt x="307" y="257"/>
                  </a:lnTo>
                  <a:lnTo>
                    <a:pt x="307" y="264"/>
                  </a:lnTo>
                  <a:lnTo>
                    <a:pt x="307" y="271"/>
                  </a:lnTo>
                  <a:lnTo>
                    <a:pt x="314" y="271"/>
                  </a:lnTo>
                  <a:lnTo>
                    <a:pt x="321" y="271"/>
                  </a:lnTo>
                  <a:lnTo>
                    <a:pt x="321" y="278"/>
                  </a:lnTo>
                  <a:lnTo>
                    <a:pt x="314" y="271"/>
                  </a:lnTo>
                  <a:lnTo>
                    <a:pt x="307" y="271"/>
                  </a:lnTo>
                  <a:lnTo>
                    <a:pt x="292" y="271"/>
                  </a:lnTo>
                  <a:lnTo>
                    <a:pt x="278" y="271"/>
                  </a:lnTo>
                  <a:lnTo>
                    <a:pt x="278" y="264"/>
                  </a:lnTo>
                  <a:lnTo>
                    <a:pt x="278" y="257"/>
                  </a:lnTo>
                  <a:lnTo>
                    <a:pt x="285" y="257"/>
                  </a:lnTo>
                  <a:lnTo>
                    <a:pt x="292" y="257"/>
                  </a:lnTo>
                  <a:lnTo>
                    <a:pt x="299" y="250"/>
                  </a:lnTo>
                  <a:lnTo>
                    <a:pt x="307" y="242"/>
                  </a:lnTo>
                  <a:lnTo>
                    <a:pt x="299" y="242"/>
                  </a:lnTo>
                  <a:lnTo>
                    <a:pt x="292" y="235"/>
                  </a:lnTo>
                  <a:lnTo>
                    <a:pt x="292" y="228"/>
                  </a:lnTo>
                  <a:lnTo>
                    <a:pt x="292" y="221"/>
                  </a:lnTo>
                  <a:lnTo>
                    <a:pt x="285" y="221"/>
                  </a:lnTo>
                  <a:lnTo>
                    <a:pt x="278" y="221"/>
                  </a:lnTo>
                  <a:lnTo>
                    <a:pt x="257" y="221"/>
                  </a:lnTo>
                  <a:lnTo>
                    <a:pt x="235" y="221"/>
                  </a:lnTo>
                  <a:lnTo>
                    <a:pt x="235" y="228"/>
                  </a:lnTo>
                  <a:lnTo>
                    <a:pt x="235" y="235"/>
                  </a:lnTo>
                  <a:lnTo>
                    <a:pt x="228" y="235"/>
                  </a:lnTo>
                  <a:lnTo>
                    <a:pt x="228" y="242"/>
                  </a:lnTo>
                  <a:lnTo>
                    <a:pt x="235" y="242"/>
                  </a:lnTo>
                  <a:lnTo>
                    <a:pt x="242" y="242"/>
                  </a:lnTo>
                  <a:lnTo>
                    <a:pt x="250" y="242"/>
                  </a:lnTo>
                  <a:lnTo>
                    <a:pt x="250" y="235"/>
                  </a:lnTo>
                  <a:lnTo>
                    <a:pt x="257" y="235"/>
                  </a:lnTo>
                  <a:lnTo>
                    <a:pt x="271" y="235"/>
                  </a:lnTo>
                  <a:lnTo>
                    <a:pt x="278" y="242"/>
                  </a:lnTo>
                  <a:lnTo>
                    <a:pt x="278" y="250"/>
                  </a:lnTo>
                  <a:lnTo>
                    <a:pt x="271" y="257"/>
                  </a:lnTo>
                  <a:lnTo>
                    <a:pt x="271" y="264"/>
                  </a:lnTo>
                  <a:lnTo>
                    <a:pt x="271" y="271"/>
                  </a:lnTo>
                  <a:lnTo>
                    <a:pt x="250" y="271"/>
                  </a:lnTo>
                  <a:lnTo>
                    <a:pt x="228" y="271"/>
                  </a:lnTo>
                  <a:lnTo>
                    <a:pt x="228" y="264"/>
                  </a:lnTo>
                  <a:lnTo>
                    <a:pt x="228" y="257"/>
                  </a:lnTo>
                  <a:lnTo>
                    <a:pt x="221" y="264"/>
                  </a:lnTo>
                  <a:lnTo>
                    <a:pt x="214" y="271"/>
                  </a:lnTo>
                  <a:lnTo>
                    <a:pt x="214" y="264"/>
                  </a:lnTo>
                  <a:lnTo>
                    <a:pt x="214" y="257"/>
                  </a:lnTo>
                  <a:lnTo>
                    <a:pt x="200" y="257"/>
                  </a:lnTo>
                  <a:lnTo>
                    <a:pt x="185" y="257"/>
                  </a:lnTo>
                  <a:lnTo>
                    <a:pt x="185" y="264"/>
                  </a:lnTo>
                  <a:lnTo>
                    <a:pt x="178" y="271"/>
                  </a:lnTo>
                  <a:lnTo>
                    <a:pt x="178" y="264"/>
                  </a:lnTo>
                  <a:lnTo>
                    <a:pt x="178" y="257"/>
                  </a:lnTo>
                  <a:lnTo>
                    <a:pt x="171" y="264"/>
                  </a:lnTo>
                  <a:lnTo>
                    <a:pt x="164" y="271"/>
                  </a:lnTo>
                  <a:lnTo>
                    <a:pt x="157" y="264"/>
                  </a:lnTo>
                  <a:lnTo>
                    <a:pt x="157" y="257"/>
                  </a:lnTo>
                  <a:lnTo>
                    <a:pt x="150" y="257"/>
                  </a:lnTo>
                  <a:lnTo>
                    <a:pt x="143" y="257"/>
                  </a:lnTo>
                  <a:lnTo>
                    <a:pt x="150" y="264"/>
                  </a:lnTo>
                  <a:lnTo>
                    <a:pt x="157" y="271"/>
                  </a:lnTo>
                  <a:lnTo>
                    <a:pt x="143" y="271"/>
                  </a:lnTo>
                  <a:lnTo>
                    <a:pt x="128" y="271"/>
                  </a:lnTo>
                  <a:lnTo>
                    <a:pt x="128" y="278"/>
                  </a:lnTo>
                  <a:lnTo>
                    <a:pt x="114" y="278"/>
                  </a:lnTo>
                  <a:lnTo>
                    <a:pt x="107" y="278"/>
                  </a:lnTo>
                  <a:lnTo>
                    <a:pt x="100" y="285"/>
                  </a:lnTo>
                  <a:lnTo>
                    <a:pt x="93" y="292"/>
                  </a:lnTo>
                  <a:lnTo>
                    <a:pt x="86" y="292"/>
                  </a:lnTo>
                  <a:lnTo>
                    <a:pt x="71" y="292"/>
                  </a:lnTo>
                  <a:lnTo>
                    <a:pt x="71" y="300"/>
                  </a:lnTo>
                  <a:lnTo>
                    <a:pt x="50" y="300"/>
                  </a:lnTo>
                  <a:lnTo>
                    <a:pt x="36" y="300"/>
                  </a:lnTo>
                  <a:lnTo>
                    <a:pt x="36" y="285"/>
                  </a:lnTo>
                  <a:lnTo>
                    <a:pt x="36" y="271"/>
                  </a:lnTo>
                  <a:lnTo>
                    <a:pt x="28" y="271"/>
                  </a:lnTo>
                  <a:lnTo>
                    <a:pt x="21" y="271"/>
                  </a:lnTo>
                  <a:lnTo>
                    <a:pt x="21" y="257"/>
                  </a:lnTo>
                  <a:lnTo>
                    <a:pt x="21" y="242"/>
                  </a:lnTo>
                  <a:lnTo>
                    <a:pt x="14" y="242"/>
                  </a:lnTo>
                  <a:lnTo>
                    <a:pt x="14" y="235"/>
                  </a:lnTo>
                  <a:lnTo>
                    <a:pt x="7" y="235"/>
                  </a:lnTo>
                  <a:lnTo>
                    <a:pt x="0" y="235"/>
                  </a:lnTo>
                  <a:lnTo>
                    <a:pt x="0" y="228"/>
                  </a:lnTo>
                  <a:lnTo>
                    <a:pt x="0" y="221"/>
                  </a:lnTo>
                  <a:lnTo>
                    <a:pt x="21" y="221"/>
                  </a:lnTo>
                  <a:lnTo>
                    <a:pt x="36" y="221"/>
                  </a:lnTo>
                  <a:lnTo>
                    <a:pt x="36" y="214"/>
                  </a:lnTo>
                  <a:lnTo>
                    <a:pt x="36" y="207"/>
                  </a:lnTo>
                  <a:lnTo>
                    <a:pt x="43" y="207"/>
                  </a:lnTo>
                  <a:lnTo>
                    <a:pt x="50" y="207"/>
                  </a:lnTo>
                  <a:lnTo>
                    <a:pt x="50" y="200"/>
                  </a:lnTo>
                  <a:lnTo>
                    <a:pt x="50" y="193"/>
                  </a:lnTo>
                  <a:lnTo>
                    <a:pt x="57" y="193"/>
                  </a:lnTo>
                  <a:lnTo>
                    <a:pt x="64" y="193"/>
                  </a:lnTo>
                  <a:lnTo>
                    <a:pt x="64" y="185"/>
                  </a:lnTo>
                  <a:lnTo>
                    <a:pt x="93" y="185"/>
                  </a:lnTo>
                  <a:lnTo>
                    <a:pt x="128" y="185"/>
                  </a:lnTo>
                  <a:lnTo>
                    <a:pt x="157" y="178"/>
                  </a:lnTo>
                  <a:lnTo>
                    <a:pt x="185" y="171"/>
                  </a:lnTo>
                  <a:lnTo>
                    <a:pt x="214" y="171"/>
                  </a:lnTo>
                  <a:lnTo>
                    <a:pt x="235" y="171"/>
                  </a:lnTo>
                  <a:lnTo>
                    <a:pt x="257" y="164"/>
                  </a:lnTo>
                  <a:lnTo>
                    <a:pt x="278" y="150"/>
                  </a:lnTo>
                  <a:lnTo>
                    <a:pt x="292" y="143"/>
                  </a:lnTo>
                  <a:lnTo>
                    <a:pt x="307" y="143"/>
                  </a:lnTo>
                  <a:lnTo>
                    <a:pt x="299" y="136"/>
                  </a:lnTo>
                  <a:lnTo>
                    <a:pt x="292" y="136"/>
                  </a:lnTo>
                  <a:lnTo>
                    <a:pt x="292" y="128"/>
                  </a:lnTo>
                  <a:lnTo>
                    <a:pt x="292" y="121"/>
                  </a:lnTo>
                  <a:lnTo>
                    <a:pt x="299" y="121"/>
                  </a:lnTo>
                  <a:lnTo>
                    <a:pt x="307" y="114"/>
                  </a:lnTo>
                  <a:lnTo>
                    <a:pt x="299" y="114"/>
                  </a:lnTo>
                  <a:lnTo>
                    <a:pt x="292" y="114"/>
                  </a:lnTo>
                  <a:lnTo>
                    <a:pt x="285" y="100"/>
                  </a:lnTo>
                  <a:lnTo>
                    <a:pt x="278" y="93"/>
                  </a:lnTo>
                  <a:lnTo>
                    <a:pt x="285" y="86"/>
                  </a:lnTo>
                  <a:lnTo>
                    <a:pt x="292" y="78"/>
                  </a:lnTo>
                  <a:lnTo>
                    <a:pt x="292" y="71"/>
                  </a:lnTo>
                  <a:lnTo>
                    <a:pt x="299" y="71"/>
                  </a:lnTo>
                  <a:lnTo>
                    <a:pt x="307" y="71"/>
                  </a:lnTo>
                  <a:lnTo>
                    <a:pt x="307" y="78"/>
                  </a:lnTo>
                  <a:lnTo>
                    <a:pt x="307" y="71"/>
                  </a:lnTo>
                  <a:lnTo>
                    <a:pt x="321" y="71"/>
                  </a:lnTo>
                  <a:lnTo>
                    <a:pt x="328" y="71"/>
                  </a:lnTo>
                  <a:lnTo>
                    <a:pt x="328" y="78"/>
                  </a:lnTo>
                  <a:lnTo>
                    <a:pt x="328" y="93"/>
                  </a:lnTo>
                  <a:lnTo>
                    <a:pt x="335" y="100"/>
                  </a:lnTo>
                  <a:lnTo>
                    <a:pt x="342" y="100"/>
                  </a:lnTo>
                  <a:lnTo>
                    <a:pt x="349" y="100"/>
                  </a:lnTo>
                  <a:lnTo>
                    <a:pt x="357" y="107"/>
                  </a:lnTo>
                  <a:lnTo>
                    <a:pt x="364" y="114"/>
                  </a:lnTo>
                  <a:lnTo>
                    <a:pt x="371" y="114"/>
                  </a:lnTo>
                  <a:lnTo>
                    <a:pt x="378" y="114"/>
                  </a:lnTo>
                  <a:lnTo>
                    <a:pt x="364" y="100"/>
                  </a:lnTo>
                  <a:lnTo>
                    <a:pt x="349" y="93"/>
                  </a:lnTo>
                  <a:lnTo>
                    <a:pt x="342" y="93"/>
                  </a:lnTo>
                  <a:lnTo>
                    <a:pt x="342" y="71"/>
                  </a:lnTo>
                  <a:lnTo>
                    <a:pt x="342" y="57"/>
                  </a:lnTo>
                  <a:lnTo>
                    <a:pt x="357" y="57"/>
                  </a:lnTo>
                  <a:lnTo>
                    <a:pt x="378" y="57"/>
                  </a:lnTo>
                  <a:lnTo>
                    <a:pt x="378" y="64"/>
                  </a:lnTo>
                  <a:lnTo>
                    <a:pt x="385" y="71"/>
                  </a:lnTo>
                  <a:lnTo>
                    <a:pt x="378" y="71"/>
                  </a:lnTo>
                  <a:lnTo>
                    <a:pt x="385" y="78"/>
                  </a:lnTo>
                  <a:lnTo>
                    <a:pt x="392" y="71"/>
                  </a:lnTo>
                  <a:lnTo>
                    <a:pt x="399" y="71"/>
                  </a:lnTo>
                  <a:lnTo>
                    <a:pt x="392" y="57"/>
                  </a:lnTo>
                  <a:lnTo>
                    <a:pt x="385" y="50"/>
                  </a:lnTo>
                  <a:lnTo>
                    <a:pt x="392" y="43"/>
                  </a:lnTo>
                  <a:lnTo>
                    <a:pt x="399" y="43"/>
                  </a:lnTo>
                  <a:lnTo>
                    <a:pt x="392" y="43"/>
                  </a:lnTo>
                  <a:lnTo>
                    <a:pt x="385" y="43"/>
                  </a:lnTo>
                  <a:lnTo>
                    <a:pt x="385" y="36"/>
                  </a:lnTo>
                  <a:lnTo>
                    <a:pt x="385" y="29"/>
                  </a:lnTo>
                  <a:lnTo>
                    <a:pt x="392" y="29"/>
                  </a:lnTo>
                  <a:lnTo>
                    <a:pt x="399" y="29"/>
                  </a:lnTo>
                  <a:lnTo>
                    <a:pt x="399" y="21"/>
                  </a:lnTo>
                  <a:lnTo>
                    <a:pt x="399" y="7"/>
                  </a:lnTo>
                  <a:lnTo>
                    <a:pt x="392" y="14"/>
                  </a:lnTo>
                  <a:lnTo>
                    <a:pt x="385" y="21"/>
                  </a:lnTo>
                  <a:lnTo>
                    <a:pt x="392" y="7"/>
                  </a:lnTo>
                  <a:lnTo>
                    <a:pt x="399" y="0"/>
                  </a:lnTo>
                  <a:lnTo>
                    <a:pt x="406" y="0"/>
                  </a:lnTo>
                  <a:lnTo>
                    <a:pt x="414" y="0"/>
                  </a:lnTo>
                  <a:lnTo>
                    <a:pt x="414" y="21"/>
                  </a:lnTo>
                  <a:lnTo>
                    <a:pt x="414" y="50"/>
                  </a:lnTo>
                  <a:lnTo>
                    <a:pt x="421" y="50"/>
                  </a:lnTo>
                  <a:lnTo>
                    <a:pt x="428" y="50"/>
                  </a:lnTo>
                  <a:lnTo>
                    <a:pt x="428" y="57"/>
                  </a:lnTo>
                  <a:lnTo>
                    <a:pt x="421" y="57"/>
                  </a:lnTo>
                  <a:lnTo>
                    <a:pt x="414" y="57"/>
                  </a:lnTo>
                  <a:lnTo>
                    <a:pt x="421" y="64"/>
                  </a:lnTo>
                  <a:lnTo>
                    <a:pt x="428" y="71"/>
                  </a:lnTo>
                  <a:lnTo>
                    <a:pt x="421" y="71"/>
                  </a:lnTo>
                  <a:lnTo>
                    <a:pt x="414" y="71"/>
                  </a:lnTo>
                  <a:lnTo>
                    <a:pt x="414" y="86"/>
                  </a:lnTo>
                  <a:lnTo>
                    <a:pt x="414" y="100"/>
                  </a:lnTo>
                  <a:lnTo>
                    <a:pt x="421" y="100"/>
                  </a:lnTo>
                  <a:lnTo>
                    <a:pt x="428" y="100"/>
                  </a:lnTo>
                  <a:lnTo>
                    <a:pt x="428" y="93"/>
                  </a:lnTo>
                  <a:lnTo>
                    <a:pt x="435" y="93"/>
                  </a:lnTo>
                  <a:lnTo>
                    <a:pt x="435" y="86"/>
                  </a:lnTo>
                  <a:lnTo>
                    <a:pt x="435" y="78"/>
                  </a:lnTo>
                  <a:lnTo>
                    <a:pt x="442" y="71"/>
                  </a:lnTo>
                  <a:lnTo>
                    <a:pt x="449" y="71"/>
                  </a:lnTo>
                  <a:lnTo>
                    <a:pt x="449" y="78"/>
                  </a:lnTo>
                  <a:lnTo>
                    <a:pt x="449" y="93"/>
                  </a:lnTo>
                  <a:lnTo>
                    <a:pt x="456" y="93"/>
                  </a:lnTo>
                  <a:lnTo>
                    <a:pt x="456" y="86"/>
                  </a:lnTo>
                  <a:lnTo>
                    <a:pt x="456" y="78"/>
                  </a:lnTo>
                  <a:lnTo>
                    <a:pt x="463" y="78"/>
                  </a:lnTo>
                  <a:lnTo>
                    <a:pt x="471" y="78"/>
                  </a:lnTo>
                  <a:lnTo>
                    <a:pt x="463" y="71"/>
                  </a:lnTo>
                  <a:lnTo>
                    <a:pt x="456" y="57"/>
                  </a:lnTo>
                  <a:lnTo>
                    <a:pt x="471" y="64"/>
                  </a:lnTo>
                  <a:lnTo>
                    <a:pt x="478" y="71"/>
                  </a:lnTo>
                  <a:lnTo>
                    <a:pt x="485" y="71"/>
                  </a:lnTo>
                  <a:lnTo>
                    <a:pt x="485" y="57"/>
                  </a:lnTo>
                  <a:lnTo>
                    <a:pt x="478" y="50"/>
                  </a:lnTo>
                  <a:lnTo>
                    <a:pt x="471" y="36"/>
                  </a:lnTo>
                  <a:lnTo>
                    <a:pt x="456" y="29"/>
                  </a:lnTo>
                  <a:lnTo>
                    <a:pt x="463" y="29"/>
                  </a:lnTo>
                  <a:lnTo>
                    <a:pt x="471" y="29"/>
                  </a:lnTo>
                  <a:lnTo>
                    <a:pt x="478" y="36"/>
                  </a:lnTo>
                  <a:lnTo>
                    <a:pt x="478" y="43"/>
                  </a:lnTo>
                  <a:lnTo>
                    <a:pt x="478" y="36"/>
                  </a:lnTo>
                  <a:lnTo>
                    <a:pt x="478" y="29"/>
                  </a:lnTo>
                  <a:lnTo>
                    <a:pt x="485" y="36"/>
                  </a:lnTo>
                  <a:lnTo>
                    <a:pt x="499" y="43"/>
                  </a:lnTo>
                  <a:lnTo>
                    <a:pt x="506" y="43"/>
                  </a:lnTo>
                  <a:lnTo>
                    <a:pt x="521" y="43"/>
                  </a:lnTo>
                  <a:lnTo>
                    <a:pt x="528" y="50"/>
                  </a:lnTo>
                  <a:lnTo>
                    <a:pt x="528" y="57"/>
                  </a:lnTo>
                  <a:lnTo>
                    <a:pt x="521" y="57"/>
                  </a:lnTo>
                  <a:lnTo>
                    <a:pt x="513" y="50"/>
                  </a:lnTo>
                  <a:lnTo>
                    <a:pt x="506" y="50"/>
                  </a:lnTo>
                  <a:lnTo>
                    <a:pt x="499" y="50"/>
                  </a:lnTo>
                  <a:lnTo>
                    <a:pt x="492" y="43"/>
                  </a:lnTo>
                  <a:lnTo>
                    <a:pt x="485" y="43"/>
                  </a:lnTo>
                  <a:lnTo>
                    <a:pt x="485" y="50"/>
                  </a:lnTo>
                  <a:lnTo>
                    <a:pt x="492" y="57"/>
                  </a:lnTo>
                  <a:lnTo>
                    <a:pt x="499" y="71"/>
                  </a:lnTo>
                  <a:lnTo>
                    <a:pt x="506" y="71"/>
                  </a:lnTo>
                  <a:lnTo>
                    <a:pt x="513" y="78"/>
                  </a:lnTo>
                  <a:lnTo>
                    <a:pt x="521" y="93"/>
                  </a:lnTo>
                  <a:lnTo>
                    <a:pt x="513" y="93"/>
                  </a:lnTo>
                  <a:lnTo>
                    <a:pt x="506" y="93"/>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05" name="Freeform 204"/>
            <p:cNvSpPr>
              <a:spLocks/>
            </p:cNvSpPr>
            <p:nvPr/>
          </p:nvSpPr>
          <p:spPr bwMode="auto">
            <a:xfrm>
              <a:off x="6807200" y="2817813"/>
              <a:ext cx="804863" cy="644525"/>
            </a:xfrm>
            <a:custGeom>
              <a:avLst/>
              <a:gdLst>
                <a:gd name="T0" fmla="*/ 539313773 w 507"/>
                <a:gd name="T1" fmla="*/ 609877813 h 406"/>
                <a:gd name="T2" fmla="*/ 539313773 w 507"/>
                <a:gd name="T3" fmla="*/ 630039063 h 406"/>
                <a:gd name="T4" fmla="*/ 486391252 w 507"/>
                <a:gd name="T5" fmla="*/ 609877813 h 406"/>
                <a:gd name="T6" fmla="*/ 451109043 w 507"/>
                <a:gd name="T7" fmla="*/ 630039063 h 406"/>
                <a:gd name="T8" fmla="*/ 413305882 w 507"/>
                <a:gd name="T9" fmla="*/ 556955325 h 406"/>
                <a:gd name="T10" fmla="*/ 234375471 w 507"/>
                <a:gd name="T11" fmla="*/ 504031250 h 406"/>
                <a:gd name="T12" fmla="*/ 143649789 w 507"/>
                <a:gd name="T13" fmla="*/ 448587813 h 406"/>
                <a:gd name="T14" fmla="*/ 37803161 w 507"/>
                <a:gd name="T15" fmla="*/ 340221888 h 406"/>
                <a:gd name="T16" fmla="*/ 0 w 507"/>
                <a:gd name="T17" fmla="*/ 322580000 h 406"/>
                <a:gd name="T18" fmla="*/ 37803161 w 507"/>
                <a:gd name="T19" fmla="*/ 304939700 h 406"/>
                <a:gd name="T20" fmla="*/ 73085370 w 507"/>
                <a:gd name="T21" fmla="*/ 269657513 h 406"/>
                <a:gd name="T22" fmla="*/ 37803161 w 507"/>
                <a:gd name="T23" fmla="*/ 216733438 h 406"/>
                <a:gd name="T24" fmla="*/ 55443472 w 507"/>
                <a:gd name="T25" fmla="*/ 161290000 h 406"/>
                <a:gd name="T26" fmla="*/ 161290100 w 507"/>
                <a:gd name="T27" fmla="*/ 126007813 h 406"/>
                <a:gd name="T28" fmla="*/ 252015782 w 507"/>
                <a:gd name="T29" fmla="*/ 52924075 h 406"/>
                <a:gd name="T30" fmla="*/ 325101152 w 507"/>
                <a:gd name="T31" fmla="*/ 108367513 h 406"/>
                <a:gd name="T32" fmla="*/ 342741463 w 507"/>
                <a:gd name="T33" fmla="*/ 52924075 h 406"/>
                <a:gd name="T34" fmla="*/ 395665571 w 507"/>
                <a:gd name="T35" fmla="*/ 17641888 h 406"/>
                <a:gd name="T36" fmla="*/ 451109043 w 507"/>
                <a:gd name="T37" fmla="*/ 0 h 406"/>
                <a:gd name="T38" fmla="*/ 682963562 w 507"/>
                <a:gd name="T39" fmla="*/ 161290000 h 406"/>
                <a:gd name="T40" fmla="*/ 808971453 w 507"/>
                <a:gd name="T41" fmla="*/ 216733438 h 406"/>
                <a:gd name="T42" fmla="*/ 844253662 w 507"/>
                <a:gd name="T43" fmla="*/ 287297813 h 406"/>
                <a:gd name="T44" fmla="*/ 808971453 w 507"/>
                <a:gd name="T45" fmla="*/ 304939700 h 406"/>
                <a:gd name="T46" fmla="*/ 791329554 w 507"/>
                <a:gd name="T47" fmla="*/ 340221888 h 406"/>
                <a:gd name="T48" fmla="*/ 773689243 w 507"/>
                <a:gd name="T49" fmla="*/ 395665325 h 406"/>
                <a:gd name="T50" fmla="*/ 738407034 w 507"/>
                <a:gd name="T51" fmla="*/ 413305625 h 406"/>
                <a:gd name="T52" fmla="*/ 720765135 w 507"/>
                <a:gd name="T53" fmla="*/ 448587813 h 406"/>
                <a:gd name="T54" fmla="*/ 738407034 w 507"/>
                <a:gd name="T55" fmla="*/ 504031250 h 406"/>
                <a:gd name="T56" fmla="*/ 791329554 w 507"/>
                <a:gd name="T57" fmla="*/ 539313438 h 406"/>
                <a:gd name="T58" fmla="*/ 773689243 w 507"/>
                <a:gd name="T59" fmla="*/ 609877813 h 406"/>
                <a:gd name="T60" fmla="*/ 738407034 w 507"/>
                <a:gd name="T61" fmla="*/ 609877813 h 406"/>
                <a:gd name="T62" fmla="*/ 720765135 w 507"/>
                <a:gd name="T63" fmla="*/ 574595625 h 406"/>
                <a:gd name="T64" fmla="*/ 682963562 w 507"/>
                <a:gd name="T65" fmla="*/ 556955325 h 406"/>
                <a:gd name="T66" fmla="*/ 665321663 w 507"/>
                <a:gd name="T67" fmla="*/ 504031250 h 406"/>
                <a:gd name="T68" fmla="*/ 594757244 w 507"/>
                <a:gd name="T69" fmla="*/ 448587813 h 406"/>
                <a:gd name="T70" fmla="*/ 594757244 w 507"/>
                <a:gd name="T71" fmla="*/ 504031250 h 406"/>
                <a:gd name="T72" fmla="*/ 630039454 w 507"/>
                <a:gd name="T73" fmla="*/ 539313438 h 406"/>
                <a:gd name="T74" fmla="*/ 682963562 w 507"/>
                <a:gd name="T75" fmla="*/ 609877813 h 406"/>
                <a:gd name="T76" fmla="*/ 720765135 w 507"/>
                <a:gd name="T77" fmla="*/ 630039063 h 406"/>
                <a:gd name="T78" fmla="*/ 773689243 w 507"/>
                <a:gd name="T79" fmla="*/ 700603438 h 406"/>
                <a:gd name="T80" fmla="*/ 791329554 w 507"/>
                <a:gd name="T81" fmla="*/ 753527513 h 406"/>
                <a:gd name="T82" fmla="*/ 826611764 w 507"/>
                <a:gd name="T83" fmla="*/ 773688763 h 406"/>
                <a:gd name="T84" fmla="*/ 864414924 w 507"/>
                <a:gd name="T85" fmla="*/ 808970950 h 406"/>
                <a:gd name="T86" fmla="*/ 899697134 w 507"/>
                <a:gd name="T87" fmla="*/ 808970950 h 406"/>
                <a:gd name="T88" fmla="*/ 952619654 w 507"/>
                <a:gd name="T89" fmla="*/ 826611250 h 406"/>
                <a:gd name="T90" fmla="*/ 987901864 w 507"/>
                <a:gd name="T91" fmla="*/ 826611250 h 406"/>
                <a:gd name="T92" fmla="*/ 1025705025 w 507"/>
                <a:gd name="T93" fmla="*/ 826611250 h 406"/>
                <a:gd name="T94" fmla="*/ 1060987234 w 507"/>
                <a:gd name="T95" fmla="*/ 861893438 h 406"/>
                <a:gd name="T96" fmla="*/ 1078627545 w 507"/>
                <a:gd name="T97" fmla="*/ 899696575 h 406"/>
                <a:gd name="T98" fmla="*/ 1096269444 w 507"/>
                <a:gd name="T99" fmla="*/ 861893438 h 406"/>
                <a:gd name="T100" fmla="*/ 1151712915 w 507"/>
                <a:gd name="T101" fmla="*/ 844253138 h 406"/>
                <a:gd name="T102" fmla="*/ 1169353226 w 507"/>
                <a:gd name="T103" fmla="*/ 808970950 h 406"/>
                <a:gd name="T104" fmla="*/ 1239917645 w 507"/>
                <a:gd name="T105" fmla="*/ 844253138 h 406"/>
                <a:gd name="T106" fmla="*/ 1257559544 w 507"/>
                <a:gd name="T107" fmla="*/ 861893438 h 406"/>
                <a:gd name="T108" fmla="*/ 1239917645 w 507"/>
                <a:gd name="T109" fmla="*/ 899696575 h 406"/>
                <a:gd name="T110" fmla="*/ 1239917645 w 507"/>
                <a:gd name="T111" fmla="*/ 917336875 h 406"/>
                <a:gd name="T112" fmla="*/ 1096269444 w 507"/>
                <a:gd name="T113" fmla="*/ 987901250 h 406"/>
                <a:gd name="T114" fmla="*/ 899697134 w 507"/>
                <a:gd name="T115" fmla="*/ 1005543138 h 406"/>
                <a:gd name="T116" fmla="*/ 594757244 w 507"/>
                <a:gd name="T117" fmla="*/ 1023183438 h 406"/>
                <a:gd name="T118" fmla="*/ 594757244 w 507"/>
                <a:gd name="T119" fmla="*/ 630039063 h 4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07"/>
                <a:gd name="T181" fmla="*/ 0 h 406"/>
                <a:gd name="T182" fmla="*/ 507 w 507"/>
                <a:gd name="T183" fmla="*/ 406 h 4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07" h="406">
                  <a:moveTo>
                    <a:pt x="228" y="250"/>
                  </a:moveTo>
                  <a:lnTo>
                    <a:pt x="221" y="242"/>
                  </a:lnTo>
                  <a:lnTo>
                    <a:pt x="214" y="242"/>
                  </a:lnTo>
                  <a:lnTo>
                    <a:pt x="200" y="242"/>
                  </a:lnTo>
                  <a:lnTo>
                    <a:pt x="207" y="242"/>
                  </a:lnTo>
                  <a:lnTo>
                    <a:pt x="214" y="250"/>
                  </a:lnTo>
                  <a:lnTo>
                    <a:pt x="207" y="250"/>
                  </a:lnTo>
                  <a:lnTo>
                    <a:pt x="200" y="250"/>
                  </a:lnTo>
                  <a:lnTo>
                    <a:pt x="193" y="242"/>
                  </a:lnTo>
                  <a:lnTo>
                    <a:pt x="186" y="242"/>
                  </a:lnTo>
                  <a:lnTo>
                    <a:pt x="186" y="250"/>
                  </a:lnTo>
                  <a:lnTo>
                    <a:pt x="179" y="250"/>
                  </a:lnTo>
                  <a:lnTo>
                    <a:pt x="171" y="242"/>
                  </a:lnTo>
                  <a:lnTo>
                    <a:pt x="164" y="228"/>
                  </a:lnTo>
                  <a:lnTo>
                    <a:pt x="164" y="221"/>
                  </a:lnTo>
                  <a:lnTo>
                    <a:pt x="157" y="221"/>
                  </a:lnTo>
                  <a:lnTo>
                    <a:pt x="129" y="207"/>
                  </a:lnTo>
                  <a:lnTo>
                    <a:pt x="93" y="200"/>
                  </a:lnTo>
                  <a:lnTo>
                    <a:pt x="86" y="192"/>
                  </a:lnTo>
                  <a:lnTo>
                    <a:pt x="72" y="185"/>
                  </a:lnTo>
                  <a:lnTo>
                    <a:pt x="57" y="178"/>
                  </a:lnTo>
                  <a:lnTo>
                    <a:pt x="43" y="171"/>
                  </a:lnTo>
                  <a:lnTo>
                    <a:pt x="29" y="150"/>
                  </a:lnTo>
                  <a:lnTo>
                    <a:pt x="15" y="135"/>
                  </a:lnTo>
                  <a:lnTo>
                    <a:pt x="7" y="135"/>
                  </a:lnTo>
                  <a:lnTo>
                    <a:pt x="0" y="135"/>
                  </a:lnTo>
                  <a:lnTo>
                    <a:pt x="0" y="128"/>
                  </a:lnTo>
                  <a:lnTo>
                    <a:pt x="0" y="121"/>
                  </a:lnTo>
                  <a:lnTo>
                    <a:pt x="7" y="121"/>
                  </a:lnTo>
                  <a:lnTo>
                    <a:pt x="15" y="121"/>
                  </a:lnTo>
                  <a:lnTo>
                    <a:pt x="15" y="114"/>
                  </a:lnTo>
                  <a:lnTo>
                    <a:pt x="22" y="114"/>
                  </a:lnTo>
                  <a:lnTo>
                    <a:pt x="29" y="107"/>
                  </a:lnTo>
                  <a:lnTo>
                    <a:pt x="36" y="100"/>
                  </a:lnTo>
                  <a:lnTo>
                    <a:pt x="22" y="93"/>
                  </a:lnTo>
                  <a:lnTo>
                    <a:pt x="15" y="86"/>
                  </a:lnTo>
                  <a:lnTo>
                    <a:pt x="15" y="78"/>
                  </a:lnTo>
                  <a:lnTo>
                    <a:pt x="22" y="78"/>
                  </a:lnTo>
                  <a:lnTo>
                    <a:pt x="22" y="64"/>
                  </a:lnTo>
                  <a:lnTo>
                    <a:pt x="22" y="50"/>
                  </a:lnTo>
                  <a:lnTo>
                    <a:pt x="43" y="50"/>
                  </a:lnTo>
                  <a:lnTo>
                    <a:pt x="64" y="50"/>
                  </a:lnTo>
                  <a:lnTo>
                    <a:pt x="79" y="36"/>
                  </a:lnTo>
                  <a:lnTo>
                    <a:pt x="93" y="21"/>
                  </a:lnTo>
                  <a:lnTo>
                    <a:pt x="100" y="21"/>
                  </a:lnTo>
                  <a:lnTo>
                    <a:pt x="107" y="21"/>
                  </a:lnTo>
                  <a:lnTo>
                    <a:pt x="114" y="28"/>
                  </a:lnTo>
                  <a:lnTo>
                    <a:pt x="129" y="43"/>
                  </a:lnTo>
                  <a:lnTo>
                    <a:pt x="136" y="36"/>
                  </a:lnTo>
                  <a:lnTo>
                    <a:pt x="136" y="28"/>
                  </a:lnTo>
                  <a:lnTo>
                    <a:pt x="136" y="21"/>
                  </a:lnTo>
                  <a:lnTo>
                    <a:pt x="136" y="7"/>
                  </a:lnTo>
                  <a:lnTo>
                    <a:pt x="150" y="7"/>
                  </a:lnTo>
                  <a:lnTo>
                    <a:pt x="157" y="7"/>
                  </a:lnTo>
                  <a:lnTo>
                    <a:pt x="157" y="0"/>
                  </a:lnTo>
                  <a:lnTo>
                    <a:pt x="164" y="0"/>
                  </a:lnTo>
                  <a:lnTo>
                    <a:pt x="179" y="0"/>
                  </a:lnTo>
                  <a:lnTo>
                    <a:pt x="186" y="7"/>
                  </a:lnTo>
                  <a:lnTo>
                    <a:pt x="228" y="36"/>
                  </a:lnTo>
                  <a:lnTo>
                    <a:pt x="271" y="64"/>
                  </a:lnTo>
                  <a:lnTo>
                    <a:pt x="286" y="71"/>
                  </a:lnTo>
                  <a:lnTo>
                    <a:pt x="307" y="78"/>
                  </a:lnTo>
                  <a:lnTo>
                    <a:pt x="321" y="86"/>
                  </a:lnTo>
                  <a:lnTo>
                    <a:pt x="335" y="100"/>
                  </a:lnTo>
                  <a:lnTo>
                    <a:pt x="335" y="107"/>
                  </a:lnTo>
                  <a:lnTo>
                    <a:pt x="335" y="114"/>
                  </a:lnTo>
                  <a:lnTo>
                    <a:pt x="328" y="121"/>
                  </a:lnTo>
                  <a:lnTo>
                    <a:pt x="328" y="114"/>
                  </a:lnTo>
                  <a:lnTo>
                    <a:pt x="321" y="121"/>
                  </a:lnTo>
                  <a:lnTo>
                    <a:pt x="314" y="121"/>
                  </a:lnTo>
                  <a:lnTo>
                    <a:pt x="314" y="128"/>
                  </a:lnTo>
                  <a:lnTo>
                    <a:pt x="314" y="135"/>
                  </a:lnTo>
                  <a:lnTo>
                    <a:pt x="307" y="135"/>
                  </a:lnTo>
                  <a:lnTo>
                    <a:pt x="307" y="150"/>
                  </a:lnTo>
                  <a:lnTo>
                    <a:pt x="307" y="157"/>
                  </a:lnTo>
                  <a:lnTo>
                    <a:pt x="300" y="157"/>
                  </a:lnTo>
                  <a:lnTo>
                    <a:pt x="293" y="157"/>
                  </a:lnTo>
                  <a:lnTo>
                    <a:pt x="293" y="164"/>
                  </a:lnTo>
                  <a:lnTo>
                    <a:pt x="293" y="171"/>
                  </a:lnTo>
                  <a:lnTo>
                    <a:pt x="286" y="171"/>
                  </a:lnTo>
                  <a:lnTo>
                    <a:pt x="286" y="178"/>
                  </a:lnTo>
                  <a:lnTo>
                    <a:pt x="293" y="185"/>
                  </a:lnTo>
                  <a:lnTo>
                    <a:pt x="293" y="192"/>
                  </a:lnTo>
                  <a:lnTo>
                    <a:pt x="293" y="200"/>
                  </a:lnTo>
                  <a:lnTo>
                    <a:pt x="307" y="200"/>
                  </a:lnTo>
                  <a:lnTo>
                    <a:pt x="314" y="200"/>
                  </a:lnTo>
                  <a:lnTo>
                    <a:pt x="314" y="214"/>
                  </a:lnTo>
                  <a:lnTo>
                    <a:pt x="314" y="228"/>
                  </a:lnTo>
                  <a:lnTo>
                    <a:pt x="307" y="235"/>
                  </a:lnTo>
                  <a:lnTo>
                    <a:pt x="307" y="242"/>
                  </a:lnTo>
                  <a:lnTo>
                    <a:pt x="307" y="250"/>
                  </a:lnTo>
                  <a:lnTo>
                    <a:pt x="300" y="242"/>
                  </a:lnTo>
                  <a:lnTo>
                    <a:pt x="293" y="242"/>
                  </a:lnTo>
                  <a:lnTo>
                    <a:pt x="286" y="242"/>
                  </a:lnTo>
                  <a:lnTo>
                    <a:pt x="286" y="235"/>
                  </a:lnTo>
                  <a:lnTo>
                    <a:pt x="286" y="228"/>
                  </a:lnTo>
                  <a:lnTo>
                    <a:pt x="278" y="228"/>
                  </a:lnTo>
                  <a:lnTo>
                    <a:pt x="271" y="228"/>
                  </a:lnTo>
                  <a:lnTo>
                    <a:pt x="271" y="221"/>
                  </a:lnTo>
                  <a:lnTo>
                    <a:pt x="271" y="207"/>
                  </a:lnTo>
                  <a:lnTo>
                    <a:pt x="264" y="207"/>
                  </a:lnTo>
                  <a:lnTo>
                    <a:pt x="264" y="200"/>
                  </a:lnTo>
                  <a:lnTo>
                    <a:pt x="250" y="185"/>
                  </a:lnTo>
                  <a:lnTo>
                    <a:pt x="236" y="171"/>
                  </a:lnTo>
                  <a:lnTo>
                    <a:pt x="236" y="178"/>
                  </a:lnTo>
                  <a:lnTo>
                    <a:pt x="236" y="185"/>
                  </a:lnTo>
                  <a:lnTo>
                    <a:pt x="236" y="192"/>
                  </a:lnTo>
                  <a:lnTo>
                    <a:pt x="236" y="200"/>
                  </a:lnTo>
                  <a:lnTo>
                    <a:pt x="243" y="200"/>
                  </a:lnTo>
                  <a:lnTo>
                    <a:pt x="250" y="207"/>
                  </a:lnTo>
                  <a:lnTo>
                    <a:pt x="250" y="214"/>
                  </a:lnTo>
                  <a:lnTo>
                    <a:pt x="250" y="221"/>
                  </a:lnTo>
                  <a:lnTo>
                    <a:pt x="264" y="228"/>
                  </a:lnTo>
                  <a:lnTo>
                    <a:pt x="271" y="242"/>
                  </a:lnTo>
                  <a:lnTo>
                    <a:pt x="271" y="250"/>
                  </a:lnTo>
                  <a:lnTo>
                    <a:pt x="278" y="250"/>
                  </a:lnTo>
                  <a:lnTo>
                    <a:pt x="286" y="250"/>
                  </a:lnTo>
                  <a:lnTo>
                    <a:pt x="293" y="257"/>
                  </a:lnTo>
                  <a:lnTo>
                    <a:pt x="307" y="271"/>
                  </a:lnTo>
                  <a:lnTo>
                    <a:pt x="307" y="278"/>
                  </a:lnTo>
                  <a:lnTo>
                    <a:pt x="307" y="285"/>
                  </a:lnTo>
                  <a:lnTo>
                    <a:pt x="314" y="292"/>
                  </a:lnTo>
                  <a:lnTo>
                    <a:pt x="314" y="299"/>
                  </a:lnTo>
                  <a:lnTo>
                    <a:pt x="321" y="299"/>
                  </a:lnTo>
                  <a:lnTo>
                    <a:pt x="328" y="299"/>
                  </a:lnTo>
                  <a:lnTo>
                    <a:pt x="328" y="307"/>
                  </a:lnTo>
                  <a:lnTo>
                    <a:pt x="335" y="314"/>
                  </a:lnTo>
                  <a:lnTo>
                    <a:pt x="343" y="314"/>
                  </a:lnTo>
                  <a:lnTo>
                    <a:pt x="343" y="321"/>
                  </a:lnTo>
                  <a:lnTo>
                    <a:pt x="343" y="335"/>
                  </a:lnTo>
                  <a:lnTo>
                    <a:pt x="350" y="328"/>
                  </a:lnTo>
                  <a:lnTo>
                    <a:pt x="357" y="321"/>
                  </a:lnTo>
                  <a:lnTo>
                    <a:pt x="364" y="321"/>
                  </a:lnTo>
                  <a:lnTo>
                    <a:pt x="378" y="321"/>
                  </a:lnTo>
                  <a:lnTo>
                    <a:pt x="378" y="328"/>
                  </a:lnTo>
                  <a:lnTo>
                    <a:pt x="378" y="335"/>
                  </a:lnTo>
                  <a:lnTo>
                    <a:pt x="385" y="335"/>
                  </a:lnTo>
                  <a:lnTo>
                    <a:pt x="392" y="328"/>
                  </a:lnTo>
                  <a:lnTo>
                    <a:pt x="400" y="321"/>
                  </a:lnTo>
                  <a:lnTo>
                    <a:pt x="407" y="321"/>
                  </a:lnTo>
                  <a:lnTo>
                    <a:pt x="407" y="328"/>
                  </a:lnTo>
                  <a:lnTo>
                    <a:pt x="407" y="335"/>
                  </a:lnTo>
                  <a:lnTo>
                    <a:pt x="414" y="335"/>
                  </a:lnTo>
                  <a:lnTo>
                    <a:pt x="421" y="342"/>
                  </a:lnTo>
                  <a:lnTo>
                    <a:pt x="428" y="342"/>
                  </a:lnTo>
                  <a:lnTo>
                    <a:pt x="428" y="349"/>
                  </a:lnTo>
                  <a:lnTo>
                    <a:pt x="428" y="357"/>
                  </a:lnTo>
                  <a:lnTo>
                    <a:pt x="435" y="357"/>
                  </a:lnTo>
                  <a:lnTo>
                    <a:pt x="435" y="349"/>
                  </a:lnTo>
                  <a:lnTo>
                    <a:pt x="435" y="342"/>
                  </a:lnTo>
                  <a:lnTo>
                    <a:pt x="442" y="342"/>
                  </a:lnTo>
                  <a:lnTo>
                    <a:pt x="450" y="335"/>
                  </a:lnTo>
                  <a:lnTo>
                    <a:pt x="457" y="335"/>
                  </a:lnTo>
                  <a:lnTo>
                    <a:pt x="457" y="328"/>
                  </a:lnTo>
                  <a:lnTo>
                    <a:pt x="457" y="321"/>
                  </a:lnTo>
                  <a:lnTo>
                    <a:pt x="464" y="321"/>
                  </a:lnTo>
                  <a:lnTo>
                    <a:pt x="471" y="314"/>
                  </a:lnTo>
                  <a:lnTo>
                    <a:pt x="478" y="321"/>
                  </a:lnTo>
                  <a:lnTo>
                    <a:pt x="492" y="335"/>
                  </a:lnTo>
                  <a:lnTo>
                    <a:pt x="499" y="335"/>
                  </a:lnTo>
                  <a:lnTo>
                    <a:pt x="507" y="335"/>
                  </a:lnTo>
                  <a:lnTo>
                    <a:pt x="499" y="342"/>
                  </a:lnTo>
                  <a:lnTo>
                    <a:pt x="492" y="342"/>
                  </a:lnTo>
                  <a:lnTo>
                    <a:pt x="492" y="349"/>
                  </a:lnTo>
                  <a:lnTo>
                    <a:pt x="492" y="357"/>
                  </a:lnTo>
                  <a:lnTo>
                    <a:pt x="499" y="357"/>
                  </a:lnTo>
                  <a:lnTo>
                    <a:pt x="507" y="364"/>
                  </a:lnTo>
                  <a:lnTo>
                    <a:pt x="492" y="364"/>
                  </a:lnTo>
                  <a:lnTo>
                    <a:pt x="478" y="371"/>
                  </a:lnTo>
                  <a:lnTo>
                    <a:pt x="457" y="385"/>
                  </a:lnTo>
                  <a:lnTo>
                    <a:pt x="435" y="392"/>
                  </a:lnTo>
                  <a:lnTo>
                    <a:pt x="414" y="392"/>
                  </a:lnTo>
                  <a:lnTo>
                    <a:pt x="385" y="392"/>
                  </a:lnTo>
                  <a:lnTo>
                    <a:pt x="357" y="399"/>
                  </a:lnTo>
                  <a:lnTo>
                    <a:pt x="328" y="406"/>
                  </a:lnTo>
                  <a:lnTo>
                    <a:pt x="278" y="406"/>
                  </a:lnTo>
                  <a:lnTo>
                    <a:pt x="236" y="406"/>
                  </a:lnTo>
                  <a:lnTo>
                    <a:pt x="236" y="335"/>
                  </a:lnTo>
                  <a:lnTo>
                    <a:pt x="236" y="264"/>
                  </a:lnTo>
                  <a:lnTo>
                    <a:pt x="236" y="250"/>
                  </a:lnTo>
                  <a:lnTo>
                    <a:pt x="228" y="250"/>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06" name="Freeform 205"/>
            <p:cNvSpPr>
              <a:spLocks/>
            </p:cNvSpPr>
            <p:nvPr/>
          </p:nvSpPr>
          <p:spPr bwMode="auto">
            <a:xfrm>
              <a:off x="6807200" y="2817813"/>
              <a:ext cx="804863" cy="644525"/>
            </a:xfrm>
            <a:custGeom>
              <a:avLst/>
              <a:gdLst>
                <a:gd name="T0" fmla="*/ 539313773 w 507"/>
                <a:gd name="T1" fmla="*/ 609877813 h 406"/>
                <a:gd name="T2" fmla="*/ 539313773 w 507"/>
                <a:gd name="T3" fmla="*/ 630039063 h 406"/>
                <a:gd name="T4" fmla="*/ 486391252 w 507"/>
                <a:gd name="T5" fmla="*/ 609877813 h 406"/>
                <a:gd name="T6" fmla="*/ 451109043 w 507"/>
                <a:gd name="T7" fmla="*/ 630039063 h 406"/>
                <a:gd name="T8" fmla="*/ 413305882 w 507"/>
                <a:gd name="T9" fmla="*/ 556955325 h 406"/>
                <a:gd name="T10" fmla="*/ 234375471 w 507"/>
                <a:gd name="T11" fmla="*/ 504031250 h 406"/>
                <a:gd name="T12" fmla="*/ 143649789 w 507"/>
                <a:gd name="T13" fmla="*/ 448587813 h 406"/>
                <a:gd name="T14" fmla="*/ 37803161 w 507"/>
                <a:gd name="T15" fmla="*/ 340221888 h 406"/>
                <a:gd name="T16" fmla="*/ 0 w 507"/>
                <a:gd name="T17" fmla="*/ 322580000 h 406"/>
                <a:gd name="T18" fmla="*/ 37803161 w 507"/>
                <a:gd name="T19" fmla="*/ 304939700 h 406"/>
                <a:gd name="T20" fmla="*/ 73085370 w 507"/>
                <a:gd name="T21" fmla="*/ 269657513 h 406"/>
                <a:gd name="T22" fmla="*/ 37803161 w 507"/>
                <a:gd name="T23" fmla="*/ 216733438 h 406"/>
                <a:gd name="T24" fmla="*/ 55443472 w 507"/>
                <a:gd name="T25" fmla="*/ 161290000 h 406"/>
                <a:gd name="T26" fmla="*/ 161290100 w 507"/>
                <a:gd name="T27" fmla="*/ 126007813 h 406"/>
                <a:gd name="T28" fmla="*/ 252015782 w 507"/>
                <a:gd name="T29" fmla="*/ 52924075 h 406"/>
                <a:gd name="T30" fmla="*/ 325101152 w 507"/>
                <a:gd name="T31" fmla="*/ 108367513 h 406"/>
                <a:gd name="T32" fmla="*/ 342741463 w 507"/>
                <a:gd name="T33" fmla="*/ 52924075 h 406"/>
                <a:gd name="T34" fmla="*/ 395665571 w 507"/>
                <a:gd name="T35" fmla="*/ 17641888 h 406"/>
                <a:gd name="T36" fmla="*/ 451109043 w 507"/>
                <a:gd name="T37" fmla="*/ 0 h 406"/>
                <a:gd name="T38" fmla="*/ 682963562 w 507"/>
                <a:gd name="T39" fmla="*/ 161290000 h 406"/>
                <a:gd name="T40" fmla="*/ 808971453 w 507"/>
                <a:gd name="T41" fmla="*/ 216733438 h 406"/>
                <a:gd name="T42" fmla="*/ 844253662 w 507"/>
                <a:gd name="T43" fmla="*/ 287297813 h 406"/>
                <a:gd name="T44" fmla="*/ 808971453 w 507"/>
                <a:gd name="T45" fmla="*/ 304939700 h 406"/>
                <a:gd name="T46" fmla="*/ 791329554 w 507"/>
                <a:gd name="T47" fmla="*/ 340221888 h 406"/>
                <a:gd name="T48" fmla="*/ 773689243 w 507"/>
                <a:gd name="T49" fmla="*/ 395665325 h 406"/>
                <a:gd name="T50" fmla="*/ 738407034 w 507"/>
                <a:gd name="T51" fmla="*/ 413305625 h 406"/>
                <a:gd name="T52" fmla="*/ 720765135 w 507"/>
                <a:gd name="T53" fmla="*/ 448587813 h 406"/>
                <a:gd name="T54" fmla="*/ 738407034 w 507"/>
                <a:gd name="T55" fmla="*/ 504031250 h 406"/>
                <a:gd name="T56" fmla="*/ 791329554 w 507"/>
                <a:gd name="T57" fmla="*/ 539313438 h 406"/>
                <a:gd name="T58" fmla="*/ 773689243 w 507"/>
                <a:gd name="T59" fmla="*/ 609877813 h 406"/>
                <a:gd name="T60" fmla="*/ 738407034 w 507"/>
                <a:gd name="T61" fmla="*/ 609877813 h 406"/>
                <a:gd name="T62" fmla="*/ 720765135 w 507"/>
                <a:gd name="T63" fmla="*/ 574595625 h 406"/>
                <a:gd name="T64" fmla="*/ 682963562 w 507"/>
                <a:gd name="T65" fmla="*/ 556955325 h 406"/>
                <a:gd name="T66" fmla="*/ 665321663 w 507"/>
                <a:gd name="T67" fmla="*/ 504031250 h 406"/>
                <a:gd name="T68" fmla="*/ 594757244 w 507"/>
                <a:gd name="T69" fmla="*/ 448587813 h 406"/>
                <a:gd name="T70" fmla="*/ 594757244 w 507"/>
                <a:gd name="T71" fmla="*/ 504031250 h 406"/>
                <a:gd name="T72" fmla="*/ 630039454 w 507"/>
                <a:gd name="T73" fmla="*/ 539313438 h 406"/>
                <a:gd name="T74" fmla="*/ 682963562 w 507"/>
                <a:gd name="T75" fmla="*/ 609877813 h 406"/>
                <a:gd name="T76" fmla="*/ 720765135 w 507"/>
                <a:gd name="T77" fmla="*/ 630039063 h 406"/>
                <a:gd name="T78" fmla="*/ 773689243 w 507"/>
                <a:gd name="T79" fmla="*/ 700603438 h 406"/>
                <a:gd name="T80" fmla="*/ 791329554 w 507"/>
                <a:gd name="T81" fmla="*/ 753527513 h 406"/>
                <a:gd name="T82" fmla="*/ 826611764 w 507"/>
                <a:gd name="T83" fmla="*/ 773688763 h 406"/>
                <a:gd name="T84" fmla="*/ 864414924 w 507"/>
                <a:gd name="T85" fmla="*/ 808970950 h 406"/>
                <a:gd name="T86" fmla="*/ 899697134 w 507"/>
                <a:gd name="T87" fmla="*/ 808970950 h 406"/>
                <a:gd name="T88" fmla="*/ 952619654 w 507"/>
                <a:gd name="T89" fmla="*/ 826611250 h 406"/>
                <a:gd name="T90" fmla="*/ 987901864 w 507"/>
                <a:gd name="T91" fmla="*/ 826611250 h 406"/>
                <a:gd name="T92" fmla="*/ 1025705025 w 507"/>
                <a:gd name="T93" fmla="*/ 826611250 h 406"/>
                <a:gd name="T94" fmla="*/ 1060987234 w 507"/>
                <a:gd name="T95" fmla="*/ 861893438 h 406"/>
                <a:gd name="T96" fmla="*/ 1078627545 w 507"/>
                <a:gd name="T97" fmla="*/ 899696575 h 406"/>
                <a:gd name="T98" fmla="*/ 1096269444 w 507"/>
                <a:gd name="T99" fmla="*/ 861893438 h 406"/>
                <a:gd name="T100" fmla="*/ 1151712915 w 507"/>
                <a:gd name="T101" fmla="*/ 844253138 h 406"/>
                <a:gd name="T102" fmla="*/ 1169353226 w 507"/>
                <a:gd name="T103" fmla="*/ 808970950 h 406"/>
                <a:gd name="T104" fmla="*/ 1239917645 w 507"/>
                <a:gd name="T105" fmla="*/ 844253138 h 406"/>
                <a:gd name="T106" fmla="*/ 1257559544 w 507"/>
                <a:gd name="T107" fmla="*/ 861893438 h 406"/>
                <a:gd name="T108" fmla="*/ 1239917645 w 507"/>
                <a:gd name="T109" fmla="*/ 899696575 h 406"/>
                <a:gd name="T110" fmla="*/ 1239917645 w 507"/>
                <a:gd name="T111" fmla="*/ 917336875 h 406"/>
                <a:gd name="T112" fmla="*/ 1096269444 w 507"/>
                <a:gd name="T113" fmla="*/ 987901250 h 406"/>
                <a:gd name="T114" fmla="*/ 899697134 w 507"/>
                <a:gd name="T115" fmla="*/ 1005543138 h 406"/>
                <a:gd name="T116" fmla="*/ 594757244 w 507"/>
                <a:gd name="T117" fmla="*/ 1023183438 h 406"/>
                <a:gd name="T118" fmla="*/ 594757244 w 507"/>
                <a:gd name="T119" fmla="*/ 630039063 h 4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07"/>
                <a:gd name="T181" fmla="*/ 0 h 406"/>
                <a:gd name="T182" fmla="*/ 507 w 507"/>
                <a:gd name="T183" fmla="*/ 406 h 4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07" h="406">
                  <a:moveTo>
                    <a:pt x="228" y="250"/>
                  </a:moveTo>
                  <a:lnTo>
                    <a:pt x="221" y="242"/>
                  </a:lnTo>
                  <a:lnTo>
                    <a:pt x="214" y="242"/>
                  </a:lnTo>
                  <a:lnTo>
                    <a:pt x="200" y="242"/>
                  </a:lnTo>
                  <a:lnTo>
                    <a:pt x="207" y="242"/>
                  </a:lnTo>
                  <a:lnTo>
                    <a:pt x="214" y="250"/>
                  </a:lnTo>
                  <a:lnTo>
                    <a:pt x="207" y="250"/>
                  </a:lnTo>
                  <a:lnTo>
                    <a:pt x="200" y="250"/>
                  </a:lnTo>
                  <a:lnTo>
                    <a:pt x="193" y="242"/>
                  </a:lnTo>
                  <a:lnTo>
                    <a:pt x="186" y="242"/>
                  </a:lnTo>
                  <a:lnTo>
                    <a:pt x="186" y="250"/>
                  </a:lnTo>
                  <a:lnTo>
                    <a:pt x="179" y="250"/>
                  </a:lnTo>
                  <a:lnTo>
                    <a:pt x="171" y="242"/>
                  </a:lnTo>
                  <a:lnTo>
                    <a:pt x="164" y="228"/>
                  </a:lnTo>
                  <a:lnTo>
                    <a:pt x="164" y="221"/>
                  </a:lnTo>
                  <a:lnTo>
                    <a:pt x="157" y="221"/>
                  </a:lnTo>
                  <a:lnTo>
                    <a:pt x="129" y="207"/>
                  </a:lnTo>
                  <a:lnTo>
                    <a:pt x="93" y="200"/>
                  </a:lnTo>
                  <a:lnTo>
                    <a:pt x="86" y="192"/>
                  </a:lnTo>
                  <a:lnTo>
                    <a:pt x="72" y="185"/>
                  </a:lnTo>
                  <a:lnTo>
                    <a:pt x="57" y="178"/>
                  </a:lnTo>
                  <a:lnTo>
                    <a:pt x="43" y="171"/>
                  </a:lnTo>
                  <a:lnTo>
                    <a:pt x="29" y="150"/>
                  </a:lnTo>
                  <a:lnTo>
                    <a:pt x="15" y="135"/>
                  </a:lnTo>
                  <a:lnTo>
                    <a:pt x="7" y="135"/>
                  </a:lnTo>
                  <a:lnTo>
                    <a:pt x="0" y="135"/>
                  </a:lnTo>
                  <a:lnTo>
                    <a:pt x="0" y="128"/>
                  </a:lnTo>
                  <a:lnTo>
                    <a:pt x="0" y="121"/>
                  </a:lnTo>
                  <a:lnTo>
                    <a:pt x="7" y="121"/>
                  </a:lnTo>
                  <a:lnTo>
                    <a:pt x="15" y="121"/>
                  </a:lnTo>
                  <a:lnTo>
                    <a:pt x="15" y="114"/>
                  </a:lnTo>
                  <a:lnTo>
                    <a:pt x="22" y="114"/>
                  </a:lnTo>
                  <a:lnTo>
                    <a:pt x="29" y="107"/>
                  </a:lnTo>
                  <a:lnTo>
                    <a:pt x="36" y="100"/>
                  </a:lnTo>
                  <a:lnTo>
                    <a:pt x="22" y="93"/>
                  </a:lnTo>
                  <a:lnTo>
                    <a:pt x="15" y="86"/>
                  </a:lnTo>
                  <a:lnTo>
                    <a:pt x="15" y="78"/>
                  </a:lnTo>
                  <a:lnTo>
                    <a:pt x="22" y="78"/>
                  </a:lnTo>
                  <a:lnTo>
                    <a:pt x="22" y="64"/>
                  </a:lnTo>
                  <a:lnTo>
                    <a:pt x="22" y="50"/>
                  </a:lnTo>
                  <a:lnTo>
                    <a:pt x="43" y="50"/>
                  </a:lnTo>
                  <a:lnTo>
                    <a:pt x="64" y="50"/>
                  </a:lnTo>
                  <a:lnTo>
                    <a:pt x="79" y="36"/>
                  </a:lnTo>
                  <a:lnTo>
                    <a:pt x="93" y="21"/>
                  </a:lnTo>
                  <a:lnTo>
                    <a:pt x="100" y="21"/>
                  </a:lnTo>
                  <a:lnTo>
                    <a:pt x="107" y="21"/>
                  </a:lnTo>
                  <a:lnTo>
                    <a:pt x="114" y="28"/>
                  </a:lnTo>
                  <a:lnTo>
                    <a:pt x="129" y="43"/>
                  </a:lnTo>
                  <a:lnTo>
                    <a:pt x="136" y="36"/>
                  </a:lnTo>
                  <a:lnTo>
                    <a:pt x="136" y="28"/>
                  </a:lnTo>
                  <a:lnTo>
                    <a:pt x="136" y="21"/>
                  </a:lnTo>
                  <a:lnTo>
                    <a:pt x="136" y="7"/>
                  </a:lnTo>
                  <a:lnTo>
                    <a:pt x="150" y="7"/>
                  </a:lnTo>
                  <a:lnTo>
                    <a:pt x="157" y="7"/>
                  </a:lnTo>
                  <a:lnTo>
                    <a:pt x="157" y="0"/>
                  </a:lnTo>
                  <a:lnTo>
                    <a:pt x="164" y="0"/>
                  </a:lnTo>
                  <a:lnTo>
                    <a:pt x="179" y="0"/>
                  </a:lnTo>
                  <a:lnTo>
                    <a:pt x="186" y="7"/>
                  </a:lnTo>
                  <a:lnTo>
                    <a:pt x="228" y="36"/>
                  </a:lnTo>
                  <a:lnTo>
                    <a:pt x="271" y="64"/>
                  </a:lnTo>
                  <a:lnTo>
                    <a:pt x="286" y="71"/>
                  </a:lnTo>
                  <a:lnTo>
                    <a:pt x="307" y="78"/>
                  </a:lnTo>
                  <a:lnTo>
                    <a:pt x="321" y="86"/>
                  </a:lnTo>
                  <a:lnTo>
                    <a:pt x="335" y="100"/>
                  </a:lnTo>
                  <a:lnTo>
                    <a:pt x="335" y="107"/>
                  </a:lnTo>
                  <a:lnTo>
                    <a:pt x="335" y="114"/>
                  </a:lnTo>
                  <a:lnTo>
                    <a:pt x="328" y="121"/>
                  </a:lnTo>
                  <a:lnTo>
                    <a:pt x="328" y="114"/>
                  </a:lnTo>
                  <a:lnTo>
                    <a:pt x="321" y="121"/>
                  </a:lnTo>
                  <a:lnTo>
                    <a:pt x="314" y="121"/>
                  </a:lnTo>
                  <a:lnTo>
                    <a:pt x="314" y="128"/>
                  </a:lnTo>
                  <a:lnTo>
                    <a:pt x="314" y="135"/>
                  </a:lnTo>
                  <a:lnTo>
                    <a:pt x="307" y="135"/>
                  </a:lnTo>
                  <a:lnTo>
                    <a:pt x="307" y="150"/>
                  </a:lnTo>
                  <a:lnTo>
                    <a:pt x="307" y="157"/>
                  </a:lnTo>
                  <a:lnTo>
                    <a:pt x="300" y="157"/>
                  </a:lnTo>
                  <a:lnTo>
                    <a:pt x="293" y="157"/>
                  </a:lnTo>
                  <a:lnTo>
                    <a:pt x="293" y="164"/>
                  </a:lnTo>
                  <a:lnTo>
                    <a:pt x="293" y="171"/>
                  </a:lnTo>
                  <a:lnTo>
                    <a:pt x="286" y="171"/>
                  </a:lnTo>
                  <a:lnTo>
                    <a:pt x="286" y="178"/>
                  </a:lnTo>
                  <a:lnTo>
                    <a:pt x="293" y="185"/>
                  </a:lnTo>
                  <a:lnTo>
                    <a:pt x="293" y="192"/>
                  </a:lnTo>
                  <a:lnTo>
                    <a:pt x="293" y="200"/>
                  </a:lnTo>
                  <a:lnTo>
                    <a:pt x="307" y="200"/>
                  </a:lnTo>
                  <a:lnTo>
                    <a:pt x="314" y="200"/>
                  </a:lnTo>
                  <a:lnTo>
                    <a:pt x="314" y="214"/>
                  </a:lnTo>
                  <a:lnTo>
                    <a:pt x="314" y="228"/>
                  </a:lnTo>
                  <a:lnTo>
                    <a:pt x="307" y="235"/>
                  </a:lnTo>
                  <a:lnTo>
                    <a:pt x="307" y="242"/>
                  </a:lnTo>
                  <a:lnTo>
                    <a:pt x="307" y="250"/>
                  </a:lnTo>
                  <a:lnTo>
                    <a:pt x="300" y="242"/>
                  </a:lnTo>
                  <a:lnTo>
                    <a:pt x="293" y="242"/>
                  </a:lnTo>
                  <a:lnTo>
                    <a:pt x="286" y="242"/>
                  </a:lnTo>
                  <a:lnTo>
                    <a:pt x="286" y="235"/>
                  </a:lnTo>
                  <a:lnTo>
                    <a:pt x="286" y="228"/>
                  </a:lnTo>
                  <a:lnTo>
                    <a:pt x="278" y="228"/>
                  </a:lnTo>
                  <a:lnTo>
                    <a:pt x="271" y="228"/>
                  </a:lnTo>
                  <a:lnTo>
                    <a:pt x="271" y="221"/>
                  </a:lnTo>
                  <a:lnTo>
                    <a:pt x="271" y="207"/>
                  </a:lnTo>
                  <a:lnTo>
                    <a:pt x="264" y="207"/>
                  </a:lnTo>
                  <a:lnTo>
                    <a:pt x="264" y="200"/>
                  </a:lnTo>
                  <a:lnTo>
                    <a:pt x="250" y="185"/>
                  </a:lnTo>
                  <a:lnTo>
                    <a:pt x="236" y="171"/>
                  </a:lnTo>
                  <a:lnTo>
                    <a:pt x="236" y="178"/>
                  </a:lnTo>
                  <a:lnTo>
                    <a:pt x="236" y="185"/>
                  </a:lnTo>
                  <a:lnTo>
                    <a:pt x="236" y="192"/>
                  </a:lnTo>
                  <a:lnTo>
                    <a:pt x="236" y="200"/>
                  </a:lnTo>
                  <a:lnTo>
                    <a:pt x="243" y="200"/>
                  </a:lnTo>
                  <a:lnTo>
                    <a:pt x="250" y="207"/>
                  </a:lnTo>
                  <a:lnTo>
                    <a:pt x="250" y="214"/>
                  </a:lnTo>
                  <a:lnTo>
                    <a:pt x="250" y="221"/>
                  </a:lnTo>
                  <a:lnTo>
                    <a:pt x="264" y="228"/>
                  </a:lnTo>
                  <a:lnTo>
                    <a:pt x="271" y="242"/>
                  </a:lnTo>
                  <a:lnTo>
                    <a:pt x="271" y="250"/>
                  </a:lnTo>
                  <a:lnTo>
                    <a:pt x="278" y="250"/>
                  </a:lnTo>
                  <a:lnTo>
                    <a:pt x="286" y="250"/>
                  </a:lnTo>
                  <a:lnTo>
                    <a:pt x="293" y="257"/>
                  </a:lnTo>
                  <a:lnTo>
                    <a:pt x="307" y="271"/>
                  </a:lnTo>
                  <a:lnTo>
                    <a:pt x="307" y="278"/>
                  </a:lnTo>
                  <a:lnTo>
                    <a:pt x="307" y="285"/>
                  </a:lnTo>
                  <a:lnTo>
                    <a:pt x="314" y="292"/>
                  </a:lnTo>
                  <a:lnTo>
                    <a:pt x="314" y="299"/>
                  </a:lnTo>
                  <a:lnTo>
                    <a:pt x="321" y="299"/>
                  </a:lnTo>
                  <a:lnTo>
                    <a:pt x="328" y="299"/>
                  </a:lnTo>
                  <a:lnTo>
                    <a:pt x="328" y="307"/>
                  </a:lnTo>
                  <a:lnTo>
                    <a:pt x="335" y="314"/>
                  </a:lnTo>
                  <a:lnTo>
                    <a:pt x="343" y="314"/>
                  </a:lnTo>
                  <a:lnTo>
                    <a:pt x="343" y="321"/>
                  </a:lnTo>
                  <a:lnTo>
                    <a:pt x="343" y="335"/>
                  </a:lnTo>
                  <a:lnTo>
                    <a:pt x="350" y="328"/>
                  </a:lnTo>
                  <a:lnTo>
                    <a:pt x="357" y="321"/>
                  </a:lnTo>
                  <a:lnTo>
                    <a:pt x="364" y="321"/>
                  </a:lnTo>
                  <a:lnTo>
                    <a:pt x="378" y="321"/>
                  </a:lnTo>
                  <a:lnTo>
                    <a:pt x="378" y="328"/>
                  </a:lnTo>
                  <a:lnTo>
                    <a:pt x="378" y="335"/>
                  </a:lnTo>
                  <a:lnTo>
                    <a:pt x="385" y="335"/>
                  </a:lnTo>
                  <a:lnTo>
                    <a:pt x="392" y="328"/>
                  </a:lnTo>
                  <a:lnTo>
                    <a:pt x="400" y="321"/>
                  </a:lnTo>
                  <a:lnTo>
                    <a:pt x="407" y="321"/>
                  </a:lnTo>
                  <a:lnTo>
                    <a:pt x="407" y="328"/>
                  </a:lnTo>
                  <a:lnTo>
                    <a:pt x="407" y="335"/>
                  </a:lnTo>
                  <a:lnTo>
                    <a:pt x="414" y="335"/>
                  </a:lnTo>
                  <a:lnTo>
                    <a:pt x="421" y="342"/>
                  </a:lnTo>
                  <a:lnTo>
                    <a:pt x="428" y="342"/>
                  </a:lnTo>
                  <a:lnTo>
                    <a:pt x="428" y="349"/>
                  </a:lnTo>
                  <a:lnTo>
                    <a:pt x="428" y="357"/>
                  </a:lnTo>
                  <a:lnTo>
                    <a:pt x="435" y="357"/>
                  </a:lnTo>
                  <a:lnTo>
                    <a:pt x="435" y="349"/>
                  </a:lnTo>
                  <a:lnTo>
                    <a:pt x="435" y="342"/>
                  </a:lnTo>
                  <a:lnTo>
                    <a:pt x="442" y="342"/>
                  </a:lnTo>
                  <a:lnTo>
                    <a:pt x="450" y="335"/>
                  </a:lnTo>
                  <a:lnTo>
                    <a:pt x="457" y="335"/>
                  </a:lnTo>
                  <a:lnTo>
                    <a:pt x="457" y="328"/>
                  </a:lnTo>
                  <a:lnTo>
                    <a:pt x="457" y="321"/>
                  </a:lnTo>
                  <a:lnTo>
                    <a:pt x="464" y="321"/>
                  </a:lnTo>
                  <a:lnTo>
                    <a:pt x="471" y="314"/>
                  </a:lnTo>
                  <a:lnTo>
                    <a:pt x="478" y="321"/>
                  </a:lnTo>
                  <a:lnTo>
                    <a:pt x="492" y="335"/>
                  </a:lnTo>
                  <a:lnTo>
                    <a:pt x="499" y="335"/>
                  </a:lnTo>
                  <a:lnTo>
                    <a:pt x="507" y="335"/>
                  </a:lnTo>
                  <a:lnTo>
                    <a:pt x="499" y="342"/>
                  </a:lnTo>
                  <a:lnTo>
                    <a:pt x="492" y="342"/>
                  </a:lnTo>
                  <a:lnTo>
                    <a:pt x="492" y="349"/>
                  </a:lnTo>
                  <a:lnTo>
                    <a:pt x="492" y="357"/>
                  </a:lnTo>
                  <a:lnTo>
                    <a:pt x="499" y="357"/>
                  </a:lnTo>
                  <a:lnTo>
                    <a:pt x="507" y="364"/>
                  </a:lnTo>
                  <a:lnTo>
                    <a:pt x="492" y="364"/>
                  </a:lnTo>
                  <a:lnTo>
                    <a:pt x="478" y="371"/>
                  </a:lnTo>
                  <a:lnTo>
                    <a:pt x="457" y="385"/>
                  </a:lnTo>
                  <a:lnTo>
                    <a:pt x="435" y="392"/>
                  </a:lnTo>
                  <a:lnTo>
                    <a:pt x="414" y="392"/>
                  </a:lnTo>
                  <a:lnTo>
                    <a:pt x="385" y="392"/>
                  </a:lnTo>
                  <a:lnTo>
                    <a:pt x="357" y="399"/>
                  </a:lnTo>
                  <a:lnTo>
                    <a:pt x="328" y="406"/>
                  </a:lnTo>
                  <a:lnTo>
                    <a:pt x="278" y="406"/>
                  </a:lnTo>
                  <a:lnTo>
                    <a:pt x="236" y="406"/>
                  </a:lnTo>
                  <a:lnTo>
                    <a:pt x="236" y="335"/>
                  </a:lnTo>
                  <a:lnTo>
                    <a:pt x="236" y="264"/>
                  </a:lnTo>
                  <a:lnTo>
                    <a:pt x="236" y="25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07" name="Freeform 206"/>
            <p:cNvSpPr>
              <a:spLocks/>
            </p:cNvSpPr>
            <p:nvPr/>
          </p:nvSpPr>
          <p:spPr bwMode="auto">
            <a:xfrm>
              <a:off x="7261225" y="2886075"/>
              <a:ext cx="474663" cy="430213"/>
            </a:xfrm>
            <a:custGeom>
              <a:avLst/>
              <a:gdLst>
                <a:gd name="T0" fmla="*/ 17641906 w 299"/>
                <a:gd name="T1" fmla="*/ 395665785 h 271"/>
                <a:gd name="T2" fmla="*/ 0 w 299"/>
                <a:gd name="T3" fmla="*/ 340222283 h 271"/>
                <a:gd name="T4" fmla="*/ 17641906 w 299"/>
                <a:gd name="T5" fmla="*/ 304940054 h 271"/>
                <a:gd name="T6" fmla="*/ 52924131 w 299"/>
                <a:gd name="T7" fmla="*/ 287298146 h 271"/>
                <a:gd name="T8" fmla="*/ 70564449 w 299"/>
                <a:gd name="T9" fmla="*/ 231854644 h 271"/>
                <a:gd name="T10" fmla="*/ 88206355 w 299"/>
                <a:gd name="T11" fmla="*/ 196572416 h 271"/>
                <a:gd name="T12" fmla="*/ 123488580 w 299"/>
                <a:gd name="T13" fmla="*/ 178932095 h 271"/>
                <a:gd name="T14" fmla="*/ 143649851 w 299"/>
                <a:gd name="T15" fmla="*/ 143649867 h 271"/>
                <a:gd name="T16" fmla="*/ 249496525 w 299"/>
                <a:gd name="T17" fmla="*/ 214214324 h 271"/>
                <a:gd name="T18" fmla="*/ 519152734 w 299"/>
                <a:gd name="T19" fmla="*/ 178932095 h 271"/>
                <a:gd name="T20" fmla="*/ 556955912 w 299"/>
                <a:gd name="T21" fmla="*/ 126007959 h 271"/>
                <a:gd name="T22" fmla="*/ 556955912 w 299"/>
                <a:gd name="T23" fmla="*/ 52924137 h 271"/>
                <a:gd name="T24" fmla="*/ 609878455 w 299"/>
                <a:gd name="T25" fmla="*/ 0 h 271"/>
                <a:gd name="T26" fmla="*/ 645160680 w 299"/>
                <a:gd name="T27" fmla="*/ 0 h 271"/>
                <a:gd name="T28" fmla="*/ 662802586 w 299"/>
                <a:gd name="T29" fmla="*/ 88206365 h 271"/>
                <a:gd name="T30" fmla="*/ 700604176 w 299"/>
                <a:gd name="T31" fmla="*/ 17641908 h 271"/>
                <a:gd name="T32" fmla="*/ 735886400 w 299"/>
                <a:gd name="T33" fmla="*/ 52924137 h 271"/>
                <a:gd name="T34" fmla="*/ 700604176 w 299"/>
                <a:gd name="T35" fmla="*/ 70564457 h 271"/>
                <a:gd name="T36" fmla="*/ 753528306 w 299"/>
                <a:gd name="T37" fmla="*/ 88206365 h 271"/>
                <a:gd name="T38" fmla="*/ 735886400 w 299"/>
                <a:gd name="T39" fmla="*/ 126007959 h 271"/>
                <a:gd name="T40" fmla="*/ 700604176 w 299"/>
                <a:gd name="T41" fmla="*/ 143649867 h 271"/>
                <a:gd name="T42" fmla="*/ 662802586 w 299"/>
                <a:gd name="T43" fmla="*/ 143649867 h 271"/>
                <a:gd name="T44" fmla="*/ 718246082 w 299"/>
                <a:gd name="T45" fmla="*/ 178932095 h 271"/>
                <a:gd name="T46" fmla="*/ 718246082 w 299"/>
                <a:gd name="T47" fmla="*/ 196572416 h 271"/>
                <a:gd name="T48" fmla="*/ 662802586 w 299"/>
                <a:gd name="T49" fmla="*/ 178932095 h 271"/>
                <a:gd name="T50" fmla="*/ 645160680 w 299"/>
                <a:gd name="T51" fmla="*/ 143649867 h 271"/>
                <a:gd name="T52" fmla="*/ 609878455 w 299"/>
                <a:gd name="T53" fmla="*/ 196572416 h 271"/>
                <a:gd name="T54" fmla="*/ 662802586 w 299"/>
                <a:gd name="T55" fmla="*/ 252015918 h 271"/>
                <a:gd name="T56" fmla="*/ 609878455 w 299"/>
                <a:gd name="T57" fmla="*/ 269657826 h 271"/>
                <a:gd name="T58" fmla="*/ 592238136 w 299"/>
                <a:gd name="T59" fmla="*/ 214214324 h 271"/>
                <a:gd name="T60" fmla="*/ 556955912 w 299"/>
                <a:gd name="T61" fmla="*/ 196572416 h 271"/>
                <a:gd name="T62" fmla="*/ 556955912 w 299"/>
                <a:gd name="T63" fmla="*/ 252015918 h 271"/>
                <a:gd name="T64" fmla="*/ 556955912 w 299"/>
                <a:gd name="T65" fmla="*/ 269657826 h 271"/>
                <a:gd name="T66" fmla="*/ 519152734 w 299"/>
                <a:gd name="T67" fmla="*/ 287298146 h 271"/>
                <a:gd name="T68" fmla="*/ 483870510 w 299"/>
                <a:gd name="T69" fmla="*/ 287298146 h 271"/>
                <a:gd name="T70" fmla="*/ 466230191 w 299"/>
                <a:gd name="T71" fmla="*/ 322580375 h 271"/>
                <a:gd name="T72" fmla="*/ 556955912 w 299"/>
                <a:gd name="T73" fmla="*/ 322580375 h 271"/>
                <a:gd name="T74" fmla="*/ 592238136 w 299"/>
                <a:gd name="T75" fmla="*/ 287298146 h 271"/>
                <a:gd name="T76" fmla="*/ 609878455 w 299"/>
                <a:gd name="T77" fmla="*/ 322580375 h 271"/>
                <a:gd name="T78" fmla="*/ 645160680 w 299"/>
                <a:gd name="T79" fmla="*/ 340222283 h 271"/>
                <a:gd name="T80" fmla="*/ 609878455 w 299"/>
                <a:gd name="T81" fmla="*/ 413306105 h 271"/>
                <a:gd name="T82" fmla="*/ 556955912 w 299"/>
                <a:gd name="T83" fmla="*/ 430948013 h 271"/>
                <a:gd name="T84" fmla="*/ 556955912 w 299"/>
                <a:gd name="T85" fmla="*/ 413306105 h 271"/>
                <a:gd name="T86" fmla="*/ 556955912 w 299"/>
                <a:gd name="T87" fmla="*/ 466230242 h 271"/>
                <a:gd name="T88" fmla="*/ 501512416 w 299"/>
                <a:gd name="T89" fmla="*/ 501512470 h 271"/>
                <a:gd name="T90" fmla="*/ 466230191 w 299"/>
                <a:gd name="T91" fmla="*/ 539314064 h 271"/>
                <a:gd name="T92" fmla="*/ 430947966 w 299"/>
                <a:gd name="T93" fmla="*/ 556955972 h 271"/>
                <a:gd name="T94" fmla="*/ 413306060 w 299"/>
                <a:gd name="T95" fmla="*/ 556955972 h 271"/>
                <a:gd name="T96" fmla="*/ 413306060 w 299"/>
                <a:gd name="T97" fmla="*/ 592238201 h 271"/>
                <a:gd name="T98" fmla="*/ 375504471 w 299"/>
                <a:gd name="T99" fmla="*/ 609878521 h 271"/>
                <a:gd name="T100" fmla="*/ 357862564 w 299"/>
                <a:gd name="T101" fmla="*/ 627520429 h 271"/>
                <a:gd name="T102" fmla="*/ 322580340 w 299"/>
                <a:gd name="T103" fmla="*/ 645160750 h 271"/>
                <a:gd name="T104" fmla="*/ 249496525 w 299"/>
                <a:gd name="T105" fmla="*/ 645160750 h 271"/>
                <a:gd name="T106" fmla="*/ 196572395 w 299"/>
                <a:gd name="T107" fmla="*/ 592238201 h 271"/>
                <a:gd name="T108" fmla="*/ 123488580 w 299"/>
                <a:gd name="T109" fmla="*/ 574596293 h 271"/>
                <a:gd name="T110" fmla="*/ 88206355 w 299"/>
                <a:gd name="T111" fmla="*/ 521673744 h 271"/>
                <a:gd name="T112" fmla="*/ 70564449 w 299"/>
                <a:gd name="T113" fmla="*/ 413306105 h 27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
                <a:gd name="T172" fmla="*/ 0 h 271"/>
                <a:gd name="T173" fmla="*/ 299 w 299"/>
                <a:gd name="T174" fmla="*/ 271 h 27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 h="271">
                  <a:moveTo>
                    <a:pt x="28" y="157"/>
                  </a:moveTo>
                  <a:lnTo>
                    <a:pt x="21" y="157"/>
                  </a:lnTo>
                  <a:lnTo>
                    <a:pt x="7" y="157"/>
                  </a:lnTo>
                  <a:lnTo>
                    <a:pt x="7" y="149"/>
                  </a:lnTo>
                  <a:lnTo>
                    <a:pt x="7" y="142"/>
                  </a:lnTo>
                  <a:lnTo>
                    <a:pt x="0" y="135"/>
                  </a:lnTo>
                  <a:lnTo>
                    <a:pt x="0" y="128"/>
                  </a:lnTo>
                  <a:lnTo>
                    <a:pt x="7" y="128"/>
                  </a:lnTo>
                  <a:lnTo>
                    <a:pt x="7" y="121"/>
                  </a:lnTo>
                  <a:lnTo>
                    <a:pt x="7" y="114"/>
                  </a:lnTo>
                  <a:lnTo>
                    <a:pt x="14" y="114"/>
                  </a:lnTo>
                  <a:lnTo>
                    <a:pt x="21" y="114"/>
                  </a:lnTo>
                  <a:lnTo>
                    <a:pt x="21" y="107"/>
                  </a:lnTo>
                  <a:lnTo>
                    <a:pt x="21" y="92"/>
                  </a:lnTo>
                  <a:lnTo>
                    <a:pt x="28" y="92"/>
                  </a:lnTo>
                  <a:lnTo>
                    <a:pt x="28" y="85"/>
                  </a:lnTo>
                  <a:lnTo>
                    <a:pt x="28" y="78"/>
                  </a:lnTo>
                  <a:lnTo>
                    <a:pt x="35" y="78"/>
                  </a:lnTo>
                  <a:lnTo>
                    <a:pt x="42" y="71"/>
                  </a:lnTo>
                  <a:lnTo>
                    <a:pt x="42" y="78"/>
                  </a:lnTo>
                  <a:lnTo>
                    <a:pt x="49" y="71"/>
                  </a:lnTo>
                  <a:lnTo>
                    <a:pt x="49" y="64"/>
                  </a:lnTo>
                  <a:lnTo>
                    <a:pt x="49" y="57"/>
                  </a:lnTo>
                  <a:lnTo>
                    <a:pt x="57" y="57"/>
                  </a:lnTo>
                  <a:lnTo>
                    <a:pt x="71" y="78"/>
                  </a:lnTo>
                  <a:lnTo>
                    <a:pt x="78" y="92"/>
                  </a:lnTo>
                  <a:lnTo>
                    <a:pt x="99" y="85"/>
                  </a:lnTo>
                  <a:lnTo>
                    <a:pt x="114" y="78"/>
                  </a:lnTo>
                  <a:lnTo>
                    <a:pt x="156" y="78"/>
                  </a:lnTo>
                  <a:lnTo>
                    <a:pt x="206" y="71"/>
                  </a:lnTo>
                  <a:lnTo>
                    <a:pt x="213" y="64"/>
                  </a:lnTo>
                  <a:lnTo>
                    <a:pt x="221" y="57"/>
                  </a:lnTo>
                  <a:lnTo>
                    <a:pt x="221" y="50"/>
                  </a:lnTo>
                  <a:lnTo>
                    <a:pt x="221" y="43"/>
                  </a:lnTo>
                  <a:lnTo>
                    <a:pt x="221" y="50"/>
                  </a:lnTo>
                  <a:lnTo>
                    <a:pt x="221" y="21"/>
                  </a:lnTo>
                  <a:lnTo>
                    <a:pt x="221" y="0"/>
                  </a:lnTo>
                  <a:lnTo>
                    <a:pt x="235" y="0"/>
                  </a:lnTo>
                  <a:lnTo>
                    <a:pt x="242" y="0"/>
                  </a:lnTo>
                  <a:lnTo>
                    <a:pt x="242" y="7"/>
                  </a:lnTo>
                  <a:lnTo>
                    <a:pt x="249" y="7"/>
                  </a:lnTo>
                  <a:lnTo>
                    <a:pt x="256" y="0"/>
                  </a:lnTo>
                  <a:lnTo>
                    <a:pt x="256" y="14"/>
                  </a:lnTo>
                  <a:lnTo>
                    <a:pt x="256" y="35"/>
                  </a:lnTo>
                  <a:lnTo>
                    <a:pt x="263" y="35"/>
                  </a:lnTo>
                  <a:lnTo>
                    <a:pt x="263" y="21"/>
                  </a:lnTo>
                  <a:lnTo>
                    <a:pt x="263" y="7"/>
                  </a:lnTo>
                  <a:lnTo>
                    <a:pt x="278" y="7"/>
                  </a:lnTo>
                  <a:lnTo>
                    <a:pt x="292" y="7"/>
                  </a:lnTo>
                  <a:lnTo>
                    <a:pt x="292" y="14"/>
                  </a:lnTo>
                  <a:lnTo>
                    <a:pt x="292" y="21"/>
                  </a:lnTo>
                  <a:lnTo>
                    <a:pt x="285" y="21"/>
                  </a:lnTo>
                  <a:lnTo>
                    <a:pt x="278" y="21"/>
                  </a:lnTo>
                  <a:lnTo>
                    <a:pt x="278" y="28"/>
                  </a:lnTo>
                  <a:lnTo>
                    <a:pt x="278" y="35"/>
                  </a:lnTo>
                  <a:lnTo>
                    <a:pt x="292" y="35"/>
                  </a:lnTo>
                  <a:lnTo>
                    <a:pt x="299" y="35"/>
                  </a:lnTo>
                  <a:lnTo>
                    <a:pt x="299" y="43"/>
                  </a:lnTo>
                  <a:lnTo>
                    <a:pt x="292" y="43"/>
                  </a:lnTo>
                  <a:lnTo>
                    <a:pt x="292" y="50"/>
                  </a:lnTo>
                  <a:lnTo>
                    <a:pt x="292" y="57"/>
                  </a:lnTo>
                  <a:lnTo>
                    <a:pt x="285" y="57"/>
                  </a:lnTo>
                  <a:lnTo>
                    <a:pt x="278" y="57"/>
                  </a:lnTo>
                  <a:lnTo>
                    <a:pt x="271" y="57"/>
                  </a:lnTo>
                  <a:lnTo>
                    <a:pt x="263" y="50"/>
                  </a:lnTo>
                  <a:lnTo>
                    <a:pt x="263" y="57"/>
                  </a:lnTo>
                  <a:lnTo>
                    <a:pt x="271" y="64"/>
                  </a:lnTo>
                  <a:lnTo>
                    <a:pt x="278" y="71"/>
                  </a:lnTo>
                  <a:lnTo>
                    <a:pt x="285" y="71"/>
                  </a:lnTo>
                  <a:lnTo>
                    <a:pt x="292" y="71"/>
                  </a:lnTo>
                  <a:lnTo>
                    <a:pt x="292" y="78"/>
                  </a:lnTo>
                  <a:lnTo>
                    <a:pt x="285" y="78"/>
                  </a:lnTo>
                  <a:lnTo>
                    <a:pt x="278" y="78"/>
                  </a:lnTo>
                  <a:lnTo>
                    <a:pt x="271" y="78"/>
                  </a:lnTo>
                  <a:lnTo>
                    <a:pt x="263" y="71"/>
                  </a:lnTo>
                  <a:lnTo>
                    <a:pt x="256" y="71"/>
                  </a:lnTo>
                  <a:lnTo>
                    <a:pt x="256" y="64"/>
                  </a:lnTo>
                  <a:lnTo>
                    <a:pt x="256" y="57"/>
                  </a:lnTo>
                  <a:lnTo>
                    <a:pt x="249" y="64"/>
                  </a:lnTo>
                  <a:lnTo>
                    <a:pt x="242" y="71"/>
                  </a:lnTo>
                  <a:lnTo>
                    <a:pt x="242" y="78"/>
                  </a:lnTo>
                  <a:lnTo>
                    <a:pt x="256" y="85"/>
                  </a:lnTo>
                  <a:lnTo>
                    <a:pt x="263" y="92"/>
                  </a:lnTo>
                  <a:lnTo>
                    <a:pt x="263" y="100"/>
                  </a:lnTo>
                  <a:lnTo>
                    <a:pt x="263" y="107"/>
                  </a:lnTo>
                  <a:lnTo>
                    <a:pt x="256" y="107"/>
                  </a:lnTo>
                  <a:lnTo>
                    <a:pt x="242" y="107"/>
                  </a:lnTo>
                  <a:lnTo>
                    <a:pt x="242" y="100"/>
                  </a:lnTo>
                  <a:lnTo>
                    <a:pt x="235" y="92"/>
                  </a:lnTo>
                  <a:lnTo>
                    <a:pt x="235" y="85"/>
                  </a:lnTo>
                  <a:lnTo>
                    <a:pt x="235" y="78"/>
                  </a:lnTo>
                  <a:lnTo>
                    <a:pt x="228" y="78"/>
                  </a:lnTo>
                  <a:lnTo>
                    <a:pt x="221" y="78"/>
                  </a:lnTo>
                  <a:lnTo>
                    <a:pt x="221" y="92"/>
                  </a:lnTo>
                  <a:lnTo>
                    <a:pt x="221" y="107"/>
                  </a:lnTo>
                  <a:lnTo>
                    <a:pt x="221" y="100"/>
                  </a:lnTo>
                  <a:lnTo>
                    <a:pt x="221" y="92"/>
                  </a:lnTo>
                  <a:lnTo>
                    <a:pt x="221" y="100"/>
                  </a:lnTo>
                  <a:lnTo>
                    <a:pt x="221" y="107"/>
                  </a:lnTo>
                  <a:lnTo>
                    <a:pt x="221" y="114"/>
                  </a:lnTo>
                  <a:lnTo>
                    <a:pt x="213" y="114"/>
                  </a:lnTo>
                  <a:lnTo>
                    <a:pt x="206" y="114"/>
                  </a:lnTo>
                  <a:lnTo>
                    <a:pt x="199" y="107"/>
                  </a:lnTo>
                  <a:lnTo>
                    <a:pt x="192" y="107"/>
                  </a:lnTo>
                  <a:lnTo>
                    <a:pt x="192" y="114"/>
                  </a:lnTo>
                  <a:lnTo>
                    <a:pt x="185" y="114"/>
                  </a:lnTo>
                  <a:lnTo>
                    <a:pt x="185" y="121"/>
                  </a:lnTo>
                  <a:lnTo>
                    <a:pt x="185" y="128"/>
                  </a:lnTo>
                  <a:lnTo>
                    <a:pt x="192" y="128"/>
                  </a:lnTo>
                  <a:lnTo>
                    <a:pt x="206" y="128"/>
                  </a:lnTo>
                  <a:lnTo>
                    <a:pt x="221" y="128"/>
                  </a:lnTo>
                  <a:lnTo>
                    <a:pt x="235" y="128"/>
                  </a:lnTo>
                  <a:lnTo>
                    <a:pt x="235" y="121"/>
                  </a:lnTo>
                  <a:lnTo>
                    <a:pt x="235" y="114"/>
                  </a:lnTo>
                  <a:lnTo>
                    <a:pt x="242" y="114"/>
                  </a:lnTo>
                  <a:lnTo>
                    <a:pt x="242" y="121"/>
                  </a:lnTo>
                  <a:lnTo>
                    <a:pt x="242" y="128"/>
                  </a:lnTo>
                  <a:lnTo>
                    <a:pt x="249" y="128"/>
                  </a:lnTo>
                  <a:lnTo>
                    <a:pt x="256" y="128"/>
                  </a:lnTo>
                  <a:lnTo>
                    <a:pt x="256" y="135"/>
                  </a:lnTo>
                  <a:lnTo>
                    <a:pt x="256" y="142"/>
                  </a:lnTo>
                  <a:lnTo>
                    <a:pt x="249" y="157"/>
                  </a:lnTo>
                  <a:lnTo>
                    <a:pt x="242" y="164"/>
                  </a:lnTo>
                  <a:lnTo>
                    <a:pt x="235" y="164"/>
                  </a:lnTo>
                  <a:lnTo>
                    <a:pt x="221" y="164"/>
                  </a:lnTo>
                  <a:lnTo>
                    <a:pt x="221" y="171"/>
                  </a:lnTo>
                  <a:lnTo>
                    <a:pt x="221" y="178"/>
                  </a:lnTo>
                  <a:lnTo>
                    <a:pt x="221" y="171"/>
                  </a:lnTo>
                  <a:lnTo>
                    <a:pt x="221" y="164"/>
                  </a:lnTo>
                  <a:lnTo>
                    <a:pt x="221" y="171"/>
                  </a:lnTo>
                  <a:lnTo>
                    <a:pt x="221" y="178"/>
                  </a:lnTo>
                  <a:lnTo>
                    <a:pt x="221" y="185"/>
                  </a:lnTo>
                  <a:lnTo>
                    <a:pt x="213" y="192"/>
                  </a:lnTo>
                  <a:lnTo>
                    <a:pt x="206" y="199"/>
                  </a:lnTo>
                  <a:lnTo>
                    <a:pt x="199" y="199"/>
                  </a:lnTo>
                  <a:lnTo>
                    <a:pt x="192" y="207"/>
                  </a:lnTo>
                  <a:lnTo>
                    <a:pt x="185" y="207"/>
                  </a:lnTo>
                  <a:lnTo>
                    <a:pt x="185" y="214"/>
                  </a:lnTo>
                  <a:lnTo>
                    <a:pt x="185" y="221"/>
                  </a:lnTo>
                  <a:lnTo>
                    <a:pt x="178" y="221"/>
                  </a:lnTo>
                  <a:lnTo>
                    <a:pt x="171" y="221"/>
                  </a:lnTo>
                  <a:lnTo>
                    <a:pt x="171" y="228"/>
                  </a:lnTo>
                  <a:lnTo>
                    <a:pt x="171" y="221"/>
                  </a:lnTo>
                  <a:lnTo>
                    <a:pt x="164" y="221"/>
                  </a:lnTo>
                  <a:lnTo>
                    <a:pt x="171" y="228"/>
                  </a:lnTo>
                  <a:lnTo>
                    <a:pt x="171" y="235"/>
                  </a:lnTo>
                  <a:lnTo>
                    <a:pt x="164" y="235"/>
                  </a:lnTo>
                  <a:lnTo>
                    <a:pt x="156" y="242"/>
                  </a:lnTo>
                  <a:lnTo>
                    <a:pt x="149" y="249"/>
                  </a:lnTo>
                  <a:lnTo>
                    <a:pt x="149" y="242"/>
                  </a:lnTo>
                  <a:lnTo>
                    <a:pt x="149" y="235"/>
                  </a:lnTo>
                  <a:lnTo>
                    <a:pt x="142" y="235"/>
                  </a:lnTo>
                  <a:lnTo>
                    <a:pt x="142" y="249"/>
                  </a:lnTo>
                  <a:lnTo>
                    <a:pt x="142" y="256"/>
                  </a:lnTo>
                  <a:lnTo>
                    <a:pt x="135" y="256"/>
                  </a:lnTo>
                  <a:lnTo>
                    <a:pt x="128" y="256"/>
                  </a:lnTo>
                  <a:lnTo>
                    <a:pt x="128" y="264"/>
                  </a:lnTo>
                  <a:lnTo>
                    <a:pt x="121" y="271"/>
                  </a:lnTo>
                  <a:lnTo>
                    <a:pt x="99" y="256"/>
                  </a:lnTo>
                  <a:lnTo>
                    <a:pt x="78" y="249"/>
                  </a:lnTo>
                  <a:lnTo>
                    <a:pt x="78" y="242"/>
                  </a:lnTo>
                  <a:lnTo>
                    <a:pt x="78" y="235"/>
                  </a:lnTo>
                  <a:lnTo>
                    <a:pt x="71" y="228"/>
                  </a:lnTo>
                  <a:lnTo>
                    <a:pt x="57" y="228"/>
                  </a:lnTo>
                  <a:lnTo>
                    <a:pt x="49" y="228"/>
                  </a:lnTo>
                  <a:lnTo>
                    <a:pt x="42" y="214"/>
                  </a:lnTo>
                  <a:lnTo>
                    <a:pt x="42" y="207"/>
                  </a:lnTo>
                  <a:lnTo>
                    <a:pt x="35" y="207"/>
                  </a:lnTo>
                  <a:lnTo>
                    <a:pt x="28" y="207"/>
                  </a:lnTo>
                  <a:lnTo>
                    <a:pt x="28" y="185"/>
                  </a:lnTo>
                  <a:lnTo>
                    <a:pt x="28" y="164"/>
                  </a:lnTo>
                  <a:lnTo>
                    <a:pt x="28" y="157"/>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08" name="Freeform 207"/>
            <p:cNvSpPr>
              <a:spLocks/>
            </p:cNvSpPr>
            <p:nvPr/>
          </p:nvSpPr>
          <p:spPr bwMode="auto">
            <a:xfrm>
              <a:off x="7261225" y="2886075"/>
              <a:ext cx="474663" cy="430213"/>
            </a:xfrm>
            <a:custGeom>
              <a:avLst/>
              <a:gdLst>
                <a:gd name="T0" fmla="*/ 17641906 w 299"/>
                <a:gd name="T1" fmla="*/ 395665785 h 271"/>
                <a:gd name="T2" fmla="*/ 0 w 299"/>
                <a:gd name="T3" fmla="*/ 340222283 h 271"/>
                <a:gd name="T4" fmla="*/ 17641906 w 299"/>
                <a:gd name="T5" fmla="*/ 304940054 h 271"/>
                <a:gd name="T6" fmla="*/ 52924131 w 299"/>
                <a:gd name="T7" fmla="*/ 287298146 h 271"/>
                <a:gd name="T8" fmla="*/ 70564449 w 299"/>
                <a:gd name="T9" fmla="*/ 231854644 h 271"/>
                <a:gd name="T10" fmla="*/ 88206355 w 299"/>
                <a:gd name="T11" fmla="*/ 196572416 h 271"/>
                <a:gd name="T12" fmla="*/ 123488580 w 299"/>
                <a:gd name="T13" fmla="*/ 178932095 h 271"/>
                <a:gd name="T14" fmla="*/ 143649851 w 299"/>
                <a:gd name="T15" fmla="*/ 143649867 h 271"/>
                <a:gd name="T16" fmla="*/ 249496525 w 299"/>
                <a:gd name="T17" fmla="*/ 214214324 h 271"/>
                <a:gd name="T18" fmla="*/ 519152734 w 299"/>
                <a:gd name="T19" fmla="*/ 178932095 h 271"/>
                <a:gd name="T20" fmla="*/ 556955912 w 299"/>
                <a:gd name="T21" fmla="*/ 126007959 h 271"/>
                <a:gd name="T22" fmla="*/ 556955912 w 299"/>
                <a:gd name="T23" fmla="*/ 52924137 h 271"/>
                <a:gd name="T24" fmla="*/ 609878455 w 299"/>
                <a:gd name="T25" fmla="*/ 0 h 271"/>
                <a:gd name="T26" fmla="*/ 645160680 w 299"/>
                <a:gd name="T27" fmla="*/ 0 h 271"/>
                <a:gd name="T28" fmla="*/ 662802586 w 299"/>
                <a:gd name="T29" fmla="*/ 88206365 h 271"/>
                <a:gd name="T30" fmla="*/ 700604176 w 299"/>
                <a:gd name="T31" fmla="*/ 17641908 h 271"/>
                <a:gd name="T32" fmla="*/ 735886400 w 299"/>
                <a:gd name="T33" fmla="*/ 52924137 h 271"/>
                <a:gd name="T34" fmla="*/ 700604176 w 299"/>
                <a:gd name="T35" fmla="*/ 70564457 h 271"/>
                <a:gd name="T36" fmla="*/ 753528306 w 299"/>
                <a:gd name="T37" fmla="*/ 88206365 h 271"/>
                <a:gd name="T38" fmla="*/ 735886400 w 299"/>
                <a:gd name="T39" fmla="*/ 126007959 h 271"/>
                <a:gd name="T40" fmla="*/ 700604176 w 299"/>
                <a:gd name="T41" fmla="*/ 143649867 h 271"/>
                <a:gd name="T42" fmla="*/ 662802586 w 299"/>
                <a:gd name="T43" fmla="*/ 143649867 h 271"/>
                <a:gd name="T44" fmla="*/ 718246082 w 299"/>
                <a:gd name="T45" fmla="*/ 178932095 h 271"/>
                <a:gd name="T46" fmla="*/ 718246082 w 299"/>
                <a:gd name="T47" fmla="*/ 196572416 h 271"/>
                <a:gd name="T48" fmla="*/ 662802586 w 299"/>
                <a:gd name="T49" fmla="*/ 178932095 h 271"/>
                <a:gd name="T50" fmla="*/ 645160680 w 299"/>
                <a:gd name="T51" fmla="*/ 143649867 h 271"/>
                <a:gd name="T52" fmla="*/ 609878455 w 299"/>
                <a:gd name="T53" fmla="*/ 196572416 h 271"/>
                <a:gd name="T54" fmla="*/ 662802586 w 299"/>
                <a:gd name="T55" fmla="*/ 252015918 h 271"/>
                <a:gd name="T56" fmla="*/ 609878455 w 299"/>
                <a:gd name="T57" fmla="*/ 269657826 h 271"/>
                <a:gd name="T58" fmla="*/ 592238136 w 299"/>
                <a:gd name="T59" fmla="*/ 214214324 h 271"/>
                <a:gd name="T60" fmla="*/ 556955912 w 299"/>
                <a:gd name="T61" fmla="*/ 196572416 h 271"/>
                <a:gd name="T62" fmla="*/ 556955912 w 299"/>
                <a:gd name="T63" fmla="*/ 252015918 h 271"/>
                <a:gd name="T64" fmla="*/ 556955912 w 299"/>
                <a:gd name="T65" fmla="*/ 269657826 h 271"/>
                <a:gd name="T66" fmla="*/ 519152734 w 299"/>
                <a:gd name="T67" fmla="*/ 287298146 h 271"/>
                <a:gd name="T68" fmla="*/ 483870510 w 299"/>
                <a:gd name="T69" fmla="*/ 287298146 h 271"/>
                <a:gd name="T70" fmla="*/ 466230191 w 299"/>
                <a:gd name="T71" fmla="*/ 322580375 h 271"/>
                <a:gd name="T72" fmla="*/ 556955912 w 299"/>
                <a:gd name="T73" fmla="*/ 322580375 h 271"/>
                <a:gd name="T74" fmla="*/ 592238136 w 299"/>
                <a:gd name="T75" fmla="*/ 287298146 h 271"/>
                <a:gd name="T76" fmla="*/ 609878455 w 299"/>
                <a:gd name="T77" fmla="*/ 322580375 h 271"/>
                <a:gd name="T78" fmla="*/ 645160680 w 299"/>
                <a:gd name="T79" fmla="*/ 340222283 h 271"/>
                <a:gd name="T80" fmla="*/ 609878455 w 299"/>
                <a:gd name="T81" fmla="*/ 413306105 h 271"/>
                <a:gd name="T82" fmla="*/ 556955912 w 299"/>
                <a:gd name="T83" fmla="*/ 430948013 h 271"/>
                <a:gd name="T84" fmla="*/ 556955912 w 299"/>
                <a:gd name="T85" fmla="*/ 413306105 h 271"/>
                <a:gd name="T86" fmla="*/ 556955912 w 299"/>
                <a:gd name="T87" fmla="*/ 466230242 h 271"/>
                <a:gd name="T88" fmla="*/ 501512416 w 299"/>
                <a:gd name="T89" fmla="*/ 501512470 h 271"/>
                <a:gd name="T90" fmla="*/ 466230191 w 299"/>
                <a:gd name="T91" fmla="*/ 539314064 h 271"/>
                <a:gd name="T92" fmla="*/ 430947966 w 299"/>
                <a:gd name="T93" fmla="*/ 556955972 h 271"/>
                <a:gd name="T94" fmla="*/ 413306060 w 299"/>
                <a:gd name="T95" fmla="*/ 556955972 h 271"/>
                <a:gd name="T96" fmla="*/ 413306060 w 299"/>
                <a:gd name="T97" fmla="*/ 592238201 h 271"/>
                <a:gd name="T98" fmla="*/ 375504471 w 299"/>
                <a:gd name="T99" fmla="*/ 609878521 h 271"/>
                <a:gd name="T100" fmla="*/ 357862564 w 299"/>
                <a:gd name="T101" fmla="*/ 627520429 h 271"/>
                <a:gd name="T102" fmla="*/ 322580340 w 299"/>
                <a:gd name="T103" fmla="*/ 645160750 h 271"/>
                <a:gd name="T104" fmla="*/ 249496525 w 299"/>
                <a:gd name="T105" fmla="*/ 645160750 h 271"/>
                <a:gd name="T106" fmla="*/ 196572395 w 299"/>
                <a:gd name="T107" fmla="*/ 592238201 h 271"/>
                <a:gd name="T108" fmla="*/ 123488580 w 299"/>
                <a:gd name="T109" fmla="*/ 574596293 h 271"/>
                <a:gd name="T110" fmla="*/ 88206355 w 299"/>
                <a:gd name="T111" fmla="*/ 521673744 h 271"/>
                <a:gd name="T112" fmla="*/ 70564449 w 299"/>
                <a:gd name="T113" fmla="*/ 413306105 h 27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
                <a:gd name="T172" fmla="*/ 0 h 271"/>
                <a:gd name="T173" fmla="*/ 299 w 299"/>
                <a:gd name="T174" fmla="*/ 271 h 27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 h="271">
                  <a:moveTo>
                    <a:pt x="28" y="157"/>
                  </a:moveTo>
                  <a:lnTo>
                    <a:pt x="21" y="157"/>
                  </a:lnTo>
                  <a:lnTo>
                    <a:pt x="7" y="157"/>
                  </a:lnTo>
                  <a:lnTo>
                    <a:pt x="7" y="149"/>
                  </a:lnTo>
                  <a:lnTo>
                    <a:pt x="7" y="142"/>
                  </a:lnTo>
                  <a:lnTo>
                    <a:pt x="0" y="135"/>
                  </a:lnTo>
                  <a:lnTo>
                    <a:pt x="0" y="128"/>
                  </a:lnTo>
                  <a:lnTo>
                    <a:pt x="7" y="128"/>
                  </a:lnTo>
                  <a:lnTo>
                    <a:pt x="7" y="121"/>
                  </a:lnTo>
                  <a:lnTo>
                    <a:pt x="7" y="114"/>
                  </a:lnTo>
                  <a:lnTo>
                    <a:pt x="14" y="114"/>
                  </a:lnTo>
                  <a:lnTo>
                    <a:pt x="21" y="114"/>
                  </a:lnTo>
                  <a:lnTo>
                    <a:pt x="21" y="107"/>
                  </a:lnTo>
                  <a:lnTo>
                    <a:pt x="21" y="92"/>
                  </a:lnTo>
                  <a:lnTo>
                    <a:pt x="28" y="92"/>
                  </a:lnTo>
                  <a:lnTo>
                    <a:pt x="28" y="85"/>
                  </a:lnTo>
                  <a:lnTo>
                    <a:pt x="28" y="78"/>
                  </a:lnTo>
                  <a:lnTo>
                    <a:pt x="35" y="78"/>
                  </a:lnTo>
                  <a:lnTo>
                    <a:pt x="42" y="71"/>
                  </a:lnTo>
                  <a:lnTo>
                    <a:pt x="42" y="78"/>
                  </a:lnTo>
                  <a:lnTo>
                    <a:pt x="49" y="71"/>
                  </a:lnTo>
                  <a:lnTo>
                    <a:pt x="49" y="64"/>
                  </a:lnTo>
                  <a:lnTo>
                    <a:pt x="49" y="57"/>
                  </a:lnTo>
                  <a:lnTo>
                    <a:pt x="57" y="57"/>
                  </a:lnTo>
                  <a:lnTo>
                    <a:pt x="71" y="78"/>
                  </a:lnTo>
                  <a:lnTo>
                    <a:pt x="78" y="92"/>
                  </a:lnTo>
                  <a:lnTo>
                    <a:pt x="99" y="85"/>
                  </a:lnTo>
                  <a:lnTo>
                    <a:pt x="114" y="78"/>
                  </a:lnTo>
                  <a:lnTo>
                    <a:pt x="156" y="78"/>
                  </a:lnTo>
                  <a:lnTo>
                    <a:pt x="206" y="71"/>
                  </a:lnTo>
                  <a:lnTo>
                    <a:pt x="213" y="64"/>
                  </a:lnTo>
                  <a:lnTo>
                    <a:pt x="221" y="57"/>
                  </a:lnTo>
                  <a:lnTo>
                    <a:pt x="221" y="50"/>
                  </a:lnTo>
                  <a:lnTo>
                    <a:pt x="221" y="43"/>
                  </a:lnTo>
                  <a:lnTo>
                    <a:pt x="221" y="50"/>
                  </a:lnTo>
                  <a:lnTo>
                    <a:pt x="221" y="21"/>
                  </a:lnTo>
                  <a:lnTo>
                    <a:pt x="221" y="0"/>
                  </a:lnTo>
                  <a:lnTo>
                    <a:pt x="235" y="0"/>
                  </a:lnTo>
                  <a:lnTo>
                    <a:pt x="242" y="0"/>
                  </a:lnTo>
                  <a:lnTo>
                    <a:pt x="242" y="7"/>
                  </a:lnTo>
                  <a:lnTo>
                    <a:pt x="249" y="7"/>
                  </a:lnTo>
                  <a:lnTo>
                    <a:pt x="256" y="0"/>
                  </a:lnTo>
                  <a:lnTo>
                    <a:pt x="256" y="14"/>
                  </a:lnTo>
                  <a:lnTo>
                    <a:pt x="256" y="35"/>
                  </a:lnTo>
                  <a:lnTo>
                    <a:pt x="263" y="35"/>
                  </a:lnTo>
                  <a:lnTo>
                    <a:pt x="263" y="21"/>
                  </a:lnTo>
                  <a:lnTo>
                    <a:pt x="263" y="7"/>
                  </a:lnTo>
                  <a:lnTo>
                    <a:pt x="278" y="7"/>
                  </a:lnTo>
                  <a:lnTo>
                    <a:pt x="292" y="7"/>
                  </a:lnTo>
                  <a:lnTo>
                    <a:pt x="292" y="14"/>
                  </a:lnTo>
                  <a:lnTo>
                    <a:pt x="292" y="21"/>
                  </a:lnTo>
                  <a:lnTo>
                    <a:pt x="285" y="21"/>
                  </a:lnTo>
                  <a:lnTo>
                    <a:pt x="278" y="21"/>
                  </a:lnTo>
                  <a:lnTo>
                    <a:pt x="278" y="28"/>
                  </a:lnTo>
                  <a:lnTo>
                    <a:pt x="278" y="35"/>
                  </a:lnTo>
                  <a:lnTo>
                    <a:pt x="292" y="35"/>
                  </a:lnTo>
                  <a:lnTo>
                    <a:pt x="299" y="35"/>
                  </a:lnTo>
                  <a:lnTo>
                    <a:pt x="299" y="43"/>
                  </a:lnTo>
                  <a:lnTo>
                    <a:pt x="292" y="43"/>
                  </a:lnTo>
                  <a:lnTo>
                    <a:pt x="292" y="50"/>
                  </a:lnTo>
                  <a:lnTo>
                    <a:pt x="292" y="57"/>
                  </a:lnTo>
                  <a:lnTo>
                    <a:pt x="285" y="57"/>
                  </a:lnTo>
                  <a:lnTo>
                    <a:pt x="278" y="57"/>
                  </a:lnTo>
                  <a:lnTo>
                    <a:pt x="271" y="57"/>
                  </a:lnTo>
                  <a:lnTo>
                    <a:pt x="263" y="50"/>
                  </a:lnTo>
                  <a:lnTo>
                    <a:pt x="263" y="57"/>
                  </a:lnTo>
                  <a:lnTo>
                    <a:pt x="271" y="64"/>
                  </a:lnTo>
                  <a:lnTo>
                    <a:pt x="278" y="71"/>
                  </a:lnTo>
                  <a:lnTo>
                    <a:pt x="285" y="71"/>
                  </a:lnTo>
                  <a:lnTo>
                    <a:pt x="292" y="71"/>
                  </a:lnTo>
                  <a:lnTo>
                    <a:pt x="292" y="78"/>
                  </a:lnTo>
                  <a:lnTo>
                    <a:pt x="285" y="78"/>
                  </a:lnTo>
                  <a:lnTo>
                    <a:pt x="278" y="78"/>
                  </a:lnTo>
                  <a:lnTo>
                    <a:pt x="271" y="78"/>
                  </a:lnTo>
                  <a:lnTo>
                    <a:pt x="263" y="71"/>
                  </a:lnTo>
                  <a:lnTo>
                    <a:pt x="256" y="71"/>
                  </a:lnTo>
                  <a:lnTo>
                    <a:pt x="256" y="64"/>
                  </a:lnTo>
                  <a:lnTo>
                    <a:pt x="256" y="57"/>
                  </a:lnTo>
                  <a:lnTo>
                    <a:pt x="249" y="64"/>
                  </a:lnTo>
                  <a:lnTo>
                    <a:pt x="242" y="71"/>
                  </a:lnTo>
                  <a:lnTo>
                    <a:pt x="242" y="78"/>
                  </a:lnTo>
                  <a:lnTo>
                    <a:pt x="256" y="85"/>
                  </a:lnTo>
                  <a:lnTo>
                    <a:pt x="263" y="92"/>
                  </a:lnTo>
                  <a:lnTo>
                    <a:pt x="263" y="100"/>
                  </a:lnTo>
                  <a:lnTo>
                    <a:pt x="263" y="107"/>
                  </a:lnTo>
                  <a:lnTo>
                    <a:pt x="256" y="107"/>
                  </a:lnTo>
                  <a:lnTo>
                    <a:pt x="242" y="107"/>
                  </a:lnTo>
                  <a:lnTo>
                    <a:pt x="242" y="100"/>
                  </a:lnTo>
                  <a:lnTo>
                    <a:pt x="235" y="92"/>
                  </a:lnTo>
                  <a:lnTo>
                    <a:pt x="235" y="85"/>
                  </a:lnTo>
                  <a:lnTo>
                    <a:pt x="235" y="78"/>
                  </a:lnTo>
                  <a:lnTo>
                    <a:pt x="228" y="78"/>
                  </a:lnTo>
                  <a:lnTo>
                    <a:pt x="221" y="78"/>
                  </a:lnTo>
                  <a:lnTo>
                    <a:pt x="221" y="92"/>
                  </a:lnTo>
                  <a:lnTo>
                    <a:pt x="221" y="107"/>
                  </a:lnTo>
                  <a:lnTo>
                    <a:pt x="221" y="100"/>
                  </a:lnTo>
                  <a:lnTo>
                    <a:pt x="221" y="92"/>
                  </a:lnTo>
                  <a:lnTo>
                    <a:pt x="221" y="100"/>
                  </a:lnTo>
                  <a:lnTo>
                    <a:pt x="221" y="107"/>
                  </a:lnTo>
                  <a:lnTo>
                    <a:pt x="221" y="114"/>
                  </a:lnTo>
                  <a:lnTo>
                    <a:pt x="213" y="114"/>
                  </a:lnTo>
                  <a:lnTo>
                    <a:pt x="206" y="114"/>
                  </a:lnTo>
                  <a:lnTo>
                    <a:pt x="199" y="107"/>
                  </a:lnTo>
                  <a:lnTo>
                    <a:pt x="192" y="107"/>
                  </a:lnTo>
                  <a:lnTo>
                    <a:pt x="192" y="114"/>
                  </a:lnTo>
                  <a:lnTo>
                    <a:pt x="185" y="114"/>
                  </a:lnTo>
                  <a:lnTo>
                    <a:pt x="185" y="121"/>
                  </a:lnTo>
                  <a:lnTo>
                    <a:pt x="185" y="128"/>
                  </a:lnTo>
                  <a:lnTo>
                    <a:pt x="192" y="128"/>
                  </a:lnTo>
                  <a:lnTo>
                    <a:pt x="206" y="128"/>
                  </a:lnTo>
                  <a:lnTo>
                    <a:pt x="221" y="128"/>
                  </a:lnTo>
                  <a:lnTo>
                    <a:pt x="235" y="128"/>
                  </a:lnTo>
                  <a:lnTo>
                    <a:pt x="235" y="121"/>
                  </a:lnTo>
                  <a:lnTo>
                    <a:pt x="235" y="114"/>
                  </a:lnTo>
                  <a:lnTo>
                    <a:pt x="242" y="114"/>
                  </a:lnTo>
                  <a:lnTo>
                    <a:pt x="242" y="121"/>
                  </a:lnTo>
                  <a:lnTo>
                    <a:pt x="242" y="128"/>
                  </a:lnTo>
                  <a:lnTo>
                    <a:pt x="249" y="128"/>
                  </a:lnTo>
                  <a:lnTo>
                    <a:pt x="256" y="128"/>
                  </a:lnTo>
                  <a:lnTo>
                    <a:pt x="256" y="135"/>
                  </a:lnTo>
                  <a:lnTo>
                    <a:pt x="256" y="142"/>
                  </a:lnTo>
                  <a:lnTo>
                    <a:pt x="249" y="157"/>
                  </a:lnTo>
                  <a:lnTo>
                    <a:pt x="242" y="164"/>
                  </a:lnTo>
                  <a:lnTo>
                    <a:pt x="235" y="164"/>
                  </a:lnTo>
                  <a:lnTo>
                    <a:pt x="221" y="164"/>
                  </a:lnTo>
                  <a:lnTo>
                    <a:pt x="221" y="171"/>
                  </a:lnTo>
                  <a:lnTo>
                    <a:pt x="221" y="178"/>
                  </a:lnTo>
                  <a:lnTo>
                    <a:pt x="221" y="171"/>
                  </a:lnTo>
                  <a:lnTo>
                    <a:pt x="221" y="164"/>
                  </a:lnTo>
                  <a:lnTo>
                    <a:pt x="221" y="171"/>
                  </a:lnTo>
                  <a:lnTo>
                    <a:pt x="221" y="178"/>
                  </a:lnTo>
                  <a:lnTo>
                    <a:pt x="221" y="185"/>
                  </a:lnTo>
                  <a:lnTo>
                    <a:pt x="213" y="192"/>
                  </a:lnTo>
                  <a:lnTo>
                    <a:pt x="206" y="199"/>
                  </a:lnTo>
                  <a:lnTo>
                    <a:pt x="199" y="199"/>
                  </a:lnTo>
                  <a:lnTo>
                    <a:pt x="192" y="207"/>
                  </a:lnTo>
                  <a:lnTo>
                    <a:pt x="185" y="207"/>
                  </a:lnTo>
                  <a:lnTo>
                    <a:pt x="185" y="214"/>
                  </a:lnTo>
                  <a:lnTo>
                    <a:pt x="185" y="221"/>
                  </a:lnTo>
                  <a:lnTo>
                    <a:pt x="178" y="221"/>
                  </a:lnTo>
                  <a:lnTo>
                    <a:pt x="171" y="221"/>
                  </a:lnTo>
                  <a:lnTo>
                    <a:pt x="171" y="228"/>
                  </a:lnTo>
                  <a:lnTo>
                    <a:pt x="171" y="221"/>
                  </a:lnTo>
                  <a:lnTo>
                    <a:pt x="164" y="221"/>
                  </a:lnTo>
                  <a:lnTo>
                    <a:pt x="171" y="228"/>
                  </a:lnTo>
                  <a:lnTo>
                    <a:pt x="171" y="235"/>
                  </a:lnTo>
                  <a:lnTo>
                    <a:pt x="164" y="235"/>
                  </a:lnTo>
                  <a:lnTo>
                    <a:pt x="156" y="242"/>
                  </a:lnTo>
                  <a:lnTo>
                    <a:pt x="149" y="249"/>
                  </a:lnTo>
                  <a:lnTo>
                    <a:pt x="149" y="242"/>
                  </a:lnTo>
                  <a:lnTo>
                    <a:pt x="149" y="235"/>
                  </a:lnTo>
                  <a:lnTo>
                    <a:pt x="142" y="235"/>
                  </a:lnTo>
                  <a:lnTo>
                    <a:pt x="142" y="249"/>
                  </a:lnTo>
                  <a:lnTo>
                    <a:pt x="142" y="256"/>
                  </a:lnTo>
                  <a:lnTo>
                    <a:pt x="135" y="256"/>
                  </a:lnTo>
                  <a:lnTo>
                    <a:pt x="128" y="256"/>
                  </a:lnTo>
                  <a:lnTo>
                    <a:pt x="128" y="264"/>
                  </a:lnTo>
                  <a:lnTo>
                    <a:pt x="121" y="271"/>
                  </a:lnTo>
                  <a:lnTo>
                    <a:pt x="99" y="256"/>
                  </a:lnTo>
                  <a:lnTo>
                    <a:pt x="78" y="249"/>
                  </a:lnTo>
                  <a:lnTo>
                    <a:pt x="78" y="242"/>
                  </a:lnTo>
                  <a:lnTo>
                    <a:pt x="78" y="235"/>
                  </a:lnTo>
                  <a:lnTo>
                    <a:pt x="71" y="228"/>
                  </a:lnTo>
                  <a:lnTo>
                    <a:pt x="57" y="228"/>
                  </a:lnTo>
                  <a:lnTo>
                    <a:pt x="49" y="228"/>
                  </a:lnTo>
                  <a:lnTo>
                    <a:pt x="42" y="214"/>
                  </a:lnTo>
                  <a:lnTo>
                    <a:pt x="42" y="207"/>
                  </a:lnTo>
                  <a:lnTo>
                    <a:pt x="35" y="207"/>
                  </a:lnTo>
                  <a:lnTo>
                    <a:pt x="28" y="207"/>
                  </a:lnTo>
                  <a:lnTo>
                    <a:pt x="28" y="185"/>
                  </a:lnTo>
                  <a:lnTo>
                    <a:pt x="28" y="164"/>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09" name="Freeform 208"/>
            <p:cNvSpPr>
              <a:spLocks/>
            </p:cNvSpPr>
            <p:nvPr/>
          </p:nvSpPr>
          <p:spPr bwMode="auto">
            <a:xfrm>
              <a:off x="7056438" y="2432050"/>
              <a:ext cx="668337" cy="600075"/>
            </a:xfrm>
            <a:custGeom>
              <a:avLst/>
              <a:gdLst>
                <a:gd name="T0" fmla="*/ 178930166 w 421"/>
                <a:gd name="T1" fmla="*/ 703124388 h 378"/>
                <a:gd name="T2" fmla="*/ 0 w 421"/>
                <a:gd name="T3" fmla="*/ 612398763 h 378"/>
                <a:gd name="T4" fmla="*/ 17640287 w 421"/>
                <a:gd name="T5" fmla="*/ 486390950 h 378"/>
                <a:gd name="T6" fmla="*/ 17640287 w 421"/>
                <a:gd name="T7" fmla="*/ 433466875 h 378"/>
                <a:gd name="T8" fmla="*/ 108365844 w 421"/>
                <a:gd name="T9" fmla="*/ 360383138 h 378"/>
                <a:gd name="T10" fmla="*/ 161289879 w 421"/>
                <a:gd name="T11" fmla="*/ 325100950 h 378"/>
                <a:gd name="T12" fmla="*/ 73083683 w 421"/>
                <a:gd name="T13" fmla="*/ 269657513 h 378"/>
                <a:gd name="T14" fmla="*/ 17640287 w 421"/>
                <a:gd name="T15" fmla="*/ 163810950 h 378"/>
                <a:gd name="T16" fmla="*/ 0 w 421"/>
                <a:gd name="T17" fmla="*/ 90725625 h 378"/>
                <a:gd name="T18" fmla="*/ 17640287 w 421"/>
                <a:gd name="T19" fmla="*/ 0 h 378"/>
                <a:gd name="T20" fmla="*/ 325099119 w 421"/>
                <a:gd name="T21" fmla="*/ 163810950 h 378"/>
                <a:gd name="T22" fmla="*/ 844250918 w 421"/>
                <a:gd name="T23" fmla="*/ 37803138 h 378"/>
                <a:gd name="T24" fmla="*/ 882054028 w 421"/>
                <a:gd name="T25" fmla="*/ 163810950 h 378"/>
                <a:gd name="T26" fmla="*/ 917336189 w 421"/>
                <a:gd name="T27" fmla="*/ 252015625 h 378"/>
                <a:gd name="T28" fmla="*/ 987900511 w 421"/>
                <a:gd name="T29" fmla="*/ 269657513 h 378"/>
                <a:gd name="T30" fmla="*/ 1043343907 w 421"/>
                <a:gd name="T31" fmla="*/ 307459063 h 378"/>
                <a:gd name="T32" fmla="*/ 1043343907 w 421"/>
                <a:gd name="T33" fmla="*/ 360383138 h 378"/>
                <a:gd name="T34" fmla="*/ 970258637 w 421"/>
                <a:gd name="T35" fmla="*/ 360383138 h 378"/>
                <a:gd name="T36" fmla="*/ 934976476 w 421"/>
                <a:gd name="T37" fmla="*/ 378023438 h 378"/>
                <a:gd name="T38" fmla="*/ 861892793 w 421"/>
                <a:gd name="T39" fmla="*/ 378023438 h 378"/>
                <a:gd name="T40" fmla="*/ 808968757 w 421"/>
                <a:gd name="T41" fmla="*/ 360383138 h 378"/>
                <a:gd name="T42" fmla="*/ 791328470 w 421"/>
                <a:gd name="T43" fmla="*/ 413305625 h 378"/>
                <a:gd name="T44" fmla="*/ 844250918 w 421"/>
                <a:gd name="T45" fmla="*/ 451108763 h 378"/>
                <a:gd name="T46" fmla="*/ 882054028 w 421"/>
                <a:gd name="T47" fmla="*/ 539313438 h 378"/>
                <a:gd name="T48" fmla="*/ 917336189 w 421"/>
                <a:gd name="T49" fmla="*/ 594756875 h 378"/>
                <a:gd name="T50" fmla="*/ 791328470 w 421"/>
                <a:gd name="T51" fmla="*/ 612398763 h 378"/>
                <a:gd name="T52" fmla="*/ 630038591 w 421"/>
                <a:gd name="T53" fmla="*/ 577116575 h 378"/>
                <a:gd name="T54" fmla="*/ 556953321 w 421"/>
                <a:gd name="T55" fmla="*/ 539313438 h 378"/>
                <a:gd name="T56" fmla="*/ 504030873 w 421"/>
                <a:gd name="T57" fmla="*/ 504031250 h 378"/>
                <a:gd name="T58" fmla="*/ 468748712 w 421"/>
                <a:gd name="T59" fmla="*/ 539313438 h 378"/>
                <a:gd name="T60" fmla="*/ 430945603 w 421"/>
                <a:gd name="T61" fmla="*/ 521673138 h 378"/>
                <a:gd name="T62" fmla="*/ 413305316 w 421"/>
                <a:gd name="T63" fmla="*/ 504031250 h 378"/>
                <a:gd name="T64" fmla="*/ 378023155 w 421"/>
                <a:gd name="T65" fmla="*/ 486390950 h 378"/>
                <a:gd name="T66" fmla="*/ 325099119 w 421"/>
                <a:gd name="T67" fmla="*/ 486390950 h 378"/>
                <a:gd name="T68" fmla="*/ 216733275 w 421"/>
                <a:gd name="T69" fmla="*/ 395665325 h 378"/>
                <a:gd name="T70" fmla="*/ 199091401 w 421"/>
                <a:gd name="T71" fmla="*/ 433466875 h 378"/>
                <a:gd name="T72" fmla="*/ 234373562 w 421"/>
                <a:gd name="T73" fmla="*/ 486390950 h 378"/>
                <a:gd name="T74" fmla="*/ 325099119 w 421"/>
                <a:gd name="T75" fmla="*/ 559474688 h 378"/>
                <a:gd name="T76" fmla="*/ 448587477 w 421"/>
                <a:gd name="T77" fmla="*/ 594756875 h 378"/>
                <a:gd name="T78" fmla="*/ 556953321 w 421"/>
                <a:gd name="T79" fmla="*/ 612398763 h 378"/>
                <a:gd name="T80" fmla="*/ 592235482 w 421"/>
                <a:gd name="T81" fmla="*/ 665321250 h 378"/>
                <a:gd name="T82" fmla="*/ 630038591 w 421"/>
                <a:gd name="T83" fmla="*/ 647680950 h 378"/>
                <a:gd name="T84" fmla="*/ 700602913 w 421"/>
                <a:gd name="T85" fmla="*/ 682963138 h 378"/>
                <a:gd name="T86" fmla="*/ 791328470 w 421"/>
                <a:gd name="T87" fmla="*/ 720764688 h 378"/>
                <a:gd name="T88" fmla="*/ 844250918 w 421"/>
                <a:gd name="T89" fmla="*/ 720764688 h 378"/>
                <a:gd name="T90" fmla="*/ 808968757 w 421"/>
                <a:gd name="T91" fmla="*/ 846772500 h 378"/>
                <a:gd name="T92" fmla="*/ 861892793 w 421"/>
                <a:gd name="T93" fmla="*/ 882054688 h 378"/>
                <a:gd name="T94" fmla="*/ 574595195 w 421"/>
                <a:gd name="T95" fmla="*/ 934978763 h 378"/>
                <a:gd name="T96" fmla="*/ 448587477 w 421"/>
                <a:gd name="T97" fmla="*/ 864414388 h 378"/>
                <a:gd name="T98" fmla="*/ 378023155 w 421"/>
                <a:gd name="T99" fmla="*/ 808970950 h 37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21"/>
                <a:gd name="T151" fmla="*/ 0 h 378"/>
                <a:gd name="T152" fmla="*/ 421 w 421"/>
                <a:gd name="T153" fmla="*/ 378 h 37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21" h="378">
                  <a:moveTo>
                    <a:pt x="150" y="321"/>
                  </a:moveTo>
                  <a:lnTo>
                    <a:pt x="129" y="314"/>
                  </a:lnTo>
                  <a:lnTo>
                    <a:pt x="114" y="307"/>
                  </a:lnTo>
                  <a:lnTo>
                    <a:pt x="71" y="279"/>
                  </a:lnTo>
                  <a:lnTo>
                    <a:pt x="29" y="250"/>
                  </a:lnTo>
                  <a:lnTo>
                    <a:pt x="22" y="243"/>
                  </a:lnTo>
                  <a:lnTo>
                    <a:pt x="7" y="243"/>
                  </a:lnTo>
                  <a:lnTo>
                    <a:pt x="0" y="243"/>
                  </a:lnTo>
                  <a:lnTo>
                    <a:pt x="0" y="236"/>
                  </a:lnTo>
                  <a:lnTo>
                    <a:pt x="7" y="236"/>
                  </a:lnTo>
                  <a:lnTo>
                    <a:pt x="7" y="214"/>
                  </a:lnTo>
                  <a:lnTo>
                    <a:pt x="7" y="193"/>
                  </a:lnTo>
                  <a:lnTo>
                    <a:pt x="14" y="186"/>
                  </a:lnTo>
                  <a:lnTo>
                    <a:pt x="22" y="179"/>
                  </a:lnTo>
                  <a:lnTo>
                    <a:pt x="14" y="172"/>
                  </a:lnTo>
                  <a:lnTo>
                    <a:pt x="7" y="172"/>
                  </a:lnTo>
                  <a:lnTo>
                    <a:pt x="14" y="157"/>
                  </a:lnTo>
                  <a:lnTo>
                    <a:pt x="22" y="150"/>
                  </a:lnTo>
                  <a:lnTo>
                    <a:pt x="29" y="150"/>
                  </a:lnTo>
                  <a:lnTo>
                    <a:pt x="43" y="143"/>
                  </a:lnTo>
                  <a:lnTo>
                    <a:pt x="57" y="143"/>
                  </a:lnTo>
                  <a:lnTo>
                    <a:pt x="64" y="143"/>
                  </a:lnTo>
                  <a:lnTo>
                    <a:pt x="64" y="136"/>
                  </a:lnTo>
                  <a:lnTo>
                    <a:pt x="64" y="129"/>
                  </a:lnTo>
                  <a:lnTo>
                    <a:pt x="57" y="122"/>
                  </a:lnTo>
                  <a:lnTo>
                    <a:pt x="43" y="107"/>
                  </a:lnTo>
                  <a:lnTo>
                    <a:pt x="36" y="107"/>
                  </a:lnTo>
                  <a:lnTo>
                    <a:pt x="29" y="107"/>
                  </a:lnTo>
                  <a:lnTo>
                    <a:pt x="29" y="100"/>
                  </a:lnTo>
                  <a:lnTo>
                    <a:pt x="29" y="86"/>
                  </a:lnTo>
                  <a:lnTo>
                    <a:pt x="22" y="72"/>
                  </a:lnTo>
                  <a:lnTo>
                    <a:pt x="7" y="65"/>
                  </a:lnTo>
                  <a:lnTo>
                    <a:pt x="7" y="58"/>
                  </a:lnTo>
                  <a:lnTo>
                    <a:pt x="7" y="50"/>
                  </a:lnTo>
                  <a:lnTo>
                    <a:pt x="7" y="43"/>
                  </a:lnTo>
                  <a:lnTo>
                    <a:pt x="0" y="36"/>
                  </a:lnTo>
                  <a:lnTo>
                    <a:pt x="0" y="29"/>
                  </a:lnTo>
                  <a:lnTo>
                    <a:pt x="7" y="29"/>
                  </a:lnTo>
                  <a:lnTo>
                    <a:pt x="7" y="15"/>
                  </a:lnTo>
                  <a:lnTo>
                    <a:pt x="7" y="0"/>
                  </a:lnTo>
                  <a:lnTo>
                    <a:pt x="14" y="0"/>
                  </a:lnTo>
                  <a:lnTo>
                    <a:pt x="22" y="0"/>
                  </a:lnTo>
                  <a:lnTo>
                    <a:pt x="71" y="36"/>
                  </a:lnTo>
                  <a:lnTo>
                    <a:pt x="129" y="65"/>
                  </a:lnTo>
                  <a:lnTo>
                    <a:pt x="164" y="36"/>
                  </a:lnTo>
                  <a:lnTo>
                    <a:pt x="207" y="15"/>
                  </a:lnTo>
                  <a:lnTo>
                    <a:pt x="271" y="15"/>
                  </a:lnTo>
                  <a:lnTo>
                    <a:pt x="335" y="15"/>
                  </a:lnTo>
                  <a:lnTo>
                    <a:pt x="342" y="29"/>
                  </a:lnTo>
                  <a:lnTo>
                    <a:pt x="350" y="50"/>
                  </a:lnTo>
                  <a:lnTo>
                    <a:pt x="350" y="58"/>
                  </a:lnTo>
                  <a:lnTo>
                    <a:pt x="350" y="65"/>
                  </a:lnTo>
                  <a:lnTo>
                    <a:pt x="357" y="72"/>
                  </a:lnTo>
                  <a:lnTo>
                    <a:pt x="364" y="86"/>
                  </a:lnTo>
                  <a:lnTo>
                    <a:pt x="364" y="93"/>
                  </a:lnTo>
                  <a:lnTo>
                    <a:pt x="364" y="100"/>
                  </a:lnTo>
                  <a:lnTo>
                    <a:pt x="371" y="100"/>
                  </a:lnTo>
                  <a:lnTo>
                    <a:pt x="385" y="100"/>
                  </a:lnTo>
                  <a:lnTo>
                    <a:pt x="385" y="107"/>
                  </a:lnTo>
                  <a:lnTo>
                    <a:pt x="392" y="107"/>
                  </a:lnTo>
                  <a:lnTo>
                    <a:pt x="407" y="107"/>
                  </a:lnTo>
                  <a:lnTo>
                    <a:pt x="407" y="115"/>
                  </a:lnTo>
                  <a:lnTo>
                    <a:pt x="407" y="122"/>
                  </a:lnTo>
                  <a:lnTo>
                    <a:pt x="414" y="122"/>
                  </a:lnTo>
                  <a:lnTo>
                    <a:pt x="421" y="122"/>
                  </a:lnTo>
                  <a:lnTo>
                    <a:pt x="421" y="129"/>
                  </a:lnTo>
                  <a:lnTo>
                    <a:pt x="421" y="143"/>
                  </a:lnTo>
                  <a:lnTo>
                    <a:pt x="414" y="143"/>
                  </a:lnTo>
                  <a:lnTo>
                    <a:pt x="407" y="143"/>
                  </a:lnTo>
                  <a:lnTo>
                    <a:pt x="400" y="150"/>
                  </a:lnTo>
                  <a:lnTo>
                    <a:pt x="392" y="150"/>
                  </a:lnTo>
                  <a:lnTo>
                    <a:pt x="385" y="143"/>
                  </a:lnTo>
                  <a:lnTo>
                    <a:pt x="385" y="150"/>
                  </a:lnTo>
                  <a:lnTo>
                    <a:pt x="378" y="150"/>
                  </a:lnTo>
                  <a:lnTo>
                    <a:pt x="371" y="143"/>
                  </a:lnTo>
                  <a:lnTo>
                    <a:pt x="371" y="150"/>
                  </a:lnTo>
                  <a:lnTo>
                    <a:pt x="364" y="150"/>
                  </a:lnTo>
                  <a:lnTo>
                    <a:pt x="350" y="143"/>
                  </a:lnTo>
                  <a:lnTo>
                    <a:pt x="350" y="150"/>
                  </a:lnTo>
                  <a:lnTo>
                    <a:pt x="342" y="150"/>
                  </a:lnTo>
                  <a:lnTo>
                    <a:pt x="335" y="150"/>
                  </a:lnTo>
                  <a:lnTo>
                    <a:pt x="335" y="143"/>
                  </a:lnTo>
                  <a:lnTo>
                    <a:pt x="328" y="143"/>
                  </a:lnTo>
                  <a:lnTo>
                    <a:pt x="321" y="143"/>
                  </a:lnTo>
                  <a:lnTo>
                    <a:pt x="321" y="150"/>
                  </a:lnTo>
                  <a:lnTo>
                    <a:pt x="321" y="157"/>
                  </a:lnTo>
                  <a:lnTo>
                    <a:pt x="314" y="157"/>
                  </a:lnTo>
                  <a:lnTo>
                    <a:pt x="314" y="164"/>
                  </a:lnTo>
                  <a:lnTo>
                    <a:pt x="314" y="172"/>
                  </a:lnTo>
                  <a:lnTo>
                    <a:pt x="321" y="172"/>
                  </a:lnTo>
                  <a:lnTo>
                    <a:pt x="335" y="172"/>
                  </a:lnTo>
                  <a:lnTo>
                    <a:pt x="335" y="179"/>
                  </a:lnTo>
                  <a:lnTo>
                    <a:pt x="342" y="179"/>
                  </a:lnTo>
                  <a:lnTo>
                    <a:pt x="350" y="179"/>
                  </a:lnTo>
                  <a:lnTo>
                    <a:pt x="350" y="193"/>
                  </a:lnTo>
                  <a:lnTo>
                    <a:pt x="350" y="214"/>
                  </a:lnTo>
                  <a:lnTo>
                    <a:pt x="350" y="222"/>
                  </a:lnTo>
                  <a:lnTo>
                    <a:pt x="350" y="236"/>
                  </a:lnTo>
                  <a:lnTo>
                    <a:pt x="357" y="236"/>
                  </a:lnTo>
                  <a:lnTo>
                    <a:pt x="364" y="236"/>
                  </a:lnTo>
                  <a:lnTo>
                    <a:pt x="364" y="243"/>
                  </a:lnTo>
                  <a:lnTo>
                    <a:pt x="364" y="250"/>
                  </a:lnTo>
                  <a:lnTo>
                    <a:pt x="335" y="243"/>
                  </a:lnTo>
                  <a:lnTo>
                    <a:pt x="314" y="243"/>
                  </a:lnTo>
                  <a:lnTo>
                    <a:pt x="314" y="236"/>
                  </a:lnTo>
                  <a:lnTo>
                    <a:pt x="285" y="236"/>
                  </a:lnTo>
                  <a:lnTo>
                    <a:pt x="250" y="236"/>
                  </a:lnTo>
                  <a:lnTo>
                    <a:pt x="250" y="229"/>
                  </a:lnTo>
                  <a:lnTo>
                    <a:pt x="250" y="222"/>
                  </a:lnTo>
                  <a:lnTo>
                    <a:pt x="243" y="222"/>
                  </a:lnTo>
                  <a:lnTo>
                    <a:pt x="228" y="222"/>
                  </a:lnTo>
                  <a:lnTo>
                    <a:pt x="221" y="214"/>
                  </a:lnTo>
                  <a:lnTo>
                    <a:pt x="207" y="214"/>
                  </a:lnTo>
                  <a:lnTo>
                    <a:pt x="200" y="214"/>
                  </a:lnTo>
                  <a:lnTo>
                    <a:pt x="200" y="207"/>
                  </a:lnTo>
                  <a:lnTo>
                    <a:pt x="200" y="200"/>
                  </a:lnTo>
                  <a:lnTo>
                    <a:pt x="193" y="200"/>
                  </a:lnTo>
                  <a:lnTo>
                    <a:pt x="186" y="200"/>
                  </a:lnTo>
                  <a:lnTo>
                    <a:pt x="186" y="207"/>
                  </a:lnTo>
                  <a:lnTo>
                    <a:pt x="186" y="214"/>
                  </a:lnTo>
                  <a:lnTo>
                    <a:pt x="178" y="214"/>
                  </a:lnTo>
                  <a:lnTo>
                    <a:pt x="178" y="207"/>
                  </a:lnTo>
                  <a:lnTo>
                    <a:pt x="178" y="200"/>
                  </a:lnTo>
                  <a:lnTo>
                    <a:pt x="171" y="207"/>
                  </a:lnTo>
                  <a:lnTo>
                    <a:pt x="171" y="214"/>
                  </a:lnTo>
                  <a:lnTo>
                    <a:pt x="164" y="207"/>
                  </a:lnTo>
                  <a:lnTo>
                    <a:pt x="157" y="200"/>
                  </a:lnTo>
                  <a:lnTo>
                    <a:pt x="164" y="200"/>
                  </a:lnTo>
                  <a:lnTo>
                    <a:pt x="171" y="200"/>
                  </a:lnTo>
                  <a:lnTo>
                    <a:pt x="171" y="193"/>
                  </a:lnTo>
                  <a:lnTo>
                    <a:pt x="157" y="193"/>
                  </a:lnTo>
                  <a:lnTo>
                    <a:pt x="150" y="193"/>
                  </a:lnTo>
                  <a:lnTo>
                    <a:pt x="150" y="200"/>
                  </a:lnTo>
                  <a:lnTo>
                    <a:pt x="143" y="193"/>
                  </a:lnTo>
                  <a:lnTo>
                    <a:pt x="136" y="193"/>
                  </a:lnTo>
                  <a:lnTo>
                    <a:pt x="129" y="193"/>
                  </a:lnTo>
                  <a:lnTo>
                    <a:pt x="100" y="164"/>
                  </a:lnTo>
                  <a:lnTo>
                    <a:pt x="79" y="143"/>
                  </a:lnTo>
                  <a:lnTo>
                    <a:pt x="79" y="150"/>
                  </a:lnTo>
                  <a:lnTo>
                    <a:pt x="86" y="157"/>
                  </a:lnTo>
                  <a:lnTo>
                    <a:pt x="93" y="172"/>
                  </a:lnTo>
                  <a:lnTo>
                    <a:pt x="93" y="179"/>
                  </a:lnTo>
                  <a:lnTo>
                    <a:pt x="86" y="172"/>
                  </a:lnTo>
                  <a:lnTo>
                    <a:pt x="79" y="172"/>
                  </a:lnTo>
                  <a:lnTo>
                    <a:pt x="79" y="179"/>
                  </a:lnTo>
                  <a:lnTo>
                    <a:pt x="79" y="186"/>
                  </a:lnTo>
                  <a:lnTo>
                    <a:pt x="79" y="193"/>
                  </a:lnTo>
                  <a:lnTo>
                    <a:pt x="93" y="193"/>
                  </a:lnTo>
                  <a:lnTo>
                    <a:pt x="107" y="193"/>
                  </a:lnTo>
                  <a:lnTo>
                    <a:pt x="114" y="200"/>
                  </a:lnTo>
                  <a:lnTo>
                    <a:pt x="129" y="214"/>
                  </a:lnTo>
                  <a:lnTo>
                    <a:pt x="129" y="222"/>
                  </a:lnTo>
                  <a:lnTo>
                    <a:pt x="143" y="222"/>
                  </a:lnTo>
                  <a:lnTo>
                    <a:pt x="157" y="214"/>
                  </a:lnTo>
                  <a:lnTo>
                    <a:pt x="164" y="222"/>
                  </a:lnTo>
                  <a:lnTo>
                    <a:pt x="178" y="236"/>
                  </a:lnTo>
                  <a:lnTo>
                    <a:pt x="186" y="236"/>
                  </a:lnTo>
                  <a:lnTo>
                    <a:pt x="200" y="236"/>
                  </a:lnTo>
                  <a:lnTo>
                    <a:pt x="207" y="236"/>
                  </a:lnTo>
                  <a:lnTo>
                    <a:pt x="221" y="243"/>
                  </a:lnTo>
                  <a:lnTo>
                    <a:pt x="221" y="250"/>
                  </a:lnTo>
                  <a:lnTo>
                    <a:pt x="228" y="257"/>
                  </a:lnTo>
                  <a:lnTo>
                    <a:pt x="228" y="264"/>
                  </a:lnTo>
                  <a:lnTo>
                    <a:pt x="235" y="264"/>
                  </a:lnTo>
                  <a:lnTo>
                    <a:pt x="243" y="264"/>
                  </a:lnTo>
                  <a:lnTo>
                    <a:pt x="243" y="257"/>
                  </a:lnTo>
                  <a:lnTo>
                    <a:pt x="243" y="250"/>
                  </a:lnTo>
                  <a:lnTo>
                    <a:pt x="250" y="257"/>
                  </a:lnTo>
                  <a:lnTo>
                    <a:pt x="257" y="264"/>
                  </a:lnTo>
                  <a:lnTo>
                    <a:pt x="271" y="264"/>
                  </a:lnTo>
                  <a:lnTo>
                    <a:pt x="278" y="264"/>
                  </a:lnTo>
                  <a:lnTo>
                    <a:pt x="278" y="271"/>
                  </a:lnTo>
                  <a:lnTo>
                    <a:pt x="271" y="279"/>
                  </a:lnTo>
                  <a:lnTo>
                    <a:pt x="271" y="286"/>
                  </a:lnTo>
                  <a:lnTo>
                    <a:pt x="293" y="286"/>
                  </a:lnTo>
                  <a:lnTo>
                    <a:pt x="314" y="286"/>
                  </a:lnTo>
                  <a:lnTo>
                    <a:pt x="321" y="293"/>
                  </a:lnTo>
                  <a:lnTo>
                    <a:pt x="321" y="286"/>
                  </a:lnTo>
                  <a:lnTo>
                    <a:pt x="328" y="286"/>
                  </a:lnTo>
                  <a:lnTo>
                    <a:pt x="335" y="286"/>
                  </a:lnTo>
                  <a:lnTo>
                    <a:pt x="335" y="307"/>
                  </a:lnTo>
                  <a:lnTo>
                    <a:pt x="335" y="329"/>
                  </a:lnTo>
                  <a:lnTo>
                    <a:pt x="328" y="329"/>
                  </a:lnTo>
                  <a:lnTo>
                    <a:pt x="321" y="336"/>
                  </a:lnTo>
                  <a:lnTo>
                    <a:pt x="335" y="336"/>
                  </a:lnTo>
                  <a:lnTo>
                    <a:pt x="350" y="336"/>
                  </a:lnTo>
                  <a:lnTo>
                    <a:pt x="350" y="343"/>
                  </a:lnTo>
                  <a:lnTo>
                    <a:pt x="342" y="350"/>
                  </a:lnTo>
                  <a:lnTo>
                    <a:pt x="335" y="357"/>
                  </a:lnTo>
                  <a:lnTo>
                    <a:pt x="285" y="364"/>
                  </a:lnTo>
                  <a:lnTo>
                    <a:pt x="243" y="364"/>
                  </a:lnTo>
                  <a:lnTo>
                    <a:pt x="228" y="371"/>
                  </a:lnTo>
                  <a:lnTo>
                    <a:pt x="207" y="378"/>
                  </a:lnTo>
                  <a:lnTo>
                    <a:pt x="200" y="364"/>
                  </a:lnTo>
                  <a:lnTo>
                    <a:pt x="186" y="343"/>
                  </a:lnTo>
                  <a:lnTo>
                    <a:pt x="178" y="343"/>
                  </a:lnTo>
                  <a:lnTo>
                    <a:pt x="164" y="336"/>
                  </a:lnTo>
                  <a:lnTo>
                    <a:pt x="157" y="329"/>
                  </a:lnTo>
                  <a:lnTo>
                    <a:pt x="157" y="321"/>
                  </a:lnTo>
                  <a:lnTo>
                    <a:pt x="150" y="321"/>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10" name="Freeform 209"/>
            <p:cNvSpPr>
              <a:spLocks/>
            </p:cNvSpPr>
            <p:nvPr/>
          </p:nvSpPr>
          <p:spPr bwMode="auto">
            <a:xfrm>
              <a:off x="7056438" y="2432050"/>
              <a:ext cx="668337" cy="600075"/>
            </a:xfrm>
            <a:custGeom>
              <a:avLst/>
              <a:gdLst>
                <a:gd name="T0" fmla="*/ 178930166 w 421"/>
                <a:gd name="T1" fmla="*/ 703124388 h 378"/>
                <a:gd name="T2" fmla="*/ 0 w 421"/>
                <a:gd name="T3" fmla="*/ 612398763 h 378"/>
                <a:gd name="T4" fmla="*/ 17640287 w 421"/>
                <a:gd name="T5" fmla="*/ 486390950 h 378"/>
                <a:gd name="T6" fmla="*/ 17640287 w 421"/>
                <a:gd name="T7" fmla="*/ 433466875 h 378"/>
                <a:gd name="T8" fmla="*/ 108365844 w 421"/>
                <a:gd name="T9" fmla="*/ 360383138 h 378"/>
                <a:gd name="T10" fmla="*/ 161289879 w 421"/>
                <a:gd name="T11" fmla="*/ 325100950 h 378"/>
                <a:gd name="T12" fmla="*/ 73083683 w 421"/>
                <a:gd name="T13" fmla="*/ 269657513 h 378"/>
                <a:gd name="T14" fmla="*/ 17640287 w 421"/>
                <a:gd name="T15" fmla="*/ 163810950 h 378"/>
                <a:gd name="T16" fmla="*/ 0 w 421"/>
                <a:gd name="T17" fmla="*/ 90725625 h 378"/>
                <a:gd name="T18" fmla="*/ 17640287 w 421"/>
                <a:gd name="T19" fmla="*/ 0 h 378"/>
                <a:gd name="T20" fmla="*/ 325099119 w 421"/>
                <a:gd name="T21" fmla="*/ 163810950 h 378"/>
                <a:gd name="T22" fmla="*/ 844250918 w 421"/>
                <a:gd name="T23" fmla="*/ 37803138 h 378"/>
                <a:gd name="T24" fmla="*/ 882054028 w 421"/>
                <a:gd name="T25" fmla="*/ 163810950 h 378"/>
                <a:gd name="T26" fmla="*/ 917336189 w 421"/>
                <a:gd name="T27" fmla="*/ 252015625 h 378"/>
                <a:gd name="T28" fmla="*/ 987900511 w 421"/>
                <a:gd name="T29" fmla="*/ 269657513 h 378"/>
                <a:gd name="T30" fmla="*/ 1043343907 w 421"/>
                <a:gd name="T31" fmla="*/ 307459063 h 378"/>
                <a:gd name="T32" fmla="*/ 1043343907 w 421"/>
                <a:gd name="T33" fmla="*/ 360383138 h 378"/>
                <a:gd name="T34" fmla="*/ 970258637 w 421"/>
                <a:gd name="T35" fmla="*/ 360383138 h 378"/>
                <a:gd name="T36" fmla="*/ 934976476 w 421"/>
                <a:gd name="T37" fmla="*/ 378023438 h 378"/>
                <a:gd name="T38" fmla="*/ 861892793 w 421"/>
                <a:gd name="T39" fmla="*/ 378023438 h 378"/>
                <a:gd name="T40" fmla="*/ 808968757 w 421"/>
                <a:gd name="T41" fmla="*/ 360383138 h 378"/>
                <a:gd name="T42" fmla="*/ 791328470 w 421"/>
                <a:gd name="T43" fmla="*/ 413305625 h 378"/>
                <a:gd name="T44" fmla="*/ 844250918 w 421"/>
                <a:gd name="T45" fmla="*/ 451108763 h 378"/>
                <a:gd name="T46" fmla="*/ 882054028 w 421"/>
                <a:gd name="T47" fmla="*/ 539313438 h 378"/>
                <a:gd name="T48" fmla="*/ 917336189 w 421"/>
                <a:gd name="T49" fmla="*/ 594756875 h 378"/>
                <a:gd name="T50" fmla="*/ 791328470 w 421"/>
                <a:gd name="T51" fmla="*/ 612398763 h 378"/>
                <a:gd name="T52" fmla="*/ 630038591 w 421"/>
                <a:gd name="T53" fmla="*/ 577116575 h 378"/>
                <a:gd name="T54" fmla="*/ 556953321 w 421"/>
                <a:gd name="T55" fmla="*/ 539313438 h 378"/>
                <a:gd name="T56" fmla="*/ 504030873 w 421"/>
                <a:gd name="T57" fmla="*/ 504031250 h 378"/>
                <a:gd name="T58" fmla="*/ 468748712 w 421"/>
                <a:gd name="T59" fmla="*/ 539313438 h 378"/>
                <a:gd name="T60" fmla="*/ 430945603 w 421"/>
                <a:gd name="T61" fmla="*/ 521673138 h 378"/>
                <a:gd name="T62" fmla="*/ 413305316 w 421"/>
                <a:gd name="T63" fmla="*/ 504031250 h 378"/>
                <a:gd name="T64" fmla="*/ 378023155 w 421"/>
                <a:gd name="T65" fmla="*/ 486390950 h 378"/>
                <a:gd name="T66" fmla="*/ 325099119 w 421"/>
                <a:gd name="T67" fmla="*/ 486390950 h 378"/>
                <a:gd name="T68" fmla="*/ 216733275 w 421"/>
                <a:gd name="T69" fmla="*/ 395665325 h 378"/>
                <a:gd name="T70" fmla="*/ 199091401 w 421"/>
                <a:gd name="T71" fmla="*/ 433466875 h 378"/>
                <a:gd name="T72" fmla="*/ 234373562 w 421"/>
                <a:gd name="T73" fmla="*/ 486390950 h 378"/>
                <a:gd name="T74" fmla="*/ 325099119 w 421"/>
                <a:gd name="T75" fmla="*/ 559474688 h 378"/>
                <a:gd name="T76" fmla="*/ 448587477 w 421"/>
                <a:gd name="T77" fmla="*/ 594756875 h 378"/>
                <a:gd name="T78" fmla="*/ 556953321 w 421"/>
                <a:gd name="T79" fmla="*/ 612398763 h 378"/>
                <a:gd name="T80" fmla="*/ 592235482 w 421"/>
                <a:gd name="T81" fmla="*/ 665321250 h 378"/>
                <a:gd name="T82" fmla="*/ 630038591 w 421"/>
                <a:gd name="T83" fmla="*/ 647680950 h 378"/>
                <a:gd name="T84" fmla="*/ 700602913 w 421"/>
                <a:gd name="T85" fmla="*/ 682963138 h 378"/>
                <a:gd name="T86" fmla="*/ 791328470 w 421"/>
                <a:gd name="T87" fmla="*/ 720764688 h 378"/>
                <a:gd name="T88" fmla="*/ 844250918 w 421"/>
                <a:gd name="T89" fmla="*/ 720764688 h 378"/>
                <a:gd name="T90" fmla="*/ 808968757 w 421"/>
                <a:gd name="T91" fmla="*/ 846772500 h 378"/>
                <a:gd name="T92" fmla="*/ 861892793 w 421"/>
                <a:gd name="T93" fmla="*/ 882054688 h 378"/>
                <a:gd name="T94" fmla="*/ 574595195 w 421"/>
                <a:gd name="T95" fmla="*/ 934978763 h 378"/>
                <a:gd name="T96" fmla="*/ 448587477 w 421"/>
                <a:gd name="T97" fmla="*/ 864414388 h 37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21"/>
                <a:gd name="T148" fmla="*/ 0 h 378"/>
                <a:gd name="T149" fmla="*/ 421 w 421"/>
                <a:gd name="T150" fmla="*/ 378 h 37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21" h="378">
                  <a:moveTo>
                    <a:pt x="150" y="321"/>
                  </a:moveTo>
                  <a:lnTo>
                    <a:pt x="129" y="314"/>
                  </a:lnTo>
                  <a:lnTo>
                    <a:pt x="114" y="307"/>
                  </a:lnTo>
                  <a:lnTo>
                    <a:pt x="71" y="279"/>
                  </a:lnTo>
                  <a:lnTo>
                    <a:pt x="29" y="250"/>
                  </a:lnTo>
                  <a:lnTo>
                    <a:pt x="22" y="243"/>
                  </a:lnTo>
                  <a:lnTo>
                    <a:pt x="7" y="243"/>
                  </a:lnTo>
                  <a:lnTo>
                    <a:pt x="0" y="243"/>
                  </a:lnTo>
                  <a:lnTo>
                    <a:pt x="0" y="236"/>
                  </a:lnTo>
                  <a:lnTo>
                    <a:pt x="7" y="236"/>
                  </a:lnTo>
                  <a:lnTo>
                    <a:pt x="7" y="214"/>
                  </a:lnTo>
                  <a:lnTo>
                    <a:pt x="7" y="193"/>
                  </a:lnTo>
                  <a:lnTo>
                    <a:pt x="14" y="186"/>
                  </a:lnTo>
                  <a:lnTo>
                    <a:pt x="22" y="179"/>
                  </a:lnTo>
                  <a:lnTo>
                    <a:pt x="14" y="172"/>
                  </a:lnTo>
                  <a:lnTo>
                    <a:pt x="7" y="172"/>
                  </a:lnTo>
                  <a:lnTo>
                    <a:pt x="14" y="157"/>
                  </a:lnTo>
                  <a:lnTo>
                    <a:pt x="22" y="150"/>
                  </a:lnTo>
                  <a:lnTo>
                    <a:pt x="29" y="150"/>
                  </a:lnTo>
                  <a:lnTo>
                    <a:pt x="43" y="143"/>
                  </a:lnTo>
                  <a:lnTo>
                    <a:pt x="57" y="143"/>
                  </a:lnTo>
                  <a:lnTo>
                    <a:pt x="64" y="143"/>
                  </a:lnTo>
                  <a:lnTo>
                    <a:pt x="64" y="136"/>
                  </a:lnTo>
                  <a:lnTo>
                    <a:pt x="64" y="129"/>
                  </a:lnTo>
                  <a:lnTo>
                    <a:pt x="57" y="122"/>
                  </a:lnTo>
                  <a:lnTo>
                    <a:pt x="43" y="107"/>
                  </a:lnTo>
                  <a:lnTo>
                    <a:pt x="36" y="107"/>
                  </a:lnTo>
                  <a:lnTo>
                    <a:pt x="29" y="107"/>
                  </a:lnTo>
                  <a:lnTo>
                    <a:pt x="29" y="100"/>
                  </a:lnTo>
                  <a:lnTo>
                    <a:pt x="29" y="86"/>
                  </a:lnTo>
                  <a:lnTo>
                    <a:pt x="22" y="72"/>
                  </a:lnTo>
                  <a:lnTo>
                    <a:pt x="7" y="65"/>
                  </a:lnTo>
                  <a:lnTo>
                    <a:pt x="7" y="58"/>
                  </a:lnTo>
                  <a:lnTo>
                    <a:pt x="7" y="50"/>
                  </a:lnTo>
                  <a:lnTo>
                    <a:pt x="7" y="43"/>
                  </a:lnTo>
                  <a:lnTo>
                    <a:pt x="0" y="36"/>
                  </a:lnTo>
                  <a:lnTo>
                    <a:pt x="0" y="29"/>
                  </a:lnTo>
                  <a:lnTo>
                    <a:pt x="7" y="29"/>
                  </a:lnTo>
                  <a:lnTo>
                    <a:pt x="7" y="15"/>
                  </a:lnTo>
                  <a:lnTo>
                    <a:pt x="7" y="0"/>
                  </a:lnTo>
                  <a:lnTo>
                    <a:pt x="14" y="0"/>
                  </a:lnTo>
                  <a:lnTo>
                    <a:pt x="22" y="0"/>
                  </a:lnTo>
                  <a:lnTo>
                    <a:pt x="71" y="36"/>
                  </a:lnTo>
                  <a:lnTo>
                    <a:pt x="129" y="65"/>
                  </a:lnTo>
                  <a:lnTo>
                    <a:pt x="164" y="36"/>
                  </a:lnTo>
                  <a:lnTo>
                    <a:pt x="207" y="15"/>
                  </a:lnTo>
                  <a:lnTo>
                    <a:pt x="271" y="15"/>
                  </a:lnTo>
                  <a:lnTo>
                    <a:pt x="335" y="15"/>
                  </a:lnTo>
                  <a:lnTo>
                    <a:pt x="342" y="29"/>
                  </a:lnTo>
                  <a:lnTo>
                    <a:pt x="350" y="50"/>
                  </a:lnTo>
                  <a:lnTo>
                    <a:pt x="350" y="58"/>
                  </a:lnTo>
                  <a:lnTo>
                    <a:pt x="350" y="65"/>
                  </a:lnTo>
                  <a:lnTo>
                    <a:pt x="357" y="72"/>
                  </a:lnTo>
                  <a:lnTo>
                    <a:pt x="364" y="86"/>
                  </a:lnTo>
                  <a:lnTo>
                    <a:pt x="364" y="93"/>
                  </a:lnTo>
                  <a:lnTo>
                    <a:pt x="364" y="100"/>
                  </a:lnTo>
                  <a:lnTo>
                    <a:pt x="371" y="100"/>
                  </a:lnTo>
                  <a:lnTo>
                    <a:pt x="385" y="100"/>
                  </a:lnTo>
                  <a:lnTo>
                    <a:pt x="385" y="107"/>
                  </a:lnTo>
                  <a:lnTo>
                    <a:pt x="392" y="107"/>
                  </a:lnTo>
                  <a:lnTo>
                    <a:pt x="407" y="107"/>
                  </a:lnTo>
                  <a:lnTo>
                    <a:pt x="407" y="115"/>
                  </a:lnTo>
                  <a:lnTo>
                    <a:pt x="407" y="122"/>
                  </a:lnTo>
                  <a:lnTo>
                    <a:pt x="414" y="122"/>
                  </a:lnTo>
                  <a:lnTo>
                    <a:pt x="421" y="122"/>
                  </a:lnTo>
                  <a:lnTo>
                    <a:pt x="421" y="129"/>
                  </a:lnTo>
                  <a:lnTo>
                    <a:pt x="421" y="143"/>
                  </a:lnTo>
                  <a:lnTo>
                    <a:pt x="414" y="143"/>
                  </a:lnTo>
                  <a:lnTo>
                    <a:pt x="407" y="143"/>
                  </a:lnTo>
                  <a:lnTo>
                    <a:pt x="400" y="150"/>
                  </a:lnTo>
                  <a:lnTo>
                    <a:pt x="392" y="150"/>
                  </a:lnTo>
                  <a:lnTo>
                    <a:pt x="385" y="143"/>
                  </a:lnTo>
                  <a:lnTo>
                    <a:pt x="385" y="150"/>
                  </a:lnTo>
                  <a:lnTo>
                    <a:pt x="378" y="150"/>
                  </a:lnTo>
                  <a:lnTo>
                    <a:pt x="371" y="143"/>
                  </a:lnTo>
                  <a:lnTo>
                    <a:pt x="371" y="150"/>
                  </a:lnTo>
                  <a:lnTo>
                    <a:pt x="364" y="150"/>
                  </a:lnTo>
                  <a:lnTo>
                    <a:pt x="350" y="143"/>
                  </a:lnTo>
                  <a:lnTo>
                    <a:pt x="350" y="150"/>
                  </a:lnTo>
                  <a:lnTo>
                    <a:pt x="342" y="150"/>
                  </a:lnTo>
                  <a:lnTo>
                    <a:pt x="335" y="150"/>
                  </a:lnTo>
                  <a:lnTo>
                    <a:pt x="335" y="143"/>
                  </a:lnTo>
                  <a:lnTo>
                    <a:pt x="328" y="143"/>
                  </a:lnTo>
                  <a:lnTo>
                    <a:pt x="321" y="143"/>
                  </a:lnTo>
                  <a:lnTo>
                    <a:pt x="321" y="150"/>
                  </a:lnTo>
                  <a:lnTo>
                    <a:pt x="321" y="157"/>
                  </a:lnTo>
                  <a:lnTo>
                    <a:pt x="314" y="157"/>
                  </a:lnTo>
                  <a:lnTo>
                    <a:pt x="314" y="164"/>
                  </a:lnTo>
                  <a:lnTo>
                    <a:pt x="314" y="172"/>
                  </a:lnTo>
                  <a:lnTo>
                    <a:pt x="321" y="172"/>
                  </a:lnTo>
                  <a:lnTo>
                    <a:pt x="335" y="172"/>
                  </a:lnTo>
                  <a:lnTo>
                    <a:pt x="335" y="179"/>
                  </a:lnTo>
                  <a:lnTo>
                    <a:pt x="342" y="179"/>
                  </a:lnTo>
                  <a:lnTo>
                    <a:pt x="350" y="179"/>
                  </a:lnTo>
                  <a:lnTo>
                    <a:pt x="350" y="193"/>
                  </a:lnTo>
                  <a:lnTo>
                    <a:pt x="350" y="214"/>
                  </a:lnTo>
                  <a:lnTo>
                    <a:pt x="350" y="222"/>
                  </a:lnTo>
                  <a:lnTo>
                    <a:pt x="350" y="236"/>
                  </a:lnTo>
                  <a:lnTo>
                    <a:pt x="357" y="236"/>
                  </a:lnTo>
                  <a:lnTo>
                    <a:pt x="364" y="236"/>
                  </a:lnTo>
                  <a:lnTo>
                    <a:pt x="364" y="243"/>
                  </a:lnTo>
                  <a:lnTo>
                    <a:pt x="364" y="250"/>
                  </a:lnTo>
                  <a:lnTo>
                    <a:pt x="335" y="243"/>
                  </a:lnTo>
                  <a:lnTo>
                    <a:pt x="314" y="243"/>
                  </a:lnTo>
                  <a:lnTo>
                    <a:pt x="314" y="236"/>
                  </a:lnTo>
                  <a:lnTo>
                    <a:pt x="285" y="236"/>
                  </a:lnTo>
                  <a:lnTo>
                    <a:pt x="250" y="236"/>
                  </a:lnTo>
                  <a:lnTo>
                    <a:pt x="250" y="229"/>
                  </a:lnTo>
                  <a:lnTo>
                    <a:pt x="250" y="222"/>
                  </a:lnTo>
                  <a:lnTo>
                    <a:pt x="243" y="222"/>
                  </a:lnTo>
                  <a:lnTo>
                    <a:pt x="228" y="222"/>
                  </a:lnTo>
                  <a:lnTo>
                    <a:pt x="221" y="214"/>
                  </a:lnTo>
                  <a:lnTo>
                    <a:pt x="207" y="214"/>
                  </a:lnTo>
                  <a:lnTo>
                    <a:pt x="200" y="214"/>
                  </a:lnTo>
                  <a:lnTo>
                    <a:pt x="200" y="207"/>
                  </a:lnTo>
                  <a:lnTo>
                    <a:pt x="200" y="200"/>
                  </a:lnTo>
                  <a:lnTo>
                    <a:pt x="193" y="200"/>
                  </a:lnTo>
                  <a:lnTo>
                    <a:pt x="186" y="200"/>
                  </a:lnTo>
                  <a:lnTo>
                    <a:pt x="186" y="207"/>
                  </a:lnTo>
                  <a:lnTo>
                    <a:pt x="186" y="214"/>
                  </a:lnTo>
                  <a:lnTo>
                    <a:pt x="178" y="214"/>
                  </a:lnTo>
                  <a:lnTo>
                    <a:pt x="178" y="207"/>
                  </a:lnTo>
                  <a:lnTo>
                    <a:pt x="178" y="200"/>
                  </a:lnTo>
                  <a:lnTo>
                    <a:pt x="171" y="207"/>
                  </a:lnTo>
                  <a:lnTo>
                    <a:pt x="171" y="214"/>
                  </a:lnTo>
                  <a:lnTo>
                    <a:pt x="164" y="207"/>
                  </a:lnTo>
                  <a:lnTo>
                    <a:pt x="157" y="200"/>
                  </a:lnTo>
                  <a:lnTo>
                    <a:pt x="164" y="200"/>
                  </a:lnTo>
                  <a:lnTo>
                    <a:pt x="171" y="200"/>
                  </a:lnTo>
                  <a:lnTo>
                    <a:pt x="171" y="193"/>
                  </a:lnTo>
                  <a:lnTo>
                    <a:pt x="157" y="193"/>
                  </a:lnTo>
                  <a:lnTo>
                    <a:pt x="150" y="193"/>
                  </a:lnTo>
                  <a:lnTo>
                    <a:pt x="150" y="200"/>
                  </a:lnTo>
                  <a:lnTo>
                    <a:pt x="143" y="193"/>
                  </a:lnTo>
                  <a:lnTo>
                    <a:pt x="136" y="193"/>
                  </a:lnTo>
                  <a:lnTo>
                    <a:pt x="129" y="193"/>
                  </a:lnTo>
                  <a:lnTo>
                    <a:pt x="100" y="164"/>
                  </a:lnTo>
                  <a:lnTo>
                    <a:pt x="79" y="143"/>
                  </a:lnTo>
                  <a:lnTo>
                    <a:pt x="79" y="150"/>
                  </a:lnTo>
                  <a:lnTo>
                    <a:pt x="86" y="157"/>
                  </a:lnTo>
                  <a:lnTo>
                    <a:pt x="93" y="172"/>
                  </a:lnTo>
                  <a:lnTo>
                    <a:pt x="93" y="179"/>
                  </a:lnTo>
                  <a:lnTo>
                    <a:pt x="86" y="172"/>
                  </a:lnTo>
                  <a:lnTo>
                    <a:pt x="79" y="172"/>
                  </a:lnTo>
                  <a:lnTo>
                    <a:pt x="79" y="179"/>
                  </a:lnTo>
                  <a:lnTo>
                    <a:pt x="79" y="186"/>
                  </a:lnTo>
                  <a:lnTo>
                    <a:pt x="79" y="193"/>
                  </a:lnTo>
                  <a:lnTo>
                    <a:pt x="93" y="193"/>
                  </a:lnTo>
                  <a:lnTo>
                    <a:pt x="107" y="193"/>
                  </a:lnTo>
                  <a:lnTo>
                    <a:pt x="114" y="200"/>
                  </a:lnTo>
                  <a:lnTo>
                    <a:pt x="129" y="214"/>
                  </a:lnTo>
                  <a:lnTo>
                    <a:pt x="129" y="222"/>
                  </a:lnTo>
                  <a:lnTo>
                    <a:pt x="143" y="222"/>
                  </a:lnTo>
                  <a:lnTo>
                    <a:pt x="157" y="214"/>
                  </a:lnTo>
                  <a:lnTo>
                    <a:pt x="164" y="222"/>
                  </a:lnTo>
                  <a:lnTo>
                    <a:pt x="178" y="236"/>
                  </a:lnTo>
                  <a:lnTo>
                    <a:pt x="186" y="236"/>
                  </a:lnTo>
                  <a:lnTo>
                    <a:pt x="200" y="236"/>
                  </a:lnTo>
                  <a:lnTo>
                    <a:pt x="207" y="236"/>
                  </a:lnTo>
                  <a:lnTo>
                    <a:pt x="221" y="243"/>
                  </a:lnTo>
                  <a:lnTo>
                    <a:pt x="221" y="250"/>
                  </a:lnTo>
                  <a:lnTo>
                    <a:pt x="228" y="257"/>
                  </a:lnTo>
                  <a:lnTo>
                    <a:pt x="228" y="264"/>
                  </a:lnTo>
                  <a:lnTo>
                    <a:pt x="235" y="264"/>
                  </a:lnTo>
                  <a:lnTo>
                    <a:pt x="243" y="264"/>
                  </a:lnTo>
                  <a:lnTo>
                    <a:pt x="243" y="257"/>
                  </a:lnTo>
                  <a:lnTo>
                    <a:pt x="243" y="250"/>
                  </a:lnTo>
                  <a:lnTo>
                    <a:pt x="250" y="257"/>
                  </a:lnTo>
                  <a:lnTo>
                    <a:pt x="257" y="264"/>
                  </a:lnTo>
                  <a:lnTo>
                    <a:pt x="271" y="264"/>
                  </a:lnTo>
                  <a:lnTo>
                    <a:pt x="278" y="264"/>
                  </a:lnTo>
                  <a:lnTo>
                    <a:pt x="278" y="271"/>
                  </a:lnTo>
                  <a:lnTo>
                    <a:pt x="271" y="279"/>
                  </a:lnTo>
                  <a:lnTo>
                    <a:pt x="271" y="286"/>
                  </a:lnTo>
                  <a:lnTo>
                    <a:pt x="293" y="286"/>
                  </a:lnTo>
                  <a:lnTo>
                    <a:pt x="314" y="286"/>
                  </a:lnTo>
                  <a:lnTo>
                    <a:pt x="321" y="293"/>
                  </a:lnTo>
                  <a:lnTo>
                    <a:pt x="321" y="286"/>
                  </a:lnTo>
                  <a:lnTo>
                    <a:pt x="328" y="286"/>
                  </a:lnTo>
                  <a:lnTo>
                    <a:pt x="335" y="286"/>
                  </a:lnTo>
                  <a:lnTo>
                    <a:pt x="335" y="307"/>
                  </a:lnTo>
                  <a:lnTo>
                    <a:pt x="335" y="329"/>
                  </a:lnTo>
                  <a:lnTo>
                    <a:pt x="328" y="329"/>
                  </a:lnTo>
                  <a:lnTo>
                    <a:pt x="321" y="336"/>
                  </a:lnTo>
                  <a:lnTo>
                    <a:pt x="335" y="336"/>
                  </a:lnTo>
                  <a:lnTo>
                    <a:pt x="350" y="336"/>
                  </a:lnTo>
                  <a:lnTo>
                    <a:pt x="350" y="343"/>
                  </a:lnTo>
                  <a:lnTo>
                    <a:pt x="342" y="350"/>
                  </a:lnTo>
                  <a:lnTo>
                    <a:pt x="335" y="357"/>
                  </a:lnTo>
                  <a:lnTo>
                    <a:pt x="285" y="364"/>
                  </a:lnTo>
                  <a:lnTo>
                    <a:pt x="243" y="364"/>
                  </a:lnTo>
                  <a:lnTo>
                    <a:pt x="228" y="371"/>
                  </a:lnTo>
                  <a:lnTo>
                    <a:pt x="207" y="378"/>
                  </a:lnTo>
                  <a:lnTo>
                    <a:pt x="200" y="364"/>
                  </a:lnTo>
                  <a:lnTo>
                    <a:pt x="186" y="343"/>
                  </a:lnTo>
                  <a:lnTo>
                    <a:pt x="178" y="343"/>
                  </a:lnTo>
                  <a:lnTo>
                    <a:pt x="164" y="336"/>
                  </a:lnTo>
                  <a:lnTo>
                    <a:pt x="157" y="329"/>
                  </a:lnTo>
                  <a:lnTo>
                    <a:pt x="157" y="321"/>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11" name="Freeform 210"/>
            <p:cNvSpPr>
              <a:spLocks/>
            </p:cNvSpPr>
            <p:nvPr/>
          </p:nvSpPr>
          <p:spPr bwMode="auto">
            <a:xfrm>
              <a:off x="8177213" y="3009900"/>
              <a:ext cx="238125" cy="158750"/>
            </a:xfrm>
            <a:custGeom>
              <a:avLst/>
              <a:gdLst>
                <a:gd name="T0" fmla="*/ 0 w 150"/>
                <a:gd name="T1" fmla="*/ 234375325 h 100"/>
                <a:gd name="T2" fmla="*/ 0 w 150"/>
                <a:gd name="T3" fmla="*/ 216733438 h 100"/>
                <a:gd name="T4" fmla="*/ 17641888 w 150"/>
                <a:gd name="T5" fmla="*/ 178931888 h 100"/>
                <a:gd name="T6" fmla="*/ 17641888 w 150"/>
                <a:gd name="T7" fmla="*/ 126007813 h 100"/>
                <a:gd name="T8" fmla="*/ 73085325 w 150"/>
                <a:gd name="T9" fmla="*/ 126007813 h 100"/>
                <a:gd name="T10" fmla="*/ 108367513 w 150"/>
                <a:gd name="T11" fmla="*/ 126007813 h 100"/>
                <a:gd name="T12" fmla="*/ 126007813 w 150"/>
                <a:gd name="T13" fmla="*/ 126007813 h 100"/>
                <a:gd name="T14" fmla="*/ 143649700 w 150"/>
                <a:gd name="T15" fmla="*/ 126007813 h 100"/>
                <a:gd name="T16" fmla="*/ 161290000 w 150"/>
                <a:gd name="T17" fmla="*/ 126007813 h 100"/>
                <a:gd name="T18" fmla="*/ 178931888 w 150"/>
                <a:gd name="T19" fmla="*/ 108367513 h 100"/>
                <a:gd name="T20" fmla="*/ 199093138 w 150"/>
                <a:gd name="T21" fmla="*/ 90725625 h 100"/>
                <a:gd name="T22" fmla="*/ 216733438 w 150"/>
                <a:gd name="T23" fmla="*/ 90725625 h 100"/>
                <a:gd name="T24" fmla="*/ 234375325 w 150"/>
                <a:gd name="T25" fmla="*/ 73085325 h 100"/>
                <a:gd name="T26" fmla="*/ 252015625 w 150"/>
                <a:gd name="T27" fmla="*/ 73085325 h 100"/>
                <a:gd name="T28" fmla="*/ 287297813 w 150"/>
                <a:gd name="T29" fmla="*/ 73085325 h 100"/>
                <a:gd name="T30" fmla="*/ 287297813 w 150"/>
                <a:gd name="T31" fmla="*/ 55443438 h 100"/>
                <a:gd name="T32" fmla="*/ 287297813 w 150"/>
                <a:gd name="T33" fmla="*/ 35282188 h 100"/>
                <a:gd name="T34" fmla="*/ 322580000 w 150"/>
                <a:gd name="T35" fmla="*/ 17641888 h 100"/>
                <a:gd name="T36" fmla="*/ 342741250 w 150"/>
                <a:gd name="T37" fmla="*/ 0 h 100"/>
                <a:gd name="T38" fmla="*/ 360383138 w 150"/>
                <a:gd name="T39" fmla="*/ 0 h 100"/>
                <a:gd name="T40" fmla="*/ 378023438 w 150"/>
                <a:gd name="T41" fmla="*/ 0 h 100"/>
                <a:gd name="T42" fmla="*/ 322580000 w 150"/>
                <a:gd name="T43" fmla="*/ 55443438 h 100"/>
                <a:gd name="T44" fmla="*/ 287297813 w 150"/>
                <a:gd name="T45" fmla="*/ 90725625 h 100"/>
                <a:gd name="T46" fmla="*/ 252015625 w 150"/>
                <a:gd name="T47" fmla="*/ 108367513 h 100"/>
                <a:gd name="T48" fmla="*/ 216733438 w 150"/>
                <a:gd name="T49" fmla="*/ 126007813 h 100"/>
                <a:gd name="T50" fmla="*/ 199093138 w 150"/>
                <a:gd name="T51" fmla="*/ 126007813 h 100"/>
                <a:gd name="T52" fmla="*/ 143649700 w 150"/>
                <a:gd name="T53" fmla="*/ 143649700 h 100"/>
                <a:gd name="T54" fmla="*/ 73085325 w 150"/>
                <a:gd name="T55" fmla="*/ 161290000 h 100"/>
                <a:gd name="T56" fmla="*/ 35282188 w 150"/>
                <a:gd name="T57" fmla="*/ 199093138 h 100"/>
                <a:gd name="T58" fmla="*/ 0 w 150"/>
                <a:gd name="T59" fmla="*/ 252015625 h 100"/>
                <a:gd name="T60" fmla="*/ 0 w 150"/>
                <a:gd name="T61" fmla="*/ 252015625 h 100"/>
                <a:gd name="T62" fmla="*/ 0 w 150"/>
                <a:gd name="T63" fmla="*/ 234375325 h 1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0"/>
                <a:gd name="T97" fmla="*/ 0 h 100"/>
                <a:gd name="T98" fmla="*/ 150 w 150"/>
                <a:gd name="T99" fmla="*/ 100 h 1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0" h="100">
                  <a:moveTo>
                    <a:pt x="0" y="93"/>
                  </a:moveTo>
                  <a:lnTo>
                    <a:pt x="0" y="86"/>
                  </a:lnTo>
                  <a:lnTo>
                    <a:pt x="7" y="71"/>
                  </a:lnTo>
                  <a:lnTo>
                    <a:pt x="7" y="50"/>
                  </a:lnTo>
                  <a:lnTo>
                    <a:pt x="29" y="50"/>
                  </a:lnTo>
                  <a:lnTo>
                    <a:pt x="43" y="50"/>
                  </a:lnTo>
                  <a:lnTo>
                    <a:pt x="50" y="50"/>
                  </a:lnTo>
                  <a:lnTo>
                    <a:pt x="57" y="50"/>
                  </a:lnTo>
                  <a:lnTo>
                    <a:pt x="64" y="50"/>
                  </a:lnTo>
                  <a:lnTo>
                    <a:pt x="71" y="43"/>
                  </a:lnTo>
                  <a:lnTo>
                    <a:pt x="79" y="36"/>
                  </a:lnTo>
                  <a:lnTo>
                    <a:pt x="86" y="36"/>
                  </a:lnTo>
                  <a:lnTo>
                    <a:pt x="93" y="29"/>
                  </a:lnTo>
                  <a:lnTo>
                    <a:pt x="100" y="29"/>
                  </a:lnTo>
                  <a:lnTo>
                    <a:pt x="114" y="29"/>
                  </a:lnTo>
                  <a:lnTo>
                    <a:pt x="114" y="22"/>
                  </a:lnTo>
                  <a:lnTo>
                    <a:pt x="114" y="14"/>
                  </a:lnTo>
                  <a:lnTo>
                    <a:pt x="128" y="7"/>
                  </a:lnTo>
                  <a:lnTo>
                    <a:pt x="136" y="0"/>
                  </a:lnTo>
                  <a:lnTo>
                    <a:pt x="143" y="0"/>
                  </a:lnTo>
                  <a:lnTo>
                    <a:pt x="150" y="0"/>
                  </a:lnTo>
                  <a:lnTo>
                    <a:pt x="128" y="22"/>
                  </a:lnTo>
                  <a:lnTo>
                    <a:pt x="114" y="36"/>
                  </a:lnTo>
                  <a:lnTo>
                    <a:pt x="100" y="43"/>
                  </a:lnTo>
                  <a:lnTo>
                    <a:pt x="86" y="50"/>
                  </a:lnTo>
                  <a:lnTo>
                    <a:pt x="79" y="50"/>
                  </a:lnTo>
                  <a:lnTo>
                    <a:pt x="57" y="57"/>
                  </a:lnTo>
                  <a:lnTo>
                    <a:pt x="29" y="64"/>
                  </a:lnTo>
                  <a:lnTo>
                    <a:pt x="14" y="79"/>
                  </a:lnTo>
                  <a:lnTo>
                    <a:pt x="0" y="100"/>
                  </a:lnTo>
                  <a:lnTo>
                    <a:pt x="0" y="93"/>
                  </a:lnTo>
                  <a:close/>
                </a:path>
              </a:pathLst>
            </a:custGeom>
            <a:solidFill>
              <a:srgbClr val="FFFFFF"/>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12" name="Freeform 211"/>
            <p:cNvSpPr>
              <a:spLocks/>
            </p:cNvSpPr>
            <p:nvPr/>
          </p:nvSpPr>
          <p:spPr bwMode="auto">
            <a:xfrm>
              <a:off x="8177213" y="3009900"/>
              <a:ext cx="238125" cy="158750"/>
            </a:xfrm>
            <a:custGeom>
              <a:avLst/>
              <a:gdLst>
                <a:gd name="T0" fmla="*/ 0 w 150"/>
                <a:gd name="T1" fmla="*/ 234375325 h 100"/>
                <a:gd name="T2" fmla="*/ 0 w 150"/>
                <a:gd name="T3" fmla="*/ 216733438 h 100"/>
                <a:gd name="T4" fmla="*/ 17641888 w 150"/>
                <a:gd name="T5" fmla="*/ 178931888 h 100"/>
                <a:gd name="T6" fmla="*/ 17641888 w 150"/>
                <a:gd name="T7" fmla="*/ 126007813 h 100"/>
                <a:gd name="T8" fmla="*/ 73085325 w 150"/>
                <a:gd name="T9" fmla="*/ 126007813 h 100"/>
                <a:gd name="T10" fmla="*/ 108367513 w 150"/>
                <a:gd name="T11" fmla="*/ 126007813 h 100"/>
                <a:gd name="T12" fmla="*/ 126007813 w 150"/>
                <a:gd name="T13" fmla="*/ 126007813 h 100"/>
                <a:gd name="T14" fmla="*/ 143649700 w 150"/>
                <a:gd name="T15" fmla="*/ 126007813 h 100"/>
                <a:gd name="T16" fmla="*/ 161290000 w 150"/>
                <a:gd name="T17" fmla="*/ 126007813 h 100"/>
                <a:gd name="T18" fmla="*/ 178931888 w 150"/>
                <a:gd name="T19" fmla="*/ 108367513 h 100"/>
                <a:gd name="T20" fmla="*/ 199093138 w 150"/>
                <a:gd name="T21" fmla="*/ 90725625 h 100"/>
                <a:gd name="T22" fmla="*/ 216733438 w 150"/>
                <a:gd name="T23" fmla="*/ 90725625 h 100"/>
                <a:gd name="T24" fmla="*/ 234375325 w 150"/>
                <a:gd name="T25" fmla="*/ 73085325 h 100"/>
                <a:gd name="T26" fmla="*/ 252015625 w 150"/>
                <a:gd name="T27" fmla="*/ 73085325 h 100"/>
                <a:gd name="T28" fmla="*/ 287297813 w 150"/>
                <a:gd name="T29" fmla="*/ 73085325 h 100"/>
                <a:gd name="T30" fmla="*/ 287297813 w 150"/>
                <a:gd name="T31" fmla="*/ 55443438 h 100"/>
                <a:gd name="T32" fmla="*/ 287297813 w 150"/>
                <a:gd name="T33" fmla="*/ 35282188 h 100"/>
                <a:gd name="T34" fmla="*/ 322580000 w 150"/>
                <a:gd name="T35" fmla="*/ 17641888 h 100"/>
                <a:gd name="T36" fmla="*/ 342741250 w 150"/>
                <a:gd name="T37" fmla="*/ 0 h 100"/>
                <a:gd name="T38" fmla="*/ 360383138 w 150"/>
                <a:gd name="T39" fmla="*/ 0 h 100"/>
                <a:gd name="T40" fmla="*/ 378023438 w 150"/>
                <a:gd name="T41" fmla="*/ 0 h 100"/>
                <a:gd name="T42" fmla="*/ 322580000 w 150"/>
                <a:gd name="T43" fmla="*/ 55443438 h 100"/>
                <a:gd name="T44" fmla="*/ 287297813 w 150"/>
                <a:gd name="T45" fmla="*/ 90725625 h 100"/>
                <a:gd name="T46" fmla="*/ 252015625 w 150"/>
                <a:gd name="T47" fmla="*/ 108367513 h 100"/>
                <a:gd name="T48" fmla="*/ 216733438 w 150"/>
                <a:gd name="T49" fmla="*/ 126007813 h 100"/>
                <a:gd name="T50" fmla="*/ 199093138 w 150"/>
                <a:gd name="T51" fmla="*/ 126007813 h 100"/>
                <a:gd name="T52" fmla="*/ 143649700 w 150"/>
                <a:gd name="T53" fmla="*/ 143649700 h 100"/>
                <a:gd name="T54" fmla="*/ 73085325 w 150"/>
                <a:gd name="T55" fmla="*/ 161290000 h 100"/>
                <a:gd name="T56" fmla="*/ 35282188 w 150"/>
                <a:gd name="T57" fmla="*/ 199093138 h 100"/>
                <a:gd name="T58" fmla="*/ 0 w 150"/>
                <a:gd name="T59" fmla="*/ 252015625 h 100"/>
                <a:gd name="T60" fmla="*/ 0 w 150"/>
                <a:gd name="T61" fmla="*/ 252015625 h 1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50"/>
                <a:gd name="T94" fmla="*/ 0 h 100"/>
                <a:gd name="T95" fmla="*/ 150 w 150"/>
                <a:gd name="T96" fmla="*/ 100 h 10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50" h="100">
                  <a:moveTo>
                    <a:pt x="0" y="93"/>
                  </a:moveTo>
                  <a:lnTo>
                    <a:pt x="0" y="86"/>
                  </a:lnTo>
                  <a:lnTo>
                    <a:pt x="7" y="71"/>
                  </a:lnTo>
                  <a:lnTo>
                    <a:pt x="7" y="50"/>
                  </a:lnTo>
                  <a:lnTo>
                    <a:pt x="29" y="50"/>
                  </a:lnTo>
                  <a:lnTo>
                    <a:pt x="43" y="50"/>
                  </a:lnTo>
                  <a:lnTo>
                    <a:pt x="50" y="50"/>
                  </a:lnTo>
                  <a:lnTo>
                    <a:pt x="57" y="50"/>
                  </a:lnTo>
                  <a:lnTo>
                    <a:pt x="64" y="50"/>
                  </a:lnTo>
                  <a:lnTo>
                    <a:pt x="71" y="43"/>
                  </a:lnTo>
                  <a:lnTo>
                    <a:pt x="79" y="36"/>
                  </a:lnTo>
                  <a:lnTo>
                    <a:pt x="86" y="36"/>
                  </a:lnTo>
                  <a:lnTo>
                    <a:pt x="93" y="29"/>
                  </a:lnTo>
                  <a:lnTo>
                    <a:pt x="100" y="29"/>
                  </a:lnTo>
                  <a:lnTo>
                    <a:pt x="114" y="29"/>
                  </a:lnTo>
                  <a:lnTo>
                    <a:pt x="114" y="22"/>
                  </a:lnTo>
                  <a:lnTo>
                    <a:pt x="114" y="14"/>
                  </a:lnTo>
                  <a:lnTo>
                    <a:pt x="128" y="7"/>
                  </a:lnTo>
                  <a:lnTo>
                    <a:pt x="136" y="0"/>
                  </a:lnTo>
                  <a:lnTo>
                    <a:pt x="143" y="0"/>
                  </a:lnTo>
                  <a:lnTo>
                    <a:pt x="150" y="0"/>
                  </a:lnTo>
                  <a:lnTo>
                    <a:pt x="128" y="22"/>
                  </a:lnTo>
                  <a:lnTo>
                    <a:pt x="114" y="36"/>
                  </a:lnTo>
                  <a:lnTo>
                    <a:pt x="100" y="43"/>
                  </a:lnTo>
                  <a:lnTo>
                    <a:pt x="86" y="50"/>
                  </a:lnTo>
                  <a:lnTo>
                    <a:pt x="79" y="50"/>
                  </a:lnTo>
                  <a:lnTo>
                    <a:pt x="57" y="57"/>
                  </a:lnTo>
                  <a:lnTo>
                    <a:pt x="29" y="64"/>
                  </a:lnTo>
                  <a:lnTo>
                    <a:pt x="14" y="79"/>
                  </a:lnTo>
                  <a:lnTo>
                    <a:pt x="0" y="100"/>
                  </a:lnTo>
                </a:path>
              </a:pathLst>
            </a:custGeom>
            <a:solidFill>
              <a:schemeClr val="tx2">
                <a:lumMod val="40000"/>
                <a:lumOff val="60000"/>
              </a:schemeClr>
            </a:solid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13" name="Freeform 212"/>
            <p:cNvSpPr>
              <a:spLocks/>
            </p:cNvSpPr>
            <p:nvPr/>
          </p:nvSpPr>
          <p:spPr bwMode="auto">
            <a:xfrm>
              <a:off x="7588250" y="2432050"/>
              <a:ext cx="690563" cy="430213"/>
            </a:xfrm>
            <a:custGeom>
              <a:avLst/>
              <a:gdLst>
                <a:gd name="T0" fmla="*/ 630039519 w 435"/>
                <a:gd name="T1" fmla="*/ 163811140 h 271"/>
                <a:gd name="T2" fmla="*/ 647681419 w 435"/>
                <a:gd name="T3" fmla="*/ 73085410 h 271"/>
                <a:gd name="T4" fmla="*/ 682963632 w 435"/>
                <a:gd name="T5" fmla="*/ 37803181 h 271"/>
                <a:gd name="T6" fmla="*/ 700603945 w 435"/>
                <a:gd name="T7" fmla="*/ 0 h 271"/>
                <a:gd name="T8" fmla="*/ 720765209 w 435"/>
                <a:gd name="T9" fmla="*/ 55443502 h 271"/>
                <a:gd name="T10" fmla="*/ 826611849 w 435"/>
                <a:gd name="T11" fmla="*/ 73085410 h 271"/>
                <a:gd name="T12" fmla="*/ 882055326 w 435"/>
                <a:gd name="T13" fmla="*/ 73085410 h 271"/>
                <a:gd name="T14" fmla="*/ 1078627656 w 435"/>
                <a:gd name="T15" fmla="*/ 90725730 h 271"/>
                <a:gd name="T16" fmla="*/ 1096269556 w 435"/>
                <a:gd name="T17" fmla="*/ 146169232 h 271"/>
                <a:gd name="T18" fmla="*/ 1078627656 w 435"/>
                <a:gd name="T19" fmla="*/ 199093369 h 271"/>
                <a:gd name="T20" fmla="*/ 1096269556 w 435"/>
                <a:gd name="T21" fmla="*/ 234375597 h 271"/>
                <a:gd name="T22" fmla="*/ 1060987343 w 435"/>
                <a:gd name="T23" fmla="*/ 252015918 h 271"/>
                <a:gd name="T24" fmla="*/ 1043345443 w 435"/>
                <a:gd name="T25" fmla="*/ 307459420 h 271"/>
                <a:gd name="T26" fmla="*/ 990422917 w 435"/>
                <a:gd name="T27" fmla="*/ 325101328 h 271"/>
                <a:gd name="T28" fmla="*/ 952619752 w 435"/>
                <a:gd name="T29" fmla="*/ 378023877 h 271"/>
                <a:gd name="T30" fmla="*/ 952619752 w 435"/>
                <a:gd name="T31" fmla="*/ 395665785 h 271"/>
                <a:gd name="T32" fmla="*/ 934979439 w 435"/>
                <a:gd name="T33" fmla="*/ 451109287 h 271"/>
                <a:gd name="T34" fmla="*/ 917337539 w 435"/>
                <a:gd name="T35" fmla="*/ 504031836 h 271"/>
                <a:gd name="T36" fmla="*/ 882055326 w 435"/>
                <a:gd name="T37" fmla="*/ 539314064 h 271"/>
                <a:gd name="T38" fmla="*/ 864415013 w 435"/>
                <a:gd name="T39" fmla="*/ 504031836 h 271"/>
                <a:gd name="T40" fmla="*/ 864415013 w 435"/>
                <a:gd name="T41" fmla="*/ 539314064 h 271"/>
                <a:gd name="T42" fmla="*/ 826611849 w 435"/>
                <a:gd name="T43" fmla="*/ 559475338 h 271"/>
                <a:gd name="T44" fmla="*/ 808971536 w 435"/>
                <a:gd name="T45" fmla="*/ 594757566 h 271"/>
                <a:gd name="T46" fmla="*/ 808971536 w 435"/>
                <a:gd name="T47" fmla="*/ 612399474 h 271"/>
                <a:gd name="T48" fmla="*/ 720765209 w 435"/>
                <a:gd name="T49" fmla="*/ 630039795 h 271"/>
                <a:gd name="T50" fmla="*/ 720765209 w 435"/>
                <a:gd name="T51" fmla="*/ 682963931 h 271"/>
                <a:gd name="T52" fmla="*/ 647681419 w 435"/>
                <a:gd name="T53" fmla="*/ 665322023 h 271"/>
                <a:gd name="T54" fmla="*/ 594757306 w 435"/>
                <a:gd name="T55" fmla="*/ 630039795 h 271"/>
                <a:gd name="T56" fmla="*/ 539313828 w 435"/>
                <a:gd name="T57" fmla="*/ 612399474 h 271"/>
                <a:gd name="T58" fmla="*/ 521673515 w 435"/>
                <a:gd name="T59" fmla="*/ 665322023 h 271"/>
                <a:gd name="T60" fmla="*/ 468749402 w 435"/>
                <a:gd name="T61" fmla="*/ 630039795 h 271"/>
                <a:gd name="T62" fmla="*/ 430947825 w 435"/>
                <a:gd name="T63" fmla="*/ 577117246 h 271"/>
                <a:gd name="T64" fmla="*/ 395665611 w 435"/>
                <a:gd name="T65" fmla="*/ 577117246 h 271"/>
                <a:gd name="T66" fmla="*/ 395665611 w 435"/>
                <a:gd name="T67" fmla="*/ 612399474 h 271"/>
                <a:gd name="T68" fmla="*/ 360383398 w 435"/>
                <a:gd name="T69" fmla="*/ 559475338 h 271"/>
                <a:gd name="T70" fmla="*/ 307459285 w 435"/>
                <a:gd name="T71" fmla="*/ 486391515 h 271"/>
                <a:gd name="T72" fmla="*/ 269657708 w 435"/>
                <a:gd name="T73" fmla="*/ 539314064 h 271"/>
                <a:gd name="T74" fmla="*/ 287298021 w 435"/>
                <a:gd name="T75" fmla="*/ 559475338 h 271"/>
                <a:gd name="T76" fmla="*/ 269657708 w 435"/>
                <a:gd name="T77" fmla="*/ 594757566 h 271"/>
                <a:gd name="T78" fmla="*/ 234375495 w 435"/>
                <a:gd name="T79" fmla="*/ 577117246 h 271"/>
                <a:gd name="T80" fmla="*/ 216733594 w 435"/>
                <a:gd name="T81" fmla="*/ 612399474 h 271"/>
                <a:gd name="T82" fmla="*/ 234375495 w 435"/>
                <a:gd name="T83" fmla="*/ 665322023 h 271"/>
                <a:gd name="T84" fmla="*/ 181451381 w 435"/>
                <a:gd name="T85" fmla="*/ 594757566 h 271"/>
                <a:gd name="T86" fmla="*/ 126007904 w 435"/>
                <a:gd name="T87" fmla="*/ 577117246 h 271"/>
                <a:gd name="T88" fmla="*/ 143649804 w 435"/>
                <a:gd name="T89" fmla="*/ 539314064 h 271"/>
                <a:gd name="T90" fmla="*/ 90725691 w 435"/>
                <a:gd name="T91" fmla="*/ 521673744 h 271"/>
                <a:gd name="T92" fmla="*/ 126007904 w 435"/>
                <a:gd name="T93" fmla="*/ 504031836 h 271"/>
                <a:gd name="T94" fmla="*/ 143649804 w 435"/>
                <a:gd name="T95" fmla="*/ 468749607 h 271"/>
                <a:gd name="T96" fmla="*/ 108367591 w 435"/>
                <a:gd name="T97" fmla="*/ 468749607 h 271"/>
                <a:gd name="T98" fmla="*/ 90725691 w 435"/>
                <a:gd name="T99" fmla="*/ 433467379 h 271"/>
                <a:gd name="T100" fmla="*/ 37803165 w 435"/>
                <a:gd name="T101" fmla="*/ 395665785 h 271"/>
                <a:gd name="T102" fmla="*/ 199093282 w 435"/>
                <a:gd name="T103" fmla="*/ 413306105 h 271"/>
                <a:gd name="T104" fmla="*/ 216733594 w 435"/>
                <a:gd name="T105" fmla="*/ 395665785 h 271"/>
                <a:gd name="T106" fmla="*/ 234375495 w 435"/>
                <a:gd name="T107" fmla="*/ 307459420 h 271"/>
                <a:gd name="T108" fmla="*/ 181451381 w 435"/>
                <a:gd name="T109" fmla="*/ 289819099 h 271"/>
                <a:gd name="T110" fmla="*/ 126007904 w 435"/>
                <a:gd name="T111" fmla="*/ 269657826 h 271"/>
                <a:gd name="T112" fmla="*/ 73085378 w 435"/>
                <a:gd name="T113" fmla="*/ 252015918 h 271"/>
                <a:gd name="T114" fmla="*/ 55443478 w 435"/>
                <a:gd name="T115" fmla="*/ 181451461 h 271"/>
                <a:gd name="T116" fmla="*/ 37803165 w 435"/>
                <a:gd name="T117" fmla="*/ 126007959 h 271"/>
                <a:gd name="T118" fmla="*/ 252015807 w 435"/>
                <a:gd name="T119" fmla="*/ 37803181 h 271"/>
                <a:gd name="T120" fmla="*/ 486391302 w 435"/>
                <a:gd name="T121" fmla="*/ 163811140 h 271"/>
                <a:gd name="T122" fmla="*/ 594757306 w 435"/>
                <a:gd name="T123" fmla="*/ 181451461 h 27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35"/>
                <a:gd name="T187" fmla="*/ 0 h 271"/>
                <a:gd name="T188" fmla="*/ 435 w 435"/>
                <a:gd name="T189" fmla="*/ 271 h 27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35" h="271">
                  <a:moveTo>
                    <a:pt x="243" y="72"/>
                  </a:moveTo>
                  <a:lnTo>
                    <a:pt x="250" y="72"/>
                  </a:lnTo>
                  <a:lnTo>
                    <a:pt x="250" y="65"/>
                  </a:lnTo>
                  <a:lnTo>
                    <a:pt x="250" y="50"/>
                  </a:lnTo>
                  <a:lnTo>
                    <a:pt x="257" y="50"/>
                  </a:lnTo>
                  <a:lnTo>
                    <a:pt x="257" y="29"/>
                  </a:lnTo>
                  <a:lnTo>
                    <a:pt x="257" y="15"/>
                  </a:lnTo>
                  <a:lnTo>
                    <a:pt x="264" y="15"/>
                  </a:lnTo>
                  <a:lnTo>
                    <a:pt x="271" y="15"/>
                  </a:lnTo>
                  <a:lnTo>
                    <a:pt x="271" y="8"/>
                  </a:lnTo>
                  <a:lnTo>
                    <a:pt x="271" y="0"/>
                  </a:lnTo>
                  <a:lnTo>
                    <a:pt x="278" y="0"/>
                  </a:lnTo>
                  <a:lnTo>
                    <a:pt x="286" y="8"/>
                  </a:lnTo>
                  <a:lnTo>
                    <a:pt x="286" y="15"/>
                  </a:lnTo>
                  <a:lnTo>
                    <a:pt x="286" y="22"/>
                  </a:lnTo>
                  <a:lnTo>
                    <a:pt x="286" y="29"/>
                  </a:lnTo>
                  <a:lnTo>
                    <a:pt x="307" y="29"/>
                  </a:lnTo>
                  <a:lnTo>
                    <a:pt x="328" y="29"/>
                  </a:lnTo>
                  <a:lnTo>
                    <a:pt x="335" y="29"/>
                  </a:lnTo>
                  <a:lnTo>
                    <a:pt x="343" y="36"/>
                  </a:lnTo>
                  <a:lnTo>
                    <a:pt x="350" y="29"/>
                  </a:lnTo>
                  <a:lnTo>
                    <a:pt x="393" y="29"/>
                  </a:lnTo>
                  <a:lnTo>
                    <a:pt x="428" y="29"/>
                  </a:lnTo>
                  <a:lnTo>
                    <a:pt x="428" y="36"/>
                  </a:lnTo>
                  <a:lnTo>
                    <a:pt x="428" y="50"/>
                  </a:lnTo>
                  <a:lnTo>
                    <a:pt x="435" y="50"/>
                  </a:lnTo>
                  <a:lnTo>
                    <a:pt x="435" y="58"/>
                  </a:lnTo>
                  <a:lnTo>
                    <a:pt x="428" y="65"/>
                  </a:lnTo>
                  <a:lnTo>
                    <a:pt x="428" y="72"/>
                  </a:lnTo>
                  <a:lnTo>
                    <a:pt x="428" y="79"/>
                  </a:lnTo>
                  <a:lnTo>
                    <a:pt x="428" y="86"/>
                  </a:lnTo>
                  <a:lnTo>
                    <a:pt x="435" y="86"/>
                  </a:lnTo>
                  <a:lnTo>
                    <a:pt x="435" y="93"/>
                  </a:lnTo>
                  <a:lnTo>
                    <a:pt x="435" y="100"/>
                  </a:lnTo>
                  <a:lnTo>
                    <a:pt x="428" y="100"/>
                  </a:lnTo>
                  <a:lnTo>
                    <a:pt x="421" y="100"/>
                  </a:lnTo>
                  <a:lnTo>
                    <a:pt x="414" y="107"/>
                  </a:lnTo>
                  <a:lnTo>
                    <a:pt x="414" y="115"/>
                  </a:lnTo>
                  <a:lnTo>
                    <a:pt x="414" y="122"/>
                  </a:lnTo>
                  <a:lnTo>
                    <a:pt x="407" y="122"/>
                  </a:lnTo>
                  <a:lnTo>
                    <a:pt x="400" y="122"/>
                  </a:lnTo>
                  <a:lnTo>
                    <a:pt x="393" y="129"/>
                  </a:lnTo>
                  <a:lnTo>
                    <a:pt x="378" y="143"/>
                  </a:lnTo>
                  <a:lnTo>
                    <a:pt x="371" y="143"/>
                  </a:lnTo>
                  <a:lnTo>
                    <a:pt x="378" y="150"/>
                  </a:lnTo>
                  <a:lnTo>
                    <a:pt x="393" y="150"/>
                  </a:lnTo>
                  <a:lnTo>
                    <a:pt x="385" y="157"/>
                  </a:lnTo>
                  <a:lnTo>
                    <a:pt x="378" y="157"/>
                  </a:lnTo>
                  <a:lnTo>
                    <a:pt x="371" y="157"/>
                  </a:lnTo>
                  <a:lnTo>
                    <a:pt x="371" y="172"/>
                  </a:lnTo>
                  <a:lnTo>
                    <a:pt x="371" y="179"/>
                  </a:lnTo>
                  <a:lnTo>
                    <a:pt x="364" y="186"/>
                  </a:lnTo>
                  <a:lnTo>
                    <a:pt x="364" y="193"/>
                  </a:lnTo>
                  <a:lnTo>
                    <a:pt x="364" y="200"/>
                  </a:lnTo>
                  <a:lnTo>
                    <a:pt x="364" y="214"/>
                  </a:lnTo>
                  <a:lnTo>
                    <a:pt x="357" y="214"/>
                  </a:lnTo>
                  <a:lnTo>
                    <a:pt x="350" y="214"/>
                  </a:lnTo>
                  <a:lnTo>
                    <a:pt x="350" y="207"/>
                  </a:lnTo>
                  <a:lnTo>
                    <a:pt x="350" y="200"/>
                  </a:lnTo>
                  <a:lnTo>
                    <a:pt x="343" y="200"/>
                  </a:lnTo>
                  <a:lnTo>
                    <a:pt x="328" y="200"/>
                  </a:lnTo>
                  <a:lnTo>
                    <a:pt x="335" y="207"/>
                  </a:lnTo>
                  <a:lnTo>
                    <a:pt x="343" y="214"/>
                  </a:lnTo>
                  <a:lnTo>
                    <a:pt x="335" y="214"/>
                  </a:lnTo>
                  <a:lnTo>
                    <a:pt x="328" y="214"/>
                  </a:lnTo>
                  <a:lnTo>
                    <a:pt x="328" y="222"/>
                  </a:lnTo>
                  <a:lnTo>
                    <a:pt x="321" y="222"/>
                  </a:lnTo>
                  <a:lnTo>
                    <a:pt x="321" y="229"/>
                  </a:lnTo>
                  <a:lnTo>
                    <a:pt x="321" y="236"/>
                  </a:lnTo>
                  <a:lnTo>
                    <a:pt x="328" y="236"/>
                  </a:lnTo>
                  <a:lnTo>
                    <a:pt x="328" y="243"/>
                  </a:lnTo>
                  <a:lnTo>
                    <a:pt x="321" y="243"/>
                  </a:lnTo>
                  <a:lnTo>
                    <a:pt x="321" y="250"/>
                  </a:lnTo>
                  <a:lnTo>
                    <a:pt x="307" y="250"/>
                  </a:lnTo>
                  <a:lnTo>
                    <a:pt x="286" y="250"/>
                  </a:lnTo>
                  <a:lnTo>
                    <a:pt x="286" y="257"/>
                  </a:lnTo>
                  <a:lnTo>
                    <a:pt x="286" y="264"/>
                  </a:lnTo>
                  <a:lnTo>
                    <a:pt x="286" y="271"/>
                  </a:lnTo>
                  <a:lnTo>
                    <a:pt x="278" y="271"/>
                  </a:lnTo>
                  <a:lnTo>
                    <a:pt x="278" y="264"/>
                  </a:lnTo>
                  <a:lnTo>
                    <a:pt x="257" y="264"/>
                  </a:lnTo>
                  <a:lnTo>
                    <a:pt x="236" y="264"/>
                  </a:lnTo>
                  <a:lnTo>
                    <a:pt x="236" y="257"/>
                  </a:lnTo>
                  <a:lnTo>
                    <a:pt x="236" y="250"/>
                  </a:lnTo>
                  <a:lnTo>
                    <a:pt x="229" y="250"/>
                  </a:lnTo>
                  <a:lnTo>
                    <a:pt x="221" y="243"/>
                  </a:lnTo>
                  <a:lnTo>
                    <a:pt x="214" y="243"/>
                  </a:lnTo>
                  <a:lnTo>
                    <a:pt x="214" y="250"/>
                  </a:lnTo>
                  <a:lnTo>
                    <a:pt x="214" y="264"/>
                  </a:lnTo>
                  <a:lnTo>
                    <a:pt x="207" y="264"/>
                  </a:lnTo>
                  <a:lnTo>
                    <a:pt x="193" y="264"/>
                  </a:lnTo>
                  <a:lnTo>
                    <a:pt x="193" y="257"/>
                  </a:lnTo>
                  <a:lnTo>
                    <a:pt x="186" y="250"/>
                  </a:lnTo>
                  <a:lnTo>
                    <a:pt x="186" y="243"/>
                  </a:lnTo>
                  <a:lnTo>
                    <a:pt x="179" y="236"/>
                  </a:lnTo>
                  <a:lnTo>
                    <a:pt x="171" y="229"/>
                  </a:lnTo>
                  <a:lnTo>
                    <a:pt x="164" y="222"/>
                  </a:lnTo>
                  <a:lnTo>
                    <a:pt x="157" y="222"/>
                  </a:lnTo>
                  <a:lnTo>
                    <a:pt x="157" y="229"/>
                  </a:lnTo>
                  <a:lnTo>
                    <a:pt x="164" y="236"/>
                  </a:lnTo>
                  <a:lnTo>
                    <a:pt x="157" y="236"/>
                  </a:lnTo>
                  <a:lnTo>
                    <a:pt x="157" y="243"/>
                  </a:lnTo>
                  <a:lnTo>
                    <a:pt x="143" y="236"/>
                  </a:lnTo>
                  <a:lnTo>
                    <a:pt x="136" y="222"/>
                  </a:lnTo>
                  <a:lnTo>
                    <a:pt x="143" y="222"/>
                  </a:lnTo>
                  <a:lnTo>
                    <a:pt x="143" y="214"/>
                  </a:lnTo>
                  <a:lnTo>
                    <a:pt x="136" y="200"/>
                  </a:lnTo>
                  <a:lnTo>
                    <a:pt x="122" y="193"/>
                  </a:lnTo>
                  <a:lnTo>
                    <a:pt x="122" y="200"/>
                  </a:lnTo>
                  <a:lnTo>
                    <a:pt x="114" y="207"/>
                  </a:lnTo>
                  <a:lnTo>
                    <a:pt x="107" y="214"/>
                  </a:lnTo>
                  <a:lnTo>
                    <a:pt x="114" y="214"/>
                  </a:lnTo>
                  <a:lnTo>
                    <a:pt x="122" y="214"/>
                  </a:lnTo>
                  <a:lnTo>
                    <a:pt x="114" y="222"/>
                  </a:lnTo>
                  <a:lnTo>
                    <a:pt x="107" y="222"/>
                  </a:lnTo>
                  <a:lnTo>
                    <a:pt x="107" y="229"/>
                  </a:lnTo>
                  <a:lnTo>
                    <a:pt x="107" y="236"/>
                  </a:lnTo>
                  <a:lnTo>
                    <a:pt x="107" y="229"/>
                  </a:lnTo>
                  <a:lnTo>
                    <a:pt x="107" y="222"/>
                  </a:lnTo>
                  <a:lnTo>
                    <a:pt x="93" y="229"/>
                  </a:lnTo>
                  <a:lnTo>
                    <a:pt x="86" y="236"/>
                  </a:lnTo>
                  <a:lnTo>
                    <a:pt x="93" y="243"/>
                  </a:lnTo>
                  <a:lnTo>
                    <a:pt x="86" y="243"/>
                  </a:lnTo>
                  <a:lnTo>
                    <a:pt x="93" y="250"/>
                  </a:lnTo>
                  <a:lnTo>
                    <a:pt x="93" y="257"/>
                  </a:lnTo>
                  <a:lnTo>
                    <a:pt x="93" y="264"/>
                  </a:lnTo>
                  <a:lnTo>
                    <a:pt x="86" y="250"/>
                  </a:lnTo>
                  <a:lnTo>
                    <a:pt x="72" y="243"/>
                  </a:lnTo>
                  <a:lnTo>
                    <a:pt x="72" y="236"/>
                  </a:lnTo>
                  <a:lnTo>
                    <a:pt x="57" y="236"/>
                  </a:lnTo>
                  <a:lnTo>
                    <a:pt x="50" y="236"/>
                  </a:lnTo>
                  <a:lnTo>
                    <a:pt x="50" y="229"/>
                  </a:lnTo>
                  <a:lnTo>
                    <a:pt x="50" y="222"/>
                  </a:lnTo>
                  <a:lnTo>
                    <a:pt x="57" y="222"/>
                  </a:lnTo>
                  <a:lnTo>
                    <a:pt x="57" y="214"/>
                  </a:lnTo>
                  <a:lnTo>
                    <a:pt x="50" y="214"/>
                  </a:lnTo>
                  <a:lnTo>
                    <a:pt x="36" y="214"/>
                  </a:lnTo>
                  <a:lnTo>
                    <a:pt x="36" y="207"/>
                  </a:lnTo>
                  <a:lnTo>
                    <a:pt x="36" y="200"/>
                  </a:lnTo>
                  <a:lnTo>
                    <a:pt x="43" y="200"/>
                  </a:lnTo>
                  <a:lnTo>
                    <a:pt x="50" y="200"/>
                  </a:lnTo>
                  <a:lnTo>
                    <a:pt x="50" y="193"/>
                  </a:lnTo>
                  <a:lnTo>
                    <a:pt x="57" y="193"/>
                  </a:lnTo>
                  <a:lnTo>
                    <a:pt x="57" y="186"/>
                  </a:lnTo>
                  <a:lnTo>
                    <a:pt x="57" y="179"/>
                  </a:lnTo>
                  <a:lnTo>
                    <a:pt x="50" y="179"/>
                  </a:lnTo>
                  <a:lnTo>
                    <a:pt x="43" y="186"/>
                  </a:lnTo>
                  <a:lnTo>
                    <a:pt x="36" y="193"/>
                  </a:lnTo>
                  <a:lnTo>
                    <a:pt x="36" y="179"/>
                  </a:lnTo>
                  <a:lnTo>
                    <a:pt x="36" y="172"/>
                  </a:lnTo>
                  <a:lnTo>
                    <a:pt x="29" y="172"/>
                  </a:lnTo>
                  <a:lnTo>
                    <a:pt x="22" y="164"/>
                  </a:lnTo>
                  <a:lnTo>
                    <a:pt x="15" y="157"/>
                  </a:lnTo>
                  <a:lnTo>
                    <a:pt x="43" y="157"/>
                  </a:lnTo>
                  <a:lnTo>
                    <a:pt x="72" y="157"/>
                  </a:lnTo>
                  <a:lnTo>
                    <a:pt x="79" y="164"/>
                  </a:lnTo>
                  <a:lnTo>
                    <a:pt x="86" y="172"/>
                  </a:lnTo>
                  <a:lnTo>
                    <a:pt x="86" y="164"/>
                  </a:lnTo>
                  <a:lnTo>
                    <a:pt x="86" y="157"/>
                  </a:lnTo>
                  <a:lnTo>
                    <a:pt x="93" y="157"/>
                  </a:lnTo>
                  <a:lnTo>
                    <a:pt x="93" y="136"/>
                  </a:lnTo>
                  <a:lnTo>
                    <a:pt x="93" y="122"/>
                  </a:lnTo>
                  <a:lnTo>
                    <a:pt x="86" y="122"/>
                  </a:lnTo>
                  <a:lnTo>
                    <a:pt x="72" y="122"/>
                  </a:lnTo>
                  <a:lnTo>
                    <a:pt x="72" y="115"/>
                  </a:lnTo>
                  <a:lnTo>
                    <a:pt x="72" y="107"/>
                  </a:lnTo>
                  <a:lnTo>
                    <a:pt x="57" y="107"/>
                  </a:lnTo>
                  <a:lnTo>
                    <a:pt x="50" y="107"/>
                  </a:lnTo>
                  <a:lnTo>
                    <a:pt x="50" y="100"/>
                  </a:lnTo>
                  <a:lnTo>
                    <a:pt x="36" y="100"/>
                  </a:lnTo>
                  <a:lnTo>
                    <a:pt x="29" y="100"/>
                  </a:lnTo>
                  <a:lnTo>
                    <a:pt x="29" y="93"/>
                  </a:lnTo>
                  <a:lnTo>
                    <a:pt x="29" y="86"/>
                  </a:lnTo>
                  <a:lnTo>
                    <a:pt x="22" y="72"/>
                  </a:lnTo>
                  <a:lnTo>
                    <a:pt x="15" y="65"/>
                  </a:lnTo>
                  <a:lnTo>
                    <a:pt x="15" y="58"/>
                  </a:lnTo>
                  <a:lnTo>
                    <a:pt x="15" y="50"/>
                  </a:lnTo>
                  <a:lnTo>
                    <a:pt x="7" y="29"/>
                  </a:lnTo>
                  <a:lnTo>
                    <a:pt x="0" y="15"/>
                  </a:lnTo>
                  <a:lnTo>
                    <a:pt x="100" y="15"/>
                  </a:lnTo>
                  <a:lnTo>
                    <a:pt x="207" y="15"/>
                  </a:lnTo>
                  <a:lnTo>
                    <a:pt x="200" y="36"/>
                  </a:lnTo>
                  <a:lnTo>
                    <a:pt x="193" y="65"/>
                  </a:lnTo>
                  <a:lnTo>
                    <a:pt x="193" y="72"/>
                  </a:lnTo>
                  <a:lnTo>
                    <a:pt x="214" y="72"/>
                  </a:lnTo>
                  <a:lnTo>
                    <a:pt x="236" y="72"/>
                  </a:lnTo>
                  <a:lnTo>
                    <a:pt x="243" y="72"/>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14" name="Freeform 213"/>
            <p:cNvSpPr>
              <a:spLocks/>
            </p:cNvSpPr>
            <p:nvPr/>
          </p:nvSpPr>
          <p:spPr bwMode="auto">
            <a:xfrm>
              <a:off x="7588250" y="2432050"/>
              <a:ext cx="690563" cy="430213"/>
            </a:xfrm>
            <a:custGeom>
              <a:avLst/>
              <a:gdLst>
                <a:gd name="T0" fmla="*/ 630039519 w 435"/>
                <a:gd name="T1" fmla="*/ 163811140 h 271"/>
                <a:gd name="T2" fmla="*/ 647681419 w 435"/>
                <a:gd name="T3" fmla="*/ 73085410 h 271"/>
                <a:gd name="T4" fmla="*/ 682963632 w 435"/>
                <a:gd name="T5" fmla="*/ 37803181 h 271"/>
                <a:gd name="T6" fmla="*/ 700603945 w 435"/>
                <a:gd name="T7" fmla="*/ 0 h 271"/>
                <a:gd name="T8" fmla="*/ 720765209 w 435"/>
                <a:gd name="T9" fmla="*/ 55443502 h 271"/>
                <a:gd name="T10" fmla="*/ 826611849 w 435"/>
                <a:gd name="T11" fmla="*/ 73085410 h 271"/>
                <a:gd name="T12" fmla="*/ 882055326 w 435"/>
                <a:gd name="T13" fmla="*/ 73085410 h 271"/>
                <a:gd name="T14" fmla="*/ 1078627656 w 435"/>
                <a:gd name="T15" fmla="*/ 90725730 h 271"/>
                <a:gd name="T16" fmla="*/ 1096269556 w 435"/>
                <a:gd name="T17" fmla="*/ 146169232 h 271"/>
                <a:gd name="T18" fmla="*/ 1078627656 w 435"/>
                <a:gd name="T19" fmla="*/ 199093369 h 271"/>
                <a:gd name="T20" fmla="*/ 1096269556 w 435"/>
                <a:gd name="T21" fmla="*/ 234375597 h 271"/>
                <a:gd name="T22" fmla="*/ 1060987343 w 435"/>
                <a:gd name="T23" fmla="*/ 252015918 h 271"/>
                <a:gd name="T24" fmla="*/ 1043345443 w 435"/>
                <a:gd name="T25" fmla="*/ 307459420 h 271"/>
                <a:gd name="T26" fmla="*/ 990422917 w 435"/>
                <a:gd name="T27" fmla="*/ 325101328 h 271"/>
                <a:gd name="T28" fmla="*/ 952619752 w 435"/>
                <a:gd name="T29" fmla="*/ 378023877 h 271"/>
                <a:gd name="T30" fmla="*/ 952619752 w 435"/>
                <a:gd name="T31" fmla="*/ 395665785 h 271"/>
                <a:gd name="T32" fmla="*/ 934979439 w 435"/>
                <a:gd name="T33" fmla="*/ 451109287 h 271"/>
                <a:gd name="T34" fmla="*/ 917337539 w 435"/>
                <a:gd name="T35" fmla="*/ 504031836 h 271"/>
                <a:gd name="T36" fmla="*/ 882055326 w 435"/>
                <a:gd name="T37" fmla="*/ 539314064 h 271"/>
                <a:gd name="T38" fmla="*/ 864415013 w 435"/>
                <a:gd name="T39" fmla="*/ 504031836 h 271"/>
                <a:gd name="T40" fmla="*/ 864415013 w 435"/>
                <a:gd name="T41" fmla="*/ 539314064 h 271"/>
                <a:gd name="T42" fmla="*/ 826611849 w 435"/>
                <a:gd name="T43" fmla="*/ 559475338 h 271"/>
                <a:gd name="T44" fmla="*/ 808971536 w 435"/>
                <a:gd name="T45" fmla="*/ 594757566 h 271"/>
                <a:gd name="T46" fmla="*/ 808971536 w 435"/>
                <a:gd name="T47" fmla="*/ 612399474 h 271"/>
                <a:gd name="T48" fmla="*/ 720765209 w 435"/>
                <a:gd name="T49" fmla="*/ 630039795 h 271"/>
                <a:gd name="T50" fmla="*/ 720765209 w 435"/>
                <a:gd name="T51" fmla="*/ 682963931 h 271"/>
                <a:gd name="T52" fmla="*/ 647681419 w 435"/>
                <a:gd name="T53" fmla="*/ 665322023 h 271"/>
                <a:gd name="T54" fmla="*/ 594757306 w 435"/>
                <a:gd name="T55" fmla="*/ 630039795 h 271"/>
                <a:gd name="T56" fmla="*/ 539313828 w 435"/>
                <a:gd name="T57" fmla="*/ 612399474 h 271"/>
                <a:gd name="T58" fmla="*/ 521673515 w 435"/>
                <a:gd name="T59" fmla="*/ 665322023 h 271"/>
                <a:gd name="T60" fmla="*/ 468749402 w 435"/>
                <a:gd name="T61" fmla="*/ 630039795 h 271"/>
                <a:gd name="T62" fmla="*/ 430947825 w 435"/>
                <a:gd name="T63" fmla="*/ 577117246 h 271"/>
                <a:gd name="T64" fmla="*/ 395665611 w 435"/>
                <a:gd name="T65" fmla="*/ 577117246 h 271"/>
                <a:gd name="T66" fmla="*/ 395665611 w 435"/>
                <a:gd name="T67" fmla="*/ 612399474 h 271"/>
                <a:gd name="T68" fmla="*/ 360383398 w 435"/>
                <a:gd name="T69" fmla="*/ 559475338 h 271"/>
                <a:gd name="T70" fmla="*/ 307459285 w 435"/>
                <a:gd name="T71" fmla="*/ 486391515 h 271"/>
                <a:gd name="T72" fmla="*/ 269657708 w 435"/>
                <a:gd name="T73" fmla="*/ 539314064 h 271"/>
                <a:gd name="T74" fmla="*/ 287298021 w 435"/>
                <a:gd name="T75" fmla="*/ 559475338 h 271"/>
                <a:gd name="T76" fmla="*/ 269657708 w 435"/>
                <a:gd name="T77" fmla="*/ 594757566 h 271"/>
                <a:gd name="T78" fmla="*/ 234375495 w 435"/>
                <a:gd name="T79" fmla="*/ 577117246 h 271"/>
                <a:gd name="T80" fmla="*/ 216733594 w 435"/>
                <a:gd name="T81" fmla="*/ 612399474 h 271"/>
                <a:gd name="T82" fmla="*/ 234375495 w 435"/>
                <a:gd name="T83" fmla="*/ 665322023 h 271"/>
                <a:gd name="T84" fmla="*/ 181451381 w 435"/>
                <a:gd name="T85" fmla="*/ 594757566 h 271"/>
                <a:gd name="T86" fmla="*/ 126007904 w 435"/>
                <a:gd name="T87" fmla="*/ 577117246 h 271"/>
                <a:gd name="T88" fmla="*/ 143649804 w 435"/>
                <a:gd name="T89" fmla="*/ 539314064 h 271"/>
                <a:gd name="T90" fmla="*/ 90725691 w 435"/>
                <a:gd name="T91" fmla="*/ 521673744 h 271"/>
                <a:gd name="T92" fmla="*/ 126007904 w 435"/>
                <a:gd name="T93" fmla="*/ 504031836 h 271"/>
                <a:gd name="T94" fmla="*/ 143649804 w 435"/>
                <a:gd name="T95" fmla="*/ 468749607 h 271"/>
                <a:gd name="T96" fmla="*/ 108367591 w 435"/>
                <a:gd name="T97" fmla="*/ 468749607 h 271"/>
                <a:gd name="T98" fmla="*/ 90725691 w 435"/>
                <a:gd name="T99" fmla="*/ 433467379 h 271"/>
                <a:gd name="T100" fmla="*/ 37803165 w 435"/>
                <a:gd name="T101" fmla="*/ 395665785 h 271"/>
                <a:gd name="T102" fmla="*/ 199093282 w 435"/>
                <a:gd name="T103" fmla="*/ 413306105 h 271"/>
                <a:gd name="T104" fmla="*/ 216733594 w 435"/>
                <a:gd name="T105" fmla="*/ 395665785 h 271"/>
                <a:gd name="T106" fmla="*/ 234375495 w 435"/>
                <a:gd name="T107" fmla="*/ 307459420 h 271"/>
                <a:gd name="T108" fmla="*/ 181451381 w 435"/>
                <a:gd name="T109" fmla="*/ 289819099 h 271"/>
                <a:gd name="T110" fmla="*/ 126007904 w 435"/>
                <a:gd name="T111" fmla="*/ 269657826 h 271"/>
                <a:gd name="T112" fmla="*/ 73085378 w 435"/>
                <a:gd name="T113" fmla="*/ 252015918 h 271"/>
                <a:gd name="T114" fmla="*/ 55443478 w 435"/>
                <a:gd name="T115" fmla="*/ 181451461 h 271"/>
                <a:gd name="T116" fmla="*/ 37803165 w 435"/>
                <a:gd name="T117" fmla="*/ 126007959 h 271"/>
                <a:gd name="T118" fmla="*/ 252015807 w 435"/>
                <a:gd name="T119" fmla="*/ 37803181 h 271"/>
                <a:gd name="T120" fmla="*/ 486391302 w 435"/>
                <a:gd name="T121" fmla="*/ 163811140 h 271"/>
                <a:gd name="T122" fmla="*/ 594757306 w 435"/>
                <a:gd name="T123" fmla="*/ 181451461 h 27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35"/>
                <a:gd name="T187" fmla="*/ 0 h 271"/>
                <a:gd name="T188" fmla="*/ 435 w 435"/>
                <a:gd name="T189" fmla="*/ 271 h 27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35" h="271">
                  <a:moveTo>
                    <a:pt x="243" y="72"/>
                  </a:moveTo>
                  <a:lnTo>
                    <a:pt x="250" y="72"/>
                  </a:lnTo>
                  <a:lnTo>
                    <a:pt x="250" y="65"/>
                  </a:lnTo>
                  <a:lnTo>
                    <a:pt x="250" y="50"/>
                  </a:lnTo>
                  <a:lnTo>
                    <a:pt x="257" y="50"/>
                  </a:lnTo>
                  <a:lnTo>
                    <a:pt x="257" y="29"/>
                  </a:lnTo>
                  <a:lnTo>
                    <a:pt x="257" y="15"/>
                  </a:lnTo>
                  <a:lnTo>
                    <a:pt x="264" y="15"/>
                  </a:lnTo>
                  <a:lnTo>
                    <a:pt x="271" y="15"/>
                  </a:lnTo>
                  <a:lnTo>
                    <a:pt x="271" y="8"/>
                  </a:lnTo>
                  <a:lnTo>
                    <a:pt x="271" y="0"/>
                  </a:lnTo>
                  <a:lnTo>
                    <a:pt x="278" y="0"/>
                  </a:lnTo>
                  <a:lnTo>
                    <a:pt x="286" y="8"/>
                  </a:lnTo>
                  <a:lnTo>
                    <a:pt x="286" y="15"/>
                  </a:lnTo>
                  <a:lnTo>
                    <a:pt x="286" y="22"/>
                  </a:lnTo>
                  <a:lnTo>
                    <a:pt x="286" y="29"/>
                  </a:lnTo>
                  <a:lnTo>
                    <a:pt x="307" y="29"/>
                  </a:lnTo>
                  <a:lnTo>
                    <a:pt x="328" y="29"/>
                  </a:lnTo>
                  <a:lnTo>
                    <a:pt x="335" y="29"/>
                  </a:lnTo>
                  <a:lnTo>
                    <a:pt x="343" y="36"/>
                  </a:lnTo>
                  <a:lnTo>
                    <a:pt x="350" y="29"/>
                  </a:lnTo>
                  <a:lnTo>
                    <a:pt x="393" y="29"/>
                  </a:lnTo>
                  <a:lnTo>
                    <a:pt x="428" y="29"/>
                  </a:lnTo>
                  <a:lnTo>
                    <a:pt x="428" y="36"/>
                  </a:lnTo>
                  <a:lnTo>
                    <a:pt x="428" y="50"/>
                  </a:lnTo>
                  <a:lnTo>
                    <a:pt x="435" y="50"/>
                  </a:lnTo>
                  <a:lnTo>
                    <a:pt x="435" y="58"/>
                  </a:lnTo>
                  <a:lnTo>
                    <a:pt x="428" y="65"/>
                  </a:lnTo>
                  <a:lnTo>
                    <a:pt x="428" y="72"/>
                  </a:lnTo>
                  <a:lnTo>
                    <a:pt x="428" y="79"/>
                  </a:lnTo>
                  <a:lnTo>
                    <a:pt x="428" y="86"/>
                  </a:lnTo>
                  <a:lnTo>
                    <a:pt x="435" y="86"/>
                  </a:lnTo>
                  <a:lnTo>
                    <a:pt x="435" y="93"/>
                  </a:lnTo>
                  <a:lnTo>
                    <a:pt x="435" y="100"/>
                  </a:lnTo>
                  <a:lnTo>
                    <a:pt x="428" y="100"/>
                  </a:lnTo>
                  <a:lnTo>
                    <a:pt x="421" y="100"/>
                  </a:lnTo>
                  <a:lnTo>
                    <a:pt x="414" y="107"/>
                  </a:lnTo>
                  <a:lnTo>
                    <a:pt x="414" y="115"/>
                  </a:lnTo>
                  <a:lnTo>
                    <a:pt x="414" y="122"/>
                  </a:lnTo>
                  <a:lnTo>
                    <a:pt x="407" y="122"/>
                  </a:lnTo>
                  <a:lnTo>
                    <a:pt x="400" y="122"/>
                  </a:lnTo>
                  <a:lnTo>
                    <a:pt x="393" y="129"/>
                  </a:lnTo>
                  <a:lnTo>
                    <a:pt x="378" y="143"/>
                  </a:lnTo>
                  <a:lnTo>
                    <a:pt x="371" y="143"/>
                  </a:lnTo>
                  <a:lnTo>
                    <a:pt x="378" y="150"/>
                  </a:lnTo>
                  <a:lnTo>
                    <a:pt x="393" y="150"/>
                  </a:lnTo>
                  <a:lnTo>
                    <a:pt x="385" y="157"/>
                  </a:lnTo>
                  <a:lnTo>
                    <a:pt x="378" y="157"/>
                  </a:lnTo>
                  <a:lnTo>
                    <a:pt x="371" y="157"/>
                  </a:lnTo>
                  <a:lnTo>
                    <a:pt x="371" y="172"/>
                  </a:lnTo>
                  <a:lnTo>
                    <a:pt x="371" y="179"/>
                  </a:lnTo>
                  <a:lnTo>
                    <a:pt x="364" y="186"/>
                  </a:lnTo>
                  <a:lnTo>
                    <a:pt x="364" y="193"/>
                  </a:lnTo>
                  <a:lnTo>
                    <a:pt x="364" y="200"/>
                  </a:lnTo>
                  <a:lnTo>
                    <a:pt x="364" y="214"/>
                  </a:lnTo>
                  <a:lnTo>
                    <a:pt x="357" y="214"/>
                  </a:lnTo>
                  <a:lnTo>
                    <a:pt x="350" y="214"/>
                  </a:lnTo>
                  <a:lnTo>
                    <a:pt x="350" y="207"/>
                  </a:lnTo>
                  <a:lnTo>
                    <a:pt x="350" y="200"/>
                  </a:lnTo>
                  <a:lnTo>
                    <a:pt x="343" y="200"/>
                  </a:lnTo>
                  <a:lnTo>
                    <a:pt x="328" y="200"/>
                  </a:lnTo>
                  <a:lnTo>
                    <a:pt x="335" y="207"/>
                  </a:lnTo>
                  <a:lnTo>
                    <a:pt x="343" y="214"/>
                  </a:lnTo>
                  <a:lnTo>
                    <a:pt x="335" y="214"/>
                  </a:lnTo>
                  <a:lnTo>
                    <a:pt x="328" y="214"/>
                  </a:lnTo>
                  <a:lnTo>
                    <a:pt x="328" y="222"/>
                  </a:lnTo>
                  <a:lnTo>
                    <a:pt x="321" y="222"/>
                  </a:lnTo>
                  <a:lnTo>
                    <a:pt x="321" y="229"/>
                  </a:lnTo>
                  <a:lnTo>
                    <a:pt x="321" y="236"/>
                  </a:lnTo>
                  <a:lnTo>
                    <a:pt x="328" y="236"/>
                  </a:lnTo>
                  <a:lnTo>
                    <a:pt x="328" y="243"/>
                  </a:lnTo>
                  <a:lnTo>
                    <a:pt x="321" y="243"/>
                  </a:lnTo>
                  <a:lnTo>
                    <a:pt x="321" y="250"/>
                  </a:lnTo>
                  <a:lnTo>
                    <a:pt x="307" y="250"/>
                  </a:lnTo>
                  <a:lnTo>
                    <a:pt x="286" y="250"/>
                  </a:lnTo>
                  <a:lnTo>
                    <a:pt x="286" y="257"/>
                  </a:lnTo>
                  <a:lnTo>
                    <a:pt x="286" y="264"/>
                  </a:lnTo>
                  <a:lnTo>
                    <a:pt x="286" y="271"/>
                  </a:lnTo>
                  <a:lnTo>
                    <a:pt x="278" y="271"/>
                  </a:lnTo>
                  <a:lnTo>
                    <a:pt x="278" y="264"/>
                  </a:lnTo>
                  <a:lnTo>
                    <a:pt x="257" y="264"/>
                  </a:lnTo>
                  <a:lnTo>
                    <a:pt x="236" y="264"/>
                  </a:lnTo>
                  <a:lnTo>
                    <a:pt x="236" y="257"/>
                  </a:lnTo>
                  <a:lnTo>
                    <a:pt x="236" y="250"/>
                  </a:lnTo>
                  <a:lnTo>
                    <a:pt x="229" y="250"/>
                  </a:lnTo>
                  <a:lnTo>
                    <a:pt x="221" y="243"/>
                  </a:lnTo>
                  <a:lnTo>
                    <a:pt x="214" y="243"/>
                  </a:lnTo>
                  <a:lnTo>
                    <a:pt x="214" y="250"/>
                  </a:lnTo>
                  <a:lnTo>
                    <a:pt x="214" y="264"/>
                  </a:lnTo>
                  <a:lnTo>
                    <a:pt x="207" y="264"/>
                  </a:lnTo>
                  <a:lnTo>
                    <a:pt x="193" y="264"/>
                  </a:lnTo>
                  <a:lnTo>
                    <a:pt x="193" y="257"/>
                  </a:lnTo>
                  <a:lnTo>
                    <a:pt x="186" y="250"/>
                  </a:lnTo>
                  <a:lnTo>
                    <a:pt x="186" y="243"/>
                  </a:lnTo>
                  <a:lnTo>
                    <a:pt x="179" y="236"/>
                  </a:lnTo>
                  <a:lnTo>
                    <a:pt x="171" y="229"/>
                  </a:lnTo>
                  <a:lnTo>
                    <a:pt x="164" y="222"/>
                  </a:lnTo>
                  <a:lnTo>
                    <a:pt x="157" y="222"/>
                  </a:lnTo>
                  <a:lnTo>
                    <a:pt x="157" y="229"/>
                  </a:lnTo>
                  <a:lnTo>
                    <a:pt x="164" y="236"/>
                  </a:lnTo>
                  <a:lnTo>
                    <a:pt x="157" y="236"/>
                  </a:lnTo>
                  <a:lnTo>
                    <a:pt x="157" y="243"/>
                  </a:lnTo>
                  <a:lnTo>
                    <a:pt x="143" y="236"/>
                  </a:lnTo>
                  <a:lnTo>
                    <a:pt x="136" y="222"/>
                  </a:lnTo>
                  <a:lnTo>
                    <a:pt x="143" y="222"/>
                  </a:lnTo>
                  <a:lnTo>
                    <a:pt x="143" y="214"/>
                  </a:lnTo>
                  <a:lnTo>
                    <a:pt x="136" y="200"/>
                  </a:lnTo>
                  <a:lnTo>
                    <a:pt x="122" y="193"/>
                  </a:lnTo>
                  <a:lnTo>
                    <a:pt x="122" y="200"/>
                  </a:lnTo>
                  <a:lnTo>
                    <a:pt x="114" y="207"/>
                  </a:lnTo>
                  <a:lnTo>
                    <a:pt x="107" y="214"/>
                  </a:lnTo>
                  <a:lnTo>
                    <a:pt x="114" y="214"/>
                  </a:lnTo>
                  <a:lnTo>
                    <a:pt x="122" y="214"/>
                  </a:lnTo>
                  <a:lnTo>
                    <a:pt x="114" y="222"/>
                  </a:lnTo>
                  <a:lnTo>
                    <a:pt x="107" y="222"/>
                  </a:lnTo>
                  <a:lnTo>
                    <a:pt x="107" y="229"/>
                  </a:lnTo>
                  <a:lnTo>
                    <a:pt x="107" y="236"/>
                  </a:lnTo>
                  <a:lnTo>
                    <a:pt x="107" y="229"/>
                  </a:lnTo>
                  <a:lnTo>
                    <a:pt x="107" y="222"/>
                  </a:lnTo>
                  <a:lnTo>
                    <a:pt x="93" y="229"/>
                  </a:lnTo>
                  <a:lnTo>
                    <a:pt x="86" y="236"/>
                  </a:lnTo>
                  <a:lnTo>
                    <a:pt x="93" y="243"/>
                  </a:lnTo>
                  <a:lnTo>
                    <a:pt x="86" y="243"/>
                  </a:lnTo>
                  <a:lnTo>
                    <a:pt x="93" y="250"/>
                  </a:lnTo>
                  <a:lnTo>
                    <a:pt x="93" y="257"/>
                  </a:lnTo>
                  <a:lnTo>
                    <a:pt x="93" y="264"/>
                  </a:lnTo>
                  <a:lnTo>
                    <a:pt x="86" y="250"/>
                  </a:lnTo>
                  <a:lnTo>
                    <a:pt x="72" y="243"/>
                  </a:lnTo>
                  <a:lnTo>
                    <a:pt x="72" y="236"/>
                  </a:lnTo>
                  <a:lnTo>
                    <a:pt x="57" y="236"/>
                  </a:lnTo>
                  <a:lnTo>
                    <a:pt x="50" y="236"/>
                  </a:lnTo>
                  <a:lnTo>
                    <a:pt x="50" y="229"/>
                  </a:lnTo>
                  <a:lnTo>
                    <a:pt x="50" y="222"/>
                  </a:lnTo>
                  <a:lnTo>
                    <a:pt x="57" y="222"/>
                  </a:lnTo>
                  <a:lnTo>
                    <a:pt x="57" y="214"/>
                  </a:lnTo>
                  <a:lnTo>
                    <a:pt x="50" y="214"/>
                  </a:lnTo>
                  <a:lnTo>
                    <a:pt x="36" y="214"/>
                  </a:lnTo>
                  <a:lnTo>
                    <a:pt x="36" y="207"/>
                  </a:lnTo>
                  <a:lnTo>
                    <a:pt x="36" y="200"/>
                  </a:lnTo>
                  <a:lnTo>
                    <a:pt x="43" y="200"/>
                  </a:lnTo>
                  <a:lnTo>
                    <a:pt x="50" y="200"/>
                  </a:lnTo>
                  <a:lnTo>
                    <a:pt x="50" y="193"/>
                  </a:lnTo>
                  <a:lnTo>
                    <a:pt x="57" y="193"/>
                  </a:lnTo>
                  <a:lnTo>
                    <a:pt x="57" y="186"/>
                  </a:lnTo>
                  <a:lnTo>
                    <a:pt x="57" y="179"/>
                  </a:lnTo>
                  <a:lnTo>
                    <a:pt x="50" y="179"/>
                  </a:lnTo>
                  <a:lnTo>
                    <a:pt x="43" y="186"/>
                  </a:lnTo>
                  <a:lnTo>
                    <a:pt x="36" y="193"/>
                  </a:lnTo>
                  <a:lnTo>
                    <a:pt x="36" y="179"/>
                  </a:lnTo>
                  <a:lnTo>
                    <a:pt x="36" y="172"/>
                  </a:lnTo>
                  <a:lnTo>
                    <a:pt x="29" y="172"/>
                  </a:lnTo>
                  <a:lnTo>
                    <a:pt x="22" y="164"/>
                  </a:lnTo>
                  <a:lnTo>
                    <a:pt x="15" y="157"/>
                  </a:lnTo>
                  <a:lnTo>
                    <a:pt x="43" y="157"/>
                  </a:lnTo>
                  <a:lnTo>
                    <a:pt x="72" y="157"/>
                  </a:lnTo>
                  <a:lnTo>
                    <a:pt x="79" y="164"/>
                  </a:lnTo>
                  <a:lnTo>
                    <a:pt x="86" y="172"/>
                  </a:lnTo>
                  <a:lnTo>
                    <a:pt x="86" y="164"/>
                  </a:lnTo>
                  <a:lnTo>
                    <a:pt x="86" y="157"/>
                  </a:lnTo>
                  <a:lnTo>
                    <a:pt x="93" y="157"/>
                  </a:lnTo>
                  <a:lnTo>
                    <a:pt x="93" y="136"/>
                  </a:lnTo>
                  <a:lnTo>
                    <a:pt x="93" y="122"/>
                  </a:lnTo>
                  <a:lnTo>
                    <a:pt x="86" y="122"/>
                  </a:lnTo>
                  <a:lnTo>
                    <a:pt x="72" y="122"/>
                  </a:lnTo>
                  <a:lnTo>
                    <a:pt x="72" y="115"/>
                  </a:lnTo>
                  <a:lnTo>
                    <a:pt x="72" y="107"/>
                  </a:lnTo>
                  <a:lnTo>
                    <a:pt x="57" y="107"/>
                  </a:lnTo>
                  <a:lnTo>
                    <a:pt x="50" y="107"/>
                  </a:lnTo>
                  <a:lnTo>
                    <a:pt x="50" y="100"/>
                  </a:lnTo>
                  <a:lnTo>
                    <a:pt x="36" y="100"/>
                  </a:lnTo>
                  <a:lnTo>
                    <a:pt x="29" y="100"/>
                  </a:lnTo>
                  <a:lnTo>
                    <a:pt x="29" y="93"/>
                  </a:lnTo>
                  <a:lnTo>
                    <a:pt x="29" y="86"/>
                  </a:lnTo>
                  <a:lnTo>
                    <a:pt x="22" y="72"/>
                  </a:lnTo>
                  <a:lnTo>
                    <a:pt x="15" y="65"/>
                  </a:lnTo>
                  <a:lnTo>
                    <a:pt x="15" y="58"/>
                  </a:lnTo>
                  <a:lnTo>
                    <a:pt x="15" y="50"/>
                  </a:lnTo>
                  <a:lnTo>
                    <a:pt x="7" y="29"/>
                  </a:lnTo>
                  <a:lnTo>
                    <a:pt x="0" y="15"/>
                  </a:lnTo>
                  <a:lnTo>
                    <a:pt x="100" y="15"/>
                  </a:lnTo>
                  <a:lnTo>
                    <a:pt x="207" y="15"/>
                  </a:lnTo>
                  <a:lnTo>
                    <a:pt x="200" y="36"/>
                  </a:lnTo>
                  <a:lnTo>
                    <a:pt x="193" y="65"/>
                  </a:lnTo>
                  <a:lnTo>
                    <a:pt x="193" y="72"/>
                  </a:lnTo>
                  <a:lnTo>
                    <a:pt x="214" y="72"/>
                  </a:lnTo>
                  <a:lnTo>
                    <a:pt x="236" y="72"/>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15" name="Freeform 214"/>
            <p:cNvSpPr>
              <a:spLocks/>
            </p:cNvSpPr>
            <p:nvPr/>
          </p:nvSpPr>
          <p:spPr bwMode="auto">
            <a:xfrm>
              <a:off x="6864350" y="2058988"/>
              <a:ext cx="577850" cy="476250"/>
            </a:xfrm>
            <a:custGeom>
              <a:avLst/>
              <a:gdLst>
                <a:gd name="T0" fmla="*/ 917336875 w 364"/>
                <a:gd name="T1" fmla="*/ 448587813 h 300"/>
                <a:gd name="T2" fmla="*/ 879535325 w 364"/>
                <a:gd name="T3" fmla="*/ 448587813 h 300"/>
                <a:gd name="T4" fmla="*/ 879535325 w 364"/>
                <a:gd name="T5" fmla="*/ 539313438 h 300"/>
                <a:gd name="T6" fmla="*/ 861893438 w 364"/>
                <a:gd name="T7" fmla="*/ 556955325 h 300"/>
                <a:gd name="T8" fmla="*/ 844253138 w 364"/>
                <a:gd name="T9" fmla="*/ 592237513 h 300"/>
                <a:gd name="T10" fmla="*/ 826611250 w 364"/>
                <a:gd name="T11" fmla="*/ 612398763 h 300"/>
                <a:gd name="T12" fmla="*/ 718245325 w 364"/>
                <a:gd name="T13" fmla="*/ 682963138 h 300"/>
                <a:gd name="T14" fmla="*/ 483870000 w 364"/>
                <a:gd name="T15" fmla="*/ 682963138 h 300"/>
                <a:gd name="T16" fmla="*/ 340221888 w 364"/>
                <a:gd name="T17" fmla="*/ 592237513 h 300"/>
                <a:gd name="T18" fmla="*/ 304939700 w 364"/>
                <a:gd name="T19" fmla="*/ 574595625 h 300"/>
                <a:gd name="T20" fmla="*/ 287297813 w 364"/>
                <a:gd name="T21" fmla="*/ 556955325 h 300"/>
                <a:gd name="T22" fmla="*/ 269657513 w 364"/>
                <a:gd name="T23" fmla="*/ 556955325 h 300"/>
                <a:gd name="T24" fmla="*/ 252015625 w 364"/>
                <a:gd name="T25" fmla="*/ 556955325 h 300"/>
                <a:gd name="T26" fmla="*/ 216733438 w 364"/>
                <a:gd name="T27" fmla="*/ 539313438 h 300"/>
                <a:gd name="T28" fmla="*/ 196572188 w 364"/>
                <a:gd name="T29" fmla="*/ 521673138 h 300"/>
                <a:gd name="T30" fmla="*/ 178931888 w 364"/>
                <a:gd name="T31" fmla="*/ 504031250 h 300"/>
                <a:gd name="T32" fmla="*/ 70564375 w 364"/>
                <a:gd name="T33" fmla="*/ 468749063 h 300"/>
                <a:gd name="T34" fmla="*/ 90725625 w 364"/>
                <a:gd name="T35" fmla="*/ 342741250 h 300"/>
                <a:gd name="T36" fmla="*/ 90725625 w 364"/>
                <a:gd name="T37" fmla="*/ 287297813 h 300"/>
                <a:gd name="T38" fmla="*/ 17641888 w 364"/>
                <a:gd name="T39" fmla="*/ 234375325 h 300"/>
                <a:gd name="T40" fmla="*/ 0 w 364"/>
                <a:gd name="T41" fmla="*/ 126007813 h 300"/>
                <a:gd name="T42" fmla="*/ 90725625 w 364"/>
                <a:gd name="T43" fmla="*/ 0 h 300"/>
                <a:gd name="T44" fmla="*/ 90725625 w 364"/>
                <a:gd name="T45" fmla="*/ 35282188 h 300"/>
                <a:gd name="T46" fmla="*/ 126007813 w 364"/>
                <a:gd name="T47" fmla="*/ 35282188 h 300"/>
                <a:gd name="T48" fmla="*/ 143649700 w 364"/>
                <a:gd name="T49" fmla="*/ 55443438 h 300"/>
                <a:gd name="T50" fmla="*/ 178931888 w 364"/>
                <a:gd name="T51" fmla="*/ 73085325 h 300"/>
                <a:gd name="T52" fmla="*/ 234375325 w 364"/>
                <a:gd name="T53" fmla="*/ 73085325 h 300"/>
                <a:gd name="T54" fmla="*/ 234375325 w 364"/>
                <a:gd name="T55" fmla="*/ 108367513 h 300"/>
                <a:gd name="T56" fmla="*/ 287297813 w 364"/>
                <a:gd name="T57" fmla="*/ 126007813 h 300"/>
                <a:gd name="T58" fmla="*/ 304939700 w 364"/>
                <a:gd name="T59" fmla="*/ 178931888 h 300"/>
                <a:gd name="T60" fmla="*/ 287297813 w 364"/>
                <a:gd name="T61" fmla="*/ 216733438 h 300"/>
                <a:gd name="T62" fmla="*/ 304939700 w 364"/>
                <a:gd name="T63" fmla="*/ 234375325 h 300"/>
                <a:gd name="T64" fmla="*/ 304939700 w 364"/>
                <a:gd name="T65" fmla="*/ 269657513 h 300"/>
                <a:gd name="T66" fmla="*/ 322580000 w 364"/>
                <a:gd name="T67" fmla="*/ 252015625 h 300"/>
                <a:gd name="T68" fmla="*/ 360383138 w 364"/>
                <a:gd name="T69" fmla="*/ 234375325 h 300"/>
                <a:gd name="T70" fmla="*/ 395665325 w 364"/>
                <a:gd name="T71" fmla="*/ 252015625 h 300"/>
                <a:gd name="T72" fmla="*/ 430947513 w 364"/>
                <a:gd name="T73" fmla="*/ 252015625 h 300"/>
                <a:gd name="T74" fmla="*/ 448587813 w 364"/>
                <a:gd name="T75" fmla="*/ 252015625 h 300"/>
                <a:gd name="T76" fmla="*/ 466229700 w 364"/>
                <a:gd name="T77" fmla="*/ 269657513 h 300"/>
                <a:gd name="T78" fmla="*/ 466229700 w 364"/>
                <a:gd name="T79" fmla="*/ 234375325 h 300"/>
                <a:gd name="T80" fmla="*/ 504031250 w 364"/>
                <a:gd name="T81" fmla="*/ 234375325 h 300"/>
                <a:gd name="T82" fmla="*/ 539313438 w 364"/>
                <a:gd name="T83" fmla="*/ 269657513 h 300"/>
                <a:gd name="T84" fmla="*/ 539313438 w 364"/>
                <a:gd name="T85" fmla="*/ 342741250 h 300"/>
                <a:gd name="T86" fmla="*/ 504031250 w 364"/>
                <a:gd name="T87" fmla="*/ 360383138 h 300"/>
                <a:gd name="T88" fmla="*/ 539313438 w 364"/>
                <a:gd name="T89" fmla="*/ 395665325 h 300"/>
                <a:gd name="T90" fmla="*/ 574595625 w 364"/>
                <a:gd name="T91" fmla="*/ 360383138 h 300"/>
                <a:gd name="T92" fmla="*/ 592237513 w 364"/>
                <a:gd name="T93" fmla="*/ 342741250 h 300"/>
                <a:gd name="T94" fmla="*/ 647680950 w 364"/>
                <a:gd name="T95" fmla="*/ 342741250 h 300"/>
                <a:gd name="T96" fmla="*/ 647680950 w 364"/>
                <a:gd name="T97" fmla="*/ 304939700 h 300"/>
                <a:gd name="T98" fmla="*/ 700603438 w 364"/>
                <a:gd name="T99" fmla="*/ 304939700 h 300"/>
                <a:gd name="T100" fmla="*/ 735885625 w 364"/>
                <a:gd name="T101" fmla="*/ 342741250 h 300"/>
                <a:gd name="T102" fmla="*/ 735885625 w 364"/>
                <a:gd name="T103" fmla="*/ 413305625 h 300"/>
                <a:gd name="T104" fmla="*/ 753527513 w 364"/>
                <a:gd name="T105" fmla="*/ 448587813 h 300"/>
                <a:gd name="T106" fmla="*/ 773688763 w 364"/>
                <a:gd name="T107" fmla="*/ 468749063 h 300"/>
                <a:gd name="T108" fmla="*/ 808970950 w 364"/>
                <a:gd name="T109" fmla="*/ 413305625 h 300"/>
                <a:gd name="T110" fmla="*/ 826611250 w 364"/>
                <a:gd name="T111" fmla="*/ 360383138 h 300"/>
                <a:gd name="T112" fmla="*/ 844253138 w 364"/>
                <a:gd name="T113" fmla="*/ 304939700 h 300"/>
                <a:gd name="T114" fmla="*/ 879535325 w 364"/>
                <a:gd name="T115" fmla="*/ 342741250 h 300"/>
                <a:gd name="T116" fmla="*/ 917336875 w 364"/>
                <a:gd name="T117" fmla="*/ 395665325 h 3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64"/>
                <a:gd name="T178" fmla="*/ 0 h 300"/>
                <a:gd name="T179" fmla="*/ 364 w 364"/>
                <a:gd name="T180" fmla="*/ 300 h 3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64" h="300">
                  <a:moveTo>
                    <a:pt x="364" y="164"/>
                  </a:moveTo>
                  <a:lnTo>
                    <a:pt x="364" y="178"/>
                  </a:lnTo>
                  <a:lnTo>
                    <a:pt x="356" y="178"/>
                  </a:lnTo>
                  <a:lnTo>
                    <a:pt x="349" y="178"/>
                  </a:lnTo>
                  <a:lnTo>
                    <a:pt x="349" y="200"/>
                  </a:lnTo>
                  <a:lnTo>
                    <a:pt x="349" y="214"/>
                  </a:lnTo>
                  <a:lnTo>
                    <a:pt x="342" y="214"/>
                  </a:lnTo>
                  <a:lnTo>
                    <a:pt x="342" y="221"/>
                  </a:lnTo>
                  <a:lnTo>
                    <a:pt x="342" y="228"/>
                  </a:lnTo>
                  <a:lnTo>
                    <a:pt x="335" y="235"/>
                  </a:lnTo>
                  <a:lnTo>
                    <a:pt x="328" y="235"/>
                  </a:lnTo>
                  <a:lnTo>
                    <a:pt x="328" y="243"/>
                  </a:lnTo>
                  <a:lnTo>
                    <a:pt x="328" y="250"/>
                  </a:lnTo>
                  <a:lnTo>
                    <a:pt x="285" y="271"/>
                  </a:lnTo>
                  <a:lnTo>
                    <a:pt x="250" y="300"/>
                  </a:lnTo>
                  <a:lnTo>
                    <a:pt x="192" y="271"/>
                  </a:lnTo>
                  <a:lnTo>
                    <a:pt x="143" y="235"/>
                  </a:lnTo>
                  <a:lnTo>
                    <a:pt x="135" y="235"/>
                  </a:lnTo>
                  <a:lnTo>
                    <a:pt x="128" y="235"/>
                  </a:lnTo>
                  <a:lnTo>
                    <a:pt x="121" y="228"/>
                  </a:lnTo>
                  <a:lnTo>
                    <a:pt x="114" y="228"/>
                  </a:lnTo>
                  <a:lnTo>
                    <a:pt x="114" y="221"/>
                  </a:lnTo>
                  <a:lnTo>
                    <a:pt x="114" y="214"/>
                  </a:lnTo>
                  <a:lnTo>
                    <a:pt x="107" y="221"/>
                  </a:lnTo>
                  <a:lnTo>
                    <a:pt x="100" y="228"/>
                  </a:lnTo>
                  <a:lnTo>
                    <a:pt x="100" y="221"/>
                  </a:lnTo>
                  <a:lnTo>
                    <a:pt x="93" y="214"/>
                  </a:lnTo>
                  <a:lnTo>
                    <a:pt x="86" y="214"/>
                  </a:lnTo>
                  <a:lnTo>
                    <a:pt x="78" y="214"/>
                  </a:lnTo>
                  <a:lnTo>
                    <a:pt x="78" y="207"/>
                  </a:lnTo>
                  <a:lnTo>
                    <a:pt x="78" y="200"/>
                  </a:lnTo>
                  <a:lnTo>
                    <a:pt x="71" y="200"/>
                  </a:lnTo>
                  <a:lnTo>
                    <a:pt x="50" y="193"/>
                  </a:lnTo>
                  <a:lnTo>
                    <a:pt x="28" y="186"/>
                  </a:lnTo>
                  <a:lnTo>
                    <a:pt x="28" y="164"/>
                  </a:lnTo>
                  <a:lnTo>
                    <a:pt x="36" y="136"/>
                  </a:lnTo>
                  <a:lnTo>
                    <a:pt x="36" y="128"/>
                  </a:lnTo>
                  <a:lnTo>
                    <a:pt x="36" y="114"/>
                  </a:lnTo>
                  <a:lnTo>
                    <a:pt x="21" y="107"/>
                  </a:lnTo>
                  <a:lnTo>
                    <a:pt x="7" y="93"/>
                  </a:lnTo>
                  <a:lnTo>
                    <a:pt x="7" y="71"/>
                  </a:lnTo>
                  <a:lnTo>
                    <a:pt x="0" y="50"/>
                  </a:lnTo>
                  <a:lnTo>
                    <a:pt x="21" y="29"/>
                  </a:lnTo>
                  <a:lnTo>
                    <a:pt x="36" y="0"/>
                  </a:lnTo>
                  <a:lnTo>
                    <a:pt x="36" y="7"/>
                  </a:lnTo>
                  <a:lnTo>
                    <a:pt x="36" y="14"/>
                  </a:lnTo>
                  <a:lnTo>
                    <a:pt x="43" y="14"/>
                  </a:lnTo>
                  <a:lnTo>
                    <a:pt x="50" y="14"/>
                  </a:lnTo>
                  <a:lnTo>
                    <a:pt x="50" y="22"/>
                  </a:lnTo>
                  <a:lnTo>
                    <a:pt x="57" y="22"/>
                  </a:lnTo>
                  <a:lnTo>
                    <a:pt x="64" y="29"/>
                  </a:lnTo>
                  <a:lnTo>
                    <a:pt x="71" y="29"/>
                  </a:lnTo>
                  <a:lnTo>
                    <a:pt x="78" y="29"/>
                  </a:lnTo>
                  <a:lnTo>
                    <a:pt x="93" y="29"/>
                  </a:lnTo>
                  <a:lnTo>
                    <a:pt x="93" y="36"/>
                  </a:lnTo>
                  <a:lnTo>
                    <a:pt x="93" y="43"/>
                  </a:lnTo>
                  <a:lnTo>
                    <a:pt x="100" y="43"/>
                  </a:lnTo>
                  <a:lnTo>
                    <a:pt x="114" y="50"/>
                  </a:lnTo>
                  <a:lnTo>
                    <a:pt x="121" y="64"/>
                  </a:lnTo>
                  <a:lnTo>
                    <a:pt x="121" y="71"/>
                  </a:lnTo>
                  <a:lnTo>
                    <a:pt x="121" y="86"/>
                  </a:lnTo>
                  <a:lnTo>
                    <a:pt x="114" y="86"/>
                  </a:lnTo>
                  <a:lnTo>
                    <a:pt x="114" y="93"/>
                  </a:lnTo>
                  <a:lnTo>
                    <a:pt x="121" y="93"/>
                  </a:lnTo>
                  <a:lnTo>
                    <a:pt x="121" y="100"/>
                  </a:lnTo>
                  <a:lnTo>
                    <a:pt x="121" y="107"/>
                  </a:lnTo>
                  <a:lnTo>
                    <a:pt x="128" y="107"/>
                  </a:lnTo>
                  <a:lnTo>
                    <a:pt x="128" y="100"/>
                  </a:lnTo>
                  <a:lnTo>
                    <a:pt x="128" y="93"/>
                  </a:lnTo>
                  <a:lnTo>
                    <a:pt x="143" y="93"/>
                  </a:lnTo>
                  <a:lnTo>
                    <a:pt x="150" y="93"/>
                  </a:lnTo>
                  <a:lnTo>
                    <a:pt x="157" y="100"/>
                  </a:lnTo>
                  <a:lnTo>
                    <a:pt x="164" y="107"/>
                  </a:lnTo>
                  <a:lnTo>
                    <a:pt x="171" y="100"/>
                  </a:lnTo>
                  <a:lnTo>
                    <a:pt x="178" y="93"/>
                  </a:lnTo>
                  <a:lnTo>
                    <a:pt x="178" y="100"/>
                  </a:lnTo>
                  <a:lnTo>
                    <a:pt x="178" y="107"/>
                  </a:lnTo>
                  <a:lnTo>
                    <a:pt x="185" y="107"/>
                  </a:lnTo>
                  <a:lnTo>
                    <a:pt x="185" y="100"/>
                  </a:lnTo>
                  <a:lnTo>
                    <a:pt x="185" y="93"/>
                  </a:lnTo>
                  <a:lnTo>
                    <a:pt x="192" y="93"/>
                  </a:lnTo>
                  <a:lnTo>
                    <a:pt x="200" y="93"/>
                  </a:lnTo>
                  <a:lnTo>
                    <a:pt x="207" y="100"/>
                  </a:lnTo>
                  <a:lnTo>
                    <a:pt x="214" y="107"/>
                  </a:lnTo>
                  <a:lnTo>
                    <a:pt x="214" y="121"/>
                  </a:lnTo>
                  <a:lnTo>
                    <a:pt x="214" y="136"/>
                  </a:lnTo>
                  <a:lnTo>
                    <a:pt x="207" y="143"/>
                  </a:lnTo>
                  <a:lnTo>
                    <a:pt x="200" y="143"/>
                  </a:lnTo>
                  <a:lnTo>
                    <a:pt x="207" y="150"/>
                  </a:lnTo>
                  <a:lnTo>
                    <a:pt x="214" y="157"/>
                  </a:lnTo>
                  <a:lnTo>
                    <a:pt x="221" y="150"/>
                  </a:lnTo>
                  <a:lnTo>
                    <a:pt x="228" y="143"/>
                  </a:lnTo>
                  <a:lnTo>
                    <a:pt x="235" y="143"/>
                  </a:lnTo>
                  <a:lnTo>
                    <a:pt x="235" y="136"/>
                  </a:lnTo>
                  <a:lnTo>
                    <a:pt x="250" y="136"/>
                  </a:lnTo>
                  <a:lnTo>
                    <a:pt x="257" y="136"/>
                  </a:lnTo>
                  <a:lnTo>
                    <a:pt x="257" y="128"/>
                  </a:lnTo>
                  <a:lnTo>
                    <a:pt x="257" y="121"/>
                  </a:lnTo>
                  <a:lnTo>
                    <a:pt x="271" y="121"/>
                  </a:lnTo>
                  <a:lnTo>
                    <a:pt x="278" y="121"/>
                  </a:lnTo>
                  <a:lnTo>
                    <a:pt x="285" y="128"/>
                  </a:lnTo>
                  <a:lnTo>
                    <a:pt x="292" y="136"/>
                  </a:lnTo>
                  <a:lnTo>
                    <a:pt x="292" y="150"/>
                  </a:lnTo>
                  <a:lnTo>
                    <a:pt x="292" y="164"/>
                  </a:lnTo>
                  <a:lnTo>
                    <a:pt x="299" y="164"/>
                  </a:lnTo>
                  <a:lnTo>
                    <a:pt x="299" y="178"/>
                  </a:lnTo>
                  <a:lnTo>
                    <a:pt x="299" y="186"/>
                  </a:lnTo>
                  <a:lnTo>
                    <a:pt x="307" y="186"/>
                  </a:lnTo>
                  <a:lnTo>
                    <a:pt x="307" y="178"/>
                  </a:lnTo>
                  <a:lnTo>
                    <a:pt x="321" y="164"/>
                  </a:lnTo>
                  <a:lnTo>
                    <a:pt x="328" y="157"/>
                  </a:lnTo>
                  <a:lnTo>
                    <a:pt x="328" y="143"/>
                  </a:lnTo>
                  <a:lnTo>
                    <a:pt x="328" y="121"/>
                  </a:lnTo>
                  <a:lnTo>
                    <a:pt x="335" y="121"/>
                  </a:lnTo>
                  <a:lnTo>
                    <a:pt x="342" y="121"/>
                  </a:lnTo>
                  <a:lnTo>
                    <a:pt x="349" y="136"/>
                  </a:lnTo>
                  <a:lnTo>
                    <a:pt x="364" y="143"/>
                  </a:lnTo>
                  <a:lnTo>
                    <a:pt x="364" y="157"/>
                  </a:lnTo>
                  <a:lnTo>
                    <a:pt x="364" y="164"/>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16" name="Freeform 215"/>
            <p:cNvSpPr>
              <a:spLocks/>
            </p:cNvSpPr>
            <p:nvPr/>
          </p:nvSpPr>
          <p:spPr bwMode="auto">
            <a:xfrm>
              <a:off x="6864350" y="2058988"/>
              <a:ext cx="577850" cy="476250"/>
            </a:xfrm>
            <a:custGeom>
              <a:avLst/>
              <a:gdLst>
                <a:gd name="T0" fmla="*/ 917336875 w 364"/>
                <a:gd name="T1" fmla="*/ 448587813 h 300"/>
                <a:gd name="T2" fmla="*/ 879535325 w 364"/>
                <a:gd name="T3" fmla="*/ 448587813 h 300"/>
                <a:gd name="T4" fmla="*/ 879535325 w 364"/>
                <a:gd name="T5" fmla="*/ 539313438 h 300"/>
                <a:gd name="T6" fmla="*/ 861893438 w 364"/>
                <a:gd name="T7" fmla="*/ 556955325 h 300"/>
                <a:gd name="T8" fmla="*/ 844253138 w 364"/>
                <a:gd name="T9" fmla="*/ 592237513 h 300"/>
                <a:gd name="T10" fmla="*/ 826611250 w 364"/>
                <a:gd name="T11" fmla="*/ 612398763 h 300"/>
                <a:gd name="T12" fmla="*/ 718245325 w 364"/>
                <a:gd name="T13" fmla="*/ 682963138 h 300"/>
                <a:gd name="T14" fmla="*/ 483870000 w 364"/>
                <a:gd name="T15" fmla="*/ 682963138 h 300"/>
                <a:gd name="T16" fmla="*/ 340221888 w 364"/>
                <a:gd name="T17" fmla="*/ 592237513 h 300"/>
                <a:gd name="T18" fmla="*/ 304939700 w 364"/>
                <a:gd name="T19" fmla="*/ 574595625 h 300"/>
                <a:gd name="T20" fmla="*/ 287297813 w 364"/>
                <a:gd name="T21" fmla="*/ 556955325 h 300"/>
                <a:gd name="T22" fmla="*/ 269657513 w 364"/>
                <a:gd name="T23" fmla="*/ 556955325 h 300"/>
                <a:gd name="T24" fmla="*/ 252015625 w 364"/>
                <a:gd name="T25" fmla="*/ 556955325 h 300"/>
                <a:gd name="T26" fmla="*/ 216733438 w 364"/>
                <a:gd name="T27" fmla="*/ 539313438 h 300"/>
                <a:gd name="T28" fmla="*/ 196572188 w 364"/>
                <a:gd name="T29" fmla="*/ 521673138 h 300"/>
                <a:gd name="T30" fmla="*/ 178931888 w 364"/>
                <a:gd name="T31" fmla="*/ 504031250 h 300"/>
                <a:gd name="T32" fmla="*/ 70564375 w 364"/>
                <a:gd name="T33" fmla="*/ 468749063 h 300"/>
                <a:gd name="T34" fmla="*/ 90725625 w 364"/>
                <a:gd name="T35" fmla="*/ 342741250 h 300"/>
                <a:gd name="T36" fmla="*/ 90725625 w 364"/>
                <a:gd name="T37" fmla="*/ 287297813 h 300"/>
                <a:gd name="T38" fmla="*/ 17641888 w 364"/>
                <a:gd name="T39" fmla="*/ 234375325 h 300"/>
                <a:gd name="T40" fmla="*/ 0 w 364"/>
                <a:gd name="T41" fmla="*/ 126007813 h 300"/>
                <a:gd name="T42" fmla="*/ 90725625 w 364"/>
                <a:gd name="T43" fmla="*/ 0 h 300"/>
                <a:gd name="T44" fmla="*/ 90725625 w 364"/>
                <a:gd name="T45" fmla="*/ 35282188 h 300"/>
                <a:gd name="T46" fmla="*/ 126007813 w 364"/>
                <a:gd name="T47" fmla="*/ 35282188 h 300"/>
                <a:gd name="T48" fmla="*/ 143649700 w 364"/>
                <a:gd name="T49" fmla="*/ 55443438 h 300"/>
                <a:gd name="T50" fmla="*/ 178931888 w 364"/>
                <a:gd name="T51" fmla="*/ 73085325 h 300"/>
                <a:gd name="T52" fmla="*/ 234375325 w 364"/>
                <a:gd name="T53" fmla="*/ 73085325 h 300"/>
                <a:gd name="T54" fmla="*/ 234375325 w 364"/>
                <a:gd name="T55" fmla="*/ 108367513 h 300"/>
                <a:gd name="T56" fmla="*/ 287297813 w 364"/>
                <a:gd name="T57" fmla="*/ 126007813 h 300"/>
                <a:gd name="T58" fmla="*/ 304939700 w 364"/>
                <a:gd name="T59" fmla="*/ 178931888 h 300"/>
                <a:gd name="T60" fmla="*/ 287297813 w 364"/>
                <a:gd name="T61" fmla="*/ 216733438 h 300"/>
                <a:gd name="T62" fmla="*/ 304939700 w 364"/>
                <a:gd name="T63" fmla="*/ 234375325 h 300"/>
                <a:gd name="T64" fmla="*/ 304939700 w 364"/>
                <a:gd name="T65" fmla="*/ 269657513 h 300"/>
                <a:gd name="T66" fmla="*/ 322580000 w 364"/>
                <a:gd name="T67" fmla="*/ 252015625 h 300"/>
                <a:gd name="T68" fmla="*/ 360383138 w 364"/>
                <a:gd name="T69" fmla="*/ 234375325 h 300"/>
                <a:gd name="T70" fmla="*/ 395665325 w 364"/>
                <a:gd name="T71" fmla="*/ 252015625 h 300"/>
                <a:gd name="T72" fmla="*/ 430947513 w 364"/>
                <a:gd name="T73" fmla="*/ 252015625 h 300"/>
                <a:gd name="T74" fmla="*/ 448587813 w 364"/>
                <a:gd name="T75" fmla="*/ 252015625 h 300"/>
                <a:gd name="T76" fmla="*/ 466229700 w 364"/>
                <a:gd name="T77" fmla="*/ 269657513 h 300"/>
                <a:gd name="T78" fmla="*/ 466229700 w 364"/>
                <a:gd name="T79" fmla="*/ 234375325 h 300"/>
                <a:gd name="T80" fmla="*/ 504031250 w 364"/>
                <a:gd name="T81" fmla="*/ 234375325 h 300"/>
                <a:gd name="T82" fmla="*/ 539313438 w 364"/>
                <a:gd name="T83" fmla="*/ 269657513 h 300"/>
                <a:gd name="T84" fmla="*/ 539313438 w 364"/>
                <a:gd name="T85" fmla="*/ 342741250 h 300"/>
                <a:gd name="T86" fmla="*/ 504031250 w 364"/>
                <a:gd name="T87" fmla="*/ 360383138 h 300"/>
                <a:gd name="T88" fmla="*/ 539313438 w 364"/>
                <a:gd name="T89" fmla="*/ 395665325 h 300"/>
                <a:gd name="T90" fmla="*/ 574595625 w 364"/>
                <a:gd name="T91" fmla="*/ 360383138 h 300"/>
                <a:gd name="T92" fmla="*/ 592237513 w 364"/>
                <a:gd name="T93" fmla="*/ 342741250 h 300"/>
                <a:gd name="T94" fmla="*/ 647680950 w 364"/>
                <a:gd name="T95" fmla="*/ 342741250 h 300"/>
                <a:gd name="T96" fmla="*/ 647680950 w 364"/>
                <a:gd name="T97" fmla="*/ 304939700 h 300"/>
                <a:gd name="T98" fmla="*/ 700603438 w 364"/>
                <a:gd name="T99" fmla="*/ 304939700 h 300"/>
                <a:gd name="T100" fmla="*/ 735885625 w 364"/>
                <a:gd name="T101" fmla="*/ 342741250 h 300"/>
                <a:gd name="T102" fmla="*/ 735885625 w 364"/>
                <a:gd name="T103" fmla="*/ 413305625 h 300"/>
                <a:gd name="T104" fmla="*/ 753527513 w 364"/>
                <a:gd name="T105" fmla="*/ 448587813 h 300"/>
                <a:gd name="T106" fmla="*/ 773688763 w 364"/>
                <a:gd name="T107" fmla="*/ 468749063 h 300"/>
                <a:gd name="T108" fmla="*/ 808970950 w 364"/>
                <a:gd name="T109" fmla="*/ 413305625 h 300"/>
                <a:gd name="T110" fmla="*/ 826611250 w 364"/>
                <a:gd name="T111" fmla="*/ 360383138 h 300"/>
                <a:gd name="T112" fmla="*/ 844253138 w 364"/>
                <a:gd name="T113" fmla="*/ 304939700 h 300"/>
                <a:gd name="T114" fmla="*/ 879535325 w 364"/>
                <a:gd name="T115" fmla="*/ 342741250 h 300"/>
                <a:gd name="T116" fmla="*/ 917336875 w 364"/>
                <a:gd name="T117" fmla="*/ 395665325 h 3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64"/>
                <a:gd name="T178" fmla="*/ 0 h 300"/>
                <a:gd name="T179" fmla="*/ 364 w 364"/>
                <a:gd name="T180" fmla="*/ 300 h 3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64" h="300">
                  <a:moveTo>
                    <a:pt x="364" y="164"/>
                  </a:moveTo>
                  <a:lnTo>
                    <a:pt x="364" y="178"/>
                  </a:lnTo>
                  <a:lnTo>
                    <a:pt x="356" y="178"/>
                  </a:lnTo>
                  <a:lnTo>
                    <a:pt x="349" y="178"/>
                  </a:lnTo>
                  <a:lnTo>
                    <a:pt x="349" y="200"/>
                  </a:lnTo>
                  <a:lnTo>
                    <a:pt x="349" y="214"/>
                  </a:lnTo>
                  <a:lnTo>
                    <a:pt x="342" y="214"/>
                  </a:lnTo>
                  <a:lnTo>
                    <a:pt x="342" y="221"/>
                  </a:lnTo>
                  <a:lnTo>
                    <a:pt x="342" y="228"/>
                  </a:lnTo>
                  <a:lnTo>
                    <a:pt x="335" y="235"/>
                  </a:lnTo>
                  <a:lnTo>
                    <a:pt x="328" y="235"/>
                  </a:lnTo>
                  <a:lnTo>
                    <a:pt x="328" y="243"/>
                  </a:lnTo>
                  <a:lnTo>
                    <a:pt x="328" y="250"/>
                  </a:lnTo>
                  <a:lnTo>
                    <a:pt x="285" y="271"/>
                  </a:lnTo>
                  <a:lnTo>
                    <a:pt x="250" y="300"/>
                  </a:lnTo>
                  <a:lnTo>
                    <a:pt x="192" y="271"/>
                  </a:lnTo>
                  <a:lnTo>
                    <a:pt x="143" y="235"/>
                  </a:lnTo>
                  <a:lnTo>
                    <a:pt x="135" y="235"/>
                  </a:lnTo>
                  <a:lnTo>
                    <a:pt x="128" y="235"/>
                  </a:lnTo>
                  <a:lnTo>
                    <a:pt x="121" y="228"/>
                  </a:lnTo>
                  <a:lnTo>
                    <a:pt x="114" y="228"/>
                  </a:lnTo>
                  <a:lnTo>
                    <a:pt x="114" y="221"/>
                  </a:lnTo>
                  <a:lnTo>
                    <a:pt x="114" y="214"/>
                  </a:lnTo>
                  <a:lnTo>
                    <a:pt x="107" y="221"/>
                  </a:lnTo>
                  <a:lnTo>
                    <a:pt x="100" y="228"/>
                  </a:lnTo>
                  <a:lnTo>
                    <a:pt x="100" y="221"/>
                  </a:lnTo>
                  <a:lnTo>
                    <a:pt x="93" y="214"/>
                  </a:lnTo>
                  <a:lnTo>
                    <a:pt x="86" y="214"/>
                  </a:lnTo>
                  <a:lnTo>
                    <a:pt x="78" y="214"/>
                  </a:lnTo>
                  <a:lnTo>
                    <a:pt x="78" y="207"/>
                  </a:lnTo>
                  <a:lnTo>
                    <a:pt x="78" y="200"/>
                  </a:lnTo>
                  <a:lnTo>
                    <a:pt x="71" y="200"/>
                  </a:lnTo>
                  <a:lnTo>
                    <a:pt x="50" y="193"/>
                  </a:lnTo>
                  <a:lnTo>
                    <a:pt x="28" y="186"/>
                  </a:lnTo>
                  <a:lnTo>
                    <a:pt x="28" y="164"/>
                  </a:lnTo>
                  <a:lnTo>
                    <a:pt x="36" y="136"/>
                  </a:lnTo>
                  <a:lnTo>
                    <a:pt x="36" y="128"/>
                  </a:lnTo>
                  <a:lnTo>
                    <a:pt x="36" y="114"/>
                  </a:lnTo>
                  <a:lnTo>
                    <a:pt x="21" y="107"/>
                  </a:lnTo>
                  <a:lnTo>
                    <a:pt x="7" y="93"/>
                  </a:lnTo>
                  <a:lnTo>
                    <a:pt x="7" y="71"/>
                  </a:lnTo>
                  <a:lnTo>
                    <a:pt x="0" y="50"/>
                  </a:lnTo>
                  <a:lnTo>
                    <a:pt x="21" y="29"/>
                  </a:lnTo>
                  <a:lnTo>
                    <a:pt x="36" y="0"/>
                  </a:lnTo>
                  <a:lnTo>
                    <a:pt x="36" y="7"/>
                  </a:lnTo>
                  <a:lnTo>
                    <a:pt x="36" y="14"/>
                  </a:lnTo>
                  <a:lnTo>
                    <a:pt x="43" y="14"/>
                  </a:lnTo>
                  <a:lnTo>
                    <a:pt x="50" y="14"/>
                  </a:lnTo>
                  <a:lnTo>
                    <a:pt x="50" y="22"/>
                  </a:lnTo>
                  <a:lnTo>
                    <a:pt x="57" y="22"/>
                  </a:lnTo>
                  <a:lnTo>
                    <a:pt x="64" y="29"/>
                  </a:lnTo>
                  <a:lnTo>
                    <a:pt x="71" y="29"/>
                  </a:lnTo>
                  <a:lnTo>
                    <a:pt x="78" y="29"/>
                  </a:lnTo>
                  <a:lnTo>
                    <a:pt x="93" y="29"/>
                  </a:lnTo>
                  <a:lnTo>
                    <a:pt x="93" y="36"/>
                  </a:lnTo>
                  <a:lnTo>
                    <a:pt x="93" y="43"/>
                  </a:lnTo>
                  <a:lnTo>
                    <a:pt x="100" y="43"/>
                  </a:lnTo>
                  <a:lnTo>
                    <a:pt x="114" y="50"/>
                  </a:lnTo>
                  <a:lnTo>
                    <a:pt x="121" y="64"/>
                  </a:lnTo>
                  <a:lnTo>
                    <a:pt x="121" y="71"/>
                  </a:lnTo>
                  <a:lnTo>
                    <a:pt x="121" y="86"/>
                  </a:lnTo>
                  <a:lnTo>
                    <a:pt x="114" y="86"/>
                  </a:lnTo>
                  <a:lnTo>
                    <a:pt x="114" y="93"/>
                  </a:lnTo>
                  <a:lnTo>
                    <a:pt x="121" y="93"/>
                  </a:lnTo>
                  <a:lnTo>
                    <a:pt x="121" y="100"/>
                  </a:lnTo>
                  <a:lnTo>
                    <a:pt x="121" y="107"/>
                  </a:lnTo>
                  <a:lnTo>
                    <a:pt x="128" y="107"/>
                  </a:lnTo>
                  <a:lnTo>
                    <a:pt x="128" y="100"/>
                  </a:lnTo>
                  <a:lnTo>
                    <a:pt x="128" y="93"/>
                  </a:lnTo>
                  <a:lnTo>
                    <a:pt x="143" y="93"/>
                  </a:lnTo>
                  <a:lnTo>
                    <a:pt x="150" y="93"/>
                  </a:lnTo>
                  <a:lnTo>
                    <a:pt x="157" y="100"/>
                  </a:lnTo>
                  <a:lnTo>
                    <a:pt x="164" y="107"/>
                  </a:lnTo>
                  <a:lnTo>
                    <a:pt x="171" y="100"/>
                  </a:lnTo>
                  <a:lnTo>
                    <a:pt x="178" y="93"/>
                  </a:lnTo>
                  <a:lnTo>
                    <a:pt x="178" y="100"/>
                  </a:lnTo>
                  <a:lnTo>
                    <a:pt x="178" y="107"/>
                  </a:lnTo>
                  <a:lnTo>
                    <a:pt x="185" y="107"/>
                  </a:lnTo>
                  <a:lnTo>
                    <a:pt x="185" y="100"/>
                  </a:lnTo>
                  <a:lnTo>
                    <a:pt x="185" y="93"/>
                  </a:lnTo>
                  <a:lnTo>
                    <a:pt x="192" y="93"/>
                  </a:lnTo>
                  <a:lnTo>
                    <a:pt x="200" y="93"/>
                  </a:lnTo>
                  <a:lnTo>
                    <a:pt x="207" y="100"/>
                  </a:lnTo>
                  <a:lnTo>
                    <a:pt x="214" y="107"/>
                  </a:lnTo>
                  <a:lnTo>
                    <a:pt x="214" y="121"/>
                  </a:lnTo>
                  <a:lnTo>
                    <a:pt x="214" y="136"/>
                  </a:lnTo>
                  <a:lnTo>
                    <a:pt x="207" y="143"/>
                  </a:lnTo>
                  <a:lnTo>
                    <a:pt x="200" y="143"/>
                  </a:lnTo>
                  <a:lnTo>
                    <a:pt x="207" y="150"/>
                  </a:lnTo>
                  <a:lnTo>
                    <a:pt x="214" y="157"/>
                  </a:lnTo>
                  <a:lnTo>
                    <a:pt x="221" y="150"/>
                  </a:lnTo>
                  <a:lnTo>
                    <a:pt x="228" y="143"/>
                  </a:lnTo>
                  <a:lnTo>
                    <a:pt x="235" y="143"/>
                  </a:lnTo>
                  <a:lnTo>
                    <a:pt x="235" y="136"/>
                  </a:lnTo>
                  <a:lnTo>
                    <a:pt x="250" y="136"/>
                  </a:lnTo>
                  <a:lnTo>
                    <a:pt x="257" y="136"/>
                  </a:lnTo>
                  <a:lnTo>
                    <a:pt x="257" y="128"/>
                  </a:lnTo>
                  <a:lnTo>
                    <a:pt x="257" y="121"/>
                  </a:lnTo>
                  <a:lnTo>
                    <a:pt x="271" y="121"/>
                  </a:lnTo>
                  <a:lnTo>
                    <a:pt x="278" y="121"/>
                  </a:lnTo>
                  <a:lnTo>
                    <a:pt x="285" y="128"/>
                  </a:lnTo>
                  <a:lnTo>
                    <a:pt x="292" y="136"/>
                  </a:lnTo>
                  <a:lnTo>
                    <a:pt x="292" y="150"/>
                  </a:lnTo>
                  <a:lnTo>
                    <a:pt x="292" y="164"/>
                  </a:lnTo>
                  <a:lnTo>
                    <a:pt x="299" y="164"/>
                  </a:lnTo>
                  <a:lnTo>
                    <a:pt x="299" y="178"/>
                  </a:lnTo>
                  <a:lnTo>
                    <a:pt x="299" y="186"/>
                  </a:lnTo>
                  <a:lnTo>
                    <a:pt x="307" y="186"/>
                  </a:lnTo>
                  <a:lnTo>
                    <a:pt x="307" y="178"/>
                  </a:lnTo>
                  <a:lnTo>
                    <a:pt x="321" y="164"/>
                  </a:lnTo>
                  <a:lnTo>
                    <a:pt x="328" y="157"/>
                  </a:lnTo>
                  <a:lnTo>
                    <a:pt x="328" y="143"/>
                  </a:lnTo>
                  <a:lnTo>
                    <a:pt x="328" y="121"/>
                  </a:lnTo>
                  <a:lnTo>
                    <a:pt x="335" y="121"/>
                  </a:lnTo>
                  <a:lnTo>
                    <a:pt x="342" y="121"/>
                  </a:lnTo>
                  <a:lnTo>
                    <a:pt x="349" y="136"/>
                  </a:lnTo>
                  <a:lnTo>
                    <a:pt x="364" y="143"/>
                  </a:lnTo>
                  <a:lnTo>
                    <a:pt x="364" y="15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17" name="Freeform 216"/>
            <p:cNvSpPr>
              <a:spLocks/>
            </p:cNvSpPr>
            <p:nvPr/>
          </p:nvSpPr>
          <p:spPr bwMode="auto">
            <a:xfrm>
              <a:off x="6921500" y="1855788"/>
              <a:ext cx="611188" cy="498475"/>
            </a:xfrm>
            <a:custGeom>
              <a:avLst/>
              <a:gdLst>
                <a:gd name="T0" fmla="*/ 844253828 w 385"/>
                <a:gd name="T1" fmla="*/ 126007813 h 314"/>
                <a:gd name="T2" fmla="*/ 861894143 w 385"/>
                <a:gd name="T3" fmla="*/ 214214075 h 314"/>
                <a:gd name="T4" fmla="*/ 879536045 w 385"/>
                <a:gd name="T5" fmla="*/ 252015625 h 314"/>
                <a:gd name="T6" fmla="*/ 897176359 w 385"/>
                <a:gd name="T7" fmla="*/ 378023438 h 314"/>
                <a:gd name="T8" fmla="*/ 914818261 w 385"/>
                <a:gd name="T9" fmla="*/ 430947513 h 314"/>
                <a:gd name="T10" fmla="*/ 970261744 w 385"/>
                <a:gd name="T11" fmla="*/ 430947513 h 314"/>
                <a:gd name="T12" fmla="*/ 952619842 w 385"/>
                <a:gd name="T13" fmla="*/ 466229700 h 314"/>
                <a:gd name="T14" fmla="*/ 897176359 w 385"/>
                <a:gd name="T15" fmla="*/ 539313438 h 314"/>
                <a:gd name="T16" fmla="*/ 861894143 w 385"/>
                <a:gd name="T17" fmla="*/ 592237513 h 314"/>
                <a:gd name="T18" fmla="*/ 897176359 w 385"/>
                <a:gd name="T19" fmla="*/ 609877813 h 314"/>
                <a:gd name="T20" fmla="*/ 861894143 w 385"/>
                <a:gd name="T21" fmla="*/ 665321250 h 314"/>
                <a:gd name="T22" fmla="*/ 826611926 w 385"/>
                <a:gd name="T23" fmla="*/ 682963138 h 314"/>
                <a:gd name="T24" fmla="*/ 753528129 w 385"/>
                <a:gd name="T25" fmla="*/ 627519700 h 314"/>
                <a:gd name="T26" fmla="*/ 735886227 w 385"/>
                <a:gd name="T27" fmla="*/ 718245325 h 314"/>
                <a:gd name="T28" fmla="*/ 682963696 w 385"/>
                <a:gd name="T29" fmla="*/ 791329063 h 314"/>
                <a:gd name="T30" fmla="*/ 662802430 w 385"/>
                <a:gd name="T31" fmla="*/ 735885625 h 314"/>
                <a:gd name="T32" fmla="*/ 645160528 w 385"/>
                <a:gd name="T33" fmla="*/ 665321250 h 314"/>
                <a:gd name="T34" fmla="*/ 592237997 w 385"/>
                <a:gd name="T35" fmla="*/ 627519700 h 314"/>
                <a:gd name="T36" fmla="*/ 556955781 w 385"/>
                <a:gd name="T37" fmla="*/ 665321250 h 314"/>
                <a:gd name="T38" fmla="*/ 501512298 w 385"/>
                <a:gd name="T39" fmla="*/ 682963138 h 314"/>
                <a:gd name="T40" fmla="*/ 448588179 w 385"/>
                <a:gd name="T41" fmla="*/ 718245325 h 314"/>
                <a:gd name="T42" fmla="*/ 430947865 w 385"/>
                <a:gd name="T43" fmla="*/ 682963138 h 314"/>
                <a:gd name="T44" fmla="*/ 448588179 w 385"/>
                <a:gd name="T45" fmla="*/ 592237513 h 314"/>
                <a:gd name="T46" fmla="*/ 393144697 w 385"/>
                <a:gd name="T47" fmla="*/ 556955325 h 314"/>
                <a:gd name="T48" fmla="*/ 375504382 w 385"/>
                <a:gd name="T49" fmla="*/ 592237513 h 314"/>
                <a:gd name="T50" fmla="*/ 357862480 w 385"/>
                <a:gd name="T51" fmla="*/ 556955325 h 314"/>
                <a:gd name="T52" fmla="*/ 304939949 w 385"/>
                <a:gd name="T53" fmla="*/ 574595625 h 314"/>
                <a:gd name="T54" fmla="*/ 231854565 w 385"/>
                <a:gd name="T55" fmla="*/ 556955325 h 314"/>
                <a:gd name="T56" fmla="*/ 214214250 w 385"/>
                <a:gd name="T57" fmla="*/ 592237513 h 314"/>
                <a:gd name="T58" fmla="*/ 196572348 w 385"/>
                <a:gd name="T59" fmla="*/ 556955325 h 314"/>
                <a:gd name="T60" fmla="*/ 214214250 w 385"/>
                <a:gd name="T61" fmla="*/ 501511888 h 314"/>
                <a:gd name="T62" fmla="*/ 161290132 w 385"/>
                <a:gd name="T63" fmla="*/ 430947513 h 314"/>
                <a:gd name="T64" fmla="*/ 143649818 w 385"/>
                <a:gd name="T65" fmla="*/ 395665325 h 314"/>
                <a:gd name="T66" fmla="*/ 70564433 w 385"/>
                <a:gd name="T67" fmla="*/ 395665325 h 314"/>
                <a:gd name="T68" fmla="*/ 35282216 w 385"/>
                <a:gd name="T69" fmla="*/ 357862188 h 314"/>
                <a:gd name="T70" fmla="*/ 0 w 385"/>
                <a:gd name="T71" fmla="*/ 340221888 h 314"/>
                <a:gd name="T72" fmla="*/ 35282216 w 385"/>
                <a:gd name="T73" fmla="*/ 304939700 h 314"/>
                <a:gd name="T74" fmla="*/ 88206335 w 385"/>
                <a:gd name="T75" fmla="*/ 269657513 h 314"/>
                <a:gd name="T76" fmla="*/ 161290132 w 385"/>
                <a:gd name="T77" fmla="*/ 252015625 h 314"/>
                <a:gd name="T78" fmla="*/ 105846649 w 385"/>
                <a:gd name="T79" fmla="*/ 252015625 h 314"/>
                <a:gd name="T80" fmla="*/ 88206335 w 385"/>
                <a:gd name="T81" fmla="*/ 178931888 h 314"/>
                <a:gd name="T82" fmla="*/ 70564433 w 385"/>
                <a:gd name="T83" fmla="*/ 161290000 h 314"/>
                <a:gd name="T84" fmla="*/ 52924118 w 385"/>
                <a:gd name="T85" fmla="*/ 88206263 h 314"/>
                <a:gd name="T86" fmla="*/ 126007916 w 385"/>
                <a:gd name="T87" fmla="*/ 52924075 h 314"/>
                <a:gd name="T88" fmla="*/ 196572348 w 385"/>
                <a:gd name="T89" fmla="*/ 0 h 314"/>
                <a:gd name="T90" fmla="*/ 879536045 w 385"/>
                <a:gd name="T91" fmla="*/ 17641888 h 314"/>
                <a:gd name="T92" fmla="*/ 861894143 w 385"/>
                <a:gd name="T93" fmla="*/ 52924075 h 3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85"/>
                <a:gd name="T142" fmla="*/ 0 h 314"/>
                <a:gd name="T143" fmla="*/ 385 w 385"/>
                <a:gd name="T144" fmla="*/ 314 h 3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85" h="314">
                  <a:moveTo>
                    <a:pt x="342" y="21"/>
                  </a:moveTo>
                  <a:lnTo>
                    <a:pt x="335" y="21"/>
                  </a:lnTo>
                  <a:lnTo>
                    <a:pt x="335" y="50"/>
                  </a:lnTo>
                  <a:lnTo>
                    <a:pt x="335" y="71"/>
                  </a:lnTo>
                  <a:lnTo>
                    <a:pt x="342" y="78"/>
                  </a:lnTo>
                  <a:lnTo>
                    <a:pt x="342" y="85"/>
                  </a:lnTo>
                  <a:lnTo>
                    <a:pt x="342" y="92"/>
                  </a:lnTo>
                  <a:lnTo>
                    <a:pt x="342" y="100"/>
                  </a:lnTo>
                  <a:lnTo>
                    <a:pt x="349" y="100"/>
                  </a:lnTo>
                  <a:lnTo>
                    <a:pt x="356" y="107"/>
                  </a:lnTo>
                  <a:lnTo>
                    <a:pt x="356" y="128"/>
                  </a:lnTo>
                  <a:lnTo>
                    <a:pt x="356" y="150"/>
                  </a:lnTo>
                  <a:lnTo>
                    <a:pt x="363" y="150"/>
                  </a:lnTo>
                  <a:lnTo>
                    <a:pt x="363" y="157"/>
                  </a:lnTo>
                  <a:lnTo>
                    <a:pt x="363" y="171"/>
                  </a:lnTo>
                  <a:lnTo>
                    <a:pt x="370" y="171"/>
                  </a:lnTo>
                  <a:lnTo>
                    <a:pt x="378" y="171"/>
                  </a:lnTo>
                  <a:lnTo>
                    <a:pt x="385" y="171"/>
                  </a:lnTo>
                  <a:lnTo>
                    <a:pt x="385" y="178"/>
                  </a:lnTo>
                  <a:lnTo>
                    <a:pt x="378" y="178"/>
                  </a:lnTo>
                  <a:lnTo>
                    <a:pt x="378" y="185"/>
                  </a:lnTo>
                  <a:lnTo>
                    <a:pt x="378" y="192"/>
                  </a:lnTo>
                  <a:lnTo>
                    <a:pt x="363" y="199"/>
                  </a:lnTo>
                  <a:lnTo>
                    <a:pt x="356" y="214"/>
                  </a:lnTo>
                  <a:lnTo>
                    <a:pt x="356" y="221"/>
                  </a:lnTo>
                  <a:lnTo>
                    <a:pt x="349" y="228"/>
                  </a:lnTo>
                  <a:lnTo>
                    <a:pt x="342" y="235"/>
                  </a:lnTo>
                  <a:lnTo>
                    <a:pt x="349" y="235"/>
                  </a:lnTo>
                  <a:lnTo>
                    <a:pt x="356" y="235"/>
                  </a:lnTo>
                  <a:lnTo>
                    <a:pt x="356" y="242"/>
                  </a:lnTo>
                  <a:lnTo>
                    <a:pt x="356" y="249"/>
                  </a:lnTo>
                  <a:lnTo>
                    <a:pt x="349" y="256"/>
                  </a:lnTo>
                  <a:lnTo>
                    <a:pt x="342" y="264"/>
                  </a:lnTo>
                  <a:lnTo>
                    <a:pt x="342" y="271"/>
                  </a:lnTo>
                  <a:lnTo>
                    <a:pt x="335" y="271"/>
                  </a:lnTo>
                  <a:lnTo>
                    <a:pt x="328" y="271"/>
                  </a:lnTo>
                  <a:lnTo>
                    <a:pt x="313" y="264"/>
                  </a:lnTo>
                  <a:lnTo>
                    <a:pt x="306" y="249"/>
                  </a:lnTo>
                  <a:lnTo>
                    <a:pt x="299" y="249"/>
                  </a:lnTo>
                  <a:lnTo>
                    <a:pt x="292" y="249"/>
                  </a:lnTo>
                  <a:lnTo>
                    <a:pt x="292" y="271"/>
                  </a:lnTo>
                  <a:lnTo>
                    <a:pt x="292" y="285"/>
                  </a:lnTo>
                  <a:lnTo>
                    <a:pt x="285" y="292"/>
                  </a:lnTo>
                  <a:lnTo>
                    <a:pt x="271" y="306"/>
                  </a:lnTo>
                  <a:lnTo>
                    <a:pt x="271" y="314"/>
                  </a:lnTo>
                  <a:lnTo>
                    <a:pt x="263" y="314"/>
                  </a:lnTo>
                  <a:lnTo>
                    <a:pt x="263" y="306"/>
                  </a:lnTo>
                  <a:lnTo>
                    <a:pt x="263" y="292"/>
                  </a:lnTo>
                  <a:lnTo>
                    <a:pt x="256" y="292"/>
                  </a:lnTo>
                  <a:lnTo>
                    <a:pt x="256" y="278"/>
                  </a:lnTo>
                  <a:lnTo>
                    <a:pt x="256" y="264"/>
                  </a:lnTo>
                  <a:lnTo>
                    <a:pt x="249" y="256"/>
                  </a:lnTo>
                  <a:lnTo>
                    <a:pt x="242" y="249"/>
                  </a:lnTo>
                  <a:lnTo>
                    <a:pt x="235" y="249"/>
                  </a:lnTo>
                  <a:lnTo>
                    <a:pt x="221" y="249"/>
                  </a:lnTo>
                  <a:lnTo>
                    <a:pt x="221" y="256"/>
                  </a:lnTo>
                  <a:lnTo>
                    <a:pt x="221" y="264"/>
                  </a:lnTo>
                  <a:lnTo>
                    <a:pt x="214" y="264"/>
                  </a:lnTo>
                  <a:lnTo>
                    <a:pt x="199" y="264"/>
                  </a:lnTo>
                  <a:lnTo>
                    <a:pt x="199" y="271"/>
                  </a:lnTo>
                  <a:lnTo>
                    <a:pt x="192" y="271"/>
                  </a:lnTo>
                  <a:lnTo>
                    <a:pt x="185" y="278"/>
                  </a:lnTo>
                  <a:lnTo>
                    <a:pt x="178" y="285"/>
                  </a:lnTo>
                  <a:lnTo>
                    <a:pt x="171" y="278"/>
                  </a:lnTo>
                  <a:lnTo>
                    <a:pt x="164" y="271"/>
                  </a:lnTo>
                  <a:lnTo>
                    <a:pt x="171" y="271"/>
                  </a:lnTo>
                  <a:lnTo>
                    <a:pt x="178" y="264"/>
                  </a:lnTo>
                  <a:lnTo>
                    <a:pt x="178" y="249"/>
                  </a:lnTo>
                  <a:lnTo>
                    <a:pt x="178" y="235"/>
                  </a:lnTo>
                  <a:lnTo>
                    <a:pt x="171" y="228"/>
                  </a:lnTo>
                  <a:lnTo>
                    <a:pt x="164" y="221"/>
                  </a:lnTo>
                  <a:lnTo>
                    <a:pt x="156" y="221"/>
                  </a:lnTo>
                  <a:lnTo>
                    <a:pt x="149" y="221"/>
                  </a:lnTo>
                  <a:lnTo>
                    <a:pt x="149" y="228"/>
                  </a:lnTo>
                  <a:lnTo>
                    <a:pt x="149" y="235"/>
                  </a:lnTo>
                  <a:lnTo>
                    <a:pt x="142" y="235"/>
                  </a:lnTo>
                  <a:lnTo>
                    <a:pt x="142" y="228"/>
                  </a:lnTo>
                  <a:lnTo>
                    <a:pt x="142" y="221"/>
                  </a:lnTo>
                  <a:lnTo>
                    <a:pt x="135" y="228"/>
                  </a:lnTo>
                  <a:lnTo>
                    <a:pt x="128" y="235"/>
                  </a:lnTo>
                  <a:lnTo>
                    <a:pt x="121" y="228"/>
                  </a:lnTo>
                  <a:lnTo>
                    <a:pt x="114" y="221"/>
                  </a:lnTo>
                  <a:lnTo>
                    <a:pt x="107" y="221"/>
                  </a:lnTo>
                  <a:lnTo>
                    <a:pt x="92" y="221"/>
                  </a:lnTo>
                  <a:lnTo>
                    <a:pt x="92" y="228"/>
                  </a:lnTo>
                  <a:lnTo>
                    <a:pt x="92" y="235"/>
                  </a:lnTo>
                  <a:lnTo>
                    <a:pt x="85" y="235"/>
                  </a:lnTo>
                  <a:lnTo>
                    <a:pt x="85" y="228"/>
                  </a:lnTo>
                  <a:lnTo>
                    <a:pt x="85" y="221"/>
                  </a:lnTo>
                  <a:lnTo>
                    <a:pt x="78" y="221"/>
                  </a:lnTo>
                  <a:lnTo>
                    <a:pt x="78" y="214"/>
                  </a:lnTo>
                  <a:lnTo>
                    <a:pt x="85" y="214"/>
                  </a:lnTo>
                  <a:lnTo>
                    <a:pt x="85" y="199"/>
                  </a:lnTo>
                  <a:lnTo>
                    <a:pt x="85" y="192"/>
                  </a:lnTo>
                  <a:lnTo>
                    <a:pt x="78" y="178"/>
                  </a:lnTo>
                  <a:lnTo>
                    <a:pt x="64" y="171"/>
                  </a:lnTo>
                  <a:lnTo>
                    <a:pt x="57" y="171"/>
                  </a:lnTo>
                  <a:lnTo>
                    <a:pt x="57" y="164"/>
                  </a:lnTo>
                  <a:lnTo>
                    <a:pt x="57" y="157"/>
                  </a:lnTo>
                  <a:lnTo>
                    <a:pt x="42" y="157"/>
                  </a:lnTo>
                  <a:lnTo>
                    <a:pt x="35" y="157"/>
                  </a:lnTo>
                  <a:lnTo>
                    <a:pt x="28" y="157"/>
                  </a:lnTo>
                  <a:lnTo>
                    <a:pt x="21" y="150"/>
                  </a:lnTo>
                  <a:lnTo>
                    <a:pt x="14" y="150"/>
                  </a:lnTo>
                  <a:lnTo>
                    <a:pt x="14" y="142"/>
                  </a:lnTo>
                  <a:lnTo>
                    <a:pt x="7" y="142"/>
                  </a:lnTo>
                  <a:lnTo>
                    <a:pt x="0" y="142"/>
                  </a:lnTo>
                  <a:lnTo>
                    <a:pt x="0" y="135"/>
                  </a:lnTo>
                  <a:lnTo>
                    <a:pt x="0" y="128"/>
                  </a:lnTo>
                  <a:lnTo>
                    <a:pt x="7" y="121"/>
                  </a:lnTo>
                  <a:lnTo>
                    <a:pt x="14" y="121"/>
                  </a:lnTo>
                  <a:lnTo>
                    <a:pt x="21" y="121"/>
                  </a:lnTo>
                  <a:lnTo>
                    <a:pt x="28" y="114"/>
                  </a:lnTo>
                  <a:lnTo>
                    <a:pt x="35" y="107"/>
                  </a:lnTo>
                  <a:lnTo>
                    <a:pt x="50" y="107"/>
                  </a:lnTo>
                  <a:lnTo>
                    <a:pt x="64" y="107"/>
                  </a:lnTo>
                  <a:lnTo>
                    <a:pt x="64" y="100"/>
                  </a:lnTo>
                  <a:lnTo>
                    <a:pt x="57" y="100"/>
                  </a:lnTo>
                  <a:lnTo>
                    <a:pt x="50" y="100"/>
                  </a:lnTo>
                  <a:lnTo>
                    <a:pt x="42" y="100"/>
                  </a:lnTo>
                  <a:lnTo>
                    <a:pt x="42" y="85"/>
                  </a:lnTo>
                  <a:lnTo>
                    <a:pt x="42" y="71"/>
                  </a:lnTo>
                  <a:lnTo>
                    <a:pt x="35" y="71"/>
                  </a:lnTo>
                  <a:lnTo>
                    <a:pt x="42" y="71"/>
                  </a:lnTo>
                  <a:lnTo>
                    <a:pt x="35" y="71"/>
                  </a:lnTo>
                  <a:lnTo>
                    <a:pt x="28" y="64"/>
                  </a:lnTo>
                  <a:lnTo>
                    <a:pt x="21" y="57"/>
                  </a:lnTo>
                  <a:lnTo>
                    <a:pt x="21" y="50"/>
                  </a:lnTo>
                  <a:lnTo>
                    <a:pt x="21" y="35"/>
                  </a:lnTo>
                  <a:lnTo>
                    <a:pt x="28" y="28"/>
                  </a:lnTo>
                  <a:lnTo>
                    <a:pt x="35" y="21"/>
                  </a:lnTo>
                  <a:lnTo>
                    <a:pt x="50" y="21"/>
                  </a:lnTo>
                  <a:lnTo>
                    <a:pt x="64" y="21"/>
                  </a:lnTo>
                  <a:lnTo>
                    <a:pt x="71" y="14"/>
                  </a:lnTo>
                  <a:lnTo>
                    <a:pt x="78" y="0"/>
                  </a:lnTo>
                  <a:lnTo>
                    <a:pt x="214" y="0"/>
                  </a:lnTo>
                  <a:lnTo>
                    <a:pt x="356" y="0"/>
                  </a:lnTo>
                  <a:lnTo>
                    <a:pt x="349" y="7"/>
                  </a:lnTo>
                  <a:lnTo>
                    <a:pt x="342" y="14"/>
                  </a:lnTo>
                  <a:lnTo>
                    <a:pt x="342" y="21"/>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18" name="Freeform 217"/>
            <p:cNvSpPr>
              <a:spLocks/>
            </p:cNvSpPr>
            <p:nvPr/>
          </p:nvSpPr>
          <p:spPr bwMode="auto">
            <a:xfrm>
              <a:off x="6921500" y="1855788"/>
              <a:ext cx="611188" cy="498475"/>
            </a:xfrm>
            <a:custGeom>
              <a:avLst/>
              <a:gdLst>
                <a:gd name="T0" fmla="*/ 844253828 w 385"/>
                <a:gd name="T1" fmla="*/ 126007813 h 314"/>
                <a:gd name="T2" fmla="*/ 861894143 w 385"/>
                <a:gd name="T3" fmla="*/ 214214075 h 314"/>
                <a:gd name="T4" fmla="*/ 879536045 w 385"/>
                <a:gd name="T5" fmla="*/ 252015625 h 314"/>
                <a:gd name="T6" fmla="*/ 897176359 w 385"/>
                <a:gd name="T7" fmla="*/ 378023438 h 314"/>
                <a:gd name="T8" fmla="*/ 914818261 w 385"/>
                <a:gd name="T9" fmla="*/ 430947513 h 314"/>
                <a:gd name="T10" fmla="*/ 970261744 w 385"/>
                <a:gd name="T11" fmla="*/ 430947513 h 314"/>
                <a:gd name="T12" fmla="*/ 952619842 w 385"/>
                <a:gd name="T13" fmla="*/ 466229700 h 314"/>
                <a:gd name="T14" fmla="*/ 897176359 w 385"/>
                <a:gd name="T15" fmla="*/ 539313438 h 314"/>
                <a:gd name="T16" fmla="*/ 861894143 w 385"/>
                <a:gd name="T17" fmla="*/ 592237513 h 314"/>
                <a:gd name="T18" fmla="*/ 897176359 w 385"/>
                <a:gd name="T19" fmla="*/ 609877813 h 314"/>
                <a:gd name="T20" fmla="*/ 861894143 w 385"/>
                <a:gd name="T21" fmla="*/ 665321250 h 314"/>
                <a:gd name="T22" fmla="*/ 826611926 w 385"/>
                <a:gd name="T23" fmla="*/ 682963138 h 314"/>
                <a:gd name="T24" fmla="*/ 753528129 w 385"/>
                <a:gd name="T25" fmla="*/ 627519700 h 314"/>
                <a:gd name="T26" fmla="*/ 735886227 w 385"/>
                <a:gd name="T27" fmla="*/ 718245325 h 314"/>
                <a:gd name="T28" fmla="*/ 682963696 w 385"/>
                <a:gd name="T29" fmla="*/ 791329063 h 314"/>
                <a:gd name="T30" fmla="*/ 662802430 w 385"/>
                <a:gd name="T31" fmla="*/ 735885625 h 314"/>
                <a:gd name="T32" fmla="*/ 645160528 w 385"/>
                <a:gd name="T33" fmla="*/ 665321250 h 314"/>
                <a:gd name="T34" fmla="*/ 592237997 w 385"/>
                <a:gd name="T35" fmla="*/ 627519700 h 314"/>
                <a:gd name="T36" fmla="*/ 556955781 w 385"/>
                <a:gd name="T37" fmla="*/ 665321250 h 314"/>
                <a:gd name="T38" fmla="*/ 501512298 w 385"/>
                <a:gd name="T39" fmla="*/ 682963138 h 314"/>
                <a:gd name="T40" fmla="*/ 448588179 w 385"/>
                <a:gd name="T41" fmla="*/ 718245325 h 314"/>
                <a:gd name="T42" fmla="*/ 430947865 w 385"/>
                <a:gd name="T43" fmla="*/ 682963138 h 314"/>
                <a:gd name="T44" fmla="*/ 448588179 w 385"/>
                <a:gd name="T45" fmla="*/ 592237513 h 314"/>
                <a:gd name="T46" fmla="*/ 393144697 w 385"/>
                <a:gd name="T47" fmla="*/ 556955325 h 314"/>
                <a:gd name="T48" fmla="*/ 375504382 w 385"/>
                <a:gd name="T49" fmla="*/ 592237513 h 314"/>
                <a:gd name="T50" fmla="*/ 357862480 w 385"/>
                <a:gd name="T51" fmla="*/ 556955325 h 314"/>
                <a:gd name="T52" fmla="*/ 304939949 w 385"/>
                <a:gd name="T53" fmla="*/ 574595625 h 314"/>
                <a:gd name="T54" fmla="*/ 231854565 w 385"/>
                <a:gd name="T55" fmla="*/ 556955325 h 314"/>
                <a:gd name="T56" fmla="*/ 214214250 w 385"/>
                <a:gd name="T57" fmla="*/ 592237513 h 314"/>
                <a:gd name="T58" fmla="*/ 196572348 w 385"/>
                <a:gd name="T59" fmla="*/ 556955325 h 314"/>
                <a:gd name="T60" fmla="*/ 214214250 w 385"/>
                <a:gd name="T61" fmla="*/ 501511888 h 314"/>
                <a:gd name="T62" fmla="*/ 161290132 w 385"/>
                <a:gd name="T63" fmla="*/ 430947513 h 314"/>
                <a:gd name="T64" fmla="*/ 143649818 w 385"/>
                <a:gd name="T65" fmla="*/ 395665325 h 314"/>
                <a:gd name="T66" fmla="*/ 70564433 w 385"/>
                <a:gd name="T67" fmla="*/ 395665325 h 314"/>
                <a:gd name="T68" fmla="*/ 35282216 w 385"/>
                <a:gd name="T69" fmla="*/ 357862188 h 314"/>
                <a:gd name="T70" fmla="*/ 0 w 385"/>
                <a:gd name="T71" fmla="*/ 340221888 h 314"/>
                <a:gd name="T72" fmla="*/ 35282216 w 385"/>
                <a:gd name="T73" fmla="*/ 304939700 h 314"/>
                <a:gd name="T74" fmla="*/ 88206335 w 385"/>
                <a:gd name="T75" fmla="*/ 269657513 h 314"/>
                <a:gd name="T76" fmla="*/ 161290132 w 385"/>
                <a:gd name="T77" fmla="*/ 252015625 h 314"/>
                <a:gd name="T78" fmla="*/ 105846649 w 385"/>
                <a:gd name="T79" fmla="*/ 252015625 h 314"/>
                <a:gd name="T80" fmla="*/ 88206335 w 385"/>
                <a:gd name="T81" fmla="*/ 178931888 h 314"/>
                <a:gd name="T82" fmla="*/ 70564433 w 385"/>
                <a:gd name="T83" fmla="*/ 161290000 h 314"/>
                <a:gd name="T84" fmla="*/ 52924118 w 385"/>
                <a:gd name="T85" fmla="*/ 88206263 h 314"/>
                <a:gd name="T86" fmla="*/ 126007916 w 385"/>
                <a:gd name="T87" fmla="*/ 52924075 h 314"/>
                <a:gd name="T88" fmla="*/ 196572348 w 385"/>
                <a:gd name="T89" fmla="*/ 0 h 314"/>
                <a:gd name="T90" fmla="*/ 879536045 w 385"/>
                <a:gd name="T91" fmla="*/ 17641888 h 31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85"/>
                <a:gd name="T139" fmla="*/ 0 h 314"/>
                <a:gd name="T140" fmla="*/ 385 w 385"/>
                <a:gd name="T141" fmla="*/ 314 h 31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85" h="314">
                  <a:moveTo>
                    <a:pt x="342" y="21"/>
                  </a:moveTo>
                  <a:lnTo>
                    <a:pt x="335" y="21"/>
                  </a:lnTo>
                  <a:lnTo>
                    <a:pt x="335" y="50"/>
                  </a:lnTo>
                  <a:lnTo>
                    <a:pt x="335" y="71"/>
                  </a:lnTo>
                  <a:lnTo>
                    <a:pt x="342" y="78"/>
                  </a:lnTo>
                  <a:lnTo>
                    <a:pt x="342" y="85"/>
                  </a:lnTo>
                  <a:lnTo>
                    <a:pt x="342" y="92"/>
                  </a:lnTo>
                  <a:lnTo>
                    <a:pt x="342" y="100"/>
                  </a:lnTo>
                  <a:lnTo>
                    <a:pt x="349" y="100"/>
                  </a:lnTo>
                  <a:lnTo>
                    <a:pt x="356" y="107"/>
                  </a:lnTo>
                  <a:lnTo>
                    <a:pt x="356" y="128"/>
                  </a:lnTo>
                  <a:lnTo>
                    <a:pt x="356" y="150"/>
                  </a:lnTo>
                  <a:lnTo>
                    <a:pt x="363" y="150"/>
                  </a:lnTo>
                  <a:lnTo>
                    <a:pt x="363" y="157"/>
                  </a:lnTo>
                  <a:lnTo>
                    <a:pt x="363" y="171"/>
                  </a:lnTo>
                  <a:lnTo>
                    <a:pt x="370" y="171"/>
                  </a:lnTo>
                  <a:lnTo>
                    <a:pt x="378" y="171"/>
                  </a:lnTo>
                  <a:lnTo>
                    <a:pt x="385" y="171"/>
                  </a:lnTo>
                  <a:lnTo>
                    <a:pt x="385" y="178"/>
                  </a:lnTo>
                  <a:lnTo>
                    <a:pt x="378" y="178"/>
                  </a:lnTo>
                  <a:lnTo>
                    <a:pt x="378" y="185"/>
                  </a:lnTo>
                  <a:lnTo>
                    <a:pt x="378" y="192"/>
                  </a:lnTo>
                  <a:lnTo>
                    <a:pt x="363" y="199"/>
                  </a:lnTo>
                  <a:lnTo>
                    <a:pt x="356" y="214"/>
                  </a:lnTo>
                  <a:lnTo>
                    <a:pt x="356" y="221"/>
                  </a:lnTo>
                  <a:lnTo>
                    <a:pt x="349" y="228"/>
                  </a:lnTo>
                  <a:lnTo>
                    <a:pt x="342" y="235"/>
                  </a:lnTo>
                  <a:lnTo>
                    <a:pt x="349" y="235"/>
                  </a:lnTo>
                  <a:lnTo>
                    <a:pt x="356" y="235"/>
                  </a:lnTo>
                  <a:lnTo>
                    <a:pt x="356" y="242"/>
                  </a:lnTo>
                  <a:lnTo>
                    <a:pt x="356" y="249"/>
                  </a:lnTo>
                  <a:lnTo>
                    <a:pt x="349" y="256"/>
                  </a:lnTo>
                  <a:lnTo>
                    <a:pt x="342" y="264"/>
                  </a:lnTo>
                  <a:lnTo>
                    <a:pt x="342" y="271"/>
                  </a:lnTo>
                  <a:lnTo>
                    <a:pt x="335" y="271"/>
                  </a:lnTo>
                  <a:lnTo>
                    <a:pt x="328" y="271"/>
                  </a:lnTo>
                  <a:lnTo>
                    <a:pt x="313" y="264"/>
                  </a:lnTo>
                  <a:lnTo>
                    <a:pt x="306" y="249"/>
                  </a:lnTo>
                  <a:lnTo>
                    <a:pt x="299" y="249"/>
                  </a:lnTo>
                  <a:lnTo>
                    <a:pt x="292" y="249"/>
                  </a:lnTo>
                  <a:lnTo>
                    <a:pt x="292" y="271"/>
                  </a:lnTo>
                  <a:lnTo>
                    <a:pt x="292" y="285"/>
                  </a:lnTo>
                  <a:lnTo>
                    <a:pt x="285" y="292"/>
                  </a:lnTo>
                  <a:lnTo>
                    <a:pt x="271" y="306"/>
                  </a:lnTo>
                  <a:lnTo>
                    <a:pt x="271" y="314"/>
                  </a:lnTo>
                  <a:lnTo>
                    <a:pt x="263" y="314"/>
                  </a:lnTo>
                  <a:lnTo>
                    <a:pt x="263" y="306"/>
                  </a:lnTo>
                  <a:lnTo>
                    <a:pt x="263" y="292"/>
                  </a:lnTo>
                  <a:lnTo>
                    <a:pt x="256" y="292"/>
                  </a:lnTo>
                  <a:lnTo>
                    <a:pt x="256" y="278"/>
                  </a:lnTo>
                  <a:lnTo>
                    <a:pt x="256" y="264"/>
                  </a:lnTo>
                  <a:lnTo>
                    <a:pt x="249" y="256"/>
                  </a:lnTo>
                  <a:lnTo>
                    <a:pt x="242" y="249"/>
                  </a:lnTo>
                  <a:lnTo>
                    <a:pt x="235" y="249"/>
                  </a:lnTo>
                  <a:lnTo>
                    <a:pt x="221" y="249"/>
                  </a:lnTo>
                  <a:lnTo>
                    <a:pt x="221" y="256"/>
                  </a:lnTo>
                  <a:lnTo>
                    <a:pt x="221" y="264"/>
                  </a:lnTo>
                  <a:lnTo>
                    <a:pt x="214" y="264"/>
                  </a:lnTo>
                  <a:lnTo>
                    <a:pt x="199" y="264"/>
                  </a:lnTo>
                  <a:lnTo>
                    <a:pt x="199" y="271"/>
                  </a:lnTo>
                  <a:lnTo>
                    <a:pt x="192" y="271"/>
                  </a:lnTo>
                  <a:lnTo>
                    <a:pt x="185" y="278"/>
                  </a:lnTo>
                  <a:lnTo>
                    <a:pt x="178" y="285"/>
                  </a:lnTo>
                  <a:lnTo>
                    <a:pt x="171" y="278"/>
                  </a:lnTo>
                  <a:lnTo>
                    <a:pt x="164" y="271"/>
                  </a:lnTo>
                  <a:lnTo>
                    <a:pt x="171" y="271"/>
                  </a:lnTo>
                  <a:lnTo>
                    <a:pt x="178" y="264"/>
                  </a:lnTo>
                  <a:lnTo>
                    <a:pt x="178" y="249"/>
                  </a:lnTo>
                  <a:lnTo>
                    <a:pt x="178" y="235"/>
                  </a:lnTo>
                  <a:lnTo>
                    <a:pt x="171" y="228"/>
                  </a:lnTo>
                  <a:lnTo>
                    <a:pt x="164" y="221"/>
                  </a:lnTo>
                  <a:lnTo>
                    <a:pt x="156" y="221"/>
                  </a:lnTo>
                  <a:lnTo>
                    <a:pt x="149" y="221"/>
                  </a:lnTo>
                  <a:lnTo>
                    <a:pt x="149" y="228"/>
                  </a:lnTo>
                  <a:lnTo>
                    <a:pt x="149" y="235"/>
                  </a:lnTo>
                  <a:lnTo>
                    <a:pt x="142" y="235"/>
                  </a:lnTo>
                  <a:lnTo>
                    <a:pt x="142" y="228"/>
                  </a:lnTo>
                  <a:lnTo>
                    <a:pt x="142" y="221"/>
                  </a:lnTo>
                  <a:lnTo>
                    <a:pt x="135" y="228"/>
                  </a:lnTo>
                  <a:lnTo>
                    <a:pt x="128" y="235"/>
                  </a:lnTo>
                  <a:lnTo>
                    <a:pt x="121" y="228"/>
                  </a:lnTo>
                  <a:lnTo>
                    <a:pt x="114" y="221"/>
                  </a:lnTo>
                  <a:lnTo>
                    <a:pt x="107" y="221"/>
                  </a:lnTo>
                  <a:lnTo>
                    <a:pt x="92" y="221"/>
                  </a:lnTo>
                  <a:lnTo>
                    <a:pt x="92" y="228"/>
                  </a:lnTo>
                  <a:lnTo>
                    <a:pt x="92" y="235"/>
                  </a:lnTo>
                  <a:lnTo>
                    <a:pt x="85" y="235"/>
                  </a:lnTo>
                  <a:lnTo>
                    <a:pt x="85" y="228"/>
                  </a:lnTo>
                  <a:lnTo>
                    <a:pt x="85" y="221"/>
                  </a:lnTo>
                  <a:lnTo>
                    <a:pt x="78" y="221"/>
                  </a:lnTo>
                  <a:lnTo>
                    <a:pt x="78" y="214"/>
                  </a:lnTo>
                  <a:lnTo>
                    <a:pt x="85" y="214"/>
                  </a:lnTo>
                  <a:lnTo>
                    <a:pt x="85" y="199"/>
                  </a:lnTo>
                  <a:lnTo>
                    <a:pt x="85" y="192"/>
                  </a:lnTo>
                  <a:lnTo>
                    <a:pt x="78" y="178"/>
                  </a:lnTo>
                  <a:lnTo>
                    <a:pt x="64" y="171"/>
                  </a:lnTo>
                  <a:lnTo>
                    <a:pt x="57" y="171"/>
                  </a:lnTo>
                  <a:lnTo>
                    <a:pt x="57" y="164"/>
                  </a:lnTo>
                  <a:lnTo>
                    <a:pt x="57" y="157"/>
                  </a:lnTo>
                  <a:lnTo>
                    <a:pt x="42" y="157"/>
                  </a:lnTo>
                  <a:lnTo>
                    <a:pt x="35" y="157"/>
                  </a:lnTo>
                  <a:lnTo>
                    <a:pt x="28" y="157"/>
                  </a:lnTo>
                  <a:lnTo>
                    <a:pt x="21" y="150"/>
                  </a:lnTo>
                  <a:lnTo>
                    <a:pt x="14" y="150"/>
                  </a:lnTo>
                  <a:lnTo>
                    <a:pt x="14" y="142"/>
                  </a:lnTo>
                  <a:lnTo>
                    <a:pt x="7" y="142"/>
                  </a:lnTo>
                  <a:lnTo>
                    <a:pt x="0" y="142"/>
                  </a:lnTo>
                  <a:lnTo>
                    <a:pt x="0" y="135"/>
                  </a:lnTo>
                  <a:lnTo>
                    <a:pt x="0" y="128"/>
                  </a:lnTo>
                  <a:lnTo>
                    <a:pt x="7" y="121"/>
                  </a:lnTo>
                  <a:lnTo>
                    <a:pt x="14" y="121"/>
                  </a:lnTo>
                  <a:lnTo>
                    <a:pt x="21" y="121"/>
                  </a:lnTo>
                  <a:lnTo>
                    <a:pt x="28" y="114"/>
                  </a:lnTo>
                  <a:lnTo>
                    <a:pt x="35" y="107"/>
                  </a:lnTo>
                  <a:lnTo>
                    <a:pt x="50" y="107"/>
                  </a:lnTo>
                  <a:lnTo>
                    <a:pt x="64" y="107"/>
                  </a:lnTo>
                  <a:lnTo>
                    <a:pt x="64" y="100"/>
                  </a:lnTo>
                  <a:lnTo>
                    <a:pt x="57" y="100"/>
                  </a:lnTo>
                  <a:lnTo>
                    <a:pt x="50" y="100"/>
                  </a:lnTo>
                  <a:lnTo>
                    <a:pt x="42" y="100"/>
                  </a:lnTo>
                  <a:lnTo>
                    <a:pt x="42" y="85"/>
                  </a:lnTo>
                  <a:lnTo>
                    <a:pt x="42" y="71"/>
                  </a:lnTo>
                  <a:lnTo>
                    <a:pt x="35" y="71"/>
                  </a:lnTo>
                  <a:lnTo>
                    <a:pt x="42" y="71"/>
                  </a:lnTo>
                  <a:lnTo>
                    <a:pt x="35" y="71"/>
                  </a:lnTo>
                  <a:lnTo>
                    <a:pt x="28" y="64"/>
                  </a:lnTo>
                  <a:lnTo>
                    <a:pt x="21" y="57"/>
                  </a:lnTo>
                  <a:lnTo>
                    <a:pt x="21" y="50"/>
                  </a:lnTo>
                  <a:lnTo>
                    <a:pt x="21" y="35"/>
                  </a:lnTo>
                  <a:lnTo>
                    <a:pt x="28" y="28"/>
                  </a:lnTo>
                  <a:lnTo>
                    <a:pt x="35" y="21"/>
                  </a:lnTo>
                  <a:lnTo>
                    <a:pt x="50" y="21"/>
                  </a:lnTo>
                  <a:lnTo>
                    <a:pt x="64" y="21"/>
                  </a:lnTo>
                  <a:lnTo>
                    <a:pt x="71" y="14"/>
                  </a:lnTo>
                  <a:lnTo>
                    <a:pt x="78" y="0"/>
                  </a:lnTo>
                  <a:lnTo>
                    <a:pt x="214" y="0"/>
                  </a:lnTo>
                  <a:lnTo>
                    <a:pt x="356" y="0"/>
                  </a:lnTo>
                  <a:lnTo>
                    <a:pt x="349" y="7"/>
                  </a:lnTo>
                  <a:lnTo>
                    <a:pt x="342" y="14"/>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19" name="Freeform 218"/>
            <p:cNvSpPr>
              <a:spLocks/>
            </p:cNvSpPr>
            <p:nvPr/>
          </p:nvSpPr>
          <p:spPr bwMode="auto">
            <a:xfrm>
              <a:off x="7045325" y="1516063"/>
              <a:ext cx="452438" cy="339725"/>
            </a:xfrm>
            <a:custGeom>
              <a:avLst/>
              <a:gdLst>
                <a:gd name="T0" fmla="*/ 0 w 285"/>
                <a:gd name="T1" fmla="*/ 539313438 h 214"/>
                <a:gd name="T2" fmla="*/ 35282226 w 285"/>
                <a:gd name="T3" fmla="*/ 340221888 h 214"/>
                <a:gd name="T4" fmla="*/ 35282226 w 285"/>
                <a:gd name="T5" fmla="*/ 304939700 h 214"/>
                <a:gd name="T6" fmla="*/ 90725725 w 285"/>
                <a:gd name="T7" fmla="*/ 214214075 h 214"/>
                <a:gd name="T8" fmla="*/ 90725725 w 285"/>
                <a:gd name="T9" fmla="*/ 178931888 h 214"/>
                <a:gd name="T10" fmla="*/ 90725725 w 285"/>
                <a:gd name="T11" fmla="*/ 178931888 h 214"/>
                <a:gd name="T12" fmla="*/ 90725725 w 285"/>
                <a:gd name="T13" fmla="*/ 143649700 h 214"/>
                <a:gd name="T14" fmla="*/ 143649859 w 285"/>
                <a:gd name="T15" fmla="*/ 126007813 h 214"/>
                <a:gd name="T16" fmla="*/ 178932085 w 285"/>
                <a:gd name="T17" fmla="*/ 108367513 h 214"/>
                <a:gd name="T18" fmla="*/ 161290178 w 285"/>
                <a:gd name="T19" fmla="*/ 70564375 h 214"/>
                <a:gd name="T20" fmla="*/ 108367632 w 285"/>
                <a:gd name="T21" fmla="*/ 52924075 h 214"/>
                <a:gd name="T22" fmla="*/ 52924133 w 285"/>
                <a:gd name="T23" fmla="*/ 35282188 h 214"/>
                <a:gd name="T24" fmla="*/ 35282226 w 285"/>
                <a:gd name="T25" fmla="*/ 17641888 h 214"/>
                <a:gd name="T26" fmla="*/ 216733677 w 285"/>
                <a:gd name="T27" fmla="*/ 0 h 214"/>
                <a:gd name="T28" fmla="*/ 395665762 w 285"/>
                <a:gd name="T29" fmla="*/ 17641888 h 214"/>
                <a:gd name="T30" fmla="*/ 413306082 w 285"/>
                <a:gd name="T31" fmla="*/ 35282188 h 214"/>
                <a:gd name="T32" fmla="*/ 413306082 w 285"/>
                <a:gd name="T33" fmla="*/ 70564375 h 214"/>
                <a:gd name="T34" fmla="*/ 395665762 w 285"/>
                <a:gd name="T35" fmla="*/ 88206263 h 214"/>
                <a:gd name="T36" fmla="*/ 378023855 w 285"/>
                <a:gd name="T37" fmla="*/ 108367513 h 214"/>
                <a:gd name="T38" fmla="*/ 360383536 w 285"/>
                <a:gd name="T39" fmla="*/ 196572188 h 214"/>
                <a:gd name="T40" fmla="*/ 395665762 w 285"/>
                <a:gd name="T41" fmla="*/ 252015625 h 214"/>
                <a:gd name="T42" fmla="*/ 413306082 w 285"/>
                <a:gd name="T43" fmla="*/ 269657513 h 214"/>
                <a:gd name="T44" fmla="*/ 430947989 w 285"/>
                <a:gd name="T45" fmla="*/ 287297813 h 214"/>
                <a:gd name="T46" fmla="*/ 486391488 w 285"/>
                <a:gd name="T47" fmla="*/ 304939700 h 214"/>
                <a:gd name="T48" fmla="*/ 574596260 w 285"/>
                <a:gd name="T49" fmla="*/ 304939700 h 214"/>
                <a:gd name="T50" fmla="*/ 574596260 w 285"/>
                <a:gd name="T51" fmla="*/ 340221888 h 214"/>
                <a:gd name="T52" fmla="*/ 647681666 w 285"/>
                <a:gd name="T53" fmla="*/ 340221888 h 214"/>
                <a:gd name="T54" fmla="*/ 682963892 w 285"/>
                <a:gd name="T55" fmla="*/ 395665325 h 214"/>
                <a:gd name="T56" fmla="*/ 700604212 w 285"/>
                <a:gd name="T57" fmla="*/ 430947513 h 214"/>
                <a:gd name="T58" fmla="*/ 718246119 w 285"/>
                <a:gd name="T59" fmla="*/ 448587813 h 214"/>
                <a:gd name="T60" fmla="*/ 718246119 w 285"/>
                <a:gd name="T61" fmla="*/ 539313438 h 214"/>
                <a:gd name="T62" fmla="*/ 395665762 w 285"/>
                <a:gd name="T63" fmla="*/ 539313438 h 214"/>
                <a:gd name="T64" fmla="*/ 196572405 w 285"/>
                <a:gd name="T65" fmla="*/ 539313438 h 21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85"/>
                <a:gd name="T100" fmla="*/ 0 h 214"/>
                <a:gd name="T101" fmla="*/ 285 w 285"/>
                <a:gd name="T102" fmla="*/ 214 h 21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85" h="214">
                  <a:moveTo>
                    <a:pt x="78" y="214"/>
                  </a:moveTo>
                  <a:lnTo>
                    <a:pt x="0" y="214"/>
                  </a:lnTo>
                  <a:lnTo>
                    <a:pt x="7" y="178"/>
                  </a:lnTo>
                  <a:lnTo>
                    <a:pt x="14" y="135"/>
                  </a:lnTo>
                  <a:lnTo>
                    <a:pt x="14" y="128"/>
                  </a:lnTo>
                  <a:lnTo>
                    <a:pt x="14" y="121"/>
                  </a:lnTo>
                  <a:lnTo>
                    <a:pt x="29" y="107"/>
                  </a:lnTo>
                  <a:lnTo>
                    <a:pt x="36" y="85"/>
                  </a:lnTo>
                  <a:lnTo>
                    <a:pt x="36" y="78"/>
                  </a:lnTo>
                  <a:lnTo>
                    <a:pt x="36" y="71"/>
                  </a:lnTo>
                  <a:lnTo>
                    <a:pt x="29" y="71"/>
                  </a:lnTo>
                  <a:lnTo>
                    <a:pt x="36" y="71"/>
                  </a:lnTo>
                  <a:lnTo>
                    <a:pt x="36" y="64"/>
                  </a:lnTo>
                  <a:lnTo>
                    <a:pt x="36" y="57"/>
                  </a:lnTo>
                  <a:lnTo>
                    <a:pt x="36" y="50"/>
                  </a:lnTo>
                  <a:lnTo>
                    <a:pt x="57" y="50"/>
                  </a:lnTo>
                  <a:lnTo>
                    <a:pt x="71" y="50"/>
                  </a:lnTo>
                  <a:lnTo>
                    <a:pt x="71" y="43"/>
                  </a:lnTo>
                  <a:lnTo>
                    <a:pt x="64" y="43"/>
                  </a:lnTo>
                  <a:lnTo>
                    <a:pt x="64" y="28"/>
                  </a:lnTo>
                  <a:lnTo>
                    <a:pt x="64" y="21"/>
                  </a:lnTo>
                  <a:lnTo>
                    <a:pt x="43" y="21"/>
                  </a:lnTo>
                  <a:lnTo>
                    <a:pt x="29" y="21"/>
                  </a:lnTo>
                  <a:lnTo>
                    <a:pt x="21" y="14"/>
                  </a:lnTo>
                  <a:lnTo>
                    <a:pt x="14" y="14"/>
                  </a:lnTo>
                  <a:lnTo>
                    <a:pt x="14" y="7"/>
                  </a:lnTo>
                  <a:lnTo>
                    <a:pt x="14" y="0"/>
                  </a:lnTo>
                  <a:lnTo>
                    <a:pt x="86" y="0"/>
                  </a:lnTo>
                  <a:lnTo>
                    <a:pt x="157" y="0"/>
                  </a:lnTo>
                  <a:lnTo>
                    <a:pt x="157" y="7"/>
                  </a:lnTo>
                  <a:lnTo>
                    <a:pt x="157" y="14"/>
                  </a:lnTo>
                  <a:lnTo>
                    <a:pt x="164" y="14"/>
                  </a:lnTo>
                  <a:lnTo>
                    <a:pt x="164" y="21"/>
                  </a:lnTo>
                  <a:lnTo>
                    <a:pt x="164" y="28"/>
                  </a:lnTo>
                  <a:lnTo>
                    <a:pt x="157" y="28"/>
                  </a:lnTo>
                  <a:lnTo>
                    <a:pt x="157" y="35"/>
                  </a:lnTo>
                  <a:lnTo>
                    <a:pt x="157" y="43"/>
                  </a:lnTo>
                  <a:lnTo>
                    <a:pt x="150" y="43"/>
                  </a:lnTo>
                  <a:lnTo>
                    <a:pt x="143" y="50"/>
                  </a:lnTo>
                  <a:lnTo>
                    <a:pt x="143" y="78"/>
                  </a:lnTo>
                  <a:lnTo>
                    <a:pt x="143" y="100"/>
                  </a:lnTo>
                  <a:lnTo>
                    <a:pt x="157" y="100"/>
                  </a:lnTo>
                  <a:lnTo>
                    <a:pt x="164" y="100"/>
                  </a:lnTo>
                  <a:lnTo>
                    <a:pt x="164" y="107"/>
                  </a:lnTo>
                  <a:lnTo>
                    <a:pt x="164" y="114"/>
                  </a:lnTo>
                  <a:lnTo>
                    <a:pt x="171" y="114"/>
                  </a:lnTo>
                  <a:lnTo>
                    <a:pt x="185" y="114"/>
                  </a:lnTo>
                  <a:lnTo>
                    <a:pt x="193" y="121"/>
                  </a:lnTo>
                  <a:lnTo>
                    <a:pt x="207" y="121"/>
                  </a:lnTo>
                  <a:lnTo>
                    <a:pt x="228" y="121"/>
                  </a:lnTo>
                  <a:lnTo>
                    <a:pt x="228" y="128"/>
                  </a:lnTo>
                  <a:lnTo>
                    <a:pt x="228" y="135"/>
                  </a:lnTo>
                  <a:lnTo>
                    <a:pt x="242" y="135"/>
                  </a:lnTo>
                  <a:lnTo>
                    <a:pt x="257" y="135"/>
                  </a:lnTo>
                  <a:lnTo>
                    <a:pt x="257" y="142"/>
                  </a:lnTo>
                  <a:lnTo>
                    <a:pt x="271" y="157"/>
                  </a:lnTo>
                  <a:lnTo>
                    <a:pt x="278" y="164"/>
                  </a:lnTo>
                  <a:lnTo>
                    <a:pt x="278" y="171"/>
                  </a:lnTo>
                  <a:lnTo>
                    <a:pt x="278" y="178"/>
                  </a:lnTo>
                  <a:lnTo>
                    <a:pt x="285" y="178"/>
                  </a:lnTo>
                  <a:lnTo>
                    <a:pt x="285" y="199"/>
                  </a:lnTo>
                  <a:lnTo>
                    <a:pt x="285" y="214"/>
                  </a:lnTo>
                  <a:lnTo>
                    <a:pt x="221" y="214"/>
                  </a:lnTo>
                  <a:lnTo>
                    <a:pt x="157" y="214"/>
                  </a:lnTo>
                  <a:lnTo>
                    <a:pt x="86" y="214"/>
                  </a:lnTo>
                  <a:lnTo>
                    <a:pt x="78" y="214"/>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20" name="Freeform 219"/>
            <p:cNvSpPr>
              <a:spLocks/>
            </p:cNvSpPr>
            <p:nvPr/>
          </p:nvSpPr>
          <p:spPr bwMode="auto">
            <a:xfrm>
              <a:off x="7045325" y="1516063"/>
              <a:ext cx="452438" cy="339725"/>
            </a:xfrm>
            <a:custGeom>
              <a:avLst/>
              <a:gdLst>
                <a:gd name="T0" fmla="*/ 0 w 285"/>
                <a:gd name="T1" fmla="*/ 539313438 h 214"/>
                <a:gd name="T2" fmla="*/ 35282226 w 285"/>
                <a:gd name="T3" fmla="*/ 340221888 h 214"/>
                <a:gd name="T4" fmla="*/ 35282226 w 285"/>
                <a:gd name="T5" fmla="*/ 304939700 h 214"/>
                <a:gd name="T6" fmla="*/ 90725725 w 285"/>
                <a:gd name="T7" fmla="*/ 214214075 h 214"/>
                <a:gd name="T8" fmla="*/ 90725725 w 285"/>
                <a:gd name="T9" fmla="*/ 178931888 h 214"/>
                <a:gd name="T10" fmla="*/ 90725725 w 285"/>
                <a:gd name="T11" fmla="*/ 178931888 h 214"/>
                <a:gd name="T12" fmla="*/ 90725725 w 285"/>
                <a:gd name="T13" fmla="*/ 143649700 h 214"/>
                <a:gd name="T14" fmla="*/ 143649859 w 285"/>
                <a:gd name="T15" fmla="*/ 126007813 h 214"/>
                <a:gd name="T16" fmla="*/ 178932085 w 285"/>
                <a:gd name="T17" fmla="*/ 108367513 h 214"/>
                <a:gd name="T18" fmla="*/ 161290178 w 285"/>
                <a:gd name="T19" fmla="*/ 70564375 h 214"/>
                <a:gd name="T20" fmla="*/ 108367632 w 285"/>
                <a:gd name="T21" fmla="*/ 52924075 h 214"/>
                <a:gd name="T22" fmla="*/ 52924133 w 285"/>
                <a:gd name="T23" fmla="*/ 35282188 h 214"/>
                <a:gd name="T24" fmla="*/ 35282226 w 285"/>
                <a:gd name="T25" fmla="*/ 17641888 h 214"/>
                <a:gd name="T26" fmla="*/ 216733677 w 285"/>
                <a:gd name="T27" fmla="*/ 0 h 214"/>
                <a:gd name="T28" fmla="*/ 395665762 w 285"/>
                <a:gd name="T29" fmla="*/ 17641888 h 214"/>
                <a:gd name="T30" fmla="*/ 413306082 w 285"/>
                <a:gd name="T31" fmla="*/ 35282188 h 214"/>
                <a:gd name="T32" fmla="*/ 413306082 w 285"/>
                <a:gd name="T33" fmla="*/ 70564375 h 214"/>
                <a:gd name="T34" fmla="*/ 395665762 w 285"/>
                <a:gd name="T35" fmla="*/ 88206263 h 214"/>
                <a:gd name="T36" fmla="*/ 378023855 w 285"/>
                <a:gd name="T37" fmla="*/ 108367513 h 214"/>
                <a:gd name="T38" fmla="*/ 360383536 w 285"/>
                <a:gd name="T39" fmla="*/ 196572188 h 214"/>
                <a:gd name="T40" fmla="*/ 395665762 w 285"/>
                <a:gd name="T41" fmla="*/ 252015625 h 214"/>
                <a:gd name="T42" fmla="*/ 413306082 w 285"/>
                <a:gd name="T43" fmla="*/ 269657513 h 214"/>
                <a:gd name="T44" fmla="*/ 430947989 w 285"/>
                <a:gd name="T45" fmla="*/ 287297813 h 214"/>
                <a:gd name="T46" fmla="*/ 486391488 w 285"/>
                <a:gd name="T47" fmla="*/ 304939700 h 214"/>
                <a:gd name="T48" fmla="*/ 574596260 w 285"/>
                <a:gd name="T49" fmla="*/ 304939700 h 214"/>
                <a:gd name="T50" fmla="*/ 574596260 w 285"/>
                <a:gd name="T51" fmla="*/ 340221888 h 214"/>
                <a:gd name="T52" fmla="*/ 647681666 w 285"/>
                <a:gd name="T53" fmla="*/ 340221888 h 214"/>
                <a:gd name="T54" fmla="*/ 682963892 w 285"/>
                <a:gd name="T55" fmla="*/ 395665325 h 214"/>
                <a:gd name="T56" fmla="*/ 700604212 w 285"/>
                <a:gd name="T57" fmla="*/ 430947513 h 214"/>
                <a:gd name="T58" fmla="*/ 718246119 w 285"/>
                <a:gd name="T59" fmla="*/ 448587813 h 214"/>
                <a:gd name="T60" fmla="*/ 718246119 w 285"/>
                <a:gd name="T61" fmla="*/ 539313438 h 214"/>
                <a:gd name="T62" fmla="*/ 395665762 w 285"/>
                <a:gd name="T63" fmla="*/ 539313438 h 2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85"/>
                <a:gd name="T97" fmla="*/ 0 h 214"/>
                <a:gd name="T98" fmla="*/ 285 w 285"/>
                <a:gd name="T99" fmla="*/ 214 h 21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85" h="214">
                  <a:moveTo>
                    <a:pt x="78" y="214"/>
                  </a:moveTo>
                  <a:lnTo>
                    <a:pt x="0" y="214"/>
                  </a:lnTo>
                  <a:lnTo>
                    <a:pt x="7" y="178"/>
                  </a:lnTo>
                  <a:lnTo>
                    <a:pt x="14" y="135"/>
                  </a:lnTo>
                  <a:lnTo>
                    <a:pt x="14" y="128"/>
                  </a:lnTo>
                  <a:lnTo>
                    <a:pt x="14" y="121"/>
                  </a:lnTo>
                  <a:lnTo>
                    <a:pt x="29" y="107"/>
                  </a:lnTo>
                  <a:lnTo>
                    <a:pt x="36" y="85"/>
                  </a:lnTo>
                  <a:lnTo>
                    <a:pt x="36" y="78"/>
                  </a:lnTo>
                  <a:lnTo>
                    <a:pt x="36" y="71"/>
                  </a:lnTo>
                  <a:lnTo>
                    <a:pt x="29" y="71"/>
                  </a:lnTo>
                  <a:lnTo>
                    <a:pt x="36" y="71"/>
                  </a:lnTo>
                  <a:lnTo>
                    <a:pt x="36" y="64"/>
                  </a:lnTo>
                  <a:lnTo>
                    <a:pt x="36" y="57"/>
                  </a:lnTo>
                  <a:lnTo>
                    <a:pt x="36" y="50"/>
                  </a:lnTo>
                  <a:lnTo>
                    <a:pt x="57" y="50"/>
                  </a:lnTo>
                  <a:lnTo>
                    <a:pt x="71" y="50"/>
                  </a:lnTo>
                  <a:lnTo>
                    <a:pt x="71" y="43"/>
                  </a:lnTo>
                  <a:lnTo>
                    <a:pt x="64" y="43"/>
                  </a:lnTo>
                  <a:lnTo>
                    <a:pt x="64" y="28"/>
                  </a:lnTo>
                  <a:lnTo>
                    <a:pt x="64" y="21"/>
                  </a:lnTo>
                  <a:lnTo>
                    <a:pt x="43" y="21"/>
                  </a:lnTo>
                  <a:lnTo>
                    <a:pt x="29" y="21"/>
                  </a:lnTo>
                  <a:lnTo>
                    <a:pt x="21" y="14"/>
                  </a:lnTo>
                  <a:lnTo>
                    <a:pt x="14" y="14"/>
                  </a:lnTo>
                  <a:lnTo>
                    <a:pt x="14" y="7"/>
                  </a:lnTo>
                  <a:lnTo>
                    <a:pt x="14" y="0"/>
                  </a:lnTo>
                  <a:lnTo>
                    <a:pt x="86" y="0"/>
                  </a:lnTo>
                  <a:lnTo>
                    <a:pt x="157" y="0"/>
                  </a:lnTo>
                  <a:lnTo>
                    <a:pt x="157" y="7"/>
                  </a:lnTo>
                  <a:lnTo>
                    <a:pt x="157" y="14"/>
                  </a:lnTo>
                  <a:lnTo>
                    <a:pt x="164" y="14"/>
                  </a:lnTo>
                  <a:lnTo>
                    <a:pt x="164" y="21"/>
                  </a:lnTo>
                  <a:lnTo>
                    <a:pt x="164" y="28"/>
                  </a:lnTo>
                  <a:lnTo>
                    <a:pt x="157" y="28"/>
                  </a:lnTo>
                  <a:lnTo>
                    <a:pt x="157" y="35"/>
                  </a:lnTo>
                  <a:lnTo>
                    <a:pt x="157" y="43"/>
                  </a:lnTo>
                  <a:lnTo>
                    <a:pt x="150" y="43"/>
                  </a:lnTo>
                  <a:lnTo>
                    <a:pt x="143" y="50"/>
                  </a:lnTo>
                  <a:lnTo>
                    <a:pt x="143" y="78"/>
                  </a:lnTo>
                  <a:lnTo>
                    <a:pt x="143" y="100"/>
                  </a:lnTo>
                  <a:lnTo>
                    <a:pt x="157" y="100"/>
                  </a:lnTo>
                  <a:lnTo>
                    <a:pt x="164" y="100"/>
                  </a:lnTo>
                  <a:lnTo>
                    <a:pt x="164" y="107"/>
                  </a:lnTo>
                  <a:lnTo>
                    <a:pt x="164" y="114"/>
                  </a:lnTo>
                  <a:lnTo>
                    <a:pt x="171" y="114"/>
                  </a:lnTo>
                  <a:lnTo>
                    <a:pt x="185" y="114"/>
                  </a:lnTo>
                  <a:lnTo>
                    <a:pt x="193" y="121"/>
                  </a:lnTo>
                  <a:lnTo>
                    <a:pt x="207" y="121"/>
                  </a:lnTo>
                  <a:lnTo>
                    <a:pt x="228" y="121"/>
                  </a:lnTo>
                  <a:lnTo>
                    <a:pt x="228" y="128"/>
                  </a:lnTo>
                  <a:lnTo>
                    <a:pt x="228" y="135"/>
                  </a:lnTo>
                  <a:lnTo>
                    <a:pt x="242" y="135"/>
                  </a:lnTo>
                  <a:lnTo>
                    <a:pt x="257" y="135"/>
                  </a:lnTo>
                  <a:lnTo>
                    <a:pt x="257" y="142"/>
                  </a:lnTo>
                  <a:lnTo>
                    <a:pt x="271" y="157"/>
                  </a:lnTo>
                  <a:lnTo>
                    <a:pt x="278" y="164"/>
                  </a:lnTo>
                  <a:lnTo>
                    <a:pt x="278" y="171"/>
                  </a:lnTo>
                  <a:lnTo>
                    <a:pt x="278" y="178"/>
                  </a:lnTo>
                  <a:lnTo>
                    <a:pt x="285" y="178"/>
                  </a:lnTo>
                  <a:lnTo>
                    <a:pt x="285" y="199"/>
                  </a:lnTo>
                  <a:lnTo>
                    <a:pt x="285" y="214"/>
                  </a:lnTo>
                  <a:lnTo>
                    <a:pt x="221" y="214"/>
                  </a:lnTo>
                  <a:lnTo>
                    <a:pt x="157" y="214"/>
                  </a:lnTo>
                  <a:lnTo>
                    <a:pt x="86" y="214"/>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21" name="Freeform 220"/>
            <p:cNvSpPr>
              <a:spLocks/>
            </p:cNvSpPr>
            <p:nvPr/>
          </p:nvSpPr>
          <p:spPr bwMode="auto">
            <a:xfrm>
              <a:off x="7272338" y="1504950"/>
              <a:ext cx="452437" cy="293688"/>
            </a:xfrm>
            <a:custGeom>
              <a:avLst/>
              <a:gdLst>
                <a:gd name="T0" fmla="*/ 35282149 w 285"/>
                <a:gd name="T1" fmla="*/ 35282248 h 185"/>
                <a:gd name="T2" fmla="*/ 35282149 w 285"/>
                <a:gd name="T3" fmla="*/ 17641918 h 185"/>
                <a:gd name="T4" fmla="*/ 143647954 w 285"/>
                <a:gd name="T5" fmla="*/ 0 h 185"/>
                <a:gd name="T6" fmla="*/ 269655627 w 285"/>
                <a:gd name="T7" fmla="*/ 0 h 185"/>
                <a:gd name="T8" fmla="*/ 413305168 w 285"/>
                <a:gd name="T9" fmla="*/ 0 h 185"/>
                <a:gd name="T10" fmla="*/ 574594990 w 285"/>
                <a:gd name="T11" fmla="*/ 0 h 185"/>
                <a:gd name="T12" fmla="*/ 609877139 w 285"/>
                <a:gd name="T13" fmla="*/ 35282248 h 185"/>
                <a:gd name="T14" fmla="*/ 645159287 w 285"/>
                <a:gd name="T15" fmla="*/ 70564495 h 185"/>
                <a:gd name="T16" fmla="*/ 645159287 w 285"/>
                <a:gd name="T17" fmla="*/ 105846743 h 185"/>
                <a:gd name="T18" fmla="*/ 645159287 w 285"/>
                <a:gd name="T19" fmla="*/ 143649945 h 185"/>
                <a:gd name="T20" fmla="*/ 682960795 w 285"/>
                <a:gd name="T21" fmla="*/ 214214440 h 185"/>
                <a:gd name="T22" fmla="*/ 718242944 w 285"/>
                <a:gd name="T23" fmla="*/ 304940219 h 185"/>
                <a:gd name="T24" fmla="*/ 682960795 w 285"/>
                <a:gd name="T25" fmla="*/ 304940219 h 185"/>
                <a:gd name="T26" fmla="*/ 645159287 w 285"/>
                <a:gd name="T27" fmla="*/ 322580549 h 185"/>
                <a:gd name="T28" fmla="*/ 609877139 w 285"/>
                <a:gd name="T29" fmla="*/ 340222467 h 185"/>
                <a:gd name="T30" fmla="*/ 574594990 w 285"/>
                <a:gd name="T31" fmla="*/ 357862797 h 185"/>
                <a:gd name="T32" fmla="*/ 556953122 w 285"/>
                <a:gd name="T33" fmla="*/ 357862797 h 185"/>
                <a:gd name="T34" fmla="*/ 539312841 w 285"/>
                <a:gd name="T35" fmla="*/ 357862797 h 185"/>
                <a:gd name="T36" fmla="*/ 539312841 w 285"/>
                <a:gd name="T37" fmla="*/ 375504714 h 185"/>
                <a:gd name="T38" fmla="*/ 539312841 w 285"/>
                <a:gd name="T39" fmla="*/ 395665999 h 185"/>
                <a:gd name="T40" fmla="*/ 539312841 w 285"/>
                <a:gd name="T41" fmla="*/ 413306329 h 185"/>
                <a:gd name="T42" fmla="*/ 483869465 w 285"/>
                <a:gd name="T43" fmla="*/ 413306329 h 185"/>
                <a:gd name="T44" fmla="*/ 448587317 w 285"/>
                <a:gd name="T45" fmla="*/ 413306329 h 185"/>
                <a:gd name="T46" fmla="*/ 448587317 w 285"/>
                <a:gd name="T47" fmla="*/ 430948246 h 185"/>
                <a:gd name="T48" fmla="*/ 413305168 w 285"/>
                <a:gd name="T49" fmla="*/ 430948246 h 185"/>
                <a:gd name="T50" fmla="*/ 395663300 w 285"/>
                <a:gd name="T51" fmla="*/ 430948246 h 185"/>
                <a:gd name="T52" fmla="*/ 395663300 w 285"/>
                <a:gd name="T53" fmla="*/ 448588576 h 185"/>
                <a:gd name="T54" fmla="*/ 395663300 w 285"/>
                <a:gd name="T55" fmla="*/ 466230494 h 185"/>
                <a:gd name="T56" fmla="*/ 357861792 w 285"/>
                <a:gd name="T57" fmla="*/ 466230494 h 185"/>
                <a:gd name="T58" fmla="*/ 340219924 w 285"/>
                <a:gd name="T59" fmla="*/ 466230494 h 185"/>
                <a:gd name="T60" fmla="*/ 340219924 w 285"/>
                <a:gd name="T61" fmla="*/ 448588576 h 185"/>
                <a:gd name="T62" fmla="*/ 340219924 w 285"/>
                <a:gd name="T63" fmla="*/ 430948246 h 185"/>
                <a:gd name="T64" fmla="*/ 322579644 w 285"/>
                <a:gd name="T65" fmla="*/ 413306329 h 185"/>
                <a:gd name="T66" fmla="*/ 287297495 w 285"/>
                <a:gd name="T67" fmla="*/ 375504714 h 185"/>
                <a:gd name="T68" fmla="*/ 287297495 w 285"/>
                <a:gd name="T69" fmla="*/ 357862797 h 185"/>
                <a:gd name="T70" fmla="*/ 249494399 w 285"/>
                <a:gd name="T71" fmla="*/ 357862797 h 185"/>
                <a:gd name="T72" fmla="*/ 214212251 w 285"/>
                <a:gd name="T73" fmla="*/ 357862797 h 185"/>
                <a:gd name="T74" fmla="*/ 214212251 w 285"/>
                <a:gd name="T75" fmla="*/ 340222467 h 185"/>
                <a:gd name="T76" fmla="*/ 214212251 w 285"/>
                <a:gd name="T77" fmla="*/ 322580549 h 185"/>
                <a:gd name="T78" fmla="*/ 161289822 w 285"/>
                <a:gd name="T79" fmla="*/ 322580549 h 185"/>
                <a:gd name="T80" fmla="*/ 126007673 w 285"/>
                <a:gd name="T81" fmla="*/ 322580549 h 185"/>
                <a:gd name="T82" fmla="*/ 105846446 w 285"/>
                <a:gd name="T83" fmla="*/ 304940219 h 185"/>
                <a:gd name="T84" fmla="*/ 70564297 w 285"/>
                <a:gd name="T85" fmla="*/ 304940219 h 185"/>
                <a:gd name="T86" fmla="*/ 52922429 w 285"/>
                <a:gd name="T87" fmla="*/ 304940219 h 185"/>
                <a:gd name="T88" fmla="*/ 52922429 w 285"/>
                <a:gd name="T89" fmla="*/ 287298302 h 185"/>
                <a:gd name="T90" fmla="*/ 52922429 w 285"/>
                <a:gd name="T91" fmla="*/ 269657972 h 185"/>
                <a:gd name="T92" fmla="*/ 35282149 w 285"/>
                <a:gd name="T93" fmla="*/ 269657972 h 185"/>
                <a:gd name="T94" fmla="*/ 0 w 285"/>
                <a:gd name="T95" fmla="*/ 269657972 h 185"/>
                <a:gd name="T96" fmla="*/ 0 w 285"/>
                <a:gd name="T97" fmla="*/ 214214440 h 185"/>
                <a:gd name="T98" fmla="*/ 0 w 285"/>
                <a:gd name="T99" fmla="*/ 143649945 h 185"/>
                <a:gd name="T100" fmla="*/ 17640281 w 285"/>
                <a:gd name="T101" fmla="*/ 126008027 h 185"/>
                <a:gd name="T102" fmla="*/ 35282149 w 285"/>
                <a:gd name="T103" fmla="*/ 126008027 h 185"/>
                <a:gd name="T104" fmla="*/ 35282149 w 285"/>
                <a:gd name="T105" fmla="*/ 105846743 h 185"/>
                <a:gd name="T106" fmla="*/ 35282149 w 285"/>
                <a:gd name="T107" fmla="*/ 88206413 h 185"/>
                <a:gd name="T108" fmla="*/ 52922429 w 285"/>
                <a:gd name="T109" fmla="*/ 88206413 h 185"/>
                <a:gd name="T110" fmla="*/ 52922429 w 285"/>
                <a:gd name="T111" fmla="*/ 70564495 h 185"/>
                <a:gd name="T112" fmla="*/ 52922429 w 285"/>
                <a:gd name="T113" fmla="*/ 52924165 h 185"/>
                <a:gd name="T114" fmla="*/ 35282149 w 285"/>
                <a:gd name="T115" fmla="*/ 52924165 h 185"/>
                <a:gd name="T116" fmla="*/ 35282149 w 285"/>
                <a:gd name="T117" fmla="*/ 52924165 h 185"/>
                <a:gd name="T118" fmla="*/ 35282149 w 285"/>
                <a:gd name="T119" fmla="*/ 35282248 h 18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5"/>
                <a:gd name="T181" fmla="*/ 0 h 185"/>
                <a:gd name="T182" fmla="*/ 285 w 285"/>
                <a:gd name="T183" fmla="*/ 185 h 18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5" h="185">
                  <a:moveTo>
                    <a:pt x="14" y="14"/>
                  </a:moveTo>
                  <a:lnTo>
                    <a:pt x="14" y="7"/>
                  </a:lnTo>
                  <a:lnTo>
                    <a:pt x="57" y="0"/>
                  </a:lnTo>
                  <a:lnTo>
                    <a:pt x="107" y="0"/>
                  </a:lnTo>
                  <a:lnTo>
                    <a:pt x="164" y="0"/>
                  </a:lnTo>
                  <a:lnTo>
                    <a:pt x="228" y="0"/>
                  </a:lnTo>
                  <a:lnTo>
                    <a:pt x="242" y="14"/>
                  </a:lnTo>
                  <a:lnTo>
                    <a:pt x="256" y="28"/>
                  </a:lnTo>
                  <a:lnTo>
                    <a:pt x="256" y="42"/>
                  </a:lnTo>
                  <a:lnTo>
                    <a:pt x="256" y="57"/>
                  </a:lnTo>
                  <a:lnTo>
                    <a:pt x="271" y="85"/>
                  </a:lnTo>
                  <a:lnTo>
                    <a:pt x="285" y="121"/>
                  </a:lnTo>
                  <a:lnTo>
                    <a:pt x="271" y="121"/>
                  </a:lnTo>
                  <a:lnTo>
                    <a:pt x="256" y="128"/>
                  </a:lnTo>
                  <a:lnTo>
                    <a:pt x="242" y="135"/>
                  </a:lnTo>
                  <a:lnTo>
                    <a:pt x="228" y="142"/>
                  </a:lnTo>
                  <a:lnTo>
                    <a:pt x="221" y="142"/>
                  </a:lnTo>
                  <a:lnTo>
                    <a:pt x="214" y="142"/>
                  </a:lnTo>
                  <a:lnTo>
                    <a:pt x="214" y="149"/>
                  </a:lnTo>
                  <a:lnTo>
                    <a:pt x="214" y="157"/>
                  </a:lnTo>
                  <a:lnTo>
                    <a:pt x="214" y="164"/>
                  </a:lnTo>
                  <a:lnTo>
                    <a:pt x="192" y="164"/>
                  </a:lnTo>
                  <a:lnTo>
                    <a:pt x="178" y="164"/>
                  </a:lnTo>
                  <a:lnTo>
                    <a:pt x="178" y="171"/>
                  </a:lnTo>
                  <a:lnTo>
                    <a:pt x="164" y="171"/>
                  </a:lnTo>
                  <a:lnTo>
                    <a:pt x="157" y="171"/>
                  </a:lnTo>
                  <a:lnTo>
                    <a:pt x="157" y="178"/>
                  </a:lnTo>
                  <a:lnTo>
                    <a:pt x="157" y="185"/>
                  </a:lnTo>
                  <a:lnTo>
                    <a:pt x="142" y="185"/>
                  </a:lnTo>
                  <a:lnTo>
                    <a:pt x="135" y="185"/>
                  </a:lnTo>
                  <a:lnTo>
                    <a:pt x="135" y="178"/>
                  </a:lnTo>
                  <a:lnTo>
                    <a:pt x="135" y="171"/>
                  </a:lnTo>
                  <a:lnTo>
                    <a:pt x="128" y="164"/>
                  </a:lnTo>
                  <a:lnTo>
                    <a:pt x="114" y="149"/>
                  </a:lnTo>
                  <a:lnTo>
                    <a:pt x="114" y="142"/>
                  </a:lnTo>
                  <a:lnTo>
                    <a:pt x="99" y="142"/>
                  </a:lnTo>
                  <a:lnTo>
                    <a:pt x="85" y="142"/>
                  </a:lnTo>
                  <a:lnTo>
                    <a:pt x="85" y="135"/>
                  </a:lnTo>
                  <a:lnTo>
                    <a:pt x="85" y="128"/>
                  </a:lnTo>
                  <a:lnTo>
                    <a:pt x="64" y="128"/>
                  </a:lnTo>
                  <a:lnTo>
                    <a:pt x="50" y="128"/>
                  </a:lnTo>
                  <a:lnTo>
                    <a:pt x="42" y="121"/>
                  </a:lnTo>
                  <a:lnTo>
                    <a:pt x="28" y="121"/>
                  </a:lnTo>
                  <a:lnTo>
                    <a:pt x="21" y="121"/>
                  </a:lnTo>
                  <a:lnTo>
                    <a:pt x="21" y="114"/>
                  </a:lnTo>
                  <a:lnTo>
                    <a:pt x="21" y="107"/>
                  </a:lnTo>
                  <a:lnTo>
                    <a:pt x="14" y="107"/>
                  </a:lnTo>
                  <a:lnTo>
                    <a:pt x="0" y="107"/>
                  </a:lnTo>
                  <a:lnTo>
                    <a:pt x="0" y="85"/>
                  </a:lnTo>
                  <a:lnTo>
                    <a:pt x="0" y="57"/>
                  </a:lnTo>
                  <a:lnTo>
                    <a:pt x="7" y="50"/>
                  </a:lnTo>
                  <a:lnTo>
                    <a:pt x="14" y="50"/>
                  </a:lnTo>
                  <a:lnTo>
                    <a:pt x="14" y="42"/>
                  </a:lnTo>
                  <a:lnTo>
                    <a:pt x="14" y="35"/>
                  </a:lnTo>
                  <a:lnTo>
                    <a:pt x="21" y="35"/>
                  </a:lnTo>
                  <a:lnTo>
                    <a:pt x="21" y="28"/>
                  </a:lnTo>
                  <a:lnTo>
                    <a:pt x="21" y="21"/>
                  </a:lnTo>
                  <a:lnTo>
                    <a:pt x="14" y="21"/>
                  </a:lnTo>
                  <a:lnTo>
                    <a:pt x="14" y="14"/>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22" name="Freeform 221"/>
            <p:cNvSpPr>
              <a:spLocks/>
            </p:cNvSpPr>
            <p:nvPr/>
          </p:nvSpPr>
          <p:spPr bwMode="auto">
            <a:xfrm>
              <a:off x="7272338" y="1493838"/>
              <a:ext cx="452437" cy="304800"/>
            </a:xfrm>
            <a:custGeom>
              <a:avLst/>
              <a:gdLst>
                <a:gd name="T0" fmla="*/ 231854119 w 285"/>
                <a:gd name="T1" fmla="*/ 17641888 h 192"/>
                <a:gd name="T2" fmla="*/ 413305168 w 285"/>
                <a:gd name="T3" fmla="*/ 17641888 h 192"/>
                <a:gd name="T4" fmla="*/ 645159287 w 285"/>
                <a:gd name="T5" fmla="*/ 88206263 h 192"/>
                <a:gd name="T6" fmla="*/ 682960795 w 285"/>
                <a:gd name="T7" fmla="*/ 249496263 h 192"/>
                <a:gd name="T8" fmla="*/ 700602663 w 285"/>
                <a:gd name="T9" fmla="*/ 304939700 h 192"/>
                <a:gd name="T10" fmla="*/ 609877139 w 285"/>
                <a:gd name="T11" fmla="*/ 357862188 h 192"/>
                <a:gd name="T12" fmla="*/ 574594990 w 285"/>
                <a:gd name="T13" fmla="*/ 357862188 h 192"/>
                <a:gd name="T14" fmla="*/ 539312841 w 285"/>
                <a:gd name="T15" fmla="*/ 375504075 h 192"/>
                <a:gd name="T16" fmla="*/ 519151614 w 285"/>
                <a:gd name="T17" fmla="*/ 413305625 h 192"/>
                <a:gd name="T18" fmla="*/ 539312841 w 285"/>
                <a:gd name="T19" fmla="*/ 413305625 h 192"/>
                <a:gd name="T20" fmla="*/ 430945449 w 285"/>
                <a:gd name="T21" fmla="*/ 413305625 h 192"/>
                <a:gd name="T22" fmla="*/ 448587317 w 285"/>
                <a:gd name="T23" fmla="*/ 448587813 h 192"/>
                <a:gd name="T24" fmla="*/ 375502073 w 285"/>
                <a:gd name="T25" fmla="*/ 448587813 h 192"/>
                <a:gd name="T26" fmla="*/ 395663300 w 285"/>
                <a:gd name="T27" fmla="*/ 483870000 h 192"/>
                <a:gd name="T28" fmla="*/ 340219924 w 285"/>
                <a:gd name="T29" fmla="*/ 466229700 h 192"/>
                <a:gd name="T30" fmla="*/ 340219924 w 285"/>
                <a:gd name="T31" fmla="*/ 448587813 h 192"/>
                <a:gd name="T32" fmla="*/ 287297495 w 285"/>
                <a:gd name="T33" fmla="*/ 393144375 h 192"/>
                <a:gd name="T34" fmla="*/ 304937776 w 285"/>
                <a:gd name="T35" fmla="*/ 357862188 h 192"/>
                <a:gd name="T36" fmla="*/ 214212251 w 285"/>
                <a:gd name="T37" fmla="*/ 357862188 h 192"/>
                <a:gd name="T38" fmla="*/ 214212251 w 285"/>
                <a:gd name="T39" fmla="*/ 340221888 h 192"/>
                <a:gd name="T40" fmla="*/ 126007673 w 285"/>
                <a:gd name="T41" fmla="*/ 322580000 h 192"/>
                <a:gd name="T42" fmla="*/ 52922429 w 285"/>
                <a:gd name="T43" fmla="*/ 304939700 h 192"/>
                <a:gd name="T44" fmla="*/ 70564297 w 285"/>
                <a:gd name="T45" fmla="*/ 304939700 h 192"/>
                <a:gd name="T46" fmla="*/ 35282149 w 285"/>
                <a:gd name="T47" fmla="*/ 287297813 h 192"/>
                <a:gd name="T48" fmla="*/ 17640281 w 285"/>
                <a:gd name="T49" fmla="*/ 231854375 h 192"/>
                <a:gd name="T50" fmla="*/ 0 w 285"/>
                <a:gd name="T51" fmla="*/ 178931888 h 192"/>
                <a:gd name="T52" fmla="*/ 35282149 w 285"/>
                <a:gd name="T53" fmla="*/ 123488450 h 192"/>
                <a:gd name="T54" fmla="*/ 52922429 w 285"/>
                <a:gd name="T55" fmla="*/ 123488450 h 192"/>
                <a:gd name="T56" fmla="*/ 70564297 w 285"/>
                <a:gd name="T57" fmla="*/ 88206263 h 192"/>
                <a:gd name="T58" fmla="*/ 52922429 w 285"/>
                <a:gd name="T59" fmla="*/ 52924075 h 192"/>
                <a:gd name="T60" fmla="*/ 35282149 w 285"/>
                <a:gd name="T61" fmla="*/ 70564375 h 192"/>
                <a:gd name="T62" fmla="*/ 35282149 w 285"/>
                <a:gd name="T63" fmla="*/ 70564375 h 192"/>
                <a:gd name="T64" fmla="*/ 52922429 w 285"/>
                <a:gd name="T65" fmla="*/ 105846563 h 192"/>
                <a:gd name="T66" fmla="*/ 17640281 w 285"/>
                <a:gd name="T67" fmla="*/ 123488450 h 192"/>
                <a:gd name="T68" fmla="*/ 17640281 w 285"/>
                <a:gd name="T69" fmla="*/ 123488450 h 192"/>
                <a:gd name="T70" fmla="*/ 0 w 285"/>
                <a:gd name="T71" fmla="*/ 231854375 h 192"/>
                <a:gd name="T72" fmla="*/ 35282149 w 285"/>
                <a:gd name="T73" fmla="*/ 304939700 h 192"/>
                <a:gd name="T74" fmla="*/ 52922429 w 285"/>
                <a:gd name="T75" fmla="*/ 304939700 h 192"/>
                <a:gd name="T76" fmla="*/ 105846446 w 285"/>
                <a:gd name="T77" fmla="*/ 322580000 h 192"/>
                <a:gd name="T78" fmla="*/ 126007673 w 285"/>
                <a:gd name="T79" fmla="*/ 357862188 h 192"/>
                <a:gd name="T80" fmla="*/ 214212251 w 285"/>
                <a:gd name="T81" fmla="*/ 340221888 h 192"/>
                <a:gd name="T82" fmla="*/ 196571970 w 285"/>
                <a:gd name="T83" fmla="*/ 375504075 h 192"/>
                <a:gd name="T84" fmla="*/ 287297495 w 285"/>
                <a:gd name="T85" fmla="*/ 375504075 h 192"/>
                <a:gd name="T86" fmla="*/ 304937776 w 285"/>
                <a:gd name="T87" fmla="*/ 430947513 h 192"/>
                <a:gd name="T88" fmla="*/ 322579644 w 285"/>
                <a:gd name="T89" fmla="*/ 448587813 h 192"/>
                <a:gd name="T90" fmla="*/ 340219924 w 285"/>
                <a:gd name="T91" fmla="*/ 483870000 h 192"/>
                <a:gd name="T92" fmla="*/ 395663300 w 285"/>
                <a:gd name="T93" fmla="*/ 466229700 h 192"/>
                <a:gd name="T94" fmla="*/ 413305168 w 285"/>
                <a:gd name="T95" fmla="*/ 466229700 h 192"/>
                <a:gd name="T96" fmla="*/ 448587317 w 285"/>
                <a:gd name="T97" fmla="*/ 430947513 h 192"/>
                <a:gd name="T98" fmla="*/ 539312841 w 285"/>
                <a:gd name="T99" fmla="*/ 413305625 h 192"/>
                <a:gd name="T100" fmla="*/ 556953122 w 285"/>
                <a:gd name="T101" fmla="*/ 413305625 h 192"/>
                <a:gd name="T102" fmla="*/ 539312841 w 285"/>
                <a:gd name="T103" fmla="*/ 375504075 h 192"/>
                <a:gd name="T104" fmla="*/ 609877139 w 285"/>
                <a:gd name="T105" fmla="*/ 357862188 h 192"/>
                <a:gd name="T106" fmla="*/ 718242944 w 285"/>
                <a:gd name="T107" fmla="*/ 322580000 h 192"/>
                <a:gd name="T108" fmla="*/ 645159287 w 285"/>
                <a:gd name="T109" fmla="*/ 161290000 h 192"/>
                <a:gd name="T110" fmla="*/ 665320515 w 285"/>
                <a:gd name="T111" fmla="*/ 88206263 h 192"/>
                <a:gd name="T112" fmla="*/ 574594990 w 285"/>
                <a:gd name="T113" fmla="*/ 0 h 192"/>
                <a:gd name="T114" fmla="*/ 269655627 w 285"/>
                <a:gd name="T115" fmla="*/ 0 h 192"/>
                <a:gd name="T116" fmla="*/ 35282149 w 285"/>
                <a:gd name="T117" fmla="*/ 35282188 h 192"/>
                <a:gd name="T118" fmla="*/ 17640281 w 285"/>
                <a:gd name="T119" fmla="*/ 52924075 h 1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5"/>
                <a:gd name="T181" fmla="*/ 0 h 192"/>
                <a:gd name="T182" fmla="*/ 285 w 285"/>
                <a:gd name="T183" fmla="*/ 192 h 19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5" h="192">
                  <a:moveTo>
                    <a:pt x="14" y="21"/>
                  </a:moveTo>
                  <a:lnTo>
                    <a:pt x="57" y="14"/>
                  </a:lnTo>
                  <a:lnTo>
                    <a:pt x="92" y="7"/>
                  </a:lnTo>
                  <a:lnTo>
                    <a:pt x="107" y="7"/>
                  </a:lnTo>
                  <a:lnTo>
                    <a:pt x="121" y="7"/>
                  </a:lnTo>
                  <a:lnTo>
                    <a:pt x="164" y="7"/>
                  </a:lnTo>
                  <a:lnTo>
                    <a:pt x="228" y="7"/>
                  </a:lnTo>
                  <a:lnTo>
                    <a:pt x="242" y="21"/>
                  </a:lnTo>
                  <a:lnTo>
                    <a:pt x="256" y="35"/>
                  </a:lnTo>
                  <a:lnTo>
                    <a:pt x="256" y="49"/>
                  </a:lnTo>
                  <a:lnTo>
                    <a:pt x="256" y="64"/>
                  </a:lnTo>
                  <a:lnTo>
                    <a:pt x="271" y="99"/>
                  </a:lnTo>
                  <a:lnTo>
                    <a:pt x="278" y="128"/>
                  </a:lnTo>
                  <a:lnTo>
                    <a:pt x="285" y="128"/>
                  </a:lnTo>
                  <a:lnTo>
                    <a:pt x="278" y="121"/>
                  </a:lnTo>
                  <a:lnTo>
                    <a:pt x="271" y="128"/>
                  </a:lnTo>
                  <a:lnTo>
                    <a:pt x="256" y="135"/>
                  </a:lnTo>
                  <a:lnTo>
                    <a:pt x="242" y="142"/>
                  </a:lnTo>
                  <a:lnTo>
                    <a:pt x="228" y="142"/>
                  </a:lnTo>
                  <a:lnTo>
                    <a:pt x="228" y="149"/>
                  </a:lnTo>
                  <a:lnTo>
                    <a:pt x="228" y="142"/>
                  </a:lnTo>
                  <a:lnTo>
                    <a:pt x="221" y="142"/>
                  </a:lnTo>
                  <a:lnTo>
                    <a:pt x="214" y="142"/>
                  </a:lnTo>
                  <a:lnTo>
                    <a:pt x="214" y="149"/>
                  </a:lnTo>
                  <a:lnTo>
                    <a:pt x="214" y="156"/>
                  </a:lnTo>
                  <a:lnTo>
                    <a:pt x="206" y="156"/>
                  </a:lnTo>
                  <a:lnTo>
                    <a:pt x="206" y="164"/>
                  </a:lnTo>
                  <a:lnTo>
                    <a:pt x="206" y="171"/>
                  </a:lnTo>
                  <a:lnTo>
                    <a:pt x="214" y="171"/>
                  </a:lnTo>
                  <a:lnTo>
                    <a:pt x="214" y="164"/>
                  </a:lnTo>
                  <a:lnTo>
                    <a:pt x="192" y="164"/>
                  </a:lnTo>
                  <a:lnTo>
                    <a:pt x="178" y="164"/>
                  </a:lnTo>
                  <a:lnTo>
                    <a:pt x="171" y="164"/>
                  </a:lnTo>
                  <a:lnTo>
                    <a:pt x="171" y="171"/>
                  </a:lnTo>
                  <a:lnTo>
                    <a:pt x="171" y="178"/>
                  </a:lnTo>
                  <a:lnTo>
                    <a:pt x="178" y="178"/>
                  </a:lnTo>
                  <a:lnTo>
                    <a:pt x="164" y="178"/>
                  </a:lnTo>
                  <a:lnTo>
                    <a:pt x="157" y="178"/>
                  </a:lnTo>
                  <a:lnTo>
                    <a:pt x="149" y="178"/>
                  </a:lnTo>
                  <a:lnTo>
                    <a:pt x="149" y="185"/>
                  </a:lnTo>
                  <a:lnTo>
                    <a:pt x="149" y="192"/>
                  </a:lnTo>
                  <a:lnTo>
                    <a:pt x="157" y="192"/>
                  </a:lnTo>
                  <a:lnTo>
                    <a:pt x="157" y="185"/>
                  </a:lnTo>
                  <a:lnTo>
                    <a:pt x="142" y="185"/>
                  </a:lnTo>
                  <a:lnTo>
                    <a:pt x="135" y="185"/>
                  </a:lnTo>
                  <a:lnTo>
                    <a:pt x="135" y="192"/>
                  </a:lnTo>
                  <a:lnTo>
                    <a:pt x="135" y="185"/>
                  </a:lnTo>
                  <a:lnTo>
                    <a:pt x="135" y="178"/>
                  </a:lnTo>
                  <a:lnTo>
                    <a:pt x="128" y="171"/>
                  </a:lnTo>
                  <a:lnTo>
                    <a:pt x="121" y="156"/>
                  </a:lnTo>
                  <a:lnTo>
                    <a:pt x="114" y="156"/>
                  </a:lnTo>
                  <a:lnTo>
                    <a:pt x="121" y="156"/>
                  </a:lnTo>
                  <a:lnTo>
                    <a:pt x="121" y="149"/>
                  </a:lnTo>
                  <a:lnTo>
                    <a:pt x="121" y="142"/>
                  </a:lnTo>
                  <a:lnTo>
                    <a:pt x="114" y="142"/>
                  </a:lnTo>
                  <a:lnTo>
                    <a:pt x="99" y="142"/>
                  </a:lnTo>
                  <a:lnTo>
                    <a:pt x="85" y="142"/>
                  </a:lnTo>
                  <a:lnTo>
                    <a:pt x="85" y="149"/>
                  </a:lnTo>
                  <a:lnTo>
                    <a:pt x="85" y="142"/>
                  </a:lnTo>
                  <a:lnTo>
                    <a:pt x="85" y="135"/>
                  </a:lnTo>
                  <a:lnTo>
                    <a:pt x="64" y="135"/>
                  </a:lnTo>
                  <a:lnTo>
                    <a:pt x="50" y="135"/>
                  </a:lnTo>
                  <a:lnTo>
                    <a:pt x="50" y="128"/>
                  </a:lnTo>
                  <a:lnTo>
                    <a:pt x="42" y="121"/>
                  </a:lnTo>
                  <a:lnTo>
                    <a:pt x="28" y="121"/>
                  </a:lnTo>
                  <a:lnTo>
                    <a:pt x="21" y="121"/>
                  </a:lnTo>
                  <a:lnTo>
                    <a:pt x="21" y="128"/>
                  </a:lnTo>
                  <a:lnTo>
                    <a:pt x="28" y="128"/>
                  </a:lnTo>
                  <a:lnTo>
                    <a:pt x="28" y="121"/>
                  </a:lnTo>
                  <a:lnTo>
                    <a:pt x="28" y="114"/>
                  </a:lnTo>
                  <a:lnTo>
                    <a:pt x="21" y="114"/>
                  </a:lnTo>
                  <a:lnTo>
                    <a:pt x="14" y="114"/>
                  </a:lnTo>
                  <a:lnTo>
                    <a:pt x="0" y="114"/>
                  </a:lnTo>
                  <a:lnTo>
                    <a:pt x="7" y="114"/>
                  </a:lnTo>
                  <a:lnTo>
                    <a:pt x="7" y="92"/>
                  </a:lnTo>
                  <a:lnTo>
                    <a:pt x="7" y="64"/>
                  </a:lnTo>
                  <a:lnTo>
                    <a:pt x="0" y="64"/>
                  </a:lnTo>
                  <a:lnTo>
                    <a:pt x="0" y="71"/>
                  </a:lnTo>
                  <a:lnTo>
                    <a:pt x="7" y="64"/>
                  </a:lnTo>
                  <a:lnTo>
                    <a:pt x="14" y="57"/>
                  </a:lnTo>
                  <a:lnTo>
                    <a:pt x="14" y="49"/>
                  </a:lnTo>
                  <a:lnTo>
                    <a:pt x="14" y="42"/>
                  </a:lnTo>
                  <a:lnTo>
                    <a:pt x="14" y="49"/>
                  </a:lnTo>
                  <a:lnTo>
                    <a:pt x="21" y="49"/>
                  </a:lnTo>
                  <a:lnTo>
                    <a:pt x="28" y="49"/>
                  </a:lnTo>
                  <a:lnTo>
                    <a:pt x="28" y="42"/>
                  </a:lnTo>
                  <a:lnTo>
                    <a:pt x="28" y="35"/>
                  </a:lnTo>
                  <a:lnTo>
                    <a:pt x="28" y="28"/>
                  </a:lnTo>
                  <a:lnTo>
                    <a:pt x="28" y="21"/>
                  </a:lnTo>
                  <a:lnTo>
                    <a:pt x="21" y="21"/>
                  </a:lnTo>
                  <a:lnTo>
                    <a:pt x="14" y="28"/>
                  </a:lnTo>
                  <a:lnTo>
                    <a:pt x="7" y="21"/>
                  </a:lnTo>
                  <a:lnTo>
                    <a:pt x="7" y="28"/>
                  </a:lnTo>
                  <a:lnTo>
                    <a:pt x="14" y="28"/>
                  </a:lnTo>
                  <a:lnTo>
                    <a:pt x="21" y="28"/>
                  </a:lnTo>
                  <a:lnTo>
                    <a:pt x="21" y="35"/>
                  </a:lnTo>
                  <a:lnTo>
                    <a:pt x="21" y="42"/>
                  </a:lnTo>
                  <a:lnTo>
                    <a:pt x="14" y="42"/>
                  </a:lnTo>
                  <a:lnTo>
                    <a:pt x="7" y="42"/>
                  </a:lnTo>
                  <a:lnTo>
                    <a:pt x="7" y="49"/>
                  </a:lnTo>
                  <a:lnTo>
                    <a:pt x="7" y="57"/>
                  </a:lnTo>
                  <a:lnTo>
                    <a:pt x="14" y="57"/>
                  </a:lnTo>
                  <a:lnTo>
                    <a:pt x="7" y="49"/>
                  </a:lnTo>
                  <a:lnTo>
                    <a:pt x="7" y="57"/>
                  </a:lnTo>
                  <a:lnTo>
                    <a:pt x="0" y="64"/>
                  </a:lnTo>
                  <a:lnTo>
                    <a:pt x="0" y="92"/>
                  </a:lnTo>
                  <a:lnTo>
                    <a:pt x="0" y="114"/>
                  </a:lnTo>
                  <a:lnTo>
                    <a:pt x="0" y="121"/>
                  </a:lnTo>
                  <a:lnTo>
                    <a:pt x="14" y="121"/>
                  </a:lnTo>
                  <a:lnTo>
                    <a:pt x="21" y="121"/>
                  </a:lnTo>
                  <a:lnTo>
                    <a:pt x="21" y="114"/>
                  </a:lnTo>
                  <a:lnTo>
                    <a:pt x="21" y="121"/>
                  </a:lnTo>
                  <a:lnTo>
                    <a:pt x="21" y="128"/>
                  </a:lnTo>
                  <a:lnTo>
                    <a:pt x="28" y="128"/>
                  </a:lnTo>
                  <a:lnTo>
                    <a:pt x="42" y="128"/>
                  </a:lnTo>
                  <a:lnTo>
                    <a:pt x="35" y="128"/>
                  </a:lnTo>
                  <a:lnTo>
                    <a:pt x="42" y="135"/>
                  </a:lnTo>
                  <a:lnTo>
                    <a:pt x="50" y="142"/>
                  </a:lnTo>
                  <a:lnTo>
                    <a:pt x="64" y="142"/>
                  </a:lnTo>
                  <a:lnTo>
                    <a:pt x="85" y="142"/>
                  </a:lnTo>
                  <a:lnTo>
                    <a:pt x="85" y="135"/>
                  </a:lnTo>
                  <a:lnTo>
                    <a:pt x="78" y="135"/>
                  </a:lnTo>
                  <a:lnTo>
                    <a:pt x="78" y="142"/>
                  </a:lnTo>
                  <a:lnTo>
                    <a:pt x="78" y="149"/>
                  </a:lnTo>
                  <a:lnTo>
                    <a:pt x="85" y="149"/>
                  </a:lnTo>
                  <a:lnTo>
                    <a:pt x="99" y="149"/>
                  </a:lnTo>
                  <a:lnTo>
                    <a:pt x="114" y="149"/>
                  </a:lnTo>
                  <a:lnTo>
                    <a:pt x="114" y="156"/>
                  </a:lnTo>
                  <a:lnTo>
                    <a:pt x="114" y="164"/>
                  </a:lnTo>
                  <a:lnTo>
                    <a:pt x="121" y="171"/>
                  </a:lnTo>
                  <a:lnTo>
                    <a:pt x="128" y="185"/>
                  </a:lnTo>
                  <a:lnTo>
                    <a:pt x="135" y="178"/>
                  </a:lnTo>
                  <a:lnTo>
                    <a:pt x="128" y="178"/>
                  </a:lnTo>
                  <a:lnTo>
                    <a:pt x="128" y="185"/>
                  </a:lnTo>
                  <a:lnTo>
                    <a:pt x="128" y="192"/>
                  </a:lnTo>
                  <a:lnTo>
                    <a:pt x="135" y="192"/>
                  </a:lnTo>
                  <a:lnTo>
                    <a:pt x="142" y="192"/>
                  </a:lnTo>
                  <a:lnTo>
                    <a:pt x="157" y="192"/>
                  </a:lnTo>
                  <a:lnTo>
                    <a:pt x="157" y="185"/>
                  </a:lnTo>
                  <a:lnTo>
                    <a:pt x="157" y="178"/>
                  </a:lnTo>
                  <a:lnTo>
                    <a:pt x="157" y="185"/>
                  </a:lnTo>
                  <a:lnTo>
                    <a:pt x="164" y="185"/>
                  </a:lnTo>
                  <a:lnTo>
                    <a:pt x="178" y="185"/>
                  </a:lnTo>
                  <a:lnTo>
                    <a:pt x="178" y="178"/>
                  </a:lnTo>
                  <a:lnTo>
                    <a:pt x="178" y="171"/>
                  </a:lnTo>
                  <a:lnTo>
                    <a:pt x="192" y="171"/>
                  </a:lnTo>
                  <a:lnTo>
                    <a:pt x="214" y="171"/>
                  </a:lnTo>
                  <a:lnTo>
                    <a:pt x="214" y="164"/>
                  </a:lnTo>
                  <a:lnTo>
                    <a:pt x="214" y="156"/>
                  </a:lnTo>
                  <a:lnTo>
                    <a:pt x="214" y="164"/>
                  </a:lnTo>
                  <a:lnTo>
                    <a:pt x="221" y="164"/>
                  </a:lnTo>
                  <a:lnTo>
                    <a:pt x="221" y="156"/>
                  </a:lnTo>
                  <a:lnTo>
                    <a:pt x="221" y="149"/>
                  </a:lnTo>
                  <a:lnTo>
                    <a:pt x="214" y="149"/>
                  </a:lnTo>
                  <a:lnTo>
                    <a:pt x="221" y="149"/>
                  </a:lnTo>
                  <a:lnTo>
                    <a:pt x="228" y="149"/>
                  </a:lnTo>
                  <a:lnTo>
                    <a:pt x="242" y="142"/>
                  </a:lnTo>
                  <a:lnTo>
                    <a:pt x="264" y="142"/>
                  </a:lnTo>
                  <a:lnTo>
                    <a:pt x="271" y="135"/>
                  </a:lnTo>
                  <a:lnTo>
                    <a:pt x="285" y="128"/>
                  </a:lnTo>
                  <a:lnTo>
                    <a:pt x="278" y="92"/>
                  </a:lnTo>
                  <a:lnTo>
                    <a:pt x="264" y="64"/>
                  </a:lnTo>
                  <a:lnTo>
                    <a:pt x="256" y="64"/>
                  </a:lnTo>
                  <a:lnTo>
                    <a:pt x="264" y="64"/>
                  </a:lnTo>
                  <a:lnTo>
                    <a:pt x="264" y="49"/>
                  </a:lnTo>
                  <a:lnTo>
                    <a:pt x="264" y="35"/>
                  </a:lnTo>
                  <a:lnTo>
                    <a:pt x="264" y="28"/>
                  </a:lnTo>
                  <a:lnTo>
                    <a:pt x="242" y="14"/>
                  </a:lnTo>
                  <a:lnTo>
                    <a:pt x="228" y="0"/>
                  </a:lnTo>
                  <a:lnTo>
                    <a:pt x="164" y="0"/>
                  </a:lnTo>
                  <a:lnTo>
                    <a:pt x="121" y="0"/>
                  </a:lnTo>
                  <a:lnTo>
                    <a:pt x="107" y="0"/>
                  </a:lnTo>
                  <a:lnTo>
                    <a:pt x="57" y="7"/>
                  </a:lnTo>
                  <a:lnTo>
                    <a:pt x="21" y="14"/>
                  </a:lnTo>
                  <a:lnTo>
                    <a:pt x="14" y="14"/>
                  </a:lnTo>
                  <a:lnTo>
                    <a:pt x="7" y="14"/>
                  </a:lnTo>
                  <a:lnTo>
                    <a:pt x="7" y="21"/>
                  </a:lnTo>
                  <a:lnTo>
                    <a:pt x="14" y="21"/>
                  </a:lnTo>
                  <a:close/>
                </a:path>
              </a:pathLst>
            </a:custGeom>
            <a:solidFill>
              <a:srgbClr val="000000"/>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23" name="Freeform 222"/>
            <p:cNvSpPr>
              <a:spLocks/>
            </p:cNvSpPr>
            <p:nvPr/>
          </p:nvSpPr>
          <p:spPr bwMode="auto">
            <a:xfrm>
              <a:off x="7385050" y="2138363"/>
              <a:ext cx="452438" cy="317500"/>
            </a:xfrm>
            <a:custGeom>
              <a:avLst/>
              <a:gdLst>
                <a:gd name="T0" fmla="*/ 665321985 w 285"/>
                <a:gd name="T1" fmla="*/ 108367513 h 200"/>
                <a:gd name="T2" fmla="*/ 665321985 w 285"/>
                <a:gd name="T3" fmla="*/ 126007813 h 200"/>
                <a:gd name="T4" fmla="*/ 682963892 w 285"/>
                <a:gd name="T5" fmla="*/ 143649700 h 200"/>
                <a:gd name="T6" fmla="*/ 682963892 w 285"/>
                <a:gd name="T7" fmla="*/ 161290000 h 200"/>
                <a:gd name="T8" fmla="*/ 682963892 w 285"/>
                <a:gd name="T9" fmla="*/ 178931888 h 200"/>
                <a:gd name="T10" fmla="*/ 700604212 w 285"/>
                <a:gd name="T11" fmla="*/ 178931888 h 200"/>
                <a:gd name="T12" fmla="*/ 718246119 w 285"/>
                <a:gd name="T13" fmla="*/ 178931888 h 200"/>
                <a:gd name="T14" fmla="*/ 718246119 w 285"/>
                <a:gd name="T15" fmla="*/ 196572188 h 200"/>
                <a:gd name="T16" fmla="*/ 718246119 w 285"/>
                <a:gd name="T17" fmla="*/ 216733438 h 200"/>
                <a:gd name="T18" fmla="*/ 665321985 w 285"/>
                <a:gd name="T19" fmla="*/ 287297813 h 200"/>
                <a:gd name="T20" fmla="*/ 630039759 w 285"/>
                <a:gd name="T21" fmla="*/ 342741250 h 200"/>
                <a:gd name="T22" fmla="*/ 630039759 w 285"/>
                <a:gd name="T23" fmla="*/ 430947513 h 200"/>
                <a:gd name="T24" fmla="*/ 630039759 w 285"/>
                <a:gd name="T25" fmla="*/ 504031250 h 200"/>
                <a:gd name="T26" fmla="*/ 322580356 w 285"/>
                <a:gd name="T27" fmla="*/ 504031250 h 200"/>
                <a:gd name="T28" fmla="*/ 0 w 285"/>
                <a:gd name="T29" fmla="*/ 504031250 h 200"/>
                <a:gd name="T30" fmla="*/ 0 w 285"/>
                <a:gd name="T31" fmla="*/ 486390950 h 200"/>
                <a:gd name="T32" fmla="*/ 0 w 285"/>
                <a:gd name="T33" fmla="*/ 466229700 h 200"/>
                <a:gd name="T34" fmla="*/ 17641907 w 285"/>
                <a:gd name="T35" fmla="*/ 466229700 h 200"/>
                <a:gd name="T36" fmla="*/ 35282226 w 285"/>
                <a:gd name="T37" fmla="*/ 448587813 h 200"/>
                <a:gd name="T38" fmla="*/ 35282226 w 285"/>
                <a:gd name="T39" fmla="*/ 430947513 h 200"/>
                <a:gd name="T40" fmla="*/ 35282226 w 285"/>
                <a:gd name="T41" fmla="*/ 413305625 h 200"/>
                <a:gd name="T42" fmla="*/ 52924133 w 285"/>
                <a:gd name="T43" fmla="*/ 413305625 h 200"/>
                <a:gd name="T44" fmla="*/ 52924133 w 285"/>
                <a:gd name="T45" fmla="*/ 378023438 h 200"/>
                <a:gd name="T46" fmla="*/ 52924133 w 285"/>
                <a:gd name="T47" fmla="*/ 322580000 h 200"/>
                <a:gd name="T48" fmla="*/ 70564453 w 285"/>
                <a:gd name="T49" fmla="*/ 322580000 h 200"/>
                <a:gd name="T50" fmla="*/ 90725725 w 285"/>
                <a:gd name="T51" fmla="*/ 322580000 h 200"/>
                <a:gd name="T52" fmla="*/ 90725725 w 285"/>
                <a:gd name="T53" fmla="*/ 287297813 h 200"/>
                <a:gd name="T54" fmla="*/ 90725725 w 285"/>
                <a:gd name="T55" fmla="*/ 234375325 h 200"/>
                <a:gd name="T56" fmla="*/ 108367632 w 285"/>
                <a:gd name="T57" fmla="*/ 234375325 h 200"/>
                <a:gd name="T58" fmla="*/ 126007952 w 285"/>
                <a:gd name="T59" fmla="*/ 234375325 h 200"/>
                <a:gd name="T60" fmla="*/ 126007952 w 285"/>
                <a:gd name="T61" fmla="*/ 216733438 h 200"/>
                <a:gd name="T62" fmla="*/ 161290178 w 285"/>
                <a:gd name="T63" fmla="*/ 178931888 h 200"/>
                <a:gd name="T64" fmla="*/ 216733677 w 285"/>
                <a:gd name="T65" fmla="*/ 143649700 h 200"/>
                <a:gd name="T66" fmla="*/ 216733677 w 285"/>
                <a:gd name="T67" fmla="*/ 126007813 h 200"/>
                <a:gd name="T68" fmla="*/ 216733677 w 285"/>
                <a:gd name="T69" fmla="*/ 108367513 h 200"/>
                <a:gd name="T70" fmla="*/ 234375584 w 285"/>
                <a:gd name="T71" fmla="*/ 126007813 h 200"/>
                <a:gd name="T72" fmla="*/ 234375584 w 285"/>
                <a:gd name="T73" fmla="*/ 143649700 h 200"/>
                <a:gd name="T74" fmla="*/ 287298130 w 285"/>
                <a:gd name="T75" fmla="*/ 126007813 h 200"/>
                <a:gd name="T76" fmla="*/ 322580356 w 285"/>
                <a:gd name="T77" fmla="*/ 108367513 h 200"/>
                <a:gd name="T78" fmla="*/ 360383536 w 285"/>
                <a:gd name="T79" fmla="*/ 108367513 h 200"/>
                <a:gd name="T80" fmla="*/ 395665762 w 285"/>
                <a:gd name="T81" fmla="*/ 108367513 h 200"/>
                <a:gd name="T82" fmla="*/ 413306082 w 285"/>
                <a:gd name="T83" fmla="*/ 108367513 h 200"/>
                <a:gd name="T84" fmla="*/ 448588308 w 285"/>
                <a:gd name="T85" fmla="*/ 90725625 h 200"/>
                <a:gd name="T86" fmla="*/ 466230215 w 285"/>
                <a:gd name="T87" fmla="*/ 90725625 h 200"/>
                <a:gd name="T88" fmla="*/ 504031807 w 285"/>
                <a:gd name="T89" fmla="*/ 90725625 h 200"/>
                <a:gd name="T90" fmla="*/ 521673714 w 285"/>
                <a:gd name="T91" fmla="*/ 73085325 h 200"/>
                <a:gd name="T92" fmla="*/ 539314034 w 285"/>
                <a:gd name="T93" fmla="*/ 52924075 h 200"/>
                <a:gd name="T94" fmla="*/ 556955941 w 285"/>
                <a:gd name="T95" fmla="*/ 35282188 h 200"/>
                <a:gd name="T96" fmla="*/ 592238167 w 285"/>
                <a:gd name="T97" fmla="*/ 35282188 h 200"/>
                <a:gd name="T98" fmla="*/ 592238167 w 285"/>
                <a:gd name="T99" fmla="*/ 17641888 h 200"/>
                <a:gd name="T100" fmla="*/ 592238167 w 285"/>
                <a:gd name="T101" fmla="*/ 0 h 200"/>
                <a:gd name="T102" fmla="*/ 630039759 w 285"/>
                <a:gd name="T103" fmla="*/ 0 h 200"/>
                <a:gd name="T104" fmla="*/ 665321985 w 285"/>
                <a:gd name="T105" fmla="*/ 0 h 200"/>
                <a:gd name="T106" fmla="*/ 665321985 w 285"/>
                <a:gd name="T107" fmla="*/ 35282188 h 200"/>
                <a:gd name="T108" fmla="*/ 665321985 w 285"/>
                <a:gd name="T109" fmla="*/ 52924075 h 200"/>
                <a:gd name="T110" fmla="*/ 682963892 w 285"/>
                <a:gd name="T111" fmla="*/ 52924075 h 200"/>
                <a:gd name="T112" fmla="*/ 682963892 w 285"/>
                <a:gd name="T113" fmla="*/ 73085325 h 200"/>
                <a:gd name="T114" fmla="*/ 682963892 w 285"/>
                <a:gd name="T115" fmla="*/ 90725625 h 200"/>
                <a:gd name="T116" fmla="*/ 682963892 w 285"/>
                <a:gd name="T117" fmla="*/ 108367513 h 200"/>
                <a:gd name="T118" fmla="*/ 665321985 w 285"/>
                <a:gd name="T119" fmla="*/ 108367513 h 2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5"/>
                <a:gd name="T181" fmla="*/ 0 h 200"/>
                <a:gd name="T182" fmla="*/ 285 w 285"/>
                <a:gd name="T183" fmla="*/ 200 h 2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5" h="200">
                  <a:moveTo>
                    <a:pt x="264" y="43"/>
                  </a:moveTo>
                  <a:lnTo>
                    <a:pt x="264" y="50"/>
                  </a:lnTo>
                  <a:lnTo>
                    <a:pt x="271" y="57"/>
                  </a:lnTo>
                  <a:lnTo>
                    <a:pt x="271" y="64"/>
                  </a:lnTo>
                  <a:lnTo>
                    <a:pt x="271" y="71"/>
                  </a:lnTo>
                  <a:lnTo>
                    <a:pt x="278" y="71"/>
                  </a:lnTo>
                  <a:lnTo>
                    <a:pt x="285" y="71"/>
                  </a:lnTo>
                  <a:lnTo>
                    <a:pt x="285" y="78"/>
                  </a:lnTo>
                  <a:lnTo>
                    <a:pt x="285" y="86"/>
                  </a:lnTo>
                  <a:lnTo>
                    <a:pt x="264" y="114"/>
                  </a:lnTo>
                  <a:lnTo>
                    <a:pt x="250" y="136"/>
                  </a:lnTo>
                  <a:lnTo>
                    <a:pt x="250" y="171"/>
                  </a:lnTo>
                  <a:lnTo>
                    <a:pt x="250" y="200"/>
                  </a:lnTo>
                  <a:lnTo>
                    <a:pt x="128" y="200"/>
                  </a:lnTo>
                  <a:lnTo>
                    <a:pt x="0" y="200"/>
                  </a:lnTo>
                  <a:lnTo>
                    <a:pt x="0" y="193"/>
                  </a:lnTo>
                  <a:lnTo>
                    <a:pt x="0" y="185"/>
                  </a:lnTo>
                  <a:lnTo>
                    <a:pt x="7" y="185"/>
                  </a:lnTo>
                  <a:lnTo>
                    <a:pt x="14" y="178"/>
                  </a:lnTo>
                  <a:lnTo>
                    <a:pt x="14" y="171"/>
                  </a:lnTo>
                  <a:lnTo>
                    <a:pt x="14" y="164"/>
                  </a:lnTo>
                  <a:lnTo>
                    <a:pt x="21" y="164"/>
                  </a:lnTo>
                  <a:lnTo>
                    <a:pt x="21" y="150"/>
                  </a:lnTo>
                  <a:lnTo>
                    <a:pt x="21" y="128"/>
                  </a:lnTo>
                  <a:lnTo>
                    <a:pt x="28" y="128"/>
                  </a:lnTo>
                  <a:lnTo>
                    <a:pt x="36" y="128"/>
                  </a:lnTo>
                  <a:lnTo>
                    <a:pt x="36" y="114"/>
                  </a:lnTo>
                  <a:lnTo>
                    <a:pt x="36" y="93"/>
                  </a:lnTo>
                  <a:lnTo>
                    <a:pt x="43" y="93"/>
                  </a:lnTo>
                  <a:lnTo>
                    <a:pt x="50" y="93"/>
                  </a:lnTo>
                  <a:lnTo>
                    <a:pt x="50" y="86"/>
                  </a:lnTo>
                  <a:lnTo>
                    <a:pt x="64" y="71"/>
                  </a:lnTo>
                  <a:lnTo>
                    <a:pt x="86" y="57"/>
                  </a:lnTo>
                  <a:lnTo>
                    <a:pt x="86" y="50"/>
                  </a:lnTo>
                  <a:lnTo>
                    <a:pt x="86" y="43"/>
                  </a:lnTo>
                  <a:lnTo>
                    <a:pt x="93" y="50"/>
                  </a:lnTo>
                  <a:lnTo>
                    <a:pt x="93" y="57"/>
                  </a:lnTo>
                  <a:lnTo>
                    <a:pt x="114" y="50"/>
                  </a:lnTo>
                  <a:lnTo>
                    <a:pt x="128" y="43"/>
                  </a:lnTo>
                  <a:lnTo>
                    <a:pt x="143" y="43"/>
                  </a:lnTo>
                  <a:lnTo>
                    <a:pt x="157" y="43"/>
                  </a:lnTo>
                  <a:lnTo>
                    <a:pt x="164" y="43"/>
                  </a:lnTo>
                  <a:lnTo>
                    <a:pt x="178" y="36"/>
                  </a:lnTo>
                  <a:lnTo>
                    <a:pt x="185" y="36"/>
                  </a:lnTo>
                  <a:lnTo>
                    <a:pt x="200" y="36"/>
                  </a:lnTo>
                  <a:lnTo>
                    <a:pt x="207" y="29"/>
                  </a:lnTo>
                  <a:lnTo>
                    <a:pt x="214" y="21"/>
                  </a:lnTo>
                  <a:lnTo>
                    <a:pt x="221" y="14"/>
                  </a:lnTo>
                  <a:lnTo>
                    <a:pt x="235" y="14"/>
                  </a:lnTo>
                  <a:lnTo>
                    <a:pt x="235" y="7"/>
                  </a:lnTo>
                  <a:lnTo>
                    <a:pt x="235" y="0"/>
                  </a:lnTo>
                  <a:lnTo>
                    <a:pt x="250" y="0"/>
                  </a:lnTo>
                  <a:lnTo>
                    <a:pt x="264" y="0"/>
                  </a:lnTo>
                  <a:lnTo>
                    <a:pt x="264" y="14"/>
                  </a:lnTo>
                  <a:lnTo>
                    <a:pt x="264" y="21"/>
                  </a:lnTo>
                  <a:lnTo>
                    <a:pt x="271" y="21"/>
                  </a:lnTo>
                  <a:lnTo>
                    <a:pt x="271" y="29"/>
                  </a:lnTo>
                  <a:lnTo>
                    <a:pt x="271" y="36"/>
                  </a:lnTo>
                  <a:lnTo>
                    <a:pt x="271" y="43"/>
                  </a:lnTo>
                  <a:lnTo>
                    <a:pt x="264" y="43"/>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24" name="Freeform 223"/>
            <p:cNvSpPr>
              <a:spLocks/>
            </p:cNvSpPr>
            <p:nvPr/>
          </p:nvSpPr>
          <p:spPr bwMode="auto">
            <a:xfrm>
              <a:off x="7385050" y="2138363"/>
              <a:ext cx="452438" cy="317500"/>
            </a:xfrm>
            <a:custGeom>
              <a:avLst/>
              <a:gdLst>
                <a:gd name="T0" fmla="*/ 665321985 w 285"/>
                <a:gd name="T1" fmla="*/ 108367513 h 200"/>
                <a:gd name="T2" fmla="*/ 665321985 w 285"/>
                <a:gd name="T3" fmla="*/ 126007813 h 200"/>
                <a:gd name="T4" fmla="*/ 682963892 w 285"/>
                <a:gd name="T5" fmla="*/ 143649700 h 200"/>
                <a:gd name="T6" fmla="*/ 682963892 w 285"/>
                <a:gd name="T7" fmla="*/ 161290000 h 200"/>
                <a:gd name="T8" fmla="*/ 682963892 w 285"/>
                <a:gd name="T9" fmla="*/ 178931888 h 200"/>
                <a:gd name="T10" fmla="*/ 700604212 w 285"/>
                <a:gd name="T11" fmla="*/ 178931888 h 200"/>
                <a:gd name="T12" fmla="*/ 718246119 w 285"/>
                <a:gd name="T13" fmla="*/ 178931888 h 200"/>
                <a:gd name="T14" fmla="*/ 718246119 w 285"/>
                <a:gd name="T15" fmla="*/ 196572188 h 200"/>
                <a:gd name="T16" fmla="*/ 718246119 w 285"/>
                <a:gd name="T17" fmla="*/ 216733438 h 200"/>
                <a:gd name="T18" fmla="*/ 665321985 w 285"/>
                <a:gd name="T19" fmla="*/ 287297813 h 200"/>
                <a:gd name="T20" fmla="*/ 630039759 w 285"/>
                <a:gd name="T21" fmla="*/ 342741250 h 200"/>
                <a:gd name="T22" fmla="*/ 630039759 w 285"/>
                <a:gd name="T23" fmla="*/ 430947513 h 200"/>
                <a:gd name="T24" fmla="*/ 630039759 w 285"/>
                <a:gd name="T25" fmla="*/ 504031250 h 200"/>
                <a:gd name="T26" fmla="*/ 322580356 w 285"/>
                <a:gd name="T27" fmla="*/ 504031250 h 200"/>
                <a:gd name="T28" fmla="*/ 0 w 285"/>
                <a:gd name="T29" fmla="*/ 504031250 h 200"/>
                <a:gd name="T30" fmla="*/ 0 w 285"/>
                <a:gd name="T31" fmla="*/ 486390950 h 200"/>
                <a:gd name="T32" fmla="*/ 0 w 285"/>
                <a:gd name="T33" fmla="*/ 466229700 h 200"/>
                <a:gd name="T34" fmla="*/ 17641907 w 285"/>
                <a:gd name="T35" fmla="*/ 466229700 h 200"/>
                <a:gd name="T36" fmla="*/ 35282226 w 285"/>
                <a:gd name="T37" fmla="*/ 448587813 h 200"/>
                <a:gd name="T38" fmla="*/ 35282226 w 285"/>
                <a:gd name="T39" fmla="*/ 430947513 h 200"/>
                <a:gd name="T40" fmla="*/ 35282226 w 285"/>
                <a:gd name="T41" fmla="*/ 413305625 h 200"/>
                <a:gd name="T42" fmla="*/ 52924133 w 285"/>
                <a:gd name="T43" fmla="*/ 413305625 h 200"/>
                <a:gd name="T44" fmla="*/ 52924133 w 285"/>
                <a:gd name="T45" fmla="*/ 378023438 h 200"/>
                <a:gd name="T46" fmla="*/ 52924133 w 285"/>
                <a:gd name="T47" fmla="*/ 322580000 h 200"/>
                <a:gd name="T48" fmla="*/ 70564453 w 285"/>
                <a:gd name="T49" fmla="*/ 322580000 h 200"/>
                <a:gd name="T50" fmla="*/ 90725725 w 285"/>
                <a:gd name="T51" fmla="*/ 322580000 h 200"/>
                <a:gd name="T52" fmla="*/ 90725725 w 285"/>
                <a:gd name="T53" fmla="*/ 287297813 h 200"/>
                <a:gd name="T54" fmla="*/ 90725725 w 285"/>
                <a:gd name="T55" fmla="*/ 234375325 h 200"/>
                <a:gd name="T56" fmla="*/ 108367632 w 285"/>
                <a:gd name="T57" fmla="*/ 234375325 h 200"/>
                <a:gd name="T58" fmla="*/ 126007952 w 285"/>
                <a:gd name="T59" fmla="*/ 234375325 h 200"/>
                <a:gd name="T60" fmla="*/ 126007952 w 285"/>
                <a:gd name="T61" fmla="*/ 216733438 h 200"/>
                <a:gd name="T62" fmla="*/ 161290178 w 285"/>
                <a:gd name="T63" fmla="*/ 178931888 h 200"/>
                <a:gd name="T64" fmla="*/ 216733677 w 285"/>
                <a:gd name="T65" fmla="*/ 143649700 h 200"/>
                <a:gd name="T66" fmla="*/ 216733677 w 285"/>
                <a:gd name="T67" fmla="*/ 126007813 h 200"/>
                <a:gd name="T68" fmla="*/ 216733677 w 285"/>
                <a:gd name="T69" fmla="*/ 108367513 h 200"/>
                <a:gd name="T70" fmla="*/ 234375584 w 285"/>
                <a:gd name="T71" fmla="*/ 126007813 h 200"/>
                <a:gd name="T72" fmla="*/ 234375584 w 285"/>
                <a:gd name="T73" fmla="*/ 143649700 h 200"/>
                <a:gd name="T74" fmla="*/ 287298130 w 285"/>
                <a:gd name="T75" fmla="*/ 126007813 h 200"/>
                <a:gd name="T76" fmla="*/ 322580356 w 285"/>
                <a:gd name="T77" fmla="*/ 108367513 h 200"/>
                <a:gd name="T78" fmla="*/ 360383536 w 285"/>
                <a:gd name="T79" fmla="*/ 108367513 h 200"/>
                <a:gd name="T80" fmla="*/ 395665762 w 285"/>
                <a:gd name="T81" fmla="*/ 108367513 h 200"/>
                <a:gd name="T82" fmla="*/ 413306082 w 285"/>
                <a:gd name="T83" fmla="*/ 108367513 h 200"/>
                <a:gd name="T84" fmla="*/ 448588308 w 285"/>
                <a:gd name="T85" fmla="*/ 90725625 h 200"/>
                <a:gd name="T86" fmla="*/ 466230215 w 285"/>
                <a:gd name="T87" fmla="*/ 90725625 h 200"/>
                <a:gd name="T88" fmla="*/ 504031807 w 285"/>
                <a:gd name="T89" fmla="*/ 90725625 h 200"/>
                <a:gd name="T90" fmla="*/ 521673714 w 285"/>
                <a:gd name="T91" fmla="*/ 73085325 h 200"/>
                <a:gd name="T92" fmla="*/ 539314034 w 285"/>
                <a:gd name="T93" fmla="*/ 52924075 h 200"/>
                <a:gd name="T94" fmla="*/ 556955941 w 285"/>
                <a:gd name="T95" fmla="*/ 35282188 h 200"/>
                <a:gd name="T96" fmla="*/ 592238167 w 285"/>
                <a:gd name="T97" fmla="*/ 35282188 h 200"/>
                <a:gd name="T98" fmla="*/ 592238167 w 285"/>
                <a:gd name="T99" fmla="*/ 17641888 h 200"/>
                <a:gd name="T100" fmla="*/ 592238167 w 285"/>
                <a:gd name="T101" fmla="*/ 0 h 200"/>
                <a:gd name="T102" fmla="*/ 630039759 w 285"/>
                <a:gd name="T103" fmla="*/ 0 h 200"/>
                <a:gd name="T104" fmla="*/ 665321985 w 285"/>
                <a:gd name="T105" fmla="*/ 0 h 200"/>
                <a:gd name="T106" fmla="*/ 665321985 w 285"/>
                <a:gd name="T107" fmla="*/ 35282188 h 200"/>
                <a:gd name="T108" fmla="*/ 665321985 w 285"/>
                <a:gd name="T109" fmla="*/ 52924075 h 200"/>
                <a:gd name="T110" fmla="*/ 682963892 w 285"/>
                <a:gd name="T111" fmla="*/ 52924075 h 200"/>
                <a:gd name="T112" fmla="*/ 682963892 w 285"/>
                <a:gd name="T113" fmla="*/ 73085325 h 200"/>
                <a:gd name="T114" fmla="*/ 682963892 w 285"/>
                <a:gd name="T115" fmla="*/ 90725625 h 200"/>
                <a:gd name="T116" fmla="*/ 682963892 w 285"/>
                <a:gd name="T117" fmla="*/ 108367513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5"/>
                <a:gd name="T178" fmla="*/ 0 h 200"/>
                <a:gd name="T179" fmla="*/ 285 w 285"/>
                <a:gd name="T180" fmla="*/ 200 h 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5" h="200">
                  <a:moveTo>
                    <a:pt x="264" y="43"/>
                  </a:moveTo>
                  <a:lnTo>
                    <a:pt x="264" y="50"/>
                  </a:lnTo>
                  <a:lnTo>
                    <a:pt x="271" y="57"/>
                  </a:lnTo>
                  <a:lnTo>
                    <a:pt x="271" y="64"/>
                  </a:lnTo>
                  <a:lnTo>
                    <a:pt x="271" y="71"/>
                  </a:lnTo>
                  <a:lnTo>
                    <a:pt x="278" y="71"/>
                  </a:lnTo>
                  <a:lnTo>
                    <a:pt x="285" y="71"/>
                  </a:lnTo>
                  <a:lnTo>
                    <a:pt x="285" y="78"/>
                  </a:lnTo>
                  <a:lnTo>
                    <a:pt x="285" y="86"/>
                  </a:lnTo>
                  <a:lnTo>
                    <a:pt x="264" y="114"/>
                  </a:lnTo>
                  <a:lnTo>
                    <a:pt x="250" y="136"/>
                  </a:lnTo>
                  <a:lnTo>
                    <a:pt x="250" y="171"/>
                  </a:lnTo>
                  <a:lnTo>
                    <a:pt x="250" y="200"/>
                  </a:lnTo>
                  <a:lnTo>
                    <a:pt x="128" y="200"/>
                  </a:lnTo>
                  <a:lnTo>
                    <a:pt x="0" y="200"/>
                  </a:lnTo>
                  <a:lnTo>
                    <a:pt x="0" y="193"/>
                  </a:lnTo>
                  <a:lnTo>
                    <a:pt x="0" y="185"/>
                  </a:lnTo>
                  <a:lnTo>
                    <a:pt x="7" y="185"/>
                  </a:lnTo>
                  <a:lnTo>
                    <a:pt x="14" y="178"/>
                  </a:lnTo>
                  <a:lnTo>
                    <a:pt x="14" y="171"/>
                  </a:lnTo>
                  <a:lnTo>
                    <a:pt x="14" y="164"/>
                  </a:lnTo>
                  <a:lnTo>
                    <a:pt x="21" y="164"/>
                  </a:lnTo>
                  <a:lnTo>
                    <a:pt x="21" y="150"/>
                  </a:lnTo>
                  <a:lnTo>
                    <a:pt x="21" y="128"/>
                  </a:lnTo>
                  <a:lnTo>
                    <a:pt x="28" y="128"/>
                  </a:lnTo>
                  <a:lnTo>
                    <a:pt x="36" y="128"/>
                  </a:lnTo>
                  <a:lnTo>
                    <a:pt x="36" y="114"/>
                  </a:lnTo>
                  <a:lnTo>
                    <a:pt x="36" y="93"/>
                  </a:lnTo>
                  <a:lnTo>
                    <a:pt x="43" y="93"/>
                  </a:lnTo>
                  <a:lnTo>
                    <a:pt x="50" y="93"/>
                  </a:lnTo>
                  <a:lnTo>
                    <a:pt x="50" y="86"/>
                  </a:lnTo>
                  <a:lnTo>
                    <a:pt x="64" y="71"/>
                  </a:lnTo>
                  <a:lnTo>
                    <a:pt x="86" y="57"/>
                  </a:lnTo>
                  <a:lnTo>
                    <a:pt x="86" y="50"/>
                  </a:lnTo>
                  <a:lnTo>
                    <a:pt x="86" y="43"/>
                  </a:lnTo>
                  <a:lnTo>
                    <a:pt x="93" y="50"/>
                  </a:lnTo>
                  <a:lnTo>
                    <a:pt x="93" y="57"/>
                  </a:lnTo>
                  <a:lnTo>
                    <a:pt x="114" y="50"/>
                  </a:lnTo>
                  <a:lnTo>
                    <a:pt x="128" y="43"/>
                  </a:lnTo>
                  <a:lnTo>
                    <a:pt x="143" y="43"/>
                  </a:lnTo>
                  <a:lnTo>
                    <a:pt x="157" y="43"/>
                  </a:lnTo>
                  <a:lnTo>
                    <a:pt x="164" y="43"/>
                  </a:lnTo>
                  <a:lnTo>
                    <a:pt x="178" y="36"/>
                  </a:lnTo>
                  <a:lnTo>
                    <a:pt x="185" y="36"/>
                  </a:lnTo>
                  <a:lnTo>
                    <a:pt x="200" y="36"/>
                  </a:lnTo>
                  <a:lnTo>
                    <a:pt x="207" y="29"/>
                  </a:lnTo>
                  <a:lnTo>
                    <a:pt x="214" y="21"/>
                  </a:lnTo>
                  <a:lnTo>
                    <a:pt x="221" y="14"/>
                  </a:lnTo>
                  <a:lnTo>
                    <a:pt x="235" y="14"/>
                  </a:lnTo>
                  <a:lnTo>
                    <a:pt x="235" y="7"/>
                  </a:lnTo>
                  <a:lnTo>
                    <a:pt x="235" y="0"/>
                  </a:lnTo>
                  <a:lnTo>
                    <a:pt x="250" y="0"/>
                  </a:lnTo>
                  <a:lnTo>
                    <a:pt x="264" y="0"/>
                  </a:lnTo>
                  <a:lnTo>
                    <a:pt x="264" y="14"/>
                  </a:lnTo>
                  <a:lnTo>
                    <a:pt x="264" y="21"/>
                  </a:lnTo>
                  <a:lnTo>
                    <a:pt x="271" y="21"/>
                  </a:lnTo>
                  <a:lnTo>
                    <a:pt x="271" y="29"/>
                  </a:lnTo>
                  <a:lnTo>
                    <a:pt x="271" y="36"/>
                  </a:lnTo>
                  <a:lnTo>
                    <a:pt x="271" y="43"/>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25" name="Freeform 224"/>
            <p:cNvSpPr>
              <a:spLocks/>
            </p:cNvSpPr>
            <p:nvPr/>
          </p:nvSpPr>
          <p:spPr bwMode="auto">
            <a:xfrm>
              <a:off x="7781925" y="2081213"/>
              <a:ext cx="384175" cy="465137"/>
            </a:xfrm>
            <a:custGeom>
              <a:avLst/>
              <a:gdLst>
                <a:gd name="T0" fmla="*/ 52924075 w 242"/>
                <a:gd name="T1" fmla="*/ 181451055 h 293"/>
                <a:gd name="T2" fmla="*/ 52924075 w 242"/>
                <a:gd name="T3" fmla="*/ 143647958 h 293"/>
                <a:gd name="T4" fmla="*/ 88206263 w 242"/>
                <a:gd name="T5" fmla="*/ 143647958 h 293"/>
                <a:gd name="T6" fmla="*/ 105846563 w 242"/>
                <a:gd name="T7" fmla="*/ 126007677 h 293"/>
                <a:gd name="T8" fmla="*/ 143649700 w 242"/>
                <a:gd name="T9" fmla="*/ 143647958 h 293"/>
                <a:gd name="T10" fmla="*/ 178931888 w 242"/>
                <a:gd name="T11" fmla="*/ 143647958 h 293"/>
                <a:gd name="T12" fmla="*/ 178931888 w 242"/>
                <a:gd name="T13" fmla="*/ 181451055 h 293"/>
                <a:gd name="T14" fmla="*/ 214214075 w 242"/>
                <a:gd name="T15" fmla="*/ 143647958 h 293"/>
                <a:gd name="T16" fmla="*/ 178931888 w 242"/>
                <a:gd name="T17" fmla="*/ 126007677 h 293"/>
                <a:gd name="T18" fmla="*/ 178931888 w 242"/>
                <a:gd name="T19" fmla="*/ 90725527 h 293"/>
                <a:gd name="T20" fmla="*/ 196572188 w 242"/>
                <a:gd name="T21" fmla="*/ 73083659 h 293"/>
                <a:gd name="T22" fmla="*/ 214214075 w 242"/>
                <a:gd name="T23" fmla="*/ 55443378 h 293"/>
                <a:gd name="T24" fmla="*/ 269657513 w 242"/>
                <a:gd name="T25" fmla="*/ 37801509 h 293"/>
                <a:gd name="T26" fmla="*/ 413305625 w 242"/>
                <a:gd name="T27" fmla="*/ 20161228 h 293"/>
                <a:gd name="T28" fmla="*/ 501511888 w 242"/>
                <a:gd name="T29" fmla="*/ 0 h 293"/>
                <a:gd name="T30" fmla="*/ 519152188 w 242"/>
                <a:gd name="T31" fmla="*/ 20161228 h 293"/>
                <a:gd name="T32" fmla="*/ 574595625 w 242"/>
                <a:gd name="T33" fmla="*/ 37801509 h 293"/>
                <a:gd name="T34" fmla="*/ 609877813 w 242"/>
                <a:gd name="T35" fmla="*/ 73083659 h 293"/>
                <a:gd name="T36" fmla="*/ 574595625 w 242"/>
                <a:gd name="T37" fmla="*/ 90725527 h 293"/>
                <a:gd name="T38" fmla="*/ 536794075 w 242"/>
                <a:gd name="T39" fmla="*/ 73083659 h 293"/>
                <a:gd name="T40" fmla="*/ 519152188 w 242"/>
                <a:gd name="T41" fmla="*/ 90725527 h 293"/>
                <a:gd name="T42" fmla="*/ 501511888 w 242"/>
                <a:gd name="T43" fmla="*/ 143647958 h 293"/>
                <a:gd name="T44" fmla="*/ 519152188 w 242"/>
                <a:gd name="T45" fmla="*/ 181451055 h 293"/>
                <a:gd name="T46" fmla="*/ 519152188 w 242"/>
                <a:gd name="T47" fmla="*/ 143647958 h 293"/>
                <a:gd name="T48" fmla="*/ 556955325 w 242"/>
                <a:gd name="T49" fmla="*/ 126007677 h 293"/>
                <a:gd name="T50" fmla="*/ 574595625 w 242"/>
                <a:gd name="T51" fmla="*/ 143647958 h 293"/>
                <a:gd name="T52" fmla="*/ 556955325 w 242"/>
                <a:gd name="T53" fmla="*/ 181451055 h 293"/>
                <a:gd name="T54" fmla="*/ 556955325 w 242"/>
                <a:gd name="T55" fmla="*/ 234373486 h 293"/>
                <a:gd name="T56" fmla="*/ 519152188 w 242"/>
                <a:gd name="T57" fmla="*/ 234373486 h 293"/>
                <a:gd name="T58" fmla="*/ 501511888 w 242"/>
                <a:gd name="T59" fmla="*/ 234373486 h 293"/>
                <a:gd name="T60" fmla="*/ 501511888 w 242"/>
                <a:gd name="T61" fmla="*/ 269655635 h 293"/>
                <a:gd name="T62" fmla="*/ 519152188 w 242"/>
                <a:gd name="T63" fmla="*/ 342740882 h 293"/>
                <a:gd name="T64" fmla="*/ 501511888 w 242"/>
                <a:gd name="T65" fmla="*/ 413305181 h 293"/>
                <a:gd name="T66" fmla="*/ 519152188 w 242"/>
                <a:gd name="T67" fmla="*/ 433466409 h 293"/>
                <a:gd name="T68" fmla="*/ 519152188 w 242"/>
                <a:gd name="T69" fmla="*/ 468748559 h 293"/>
                <a:gd name="T70" fmla="*/ 556955325 w 242"/>
                <a:gd name="T71" fmla="*/ 468748559 h 293"/>
                <a:gd name="T72" fmla="*/ 519152188 w 242"/>
                <a:gd name="T73" fmla="*/ 486388840 h 293"/>
                <a:gd name="T74" fmla="*/ 519152188 w 242"/>
                <a:gd name="T75" fmla="*/ 539312858 h 293"/>
                <a:gd name="T76" fmla="*/ 556955325 w 242"/>
                <a:gd name="T77" fmla="*/ 539312858 h 293"/>
                <a:gd name="T78" fmla="*/ 556955325 w 242"/>
                <a:gd name="T79" fmla="*/ 594756236 h 293"/>
                <a:gd name="T80" fmla="*/ 519152188 w 242"/>
                <a:gd name="T81" fmla="*/ 630038385 h 293"/>
                <a:gd name="T82" fmla="*/ 413305625 w 242"/>
                <a:gd name="T83" fmla="*/ 630038385 h 293"/>
                <a:gd name="T84" fmla="*/ 413305625 w 242"/>
                <a:gd name="T85" fmla="*/ 594756236 h 293"/>
                <a:gd name="T86" fmla="*/ 393144375 w 242"/>
                <a:gd name="T87" fmla="*/ 556953139 h 293"/>
                <a:gd name="T88" fmla="*/ 375504075 w 242"/>
                <a:gd name="T89" fmla="*/ 577114367 h 293"/>
                <a:gd name="T90" fmla="*/ 357862188 w 242"/>
                <a:gd name="T91" fmla="*/ 594756236 h 293"/>
                <a:gd name="T92" fmla="*/ 340221888 w 242"/>
                <a:gd name="T93" fmla="*/ 630038385 h 293"/>
                <a:gd name="T94" fmla="*/ 322580000 w 242"/>
                <a:gd name="T95" fmla="*/ 682960816 h 293"/>
                <a:gd name="T96" fmla="*/ 322580000 w 242"/>
                <a:gd name="T97" fmla="*/ 738404194 h 293"/>
                <a:gd name="T98" fmla="*/ 178931888 w 242"/>
                <a:gd name="T99" fmla="*/ 738404194 h 293"/>
                <a:gd name="T100" fmla="*/ 196572188 w 242"/>
                <a:gd name="T101" fmla="*/ 647678666 h 293"/>
                <a:gd name="T102" fmla="*/ 105846563 w 242"/>
                <a:gd name="T103" fmla="*/ 594756236 h 293"/>
                <a:gd name="T104" fmla="*/ 0 w 242"/>
                <a:gd name="T105" fmla="*/ 521670989 h 293"/>
                <a:gd name="T106" fmla="*/ 35282188 w 242"/>
                <a:gd name="T107" fmla="*/ 378023031 h 293"/>
                <a:gd name="T108" fmla="*/ 88206263 w 242"/>
                <a:gd name="T109" fmla="*/ 287297504 h 293"/>
                <a:gd name="T110" fmla="*/ 70564375 w 242"/>
                <a:gd name="T111" fmla="*/ 269655635 h 293"/>
                <a:gd name="T112" fmla="*/ 52924075 w 242"/>
                <a:gd name="T113" fmla="*/ 252015354 h 293"/>
                <a:gd name="T114" fmla="*/ 35282188 w 242"/>
                <a:gd name="T115" fmla="*/ 216733205 h 293"/>
                <a:gd name="T116" fmla="*/ 35282188 w 242"/>
                <a:gd name="T117" fmla="*/ 199091336 h 29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42"/>
                <a:gd name="T178" fmla="*/ 0 h 293"/>
                <a:gd name="T179" fmla="*/ 242 w 242"/>
                <a:gd name="T180" fmla="*/ 293 h 29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42" h="293">
                  <a:moveTo>
                    <a:pt x="14" y="79"/>
                  </a:moveTo>
                  <a:lnTo>
                    <a:pt x="21" y="72"/>
                  </a:lnTo>
                  <a:lnTo>
                    <a:pt x="21" y="65"/>
                  </a:lnTo>
                  <a:lnTo>
                    <a:pt x="21" y="57"/>
                  </a:lnTo>
                  <a:lnTo>
                    <a:pt x="28" y="57"/>
                  </a:lnTo>
                  <a:lnTo>
                    <a:pt x="35" y="57"/>
                  </a:lnTo>
                  <a:lnTo>
                    <a:pt x="35" y="50"/>
                  </a:lnTo>
                  <a:lnTo>
                    <a:pt x="42" y="50"/>
                  </a:lnTo>
                  <a:lnTo>
                    <a:pt x="57" y="50"/>
                  </a:lnTo>
                  <a:lnTo>
                    <a:pt x="57" y="57"/>
                  </a:lnTo>
                  <a:lnTo>
                    <a:pt x="64" y="57"/>
                  </a:lnTo>
                  <a:lnTo>
                    <a:pt x="71" y="57"/>
                  </a:lnTo>
                  <a:lnTo>
                    <a:pt x="71" y="65"/>
                  </a:lnTo>
                  <a:lnTo>
                    <a:pt x="71" y="72"/>
                  </a:lnTo>
                  <a:lnTo>
                    <a:pt x="78" y="65"/>
                  </a:lnTo>
                  <a:lnTo>
                    <a:pt x="85" y="57"/>
                  </a:lnTo>
                  <a:lnTo>
                    <a:pt x="78" y="50"/>
                  </a:lnTo>
                  <a:lnTo>
                    <a:pt x="71" y="50"/>
                  </a:lnTo>
                  <a:lnTo>
                    <a:pt x="64" y="50"/>
                  </a:lnTo>
                  <a:lnTo>
                    <a:pt x="71" y="36"/>
                  </a:lnTo>
                  <a:lnTo>
                    <a:pt x="71" y="29"/>
                  </a:lnTo>
                  <a:lnTo>
                    <a:pt x="78" y="29"/>
                  </a:lnTo>
                  <a:lnTo>
                    <a:pt x="85" y="29"/>
                  </a:lnTo>
                  <a:lnTo>
                    <a:pt x="85" y="22"/>
                  </a:lnTo>
                  <a:lnTo>
                    <a:pt x="92" y="15"/>
                  </a:lnTo>
                  <a:lnTo>
                    <a:pt x="107" y="15"/>
                  </a:lnTo>
                  <a:lnTo>
                    <a:pt x="128" y="8"/>
                  </a:lnTo>
                  <a:lnTo>
                    <a:pt x="164" y="8"/>
                  </a:lnTo>
                  <a:lnTo>
                    <a:pt x="199" y="8"/>
                  </a:lnTo>
                  <a:lnTo>
                    <a:pt x="199" y="0"/>
                  </a:lnTo>
                  <a:lnTo>
                    <a:pt x="206" y="0"/>
                  </a:lnTo>
                  <a:lnTo>
                    <a:pt x="206" y="8"/>
                  </a:lnTo>
                  <a:lnTo>
                    <a:pt x="221" y="15"/>
                  </a:lnTo>
                  <a:lnTo>
                    <a:pt x="228" y="15"/>
                  </a:lnTo>
                  <a:lnTo>
                    <a:pt x="235" y="22"/>
                  </a:lnTo>
                  <a:lnTo>
                    <a:pt x="242" y="29"/>
                  </a:lnTo>
                  <a:lnTo>
                    <a:pt x="235" y="29"/>
                  </a:lnTo>
                  <a:lnTo>
                    <a:pt x="228" y="36"/>
                  </a:lnTo>
                  <a:lnTo>
                    <a:pt x="221" y="36"/>
                  </a:lnTo>
                  <a:lnTo>
                    <a:pt x="213" y="29"/>
                  </a:lnTo>
                  <a:lnTo>
                    <a:pt x="206" y="29"/>
                  </a:lnTo>
                  <a:lnTo>
                    <a:pt x="206" y="36"/>
                  </a:lnTo>
                  <a:lnTo>
                    <a:pt x="206" y="50"/>
                  </a:lnTo>
                  <a:lnTo>
                    <a:pt x="199" y="57"/>
                  </a:lnTo>
                  <a:lnTo>
                    <a:pt x="206" y="65"/>
                  </a:lnTo>
                  <a:lnTo>
                    <a:pt x="206" y="72"/>
                  </a:lnTo>
                  <a:lnTo>
                    <a:pt x="206" y="65"/>
                  </a:lnTo>
                  <a:lnTo>
                    <a:pt x="206" y="57"/>
                  </a:lnTo>
                  <a:lnTo>
                    <a:pt x="213" y="50"/>
                  </a:lnTo>
                  <a:lnTo>
                    <a:pt x="221" y="50"/>
                  </a:lnTo>
                  <a:lnTo>
                    <a:pt x="228" y="50"/>
                  </a:lnTo>
                  <a:lnTo>
                    <a:pt x="228" y="57"/>
                  </a:lnTo>
                  <a:lnTo>
                    <a:pt x="228" y="65"/>
                  </a:lnTo>
                  <a:lnTo>
                    <a:pt x="221" y="72"/>
                  </a:lnTo>
                  <a:lnTo>
                    <a:pt x="221" y="79"/>
                  </a:lnTo>
                  <a:lnTo>
                    <a:pt x="221" y="93"/>
                  </a:lnTo>
                  <a:lnTo>
                    <a:pt x="213" y="93"/>
                  </a:lnTo>
                  <a:lnTo>
                    <a:pt x="206" y="93"/>
                  </a:lnTo>
                  <a:lnTo>
                    <a:pt x="206" y="100"/>
                  </a:lnTo>
                  <a:lnTo>
                    <a:pt x="199" y="93"/>
                  </a:lnTo>
                  <a:lnTo>
                    <a:pt x="199" y="100"/>
                  </a:lnTo>
                  <a:lnTo>
                    <a:pt x="199" y="107"/>
                  </a:lnTo>
                  <a:lnTo>
                    <a:pt x="206" y="107"/>
                  </a:lnTo>
                  <a:lnTo>
                    <a:pt x="206" y="136"/>
                  </a:lnTo>
                  <a:lnTo>
                    <a:pt x="206" y="164"/>
                  </a:lnTo>
                  <a:lnTo>
                    <a:pt x="199" y="164"/>
                  </a:lnTo>
                  <a:lnTo>
                    <a:pt x="199" y="172"/>
                  </a:lnTo>
                  <a:lnTo>
                    <a:pt x="206" y="172"/>
                  </a:lnTo>
                  <a:lnTo>
                    <a:pt x="206" y="179"/>
                  </a:lnTo>
                  <a:lnTo>
                    <a:pt x="206" y="186"/>
                  </a:lnTo>
                  <a:lnTo>
                    <a:pt x="213" y="186"/>
                  </a:lnTo>
                  <a:lnTo>
                    <a:pt x="221" y="186"/>
                  </a:lnTo>
                  <a:lnTo>
                    <a:pt x="213" y="186"/>
                  </a:lnTo>
                  <a:lnTo>
                    <a:pt x="206" y="193"/>
                  </a:lnTo>
                  <a:lnTo>
                    <a:pt x="206" y="200"/>
                  </a:lnTo>
                  <a:lnTo>
                    <a:pt x="206" y="214"/>
                  </a:lnTo>
                  <a:lnTo>
                    <a:pt x="213" y="214"/>
                  </a:lnTo>
                  <a:lnTo>
                    <a:pt x="221" y="214"/>
                  </a:lnTo>
                  <a:lnTo>
                    <a:pt x="221" y="221"/>
                  </a:lnTo>
                  <a:lnTo>
                    <a:pt x="221" y="236"/>
                  </a:lnTo>
                  <a:lnTo>
                    <a:pt x="213" y="243"/>
                  </a:lnTo>
                  <a:lnTo>
                    <a:pt x="206" y="250"/>
                  </a:lnTo>
                  <a:lnTo>
                    <a:pt x="185" y="250"/>
                  </a:lnTo>
                  <a:lnTo>
                    <a:pt x="164" y="250"/>
                  </a:lnTo>
                  <a:lnTo>
                    <a:pt x="164" y="243"/>
                  </a:lnTo>
                  <a:lnTo>
                    <a:pt x="164" y="236"/>
                  </a:lnTo>
                  <a:lnTo>
                    <a:pt x="164" y="229"/>
                  </a:lnTo>
                  <a:lnTo>
                    <a:pt x="156" y="221"/>
                  </a:lnTo>
                  <a:lnTo>
                    <a:pt x="149" y="221"/>
                  </a:lnTo>
                  <a:lnTo>
                    <a:pt x="149" y="229"/>
                  </a:lnTo>
                  <a:lnTo>
                    <a:pt x="149" y="236"/>
                  </a:lnTo>
                  <a:lnTo>
                    <a:pt x="142" y="236"/>
                  </a:lnTo>
                  <a:lnTo>
                    <a:pt x="135" y="236"/>
                  </a:lnTo>
                  <a:lnTo>
                    <a:pt x="135" y="250"/>
                  </a:lnTo>
                  <a:lnTo>
                    <a:pt x="135" y="271"/>
                  </a:lnTo>
                  <a:lnTo>
                    <a:pt x="128" y="271"/>
                  </a:lnTo>
                  <a:lnTo>
                    <a:pt x="128" y="286"/>
                  </a:lnTo>
                  <a:lnTo>
                    <a:pt x="128" y="293"/>
                  </a:lnTo>
                  <a:lnTo>
                    <a:pt x="99" y="293"/>
                  </a:lnTo>
                  <a:lnTo>
                    <a:pt x="71" y="293"/>
                  </a:lnTo>
                  <a:lnTo>
                    <a:pt x="71" y="286"/>
                  </a:lnTo>
                  <a:lnTo>
                    <a:pt x="78" y="257"/>
                  </a:lnTo>
                  <a:lnTo>
                    <a:pt x="85" y="236"/>
                  </a:lnTo>
                  <a:lnTo>
                    <a:pt x="42" y="236"/>
                  </a:lnTo>
                  <a:lnTo>
                    <a:pt x="0" y="236"/>
                  </a:lnTo>
                  <a:lnTo>
                    <a:pt x="0" y="207"/>
                  </a:lnTo>
                  <a:lnTo>
                    <a:pt x="0" y="172"/>
                  </a:lnTo>
                  <a:lnTo>
                    <a:pt x="14" y="150"/>
                  </a:lnTo>
                  <a:lnTo>
                    <a:pt x="35" y="122"/>
                  </a:lnTo>
                  <a:lnTo>
                    <a:pt x="35" y="114"/>
                  </a:lnTo>
                  <a:lnTo>
                    <a:pt x="35" y="107"/>
                  </a:lnTo>
                  <a:lnTo>
                    <a:pt x="28" y="107"/>
                  </a:lnTo>
                  <a:lnTo>
                    <a:pt x="21" y="107"/>
                  </a:lnTo>
                  <a:lnTo>
                    <a:pt x="21" y="100"/>
                  </a:lnTo>
                  <a:lnTo>
                    <a:pt x="21" y="93"/>
                  </a:lnTo>
                  <a:lnTo>
                    <a:pt x="14" y="86"/>
                  </a:lnTo>
                  <a:lnTo>
                    <a:pt x="14" y="79"/>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26" name="Freeform 225"/>
            <p:cNvSpPr>
              <a:spLocks/>
            </p:cNvSpPr>
            <p:nvPr/>
          </p:nvSpPr>
          <p:spPr bwMode="auto">
            <a:xfrm>
              <a:off x="7781925" y="2081213"/>
              <a:ext cx="384175" cy="465137"/>
            </a:xfrm>
            <a:custGeom>
              <a:avLst/>
              <a:gdLst>
                <a:gd name="T0" fmla="*/ 52924075 w 242"/>
                <a:gd name="T1" fmla="*/ 181451055 h 293"/>
                <a:gd name="T2" fmla="*/ 52924075 w 242"/>
                <a:gd name="T3" fmla="*/ 143647958 h 293"/>
                <a:gd name="T4" fmla="*/ 88206263 w 242"/>
                <a:gd name="T5" fmla="*/ 143647958 h 293"/>
                <a:gd name="T6" fmla="*/ 105846563 w 242"/>
                <a:gd name="T7" fmla="*/ 126007677 h 293"/>
                <a:gd name="T8" fmla="*/ 143649700 w 242"/>
                <a:gd name="T9" fmla="*/ 143647958 h 293"/>
                <a:gd name="T10" fmla="*/ 178931888 w 242"/>
                <a:gd name="T11" fmla="*/ 143647958 h 293"/>
                <a:gd name="T12" fmla="*/ 178931888 w 242"/>
                <a:gd name="T13" fmla="*/ 181451055 h 293"/>
                <a:gd name="T14" fmla="*/ 214214075 w 242"/>
                <a:gd name="T15" fmla="*/ 143647958 h 293"/>
                <a:gd name="T16" fmla="*/ 178931888 w 242"/>
                <a:gd name="T17" fmla="*/ 126007677 h 293"/>
                <a:gd name="T18" fmla="*/ 178931888 w 242"/>
                <a:gd name="T19" fmla="*/ 90725527 h 293"/>
                <a:gd name="T20" fmla="*/ 196572188 w 242"/>
                <a:gd name="T21" fmla="*/ 73083659 h 293"/>
                <a:gd name="T22" fmla="*/ 214214075 w 242"/>
                <a:gd name="T23" fmla="*/ 55443378 h 293"/>
                <a:gd name="T24" fmla="*/ 269657513 w 242"/>
                <a:gd name="T25" fmla="*/ 37801509 h 293"/>
                <a:gd name="T26" fmla="*/ 413305625 w 242"/>
                <a:gd name="T27" fmla="*/ 20161228 h 293"/>
                <a:gd name="T28" fmla="*/ 501511888 w 242"/>
                <a:gd name="T29" fmla="*/ 0 h 293"/>
                <a:gd name="T30" fmla="*/ 519152188 w 242"/>
                <a:gd name="T31" fmla="*/ 20161228 h 293"/>
                <a:gd name="T32" fmla="*/ 574595625 w 242"/>
                <a:gd name="T33" fmla="*/ 37801509 h 293"/>
                <a:gd name="T34" fmla="*/ 609877813 w 242"/>
                <a:gd name="T35" fmla="*/ 73083659 h 293"/>
                <a:gd name="T36" fmla="*/ 574595625 w 242"/>
                <a:gd name="T37" fmla="*/ 90725527 h 293"/>
                <a:gd name="T38" fmla="*/ 536794075 w 242"/>
                <a:gd name="T39" fmla="*/ 73083659 h 293"/>
                <a:gd name="T40" fmla="*/ 519152188 w 242"/>
                <a:gd name="T41" fmla="*/ 90725527 h 293"/>
                <a:gd name="T42" fmla="*/ 501511888 w 242"/>
                <a:gd name="T43" fmla="*/ 143647958 h 293"/>
                <a:gd name="T44" fmla="*/ 519152188 w 242"/>
                <a:gd name="T45" fmla="*/ 181451055 h 293"/>
                <a:gd name="T46" fmla="*/ 519152188 w 242"/>
                <a:gd name="T47" fmla="*/ 143647958 h 293"/>
                <a:gd name="T48" fmla="*/ 556955325 w 242"/>
                <a:gd name="T49" fmla="*/ 126007677 h 293"/>
                <a:gd name="T50" fmla="*/ 574595625 w 242"/>
                <a:gd name="T51" fmla="*/ 143647958 h 293"/>
                <a:gd name="T52" fmla="*/ 556955325 w 242"/>
                <a:gd name="T53" fmla="*/ 181451055 h 293"/>
                <a:gd name="T54" fmla="*/ 556955325 w 242"/>
                <a:gd name="T55" fmla="*/ 234373486 h 293"/>
                <a:gd name="T56" fmla="*/ 519152188 w 242"/>
                <a:gd name="T57" fmla="*/ 234373486 h 293"/>
                <a:gd name="T58" fmla="*/ 501511888 w 242"/>
                <a:gd name="T59" fmla="*/ 234373486 h 293"/>
                <a:gd name="T60" fmla="*/ 501511888 w 242"/>
                <a:gd name="T61" fmla="*/ 269655635 h 293"/>
                <a:gd name="T62" fmla="*/ 519152188 w 242"/>
                <a:gd name="T63" fmla="*/ 342740882 h 293"/>
                <a:gd name="T64" fmla="*/ 501511888 w 242"/>
                <a:gd name="T65" fmla="*/ 413305181 h 293"/>
                <a:gd name="T66" fmla="*/ 519152188 w 242"/>
                <a:gd name="T67" fmla="*/ 433466409 h 293"/>
                <a:gd name="T68" fmla="*/ 519152188 w 242"/>
                <a:gd name="T69" fmla="*/ 468748559 h 293"/>
                <a:gd name="T70" fmla="*/ 556955325 w 242"/>
                <a:gd name="T71" fmla="*/ 468748559 h 293"/>
                <a:gd name="T72" fmla="*/ 519152188 w 242"/>
                <a:gd name="T73" fmla="*/ 486388840 h 293"/>
                <a:gd name="T74" fmla="*/ 519152188 w 242"/>
                <a:gd name="T75" fmla="*/ 539312858 h 293"/>
                <a:gd name="T76" fmla="*/ 556955325 w 242"/>
                <a:gd name="T77" fmla="*/ 539312858 h 293"/>
                <a:gd name="T78" fmla="*/ 556955325 w 242"/>
                <a:gd name="T79" fmla="*/ 594756236 h 293"/>
                <a:gd name="T80" fmla="*/ 519152188 w 242"/>
                <a:gd name="T81" fmla="*/ 630038385 h 293"/>
                <a:gd name="T82" fmla="*/ 413305625 w 242"/>
                <a:gd name="T83" fmla="*/ 630038385 h 293"/>
                <a:gd name="T84" fmla="*/ 413305625 w 242"/>
                <a:gd name="T85" fmla="*/ 594756236 h 293"/>
                <a:gd name="T86" fmla="*/ 393144375 w 242"/>
                <a:gd name="T87" fmla="*/ 556953139 h 293"/>
                <a:gd name="T88" fmla="*/ 375504075 w 242"/>
                <a:gd name="T89" fmla="*/ 577114367 h 293"/>
                <a:gd name="T90" fmla="*/ 357862188 w 242"/>
                <a:gd name="T91" fmla="*/ 594756236 h 293"/>
                <a:gd name="T92" fmla="*/ 340221888 w 242"/>
                <a:gd name="T93" fmla="*/ 630038385 h 293"/>
                <a:gd name="T94" fmla="*/ 322580000 w 242"/>
                <a:gd name="T95" fmla="*/ 682960816 h 293"/>
                <a:gd name="T96" fmla="*/ 322580000 w 242"/>
                <a:gd name="T97" fmla="*/ 738404194 h 293"/>
                <a:gd name="T98" fmla="*/ 178931888 w 242"/>
                <a:gd name="T99" fmla="*/ 738404194 h 293"/>
                <a:gd name="T100" fmla="*/ 196572188 w 242"/>
                <a:gd name="T101" fmla="*/ 647678666 h 293"/>
                <a:gd name="T102" fmla="*/ 105846563 w 242"/>
                <a:gd name="T103" fmla="*/ 594756236 h 293"/>
                <a:gd name="T104" fmla="*/ 0 w 242"/>
                <a:gd name="T105" fmla="*/ 521670989 h 293"/>
                <a:gd name="T106" fmla="*/ 35282188 w 242"/>
                <a:gd name="T107" fmla="*/ 378023031 h 293"/>
                <a:gd name="T108" fmla="*/ 88206263 w 242"/>
                <a:gd name="T109" fmla="*/ 287297504 h 293"/>
                <a:gd name="T110" fmla="*/ 70564375 w 242"/>
                <a:gd name="T111" fmla="*/ 269655635 h 293"/>
                <a:gd name="T112" fmla="*/ 52924075 w 242"/>
                <a:gd name="T113" fmla="*/ 252015354 h 293"/>
                <a:gd name="T114" fmla="*/ 35282188 w 242"/>
                <a:gd name="T115" fmla="*/ 216733205 h 29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42"/>
                <a:gd name="T175" fmla="*/ 0 h 293"/>
                <a:gd name="T176" fmla="*/ 242 w 242"/>
                <a:gd name="T177" fmla="*/ 293 h 29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42" h="293">
                  <a:moveTo>
                    <a:pt x="14" y="79"/>
                  </a:moveTo>
                  <a:lnTo>
                    <a:pt x="21" y="72"/>
                  </a:lnTo>
                  <a:lnTo>
                    <a:pt x="21" y="65"/>
                  </a:lnTo>
                  <a:lnTo>
                    <a:pt x="21" y="57"/>
                  </a:lnTo>
                  <a:lnTo>
                    <a:pt x="28" y="57"/>
                  </a:lnTo>
                  <a:lnTo>
                    <a:pt x="35" y="57"/>
                  </a:lnTo>
                  <a:lnTo>
                    <a:pt x="35" y="50"/>
                  </a:lnTo>
                  <a:lnTo>
                    <a:pt x="42" y="50"/>
                  </a:lnTo>
                  <a:lnTo>
                    <a:pt x="57" y="50"/>
                  </a:lnTo>
                  <a:lnTo>
                    <a:pt x="57" y="57"/>
                  </a:lnTo>
                  <a:lnTo>
                    <a:pt x="64" y="57"/>
                  </a:lnTo>
                  <a:lnTo>
                    <a:pt x="71" y="57"/>
                  </a:lnTo>
                  <a:lnTo>
                    <a:pt x="71" y="65"/>
                  </a:lnTo>
                  <a:lnTo>
                    <a:pt x="71" y="72"/>
                  </a:lnTo>
                  <a:lnTo>
                    <a:pt x="78" y="65"/>
                  </a:lnTo>
                  <a:lnTo>
                    <a:pt x="85" y="57"/>
                  </a:lnTo>
                  <a:lnTo>
                    <a:pt x="78" y="50"/>
                  </a:lnTo>
                  <a:lnTo>
                    <a:pt x="71" y="50"/>
                  </a:lnTo>
                  <a:lnTo>
                    <a:pt x="64" y="50"/>
                  </a:lnTo>
                  <a:lnTo>
                    <a:pt x="71" y="36"/>
                  </a:lnTo>
                  <a:lnTo>
                    <a:pt x="71" y="29"/>
                  </a:lnTo>
                  <a:lnTo>
                    <a:pt x="78" y="29"/>
                  </a:lnTo>
                  <a:lnTo>
                    <a:pt x="85" y="29"/>
                  </a:lnTo>
                  <a:lnTo>
                    <a:pt x="85" y="22"/>
                  </a:lnTo>
                  <a:lnTo>
                    <a:pt x="92" y="15"/>
                  </a:lnTo>
                  <a:lnTo>
                    <a:pt x="107" y="15"/>
                  </a:lnTo>
                  <a:lnTo>
                    <a:pt x="128" y="8"/>
                  </a:lnTo>
                  <a:lnTo>
                    <a:pt x="164" y="8"/>
                  </a:lnTo>
                  <a:lnTo>
                    <a:pt x="199" y="8"/>
                  </a:lnTo>
                  <a:lnTo>
                    <a:pt x="199" y="0"/>
                  </a:lnTo>
                  <a:lnTo>
                    <a:pt x="206" y="0"/>
                  </a:lnTo>
                  <a:lnTo>
                    <a:pt x="206" y="8"/>
                  </a:lnTo>
                  <a:lnTo>
                    <a:pt x="221" y="15"/>
                  </a:lnTo>
                  <a:lnTo>
                    <a:pt x="228" y="15"/>
                  </a:lnTo>
                  <a:lnTo>
                    <a:pt x="235" y="22"/>
                  </a:lnTo>
                  <a:lnTo>
                    <a:pt x="242" y="29"/>
                  </a:lnTo>
                  <a:lnTo>
                    <a:pt x="235" y="29"/>
                  </a:lnTo>
                  <a:lnTo>
                    <a:pt x="228" y="36"/>
                  </a:lnTo>
                  <a:lnTo>
                    <a:pt x="221" y="36"/>
                  </a:lnTo>
                  <a:lnTo>
                    <a:pt x="213" y="29"/>
                  </a:lnTo>
                  <a:lnTo>
                    <a:pt x="206" y="29"/>
                  </a:lnTo>
                  <a:lnTo>
                    <a:pt x="206" y="36"/>
                  </a:lnTo>
                  <a:lnTo>
                    <a:pt x="206" y="50"/>
                  </a:lnTo>
                  <a:lnTo>
                    <a:pt x="199" y="57"/>
                  </a:lnTo>
                  <a:lnTo>
                    <a:pt x="206" y="65"/>
                  </a:lnTo>
                  <a:lnTo>
                    <a:pt x="206" y="72"/>
                  </a:lnTo>
                  <a:lnTo>
                    <a:pt x="206" y="65"/>
                  </a:lnTo>
                  <a:lnTo>
                    <a:pt x="206" y="57"/>
                  </a:lnTo>
                  <a:lnTo>
                    <a:pt x="213" y="50"/>
                  </a:lnTo>
                  <a:lnTo>
                    <a:pt x="221" y="50"/>
                  </a:lnTo>
                  <a:lnTo>
                    <a:pt x="228" y="50"/>
                  </a:lnTo>
                  <a:lnTo>
                    <a:pt x="228" y="57"/>
                  </a:lnTo>
                  <a:lnTo>
                    <a:pt x="228" y="65"/>
                  </a:lnTo>
                  <a:lnTo>
                    <a:pt x="221" y="72"/>
                  </a:lnTo>
                  <a:lnTo>
                    <a:pt x="221" y="79"/>
                  </a:lnTo>
                  <a:lnTo>
                    <a:pt x="221" y="93"/>
                  </a:lnTo>
                  <a:lnTo>
                    <a:pt x="213" y="93"/>
                  </a:lnTo>
                  <a:lnTo>
                    <a:pt x="206" y="93"/>
                  </a:lnTo>
                  <a:lnTo>
                    <a:pt x="206" y="100"/>
                  </a:lnTo>
                  <a:lnTo>
                    <a:pt x="199" y="93"/>
                  </a:lnTo>
                  <a:lnTo>
                    <a:pt x="199" y="100"/>
                  </a:lnTo>
                  <a:lnTo>
                    <a:pt x="199" y="107"/>
                  </a:lnTo>
                  <a:lnTo>
                    <a:pt x="206" y="107"/>
                  </a:lnTo>
                  <a:lnTo>
                    <a:pt x="206" y="136"/>
                  </a:lnTo>
                  <a:lnTo>
                    <a:pt x="206" y="164"/>
                  </a:lnTo>
                  <a:lnTo>
                    <a:pt x="199" y="164"/>
                  </a:lnTo>
                  <a:lnTo>
                    <a:pt x="199" y="172"/>
                  </a:lnTo>
                  <a:lnTo>
                    <a:pt x="206" y="172"/>
                  </a:lnTo>
                  <a:lnTo>
                    <a:pt x="206" y="179"/>
                  </a:lnTo>
                  <a:lnTo>
                    <a:pt x="206" y="186"/>
                  </a:lnTo>
                  <a:lnTo>
                    <a:pt x="213" y="186"/>
                  </a:lnTo>
                  <a:lnTo>
                    <a:pt x="221" y="186"/>
                  </a:lnTo>
                  <a:lnTo>
                    <a:pt x="213" y="186"/>
                  </a:lnTo>
                  <a:lnTo>
                    <a:pt x="206" y="193"/>
                  </a:lnTo>
                  <a:lnTo>
                    <a:pt x="206" y="200"/>
                  </a:lnTo>
                  <a:lnTo>
                    <a:pt x="206" y="214"/>
                  </a:lnTo>
                  <a:lnTo>
                    <a:pt x="213" y="214"/>
                  </a:lnTo>
                  <a:lnTo>
                    <a:pt x="221" y="214"/>
                  </a:lnTo>
                  <a:lnTo>
                    <a:pt x="221" y="221"/>
                  </a:lnTo>
                  <a:lnTo>
                    <a:pt x="221" y="236"/>
                  </a:lnTo>
                  <a:lnTo>
                    <a:pt x="213" y="243"/>
                  </a:lnTo>
                  <a:lnTo>
                    <a:pt x="206" y="250"/>
                  </a:lnTo>
                  <a:lnTo>
                    <a:pt x="185" y="250"/>
                  </a:lnTo>
                  <a:lnTo>
                    <a:pt x="164" y="250"/>
                  </a:lnTo>
                  <a:lnTo>
                    <a:pt x="164" y="243"/>
                  </a:lnTo>
                  <a:lnTo>
                    <a:pt x="164" y="236"/>
                  </a:lnTo>
                  <a:lnTo>
                    <a:pt x="164" y="229"/>
                  </a:lnTo>
                  <a:lnTo>
                    <a:pt x="156" y="221"/>
                  </a:lnTo>
                  <a:lnTo>
                    <a:pt x="149" y="221"/>
                  </a:lnTo>
                  <a:lnTo>
                    <a:pt x="149" y="229"/>
                  </a:lnTo>
                  <a:lnTo>
                    <a:pt x="149" y="236"/>
                  </a:lnTo>
                  <a:lnTo>
                    <a:pt x="142" y="236"/>
                  </a:lnTo>
                  <a:lnTo>
                    <a:pt x="135" y="236"/>
                  </a:lnTo>
                  <a:lnTo>
                    <a:pt x="135" y="250"/>
                  </a:lnTo>
                  <a:lnTo>
                    <a:pt x="135" y="271"/>
                  </a:lnTo>
                  <a:lnTo>
                    <a:pt x="128" y="271"/>
                  </a:lnTo>
                  <a:lnTo>
                    <a:pt x="128" y="286"/>
                  </a:lnTo>
                  <a:lnTo>
                    <a:pt x="128" y="293"/>
                  </a:lnTo>
                  <a:lnTo>
                    <a:pt x="99" y="293"/>
                  </a:lnTo>
                  <a:lnTo>
                    <a:pt x="71" y="293"/>
                  </a:lnTo>
                  <a:lnTo>
                    <a:pt x="71" y="286"/>
                  </a:lnTo>
                  <a:lnTo>
                    <a:pt x="78" y="257"/>
                  </a:lnTo>
                  <a:lnTo>
                    <a:pt x="85" y="236"/>
                  </a:lnTo>
                  <a:lnTo>
                    <a:pt x="42" y="236"/>
                  </a:lnTo>
                  <a:lnTo>
                    <a:pt x="0" y="236"/>
                  </a:lnTo>
                  <a:lnTo>
                    <a:pt x="0" y="207"/>
                  </a:lnTo>
                  <a:lnTo>
                    <a:pt x="0" y="172"/>
                  </a:lnTo>
                  <a:lnTo>
                    <a:pt x="14" y="150"/>
                  </a:lnTo>
                  <a:lnTo>
                    <a:pt x="35" y="122"/>
                  </a:lnTo>
                  <a:lnTo>
                    <a:pt x="35" y="114"/>
                  </a:lnTo>
                  <a:lnTo>
                    <a:pt x="35" y="107"/>
                  </a:lnTo>
                  <a:lnTo>
                    <a:pt x="28" y="107"/>
                  </a:lnTo>
                  <a:lnTo>
                    <a:pt x="21" y="107"/>
                  </a:lnTo>
                  <a:lnTo>
                    <a:pt x="21" y="100"/>
                  </a:lnTo>
                  <a:lnTo>
                    <a:pt x="21" y="93"/>
                  </a:lnTo>
                  <a:lnTo>
                    <a:pt x="14" y="86"/>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27" name="Freeform 226"/>
            <p:cNvSpPr>
              <a:spLocks/>
            </p:cNvSpPr>
            <p:nvPr/>
          </p:nvSpPr>
          <p:spPr bwMode="white">
            <a:xfrm>
              <a:off x="8415338" y="2341563"/>
              <a:ext cx="260350" cy="668337"/>
            </a:xfrm>
            <a:custGeom>
              <a:avLst/>
              <a:gdLst>
                <a:gd name="T0" fmla="*/ 0 w 164"/>
                <a:gd name="T1" fmla="*/ 1043343907 h 421"/>
                <a:gd name="T2" fmla="*/ 35282188 w 164"/>
                <a:gd name="T3" fmla="*/ 1025702033 h 421"/>
                <a:gd name="T4" fmla="*/ 70564375 w 164"/>
                <a:gd name="T5" fmla="*/ 1008061746 h 421"/>
                <a:gd name="T6" fmla="*/ 90725625 w 164"/>
                <a:gd name="T7" fmla="*/ 990419872 h 421"/>
                <a:gd name="T8" fmla="*/ 126007813 w 164"/>
                <a:gd name="T9" fmla="*/ 972779585 h 421"/>
                <a:gd name="T10" fmla="*/ 178931888 w 164"/>
                <a:gd name="T11" fmla="*/ 972779585 h 421"/>
                <a:gd name="T12" fmla="*/ 252015625 w 164"/>
                <a:gd name="T13" fmla="*/ 952618350 h 421"/>
                <a:gd name="T14" fmla="*/ 304939700 w 164"/>
                <a:gd name="T15" fmla="*/ 917336189 h 421"/>
                <a:gd name="T16" fmla="*/ 322580000 w 164"/>
                <a:gd name="T17" fmla="*/ 826610632 h 421"/>
                <a:gd name="T18" fmla="*/ 340221888 w 164"/>
                <a:gd name="T19" fmla="*/ 738404435 h 421"/>
                <a:gd name="T20" fmla="*/ 357862188 w 164"/>
                <a:gd name="T21" fmla="*/ 682961039 h 421"/>
                <a:gd name="T22" fmla="*/ 378023438 w 164"/>
                <a:gd name="T23" fmla="*/ 577114556 h 421"/>
                <a:gd name="T24" fmla="*/ 378023438 w 164"/>
                <a:gd name="T25" fmla="*/ 395663441 h 421"/>
                <a:gd name="T26" fmla="*/ 378023438 w 164"/>
                <a:gd name="T27" fmla="*/ 216733275 h 421"/>
                <a:gd name="T28" fmla="*/ 357862188 w 164"/>
                <a:gd name="T29" fmla="*/ 181451114 h 421"/>
                <a:gd name="T30" fmla="*/ 340221888 w 164"/>
                <a:gd name="T31" fmla="*/ 143648005 h 421"/>
                <a:gd name="T32" fmla="*/ 322580000 w 164"/>
                <a:gd name="T33" fmla="*/ 90725557 h 421"/>
                <a:gd name="T34" fmla="*/ 304939700 w 164"/>
                <a:gd name="T35" fmla="*/ 55443396 h 421"/>
                <a:gd name="T36" fmla="*/ 304939700 w 164"/>
                <a:gd name="T37" fmla="*/ 20161235 h 421"/>
                <a:gd name="T38" fmla="*/ 287297813 w 164"/>
                <a:gd name="T39" fmla="*/ 0 h 421"/>
                <a:gd name="T40" fmla="*/ 304939700 w 164"/>
                <a:gd name="T41" fmla="*/ 20161235 h 421"/>
                <a:gd name="T42" fmla="*/ 340221888 w 164"/>
                <a:gd name="T43" fmla="*/ 55443396 h 421"/>
                <a:gd name="T44" fmla="*/ 357862188 w 164"/>
                <a:gd name="T45" fmla="*/ 90725557 h 421"/>
                <a:gd name="T46" fmla="*/ 378023438 w 164"/>
                <a:gd name="T47" fmla="*/ 143648005 h 421"/>
                <a:gd name="T48" fmla="*/ 413305625 w 164"/>
                <a:gd name="T49" fmla="*/ 234373562 h 421"/>
                <a:gd name="T50" fmla="*/ 413305625 w 164"/>
                <a:gd name="T51" fmla="*/ 521671160 h 421"/>
                <a:gd name="T52" fmla="*/ 378023438 w 164"/>
                <a:gd name="T53" fmla="*/ 738404435 h 421"/>
                <a:gd name="T54" fmla="*/ 357862188 w 164"/>
                <a:gd name="T55" fmla="*/ 826610632 h 421"/>
                <a:gd name="T56" fmla="*/ 340221888 w 164"/>
                <a:gd name="T57" fmla="*/ 952618350 h 421"/>
                <a:gd name="T58" fmla="*/ 252015625 w 164"/>
                <a:gd name="T59" fmla="*/ 990419872 h 421"/>
                <a:gd name="T60" fmla="*/ 126007813 w 164"/>
                <a:gd name="T61" fmla="*/ 1008061746 h 421"/>
                <a:gd name="T62" fmla="*/ 70564375 w 164"/>
                <a:gd name="T63" fmla="*/ 1043343907 h 421"/>
                <a:gd name="T64" fmla="*/ 35282188 w 164"/>
                <a:gd name="T65" fmla="*/ 1060984194 h 421"/>
                <a:gd name="T66" fmla="*/ 17641888 w 164"/>
                <a:gd name="T67" fmla="*/ 1060984194 h 42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4"/>
                <a:gd name="T103" fmla="*/ 0 h 421"/>
                <a:gd name="T104" fmla="*/ 164 w 164"/>
                <a:gd name="T105" fmla="*/ 421 h 42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4" h="421">
                  <a:moveTo>
                    <a:pt x="0" y="421"/>
                  </a:moveTo>
                  <a:lnTo>
                    <a:pt x="0" y="414"/>
                  </a:lnTo>
                  <a:lnTo>
                    <a:pt x="7" y="414"/>
                  </a:lnTo>
                  <a:lnTo>
                    <a:pt x="14" y="407"/>
                  </a:lnTo>
                  <a:lnTo>
                    <a:pt x="21" y="400"/>
                  </a:lnTo>
                  <a:lnTo>
                    <a:pt x="28" y="400"/>
                  </a:lnTo>
                  <a:lnTo>
                    <a:pt x="28" y="393"/>
                  </a:lnTo>
                  <a:lnTo>
                    <a:pt x="36" y="393"/>
                  </a:lnTo>
                  <a:lnTo>
                    <a:pt x="43" y="386"/>
                  </a:lnTo>
                  <a:lnTo>
                    <a:pt x="50" y="386"/>
                  </a:lnTo>
                  <a:lnTo>
                    <a:pt x="57" y="386"/>
                  </a:lnTo>
                  <a:lnTo>
                    <a:pt x="71" y="386"/>
                  </a:lnTo>
                  <a:lnTo>
                    <a:pt x="85" y="378"/>
                  </a:lnTo>
                  <a:lnTo>
                    <a:pt x="100" y="378"/>
                  </a:lnTo>
                  <a:lnTo>
                    <a:pt x="114" y="371"/>
                  </a:lnTo>
                  <a:lnTo>
                    <a:pt x="121" y="364"/>
                  </a:lnTo>
                  <a:lnTo>
                    <a:pt x="128" y="364"/>
                  </a:lnTo>
                  <a:lnTo>
                    <a:pt x="128" y="328"/>
                  </a:lnTo>
                  <a:lnTo>
                    <a:pt x="128" y="300"/>
                  </a:lnTo>
                  <a:lnTo>
                    <a:pt x="135" y="293"/>
                  </a:lnTo>
                  <a:lnTo>
                    <a:pt x="142" y="293"/>
                  </a:lnTo>
                  <a:lnTo>
                    <a:pt x="142" y="271"/>
                  </a:lnTo>
                  <a:lnTo>
                    <a:pt x="142" y="250"/>
                  </a:lnTo>
                  <a:lnTo>
                    <a:pt x="150" y="229"/>
                  </a:lnTo>
                  <a:lnTo>
                    <a:pt x="150" y="214"/>
                  </a:lnTo>
                  <a:lnTo>
                    <a:pt x="150" y="157"/>
                  </a:lnTo>
                  <a:lnTo>
                    <a:pt x="150" y="93"/>
                  </a:lnTo>
                  <a:lnTo>
                    <a:pt x="150" y="86"/>
                  </a:lnTo>
                  <a:lnTo>
                    <a:pt x="142" y="86"/>
                  </a:lnTo>
                  <a:lnTo>
                    <a:pt x="142" y="72"/>
                  </a:lnTo>
                  <a:lnTo>
                    <a:pt x="142" y="57"/>
                  </a:lnTo>
                  <a:lnTo>
                    <a:pt x="135" y="57"/>
                  </a:lnTo>
                  <a:lnTo>
                    <a:pt x="128" y="50"/>
                  </a:lnTo>
                  <a:lnTo>
                    <a:pt x="128" y="36"/>
                  </a:lnTo>
                  <a:lnTo>
                    <a:pt x="128" y="29"/>
                  </a:lnTo>
                  <a:lnTo>
                    <a:pt x="121" y="22"/>
                  </a:lnTo>
                  <a:lnTo>
                    <a:pt x="121" y="15"/>
                  </a:lnTo>
                  <a:lnTo>
                    <a:pt x="121" y="8"/>
                  </a:lnTo>
                  <a:lnTo>
                    <a:pt x="114" y="8"/>
                  </a:lnTo>
                  <a:lnTo>
                    <a:pt x="114" y="0"/>
                  </a:lnTo>
                  <a:lnTo>
                    <a:pt x="121" y="0"/>
                  </a:lnTo>
                  <a:lnTo>
                    <a:pt x="121" y="8"/>
                  </a:lnTo>
                  <a:lnTo>
                    <a:pt x="128" y="8"/>
                  </a:lnTo>
                  <a:lnTo>
                    <a:pt x="135" y="22"/>
                  </a:lnTo>
                  <a:lnTo>
                    <a:pt x="142" y="29"/>
                  </a:lnTo>
                  <a:lnTo>
                    <a:pt x="142" y="36"/>
                  </a:lnTo>
                  <a:lnTo>
                    <a:pt x="150" y="50"/>
                  </a:lnTo>
                  <a:lnTo>
                    <a:pt x="150" y="57"/>
                  </a:lnTo>
                  <a:lnTo>
                    <a:pt x="157" y="79"/>
                  </a:lnTo>
                  <a:lnTo>
                    <a:pt x="164" y="93"/>
                  </a:lnTo>
                  <a:lnTo>
                    <a:pt x="164" y="150"/>
                  </a:lnTo>
                  <a:lnTo>
                    <a:pt x="164" y="207"/>
                  </a:lnTo>
                  <a:lnTo>
                    <a:pt x="157" y="250"/>
                  </a:lnTo>
                  <a:lnTo>
                    <a:pt x="150" y="293"/>
                  </a:lnTo>
                  <a:lnTo>
                    <a:pt x="142" y="300"/>
                  </a:lnTo>
                  <a:lnTo>
                    <a:pt x="142" y="328"/>
                  </a:lnTo>
                  <a:lnTo>
                    <a:pt x="142" y="364"/>
                  </a:lnTo>
                  <a:lnTo>
                    <a:pt x="135" y="378"/>
                  </a:lnTo>
                  <a:lnTo>
                    <a:pt x="128" y="393"/>
                  </a:lnTo>
                  <a:lnTo>
                    <a:pt x="100" y="393"/>
                  </a:lnTo>
                  <a:lnTo>
                    <a:pt x="71" y="393"/>
                  </a:lnTo>
                  <a:lnTo>
                    <a:pt x="50" y="400"/>
                  </a:lnTo>
                  <a:lnTo>
                    <a:pt x="36" y="414"/>
                  </a:lnTo>
                  <a:lnTo>
                    <a:pt x="28" y="414"/>
                  </a:lnTo>
                  <a:lnTo>
                    <a:pt x="21" y="414"/>
                  </a:lnTo>
                  <a:lnTo>
                    <a:pt x="14" y="421"/>
                  </a:lnTo>
                  <a:lnTo>
                    <a:pt x="7" y="421"/>
                  </a:lnTo>
                  <a:lnTo>
                    <a:pt x="0" y="421"/>
                  </a:lnTo>
                  <a:close/>
                </a:path>
              </a:pathLst>
            </a:custGeom>
            <a:no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28" name="Freeform 227"/>
            <p:cNvSpPr>
              <a:spLocks/>
            </p:cNvSpPr>
            <p:nvPr/>
          </p:nvSpPr>
          <p:spPr bwMode="auto">
            <a:xfrm>
              <a:off x="8415338" y="2341563"/>
              <a:ext cx="260350" cy="668337"/>
            </a:xfrm>
            <a:custGeom>
              <a:avLst/>
              <a:gdLst>
                <a:gd name="T0" fmla="*/ 0 w 164"/>
                <a:gd name="T1" fmla="*/ 1043343907 h 421"/>
                <a:gd name="T2" fmla="*/ 35282188 w 164"/>
                <a:gd name="T3" fmla="*/ 1025702033 h 421"/>
                <a:gd name="T4" fmla="*/ 70564375 w 164"/>
                <a:gd name="T5" fmla="*/ 1008061746 h 421"/>
                <a:gd name="T6" fmla="*/ 90725625 w 164"/>
                <a:gd name="T7" fmla="*/ 990419872 h 421"/>
                <a:gd name="T8" fmla="*/ 126007813 w 164"/>
                <a:gd name="T9" fmla="*/ 972779585 h 421"/>
                <a:gd name="T10" fmla="*/ 178931888 w 164"/>
                <a:gd name="T11" fmla="*/ 972779585 h 421"/>
                <a:gd name="T12" fmla="*/ 252015625 w 164"/>
                <a:gd name="T13" fmla="*/ 952618350 h 421"/>
                <a:gd name="T14" fmla="*/ 304939700 w 164"/>
                <a:gd name="T15" fmla="*/ 917336189 h 421"/>
                <a:gd name="T16" fmla="*/ 322580000 w 164"/>
                <a:gd name="T17" fmla="*/ 826610632 h 421"/>
                <a:gd name="T18" fmla="*/ 340221888 w 164"/>
                <a:gd name="T19" fmla="*/ 738404435 h 421"/>
                <a:gd name="T20" fmla="*/ 357862188 w 164"/>
                <a:gd name="T21" fmla="*/ 682961039 h 421"/>
                <a:gd name="T22" fmla="*/ 378023438 w 164"/>
                <a:gd name="T23" fmla="*/ 577114556 h 421"/>
                <a:gd name="T24" fmla="*/ 378023438 w 164"/>
                <a:gd name="T25" fmla="*/ 395663441 h 421"/>
                <a:gd name="T26" fmla="*/ 378023438 w 164"/>
                <a:gd name="T27" fmla="*/ 216733275 h 421"/>
                <a:gd name="T28" fmla="*/ 357862188 w 164"/>
                <a:gd name="T29" fmla="*/ 181451114 h 421"/>
                <a:gd name="T30" fmla="*/ 340221888 w 164"/>
                <a:gd name="T31" fmla="*/ 143648005 h 421"/>
                <a:gd name="T32" fmla="*/ 322580000 w 164"/>
                <a:gd name="T33" fmla="*/ 90725557 h 421"/>
                <a:gd name="T34" fmla="*/ 304939700 w 164"/>
                <a:gd name="T35" fmla="*/ 55443396 h 421"/>
                <a:gd name="T36" fmla="*/ 304939700 w 164"/>
                <a:gd name="T37" fmla="*/ 20161235 h 421"/>
                <a:gd name="T38" fmla="*/ 287297813 w 164"/>
                <a:gd name="T39" fmla="*/ 0 h 421"/>
                <a:gd name="T40" fmla="*/ 304939700 w 164"/>
                <a:gd name="T41" fmla="*/ 20161235 h 421"/>
                <a:gd name="T42" fmla="*/ 340221888 w 164"/>
                <a:gd name="T43" fmla="*/ 55443396 h 421"/>
                <a:gd name="T44" fmla="*/ 357862188 w 164"/>
                <a:gd name="T45" fmla="*/ 90725557 h 421"/>
                <a:gd name="T46" fmla="*/ 378023438 w 164"/>
                <a:gd name="T47" fmla="*/ 143648005 h 421"/>
                <a:gd name="T48" fmla="*/ 413305625 w 164"/>
                <a:gd name="T49" fmla="*/ 234373562 h 421"/>
                <a:gd name="T50" fmla="*/ 413305625 w 164"/>
                <a:gd name="T51" fmla="*/ 521671160 h 421"/>
                <a:gd name="T52" fmla="*/ 378023438 w 164"/>
                <a:gd name="T53" fmla="*/ 738404435 h 421"/>
                <a:gd name="T54" fmla="*/ 357862188 w 164"/>
                <a:gd name="T55" fmla="*/ 826610632 h 421"/>
                <a:gd name="T56" fmla="*/ 340221888 w 164"/>
                <a:gd name="T57" fmla="*/ 952618350 h 421"/>
                <a:gd name="T58" fmla="*/ 252015625 w 164"/>
                <a:gd name="T59" fmla="*/ 990419872 h 421"/>
                <a:gd name="T60" fmla="*/ 126007813 w 164"/>
                <a:gd name="T61" fmla="*/ 1008061746 h 421"/>
                <a:gd name="T62" fmla="*/ 70564375 w 164"/>
                <a:gd name="T63" fmla="*/ 1043343907 h 421"/>
                <a:gd name="T64" fmla="*/ 35282188 w 164"/>
                <a:gd name="T65" fmla="*/ 1060984194 h 421"/>
                <a:gd name="T66" fmla="*/ 17641888 w 164"/>
                <a:gd name="T67" fmla="*/ 1060984194 h 42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4"/>
                <a:gd name="T103" fmla="*/ 0 h 421"/>
                <a:gd name="T104" fmla="*/ 164 w 164"/>
                <a:gd name="T105" fmla="*/ 421 h 42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4" h="421">
                  <a:moveTo>
                    <a:pt x="0" y="421"/>
                  </a:moveTo>
                  <a:lnTo>
                    <a:pt x="0" y="414"/>
                  </a:lnTo>
                  <a:lnTo>
                    <a:pt x="7" y="414"/>
                  </a:lnTo>
                  <a:lnTo>
                    <a:pt x="14" y="407"/>
                  </a:lnTo>
                  <a:lnTo>
                    <a:pt x="21" y="400"/>
                  </a:lnTo>
                  <a:lnTo>
                    <a:pt x="28" y="400"/>
                  </a:lnTo>
                  <a:lnTo>
                    <a:pt x="28" y="393"/>
                  </a:lnTo>
                  <a:lnTo>
                    <a:pt x="36" y="393"/>
                  </a:lnTo>
                  <a:lnTo>
                    <a:pt x="43" y="386"/>
                  </a:lnTo>
                  <a:lnTo>
                    <a:pt x="50" y="386"/>
                  </a:lnTo>
                  <a:lnTo>
                    <a:pt x="57" y="386"/>
                  </a:lnTo>
                  <a:lnTo>
                    <a:pt x="71" y="386"/>
                  </a:lnTo>
                  <a:lnTo>
                    <a:pt x="85" y="378"/>
                  </a:lnTo>
                  <a:lnTo>
                    <a:pt x="100" y="378"/>
                  </a:lnTo>
                  <a:lnTo>
                    <a:pt x="114" y="371"/>
                  </a:lnTo>
                  <a:lnTo>
                    <a:pt x="121" y="364"/>
                  </a:lnTo>
                  <a:lnTo>
                    <a:pt x="128" y="364"/>
                  </a:lnTo>
                  <a:lnTo>
                    <a:pt x="128" y="328"/>
                  </a:lnTo>
                  <a:lnTo>
                    <a:pt x="128" y="300"/>
                  </a:lnTo>
                  <a:lnTo>
                    <a:pt x="135" y="293"/>
                  </a:lnTo>
                  <a:lnTo>
                    <a:pt x="142" y="293"/>
                  </a:lnTo>
                  <a:lnTo>
                    <a:pt x="142" y="271"/>
                  </a:lnTo>
                  <a:lnTo>
                    <a:pt x="142" y="250"/>
                  </a:lnTo>
                  <a:lnTo>
                    <a:pt x="150" y="229"/>
                  </a:lnTo>
                  <a:lnTo>
                    <a:pt x="150" y="214"/>
                  </a:lnTo>
                  <a:lnTo>
                    <a:pt x="150" y="157"/>
                  </a:lnTo>
                  <a:lnTo>
                    <a:pt x="150" y="93"/>
                  </a:lnTo>
                  <a:lnTo>
                    <a:pt x="150" y="86"/>
                  </a:lnTo>
                  <a:lnTo>
                    <a:pt x="142" y="86"/>
                  </a:lnTo>
                  <a:lnTo>
                    <a:pt x="142" y="72"/>
                  </a:lnTo>
                  <a:lnTo>
                    <a:pt x="142" y="57"/>
                  </a:lnTo>
                  <a:lnTo>
                    <a:pt x="135" y="57"/>
                  </a:lnTo>
                  <a:lnTo>
                    <a:pt x="128" y="50"/>
                  </a:lnTo>
                  <a:lnTo>
                    <a:pt x="128" y="36"/>
                  </a:lnTo>
                  <a:lnTo>
                    <a:pt x="128" y="29"/>
                  </a:lnTo>
                  <a:lnTo>
                    <a:pt x="121" y="22"/>
                  </a:lnTo>
                  <a:lnTo>
                    <a:pt x="121" y="15"/>
                  </a:lnTo>
                  <a:lnTo>
                    <a:pt x="121" y="8"/>
                  </a:lnTo>
                  <a:lnTo>
                    <a:pt x="114" y="8"/>
                  </a:lnTo>
                  <a:lnTo>
                    <a:pt x="114" y="0"/>
                  </a:lnTo>
                  <a:lnTo>
                    <a:pt x="121" y="0"/>
                  </a:lnTo>
                  <a:lnTo>
                    <a:pt x="121" y="8"/>
                  </a:lnTo>
                  <a:lnTo>
                    <a:pt x="128" y="8"/>
                  </a:lnTo>
                  <a:lnTo>
                    <a:pt x="135" y="22"/>
                  </a:lnTo>
                  <a:lnTo>
                    <a:pt x="142" y="29"/>
                  </a:lnTo>
                  <a:lnTo>
                    <a:pt x="142" y="36"/>
                  </a:lnTo>
                  <a:lnTo>
                    <a:pt x="150" y="50"/>
                  </a:lnTo>
                  <a:lnTo>
                    <a:pt x="150" y="57"/>
                  </a:lnTo>
                  <a:lnTo>
                    <a:pt x="157" y="79"/>
                  </a:lnTo>
                  <a:lnTo>
                    <a:pt x="164" y="93"/>
                  </a:lnTo>
                  <a:lnTo>
                    <a:pt x="164" y="150"/>
                  </a:lnTo>
                  <a:lnTo>
                    <a:pt x="164" y="207"/>
                  </a:lnTo>
                  <a:lnTo>
                    <a:pt x="157" y="250"/>
                  </a:lnTo>
                  <a:lnTo>
                    <a:pt x="150" y="293"/>
                  </a:lnTo>
                  <a:lnTo>
                    <a:pt x="142" y="300"/>
                  </a:lnTo>
                  <a:lnTo>
                    <a:pt x="142" y="328"/>
                  </a:lnTo>
                  <a:lnTo>
                    <a:pt x="142" y="364"/>
                  </a:lnTo>
                  <a:lnTo>
                    <a:pt x="135" y="378"/>
                  </a:lnTo>
                  <a:lnTo>
                    <a:pt x="128" y="393"/>
                  </a:lnTo>
                  <a:lnTo>
                    <a:pt x="100" y="393"/>
                  </a:lnTo>
                  <a:lnTo>
                    <a:pt x="71" y="393"/>
                  </a:lnTo>
                  <a:lnTo>
                    <a:pt x="50" y="400"/>
                  </a:lnTo>
                  <a:lnTo>
                    <a:pt x="36" y="414"/>
                  </a:lnTo>
                  <a:lnTo>
                    <a:pt x="28" y="414"/>
                  </a:lnTo>
                  <a:lnTo>
                    <a:pt x="21" y="414"/>
                  </a:lnTo>
                  <a:lnTo>
                    <a:pt x="14" y="421"/>
                  </a:lnTo>
                  <a:lnTo>
                    <a:pt x="7" y="421"/>
                  </a:lnTo>
                </a:path>
              </a:pathLst>
            </a:custGeom>
            <a:solidFill>
              <a:schemeClr val="tx2">
                <a:lumMod val="40000"/>
                <a:lumOff val="60000"/>
              </a:schemeClr>
            </a:solid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29" name="Freeform 228"/>
            <p:cNvSpPr>
              <a:spLocks/>
            </p:cNvSpPr>
            <p:nvPr/>
          </p:nvSpPr>
          <p:spPr bwMode="white">
            <a:xfrm>
              <a:off x="8380413" y="1889125"/>
              <a:ext cx="215900" cy="419100"/>
            </a:xfrm>
            <a:custGeom>
              <a:avLst/>
              <a:gdLst>
                <a:gd name="T0" fmla="*/ 20161250 w 136"/>
                <a:gd name="T1" fmla="*/ 0 h 264"/>
                <a:gd name="T2" fmla="*/ 55443438 w 136"/>
                <a:gd name="T3" fmla="*/ 0 h 264"/>
                <a:gd name="T4" fmla="*/ 55443438 w 136"/>
                <a:gd name="T5" fmla="*/ 73085325 h 264"/>
                <a:gd name="T6" fmla="*/ 55443438 w 136"/>
                <a:gd name="T7" fmla="*/ 126007813 h 264"/>
                <a:gd name="T8" fmla="*/ 73085325 w 136"/>
                <a:gd name="T9" fmla="*/ 126007813 h 264"/>
                <a:gd name="T10" fmla="*/ 73085325 w 136"/>
                <a:gd name="T11" fmla="*/ 143649700 h 264"/>
                <a:gd name="T12" fmla="*/ 73085325 w 136"/>
                <a:gd name="T13" fmla="*/ 161290000 h 264"/>
                <a:gd name="T14" fmla="*/ 90725625 w 136"/>
                <a:gd name="T15" fmla="*/ 178931888 h 264"/>
                <a:gd name="T16" fmla="*/ 108367513 w 136"/>
                <a:gd name="T17" fmla="*/ 199093138 h 264"/>
                <a:gd name="T18" fmla="*/ 108367513 w 136"/>
                <a:gd name="T19" fmla="*/ 216733438 h 264"/>
                <a:gd name="T20" fmla="*/ 126007813 w 136"/>
                <a:gd name="T21" fmla="*/ 252015625 h 264"/>
                <a:gd name="T22" fmla="*/ 146169063 w 136"/>
                <a:gd name="T23" fmla="*/ 269657513 h 264"/>
                <a:gd name="T24" fmla="*/ 146169063 w 136"/>
                <a:gd name="T25" fmla="*/ 287297813 h 264"/>
                <a:gd name="T26" fmla="*/ 146169063 w 136"/>
                <a:gd name="T27" fmla="*/ 304939700 h 264"/>
                <a:gd name="T28" fmla="*/ 163810950 w 136"/>
                <a:gd name="T29" fmla="*/ 325100950 h 264"/>
                <a:gd name="T30" fmla="*/ 181451250 w 136"/>
                <a:gd name="T31" fmla="*/ 342741250 h 264"/>
                <a:gd name="T32" fmla="*/ 181451250 w 136"/>
                <a:gd name="T33" fmla="*/ 378023438 h 264"/>
                <a:gd name="T34" fmla="*/ 199093138 w 136"/>
                <a:gd name="T35" fmla="*/ 430947513 h 264"/>
                <a:gd name="T36" fmla="*/ 216733438 w 136"/>
                <a:gd name="T37" fmla="*/ 430947513 h 264"/>
                <a:gd name="T38" fmla="*/ 234375325 w 136"/>
                <a:gd name="T39" fmla="*/ 430947513 h 264"/>
                <a:gd name="T40" fmla="*/ 252015625 w 136"/>
                <a:gd name="T41" fmla="*/ 448587813 h 264"/>
                <a:gd name="T42" fmla="*/ 252015625 w 136"/>
                <a:gd name="T43" fmla="*/ 486390950 h 264"/>
                <a:gd name="T44" fmla="*/ 269657513 w 136"/>
                <a:gd name="T45" fmla="*/ 521673138 h 264"/>
                <a:gd name="T46" fmla="*/ 289818763 w 136"/>
                <a:gd name="T47" fmla="*/ 556955325 h 264"/>
                <a:gd name="T48" fmla="*/ 307459063 w 136"/>
                <a:gd name="T49" fmla="*/ 592237513 h 264"/>
                <a:gd name="T50" fmla="*/ 307459063 w 136"/>
                <a:gd name="T51" fmla="*/ 612398763 h 264"/>
                <a:gd name="T52" fmla="*/ 307459063 w 136"/>
                <a:gd name="T53" fmla="*/ 630039063 h 264"/>
                <a:gd name="T54" fmla="*/ 325100950 w 136"/>
                <a:gd name="T55" fmla="*/ 647680950 h 264"/>
                <a:gd name="T56" fmla="*/ 342741250 w 136"/>
                <a:gd name="T57" fmla="*/ 665321250 h 264"/>
                <a:gd name="T58" fmla="*/ 307459063 w 136"/>
                <a:gd name="T59" fmla="*/ 665321250 h 264"/>
                <a:gd name="T60" fmla="*/ 289818763 w 136"/>
                <a:gd name="T61" fmla="*/ 665321250 h 264"/>
                <a:gd name="T62" fmla="*/ 289818763 w 136"/>
                <a:gd name="T63" fmla="*/ 647680950 h 264"/>
                <a:gd name="T64" fmla="*/ 289818763 w 136"/>
                <a:gd name="T65" fmla="*/ 630039063 h 264"/>
                <a:gd name="T66" fmla="*/ 269657513 w 136"/>
                <a:gd name="T67" fmla="*/ 612398763 h 264"/>
                <a:gd name="T68" fmla="*/ 252015625 w 136"/>
                <a:gd name="T69" fmla="*/ 574595625 h 264"/>
                <a:gd name="T70" fmla="*/ 252015625 w 136"/>
                <a:gd name="T71" fmla="*/ 556955325 h 264"/>
                <a:gd name="T72" fmla="*/ 234375325 w 136"/>
                <a:gd name="T73" fmla="*/ 556955325 h 264"/>
                <a:gd name="T74" fmla="*/ 234375325 w 136"/>
                <a:gd name="T75" fmla="*/ 539313438 h 264"/>
                <a:gd name="T76" fmla="*/ 252015625 w 136"/>
                <a:gd name="T77" fmla="*/ 539313438 h 264"/>
                <a:gd name="T78" fmla="*/ 252015625 w 136"/>
                <a:gd name="T79" fmla="*/ 521673138 h 264"/>
                <a:gd name="T80" fmla="*/ 234375325 w 136"/>
                <a:gd name="T81" fmla="*/ 504031250 h 264"/>
                <a:gd name="T82" fmla="*/ 199093138 w 136"/>
                <a:gd name="T83" fmla="*/ 468749063 h 264"/>
                <a:gd name="T84" fmla="*/ 181451250 w 136"/>
                <a:gd name="T85" fmla="*/ 430947513 h 264"/>
                <a:gd name="T86" fmla="*/ 163810950 w 136"/>
                <a:gd name="T87" fmla="*/ 395665325 h 264"/>
                <a:gd name="T88" fmla="*/ 146169063 w 136"/>
                <a:gd name="T89" fmla="*/ 378023438 h 264"/>
                <a:gd name="T90" fmla="*/ 126007813 w 136"/>
                <a:gd name="T91" fmla="*/ 378023438 h 264"/>
                <a:gd name="T92" fmla="*/ 126007813 w 136"/>
                <a:gd name="T93" fmla="*/ 342741250 h 264"/>
                <a:gd name="T94" fmla="*/ 126007813 w 136"/>
                <a:gd name="T95" fmla="*/ 304939700 h 264"/>
                <a:gd name="T96" fmla="*/ 126007813 w 136"/>
                <a:gd name="T97" fmla="*/ 287297813 h 264"/>
                <a:gd name="T98" fmla="*/ 108367513 w 136"/>
                <a:gd name="T99" fmla="*/ 269657513 h 264"/>
                <a:gd name="T100" fmla="*/ 108367513 w 136"/>
                <a:gd name="T101" fmla="*/ 252015625 h 264"/>
                <a:gd name="T102" fmla="*/ 73085325 w 136"/>
                <a:gd name="T103" fmla="*/ 252015625 h 264"/>
                <a:gd name="T104" fmla="*/ 55443438 w 136"/>
                <a:gd name="T105" fmla="*/ 252015625 h 264"/>
                <a:gd name="T106" fmla="*/ 37803138 w 136"/>
                <a:gd name="T107" fmla="*/ 234375325 h 264"/>
                <a:gd name="T108" fmla="*/ 20161250 w 136"/>
                <a:gd name="T109" fmla="*/ 216733438 h 264"/>
                <a:gd name="T110" fmla="*/ 20161250 w 136"/>
                <a:gd name="T111" fmla="*/ 126007813 h 264"/>
                <a:gd name="T112" fmla="*/ 20161250 w 136"/>
                <a:gd name="T113" fmla="*/ 35282188 h 264"/>
                <a:gd name="T114" fmla="*/ 0 w 136"/>
                <a:gd name="T115" fmla="*/ 35282188 h 264"/>
                <a:gd name="T116" fmla="*/ 0 w 136"/>
                <a:gd name="T117" fmla="*/ 17641888 h 264"/>
                <a:gd name="T118" fmla="*/ 0 w 136"/>
                <a:gd name="T119" fmla="*/ 0 h 264"/>
                <a:gd name="T120" fmla="*/ 0 w 136"/>
                <a:gd name="T121" fmla="*/ 0 h 264"/>
                <a:gd name="T122" fmla="*/ 20161250 w 136"/>
                <a:gd name="T123" fmla="*/ 0 h 26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6"/>
                <a:gd name="T187" fmla="*/ 0 h 264"/>
                <a:gd name="T188" fmla="*/ 136 w 136"/>
                <a:gd name="T189" fmla="*/ 264 h 26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6" h="264">
                  <a:moveTo>
                    <a:pt x="8" y="0"/>
                  </a:moveTo>
                  <a:lnTo>
                    <a:pt x="22" y="0"/>
                  </a:lnTo>
                  <a:lnTo>
                    <a:pt x="22" y="29"/>
                  </a:lnTo>
                  <a:lnTo>
                    <a:pt x="22" y="50"/>
                  </a:lnTo>
                  <a:lnTo>
                    <a:pt x="29" y="50"/>
                  </a:lnTo>
                  <a:lnTo>
                    <a:pt x="29" y="57"/>
                  </a:lnTo>
                  <a:lnTo>
                    <a:pt x="29" y="64"/>
                  </a:lnTo>
                  <a:lnTo>
                    <a:pt x="36" y="71"/>
                  </a:lnTo>
                  <a:lnTo>
                    <a:pt x="43" y="79"/>
                  </a:lnTo>
                  <a:lnTo>
                    <a:pt x="43" y="86"/>
                  </a:lnTo>
                  <a:lnTo>
                    <a:pt x="50" y="100"/>
                  </a:lnTo>
                  <a:lnTo>
                    <a:pt x="58" y="107"/>
                  </a:lnTo>
                  <a:lnTo>
                    <a:pt x="58" y="114"/>
                  </a:lnTo>
                  <a:lnTo>
                    <a:pt x="58" y="121"/>
                  </a:lnTo>
                  <a:lnTo>
                    <a:pt x="65" y="129"/>
                  </a:lnTo>
                  <a:lnTo>
                    <a:pt x="72" y="136"/>
                  </a:lnTo>
                  <a:lnTo>
                    <a:pt x="72" y="150"/>
                  </a:lnTo>
                  <a:lnTo>
                    <a:pt x="79" y="171"/>
                  </a:lnTo>
                  <a:lnTo>
                    <a:pt x="86" y="171"/>
                  </a:lnTo>
                  <a:lnTo>
                    <a:pt x="93" y="171"/>
                  </a:lnTo>
                  <a:lnTo>
                    <a:pt x="100" y="178"/>
                  </a:lnTo>
                  <a:lnTo>
                    <a:pt x="100" y="193"/>
                  </a:lnTo>
                  <a:lnTo>
                    <a:pt x="107" y="207"/>
                  </a:lnTo>
                  <a:lnTo>
                    <a:pt x="115" y="221"/>
                  </a:lnTo>
                  <a:lnTo>
                    <a:pt x="122" y="235"/>
                  </a:lnTo>
                  <a:lnTo>
                    <a:pt x="122" y="243"/>
                  </a:lnTo>
                  <a:lnTo>
                    <a:pt x="122" y="250"/>
                  </a:lnTo>
                  <a:lnTo>
                    <a:pt x="129" y="257"/>
                  </a:lnTo>
                  <a:lnTo>
                    <a:pt x="136" y="264"/>
                  </a:lnTo>
                  <a:lnTo>
                    <a:pt x="122" y="264"/>
                  </a:lnTo>
                  <a:lnTo>
                    <a:pt x="115" y="264"/>
                  </a:lnTo>
                  <a:lnTo>
                    <a:pt x="115" y="257"/>
                  </a:lnTo>
                  <a:lnTo>
                    <a:pt x="115" y="250"/>
                  </a:lnTo>
                  <a:lnTo>
                    <a:pt x="107" y="243"/>
                  </a:lnTo>
                  <a:lnTo>
                    <a:pt x="100" y="228"/>
                  </a:lnTo>
                  <a:lnTo>
                    <a:pt x="100" y="221"/>
                  </a:lnTo>
                  <a:lnTo>
                    <a:pt x="93" y="221"/>
                  </a:lnTo>
                  <a:lnTo>
                    <a:pt x="93" y="214"/>
                  </a:lnTo>
                  <a:lnTo>
                    <a:pt x="100" y="214"/>
                  </a:lnTo>
                  <a:lnTo>
                    <a:pt x="100" y="207"/>
                  </a:lnTo>
                  <a:lnTo>
                    <a:pt x="93" y="200"/>
                  </a:lnTo>
                  <a:lnTo>
                    <a:pt x="79" y="186"/>
                  </a:lnTo>
                  <a:lnTo>
                    <a:pt x="72" y="171"/>
                  </a:lnTo>
                  <a:lnTo>
                    <a:pt x="65" y="157"/>
                  </a:lnTo>
                  <a:lnTo>
                    <a:pt x="58" y="150"/>
                  </a:lnTo>
                  <a:lnTo>
                    <a:pt x="50" y="150"/>
                  </a:lnTo>
                  <a:lnTo>
                    <a:pt x="50" y="136"/>
                  </a:lnTo>
                  <a:lnTo>
                    <a:pt x="50" y="121"/>
                  </a:lnTo>
                  <a:lnTo>
                    <a:pt x="50" y="114"/>
                  </a:lnTo>
                  <a:lnTo>
                    <a:pt x="43" y="107"/>
                  </a:lnTo>
                  <a:lnTo>
                    <a:pt x="43" y="100"/>
                  </a:lnTo>
                  <a:lnTo>
                    <a:pt x="29" y="100"/>
                  </a:lnTo>
                  <a:lnTo>
                    <a:pt x="22" y="100"/>
                  </a:lnTo>
                  <a:lnTo>
                    <a:pt x="15" y="93"/>
                  </a:lnTo>
                  <a:lnTo>
                    <a:pt x="8" y="86"/>
                  </a:lnTo>
                  <a:lnTo>
                    <a:pt x="8" y="50"/>
                  </a:lnTo>
                  <a:lnTo>
                    <a:pt x="8" y="14"/>
                  </a:lnTo>
                  <a:lnTo>
                    <a:pt x="0" y="14"/>
                  </a:lnTo>
                  <a:lnTo>
                    <a:pt x="0" y="7"/>
                  </a:lnTo>
                  <a:lnTo>
                    <a:pt x="0" y="0"/>
                  </a:lnTo>
                  <a:lnTo>
                    <a:pt x="8" y="0"/>
                  </a:lnTo>
                  <a:close/>
                </a:path>
              </a:pathLst>
            </a:custGeom>
            <a:no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30" name="Freeform 229"/>
            <p:cNvSpPr>
              <a:spLocks/>
            </p:cNvSpPr>
            <p:nvPr/>
          </p:nvSpPr>
          <p:spPr bwMode="auto">
            <a:xfrm>
              <a:off x="8380413" y="1889125"/>
              <a:ext cx="215900" cy="419100"/>
            </a:xfrm>
            <a:custGeom>
              <a:avLst/>
              <a:gdLst>
                <a:gd name="T0" fmla="*/ 20161250 w 136"/>
                <a:gd name="T1" fmla="*/ 0 h 264"/>
                <a:gd name="T2" fmla="*/ 55443438 w 136"/>
                <a:gd name="T3" fmla="*/ 0 h 264"/>
                <a:gd name="T4" fmla="*/ 55443438 w 136"/>
                <a:gd name="T5" fmla="*/ 73085325 h 264"/>
                <a:gd name="T6" fmla="*/ 55443438 w 136"/>
                <a:gd name="T7" fmla="*/ 126007813 h 264"/>
                <a:gd name="T8" fmla="*/ 73085325 w 136"/>
                <a:gd name="T9" fmla="*/ 126007813 h 264"/>
                <a:gd name="T10" fmla="*/ 73085325 w 136"/>
                <a:gd name="T11" fmla="*/ 143649700 h 264"/>
                <a:gd name="T12" fmla="*/ 73085325 w 136"/>
                <a:gd name="T13" fmla="*/ 161290000 h 264"/>
                <a:gd name="T14" fmla="*/ 90725625 w 136"/>
                <a:gd name="T15" fmla="*/ 178931888 h 264"/>
                <a:gd name="T16" fmla="*/ 108367513 w 136"/>
                <a:gd name="T17" fmla="*/ 199093138 h 264"/>
                <a:gd name="T18" fmla="*/ 108367513 w 136"/>
                <a:gd name="T19" fmla="*/ 216733438 h 264"/>
                <a:gd name="T20" fmla="*/ 126007813 w 136"/>
                <a:gd name="T21" fmla="*/ 252015625 h 264"/>
                <a:gd name="T22" fmla="*/ 146169063 w 136"/>
                <a:gd name="T23" fmla="*/ 269657513 h 264"/>
                <a:gd name="T24" fmla="*/ 146169063 w 136"/>
                <a:gd name="T25" fmla="*/ 287297813 h 264"/>
                <a:gd name="T26" fmla="*/ 146169063 w 136"/>
                <a:gd name="T27" fmla="*/ 304939700 h 264"/>
                <a:gd name="T28" fmla="*/ 163810950 w 136"/>
                <a:gd name="T29" fmla="*/ 325100950 h 264"/>
                <a:gd name="T30" fmla="*/ 181451250 w 136"/>
                <a:gd name="T31" fmla="*/ 342741250 h 264"/>
                <a:gd name="T32" fmla="*/ 181451250 w 136"/>
                <a:gd name="T33" fmla="*/ 378023438 h 264"/>
                <a:gd name="T34" fmla="*/ 199093138 w 136"/>
                <a:gd name="T35" fmla="*/ 430947513 h 264"/>
                <a:gd name="T36" fmla="*/ 216733438 w 136"/>
                <a:gd name="T37" fmla="*/ 430947513 h 264"/>
                <a:gd name="T38" fmla="*/ 234375325 w 136"/>
                <a:gd name="T39" fmla="*/ 430947513 h 264"/>
                <a:gd name="T40" fmla="*/ 252015625 w 136"/>
                <a:gd name="T41" fmla="*/ 448587813 h 264"/>
                <a:gd name="T42" fmla="*/ 252015625 w 136"/>
                <a:gd name="T43" fmla="*/ 486390950 h 264"/>
                <a:gd name="T44" fmla="*/ 269657513 w 136"/>
                <a:gd name="T45" fmla="*/ 521673138 h 264"/>
                <a:gd name="T46" fmla="*/ 289818763 w 136"/>
                <a:gd name="T47" fmla="*/ 556955325 h 264"/>
                <a:gd name="T48" fmla="*/ 307459063 w 136"/>
                <a:gd name="T49" fmla="*/ 592237513 h 264"/>
                <a:gd name="T50" fmla="*/ 307459063 w 136"/>
                <a:gd name="T51" fmla="*/ 612398763 h 264"/>
                <a:gd name="T52" fmla="*/ 307459063 w 136"/>
                <a:gd name="T53" fmla="*/ 630039063 h 264"/>
                <a:gd name="T54" fmla="*/ 325100950 w 136"/>
                <a:gd name="T55" fmla="*/ 647680950 h 264"/>
                <a:gd name="T56" fmla="*/ 342741250 w 136"/>
                <a:gd name="T57" fmla="*/ 665321250 h 264"/>
                <a:gd name="T58" fmla="*/ 307459063 w 136"/>
                <a:gd name="T59" fmla="*/ 665321250 h 264"/>
                <a:gd name="T60" fmla="*/ 289818763 w 136"/>
                <a:gd name="T61" fmla="*/ 665321250 h 264"/>
                <a:gd name="T62" fmla="*/ 289818763 w 136"/>
                <a:gd name="T63" fmla="*/ 647680950 h 264"/>
                <a:gd name="T64" fmla="*/ 289818763 w 136"/>
                <a:gd name="T65" fmla="*/ 630039063 h 264"/>
                <a:gd name="T66" fmla="*/ 269657513 w 136"/>
                <a:gd name="T67" fmla="*/ 612398763 h 264"/>
                <a:gd name="T68" fmla="*/ 252015625 w 136"/>
                <a:gd name="T69" fmla="*/ 574595625 h 264"/>
                <a:gd name="T70" fmla="*/ 252015625 w 136"/>
                <a:gd name="T71" fmla="*/ 556955325 h 264"/>
                <a:gd name="T72" fmla="*/ 234375325 w 136"/>
                <a:gd name="T73" fmla="*/ 556955325 h 264"/>
                <a:gd name="T74" fmla="*/ 234375325 w 136"/>
                <a:gd name="T75" fmla="*/ 539313438 h 264"/>
                <a:gd name="T76" fmla="*/ 252015625 w 136"/>
                <a:gd name="T77" fmla="*/ 539313438 h 264"/>
                <a:gd name="T78" fmla="*/ 252015625 w 136"/>
                <a:gd name="T79" fmla="*/ 521673138 h 264"/>
                <a:gd name="T80" fmla="*/ 234375325 w 136"/>
                <a:gd name="T81" fmla="*/ 504031250 h 264"/>
                <a:gd name="T82" fmla="*/ 199093138 w 136"/>
                <a:gd name="T83" fmla="*/ 468749063 h 264"/>
                <a:gd name="T84" fmla="*/ 181451250 w 136"/>
                <a:gd name="T85" fmla="*/ 430947513 h 264"/>
                <a:gd name="T86" fmla="*/ 163810950 w 136"/>
                <a:gd name="T87" fmla="*/ 395665325 h 264"/>
                <a:gd name="T88" fmla="*/ 146169063 w 136"/>
                <a:gd name="T89" fmla="*/ 378023438 h 264"/>
                <a:gd name="T90" fmla="*/ 126007813 w 136"/>
                <a:gd name="T91" fmla="*/ 378023438 h 264"/>
                <a:gd name="T92" fmla="*/ 126007813 w 136"/>
                <a:gd name="T93" fmla="*/ 342741250 h 264"/>
                <a:gd name="T94" fmla="*/ 126007813 w 136"/>
                <a:gd name="T95" fmla="*/ 304939700 h 264"/>
                <a:gd name="T96" fmla="*/ 126007813 w 136"/>
                <a:gd name="T97" fmla="*/ 287297813 h 264"/>
                <a:gd name="T98" fmla="*/ 108367513 w 136"/>
                <a:gd name="T99" fmla="*/ 269657513 h 264"/>
                <a:gd name="T100" fmla="*/ 108367513 w 136"/>
                <a:gd name="T101" fmla="*/ 252015625 h 264"/>
                <a:gd name="T102" fmla="*/ 73085325 w 136"/>
                <a:gd name="T103" fmla="*/ 252015625 h 264"/>
                <a:gd name="T104" fmla="*/ 55443438 w 136"/>
                <a:gd name="T105" fmla="*/ 252015625 h 264"/>
                <a:gd name="T106" fmla="*/ 37803138 w 136"/>
                <a:gd name="T107" fmla="*/ 234375325 h 264"/>
                <a:gd name="T108" fmla="*/ 20161250 w 136"/>
                <a:gd name="T109" fmla="*/ 216733438 h 264"/>
                <a:gd name="T110" fmla="*/ 20161250 w 136"/>
                <a:gd name="T111" fmla="*/ 126007813 h 264"/>
                <a:gd name="T112" fmla="*/ 20161250 w 136"/>
                <a:gd name="T113" fmla="*/ 35282188 h 264"/>
                <a:gd name="T114" fmla="*/ 0 w 136"/>
                <a:gd name="T115" fmla="*/ 35282188 h 264"/>
                <a:gd name="T116" fmla="*/ 0 w 136"/>
                <a:gd name="T117" fmla="*/ 17641888 h 264"/>
                <a:gd name="T118" fmla="*/ 0 w 136"/>
                <a:gd name="T119" fmla="*/ 0 h 264"/>
                <a:gd name="T120" fmla="*/ 0 w 136"/>
                <a:gd name="T121" fmla="*/ 0 h 26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6"/>
                <a:gd name="T184" fmla="*/ 0 h 264"/>
                <a:gd name="T185" fmla="*/ 136 w 136"/>
                <a:gd name="T186" fmla="*/ 264 h 26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6" h="264">
                  <a:moveTo>
                    <a:pt x="8" y="0"/>
                  </a:moveTo>
                  <a:lnTo>
                    <a:pt x="22" y="0"/>
                  </a:lnTo>
                  <a:lnTo>
                    <a:pt x="22" y="29"/>
                  </a:lnTo>
                  <a:lnTo>
                    <a:pt x="22" y="50"/>
                  </a:lnTo>
                  <a:lnTo>
                    <a:pt x="29" y="50"/>
                  </a:lnTo>
                  <a:lnTo>
                    <a:pt x="29" y="57"/>
                  </a:lnTo>
                  <a:lnTo>
                    <a:pt x="29" y="64"/>
                  </a:lnTo>
                  <a:lnTo>
                    <a:pt x="36" y="71"/>
                  </a:lnTo>
                  <a:lnTo>
                    <a:pt x="43" y="79"/>
                  </a:lnTo>
                  <a:lnTo>
                    <a:pt x="43" y="86"/>
                  </a:lnTo>
                  <a:lnTo>
                    <a:pt x="50" y="100"/>
                  </a:lnTo>
                  <a:lnTo>
                    <a:pt x="58" y="107"/>
                  </a:lnTo>
                  <a:lnTo>
                    <a:pt x="58" y="114"/>
                  </a:lnTo>
                  <a:lnTo>
                    <a:pt x="58" y="121"/>
                  </a:lnTo>
                  <a:lnTo>
                    <a:pt x="65" y="129"/>
                  </a:lnTo>
                  <a:lnTo>
                    <a:pt x="72" y="136"/>
                  </a:lnTo>
                  <a:lnTo>
                    <a:pt x="72" y="150"/>
                  </a:lnTo>
                  <a:lnTo>
                    <a:pt x="79" y="171"/>
                  </a:lnTo>
                  <a:lnTo>
                    <a:pt x="86" y="171"/>
                  </a:lnTo>
                  <a:lnTo>
                    <a:pt x="93" y="171"/>
                  </a:lnTo>
                  <a:lnTo>
                    <a:pt x="100" y="178"/>
                  </a:lnTo>
                  <a:lnTo>
                    <a:pt x="100" y="193"/>
                  </a:lnTo>
                  <a:lnTo>
                    <a:pt x="107" y="207"/>
                  </a:lnTo>
                  <a:lnTo>
                    <a:pt x="115" y="221"/>
                  </a:lnTo>
                  <a:lnTo>
                    <a:pt x="122" y="235"/>
                  </a:lnTo>
                  <a:lnTo>
                    <a:pt x="122" y="243"/>
                  </a:lnTo>
                  <a:lnTo>
                    <a:pt x="122" y="250"/>
                  </a:lnTo>
                  <a:lnTo>
                    <a:pt x="129" y="257"/>
                  </a:lnTo>
                  <a:lnTo>
                    <a:pt x="136" y="264"/>
                  </a:lnTo>
                  <a:lnTo>
                    <a:pt x="122" y="264"/>
                  </a:lnTo>
                  <a:lnTo>
                    <a:pt x="115" y="264"/>
                  </a:lnTo>
                  <a:lnTo>
                    <a:pt x="115" y="257"/>
                  </a:lnTo>
                  <a:lnTo>
                    <a:pt x="115" y="250"/>
                  </a:lnTo>
                  <a:lnTo>
                    <a:pt x="107" y="243"/>
                  </a:lnTo>
                  <a:lnTo>
                    <a:pt x="100" y="228"/>
                  </a:lnTo>
                  <a:lnTo>
                    <a:pt x="100" y="221"/>
                  </a:lnTo>
                  <a:lnTo>
                    <a:pt x="93" y="221"/>
                  </a:lnTo>
                  <a:lnTo>
                    <a:pt x="93" y="214"/>
                  </a:lnTo>
                  <a:lnTo>
                    <a:pt x="100" y="214"/>
                  </a:lnTo>
                  <a:lnTo>
                    <a:pt x="100" y="207"/>
                  </a:lnTo>
                  <a:lnTo>
                    <a:pt x="93" y="200"/>
                  </a:lnTo>
                  <a:lnTo>
                    <a:pt x="79" y="186"/>
                  </a:lnTo>
                  <a:lnTo>
                    <a:pt x="72" y="171"/>
                  </a:lnTo>
                  <a:lnTo>
                    <a:pt x="65" y="157"/>
                  </a:lnTo>
                  <a:lnTo>
                    <a:pt x="58" y="150"/>
                  </a:lnTo>
                  <a:lnTo>
                    <a:pt x="50" y="150"/>
                  </a:lnTo>
                  <a:lnTo>
                    <a:pt x="50" y="136"/>
                  </a:lnTo>
                  <a:lnTo>
                    <a:pt x="50" y="121"/>
                  </a:lnTo>
                  <a:lnTo>
                    <a:pt x="50" y="114"/>
                  </a:lnTo>
                  <a:lnTo>
                    <a:pt x="43" y="107"/>
                  </a:lnTo>
                  <a:lnTo>
                    <a:pt x="43" y="100"/>
                  </a:lnTo>
                  <a:lnTo>
                    <a:pt x="29" y="100"/>
                  </a:lnTo>
                  <a:lnTo>
                    <a:pt x="22" y="100"/>
                  </a:lnTo>
                  <a:lnTo>
                    <a:pt x="15" y="93"/>
                  </a:lnTo>
                  <a:lnTo>
                    <a:pt x="8" y="86"/>
                  </a:lnTo>
                  <a:lnTo>
                    <a:pt x="8" y="50"/>
                  </a:lnTo>
                  <a:lnTo>
                    <a:pt x="8" y="14"/>
                  </a:lnTo>
                  <a:lnTo>
                    <a:pt x="0" y="14"/>
                  </a:lnTo>
                  <a:lnTo>
                    <a:pt x="0" y="7"/>
                  </a:lnTo>
                  <a:lnTo>
                    <a:pt x="0" y="0"/>
                  </a:lnTo>
                </a:path>
              </a:pathLst>
            </a:custGeom>
            <a:solidFill>
              <a:schemeClr val="tx2">
                <a:lumMod val="40000"/>
                <a:lumOff val="60000"/>
              </a:schemeClr>
            </a:solid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31" name="Freeform 230"/>
            <p:cNvSpPr>
              <a:spLocks/>
            </p:cNvSpPr>
            <p:nvPr/>
          </p:nvSpPr>
          <p:spPr bwMode="auto">
            <a:xfrm>
              <a:off x="8415338" y="2081213"/>
              <a:ext cx="33337" cy="23812"/>
            </a:xfrm>
            <a:custGeom>
              <a:avLst/>
              <a:gdLst>
                <a:gd name="T0" fmla="*/ 35281658 w 21"/>
                <a:gd name="T1" fmla="*/ 37800756 h 15"/>
                <a:gd name="T2" fmla="*/ 17640035 w 21"/>
                <a:gd name="T3" fmla="*/ 20160827 h 15"/>
                <a:gd name="T4" fmla="*/ 0 w 21"/>
                <a:gd name="T5" fmla="*/ 20160827 h 15"/>
                <a:gd name="T6" fmla="*/ 0 w 21"/>
                <a:gd name="T7" fmla="*/ 0 h 15"/>
                <a:gd name="T8" fmla="*/ 17640035 w 21"/>
                <a:gd name="T9" fmla="*/ 0 h 15"/>
                <a:gd name="T10" fmla="*/ 52921694 w 21"/>
                <a:gd name="T11" fmla="*/ 0 h 15"/>
                <a:gd name="T12" fmla="*/ 52921694 w 21"/>
                <a:gd name="T13" fmla="*/ 20160827 h 15"/>
                <a:gd name="T14" fmla="*/ 52921694 w 21"/>
                <a:gd name="T15" fmla="*/ 37800756 h 15"/>
                <a:gd name="T16" fmla="*/ 52921694 w 21"/>
                <a:gd name="T17" fmla="*/ 37800756 h 15"/>
                <a:gd name="T18" fmla="*/ 35281658 w 21"/>
                <a:gd name="T19" fmla="*/ 37800756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15"/>
                <a:gd name="T32" fmla="*/ 21 w 21"/>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15">
                  <a:moveTo>
                    <a:pt x="14" y="15"/>
                  </a:moveTo>
                  <a:lnTo>
                    <a:pt x="7" y="8"/>
                  </a:lnTo>
                  <a:lnTo>
                    <a:pt x="0" y="8"/>
                  </a:lnTo>
                  <a:lnTo>
                    <a:pt x="0" y="0"/>
                  </a:lnTo>
                  <a:lnTo>
                    <a:pt x="7" y="0"/>
                  </a:lnTo>
                  <a:lnTo>
                    <a:pt x="21" y="0"/>
                  </a:lnTo>
                  <a:lnTo>
                    <a:pt x="21" y="8"/>
                  </a:lnTo>
                  <a:lnTo>
                    <a:pt x="21" y="15"/>
                  </a:lnTo>
                  <a:lnTo>
                    <a:pt x="14" y="15"/>
                  </a:lnTo>
                  <a:close/>
                </a:path>
              </a:pathLst>
            </a:custGeom>
            <a:solidFill>
              <a:srgbClr val="FFFFFF"/>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32" name="Freeform 231"/>
            <p:cNvSpPr>
              <a:spLocks/>
            </p:cNvSpPr>
            <p:nvPr/>
          </p:nvSpPr>
          <p:spPr bwMode="auto">
            <a:xfrm>
              <a:off x="8415338" y="2081213"/>
              <a:ext cx="33337" cy="23812"/>
            </a:xfrm>
            <a:custGeom>
              <a:avLst/>
              <a:gdLst>
                <a:gd name="T0" fmla="*/ 35281658 w 21"/>
                <a:gd name="T1" fmla="*/ 37800756 h 15"/>
                <a:gd name="T2" fmla="*/ 17640035 w 21"/>
                <a:gd name="T3" fmla="*/ 20160827 h 15"/>
                <a:gd name="T4" fmla="*/ 0 w 21"/>
                <a:gd name="T5" fmla="*/ 20160827 h 15"/>
                <a:gd name="T6" fmla="*/ 0 w 21"/>
                <a:gd name="T7" fmla="*/ 0 h 15"/>
                <a:gd name="T8" fmla="*/ 17640035 w 21"/>
                <a:gd name="T9" fmla="*/ 0 h 15"/>
                <a:gd name="T10" fmla="*/ 52921694 w 21"/>
                <a:gd name="T11" fmla="*/ 0 h 15"/>
                <a:gd name="T12" fmla="*/ 52921694 w 21"/>
                <a:gd name="T13" fmla="*/ 20160827 h 15"/>
                <a:gd name="T14" fmla="*/ 52921694 w 21"/>
                <a:gd name="T15" fmla="*/ 37800756 h 15"/>
                <a:gd name="T16" fmla="*/ 52921694 w 21"/>
                <a:gd name="T17" fmla="*/ 37800756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15"/>
                <a:gd name="T29" fmla="*/ 21 w 21"/>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15">
                  <a:moveTo>
                    <a:pt x="14" y="15"/>
                  </a:moveTo>
                  <a:lnTo>
                    <a:pt x="7" y="8"/>
                  </a:lnTo>
                  <a:lnTo>
                    <a:pt x="0" y="8"/>
                  </a:lnTo>
                  <a:lnTo>
                    <a:pt x="0" y="0"/>
                  </a:lnTo>
                  <a:lnTo>
                    <a:pt x="7" y="0"/>
                  </a:lnTo>
                  <a:lnTo>
                    <a:pt x="21" y="0"/>
                  </a:lnTo>
                  <a:lnTo>
                    <a:pt x="21" y="8"/>
                  </a:lnTo>
                  <a:lnTo>
                    <a:pt x="21" y="15"/>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33" name="Freeform 232"/>
            <p:cNvSpPr>
              <a:spLocks/>
            </p:cNvSpPr>
            <p:nvPr/>
          </p:nvSpPr>
          <p:spPr bwMode="white">
            <a:xfrm>
              <a:off x="8415338" y="2160588"/>
              <a:ext cx="112712" cy="125412"/>
            </a:xfrm>
            <a:custGeom>
              <a:avLst/>
              <a:gdLst>
                <a:gd name="T0" fmla="*/ 52922253 w 71"/>
                <a:gd name="T1" fmla="*/ 0 h 79"/>
                <a:gd name="T2" fmla="*/ 70564062 w 71"/>
                <a:gd name="T3" fmla="*/ 17640230 h 79"/>
                <a:gd name="T4" fmla="*/ 90725223 w 71"/>
                <a:gd name="T5" fmla="*/ 37801399 h 79"/>
                <a:gd name="T6" fmla="*/ 90725223 w 71"/>
                <a:gd name="T7" fmla="*/ 55443216 h 79"/>
                <a:gd name="T8" fmla="*/ 70564062 w 71"/>
                <a:gd name="T9" fmla="*/ 55443216 h 79"/>
                <a:gd name="T10" fmla="*/ 90725223 w 71"/>
                <a:gd name="T11" fmla="*/ 73083446 h 79"/>
                <a:gd name="T12" fmla="*/ 126007254 w 71"/>
                <a:gd name="T13" fmla="*/ 73083446 h 79"/>
                <a:gd name="T14" fmla="*/ 143647475 w 71"/>
                <a:gd name="T15" fmla="*/ 73083446 h 79"/>
                <a:gd name="T16" fmla="*/ 143647475 w 71"/>
                <a:gd name="T17" fmla="*/ 90725263 h 79"/>
                <a:gd name="T18" fmla="*/ 143647475 w 71"/>
                <a:gd name="T19" fmla="*/ 108365493 h 79"/>
                <a:gd name="T20" fmla="*/ 161289285 w 71"/>
                <a:gd name="T21" fmla="*/ 126007310 h 79"/>
                <a:gd name="T22" fmla="*/ 178929506 w 71"/>
                <a:gd name="T23" fmla="*/ 143647540 h 79"/>
                <a:gd name="T24" fmla="*/ 161289285 w 71"/>
                <a:gd name="T25" fmla="*/ 143647540 h 79"/>
                <a:gd name="T26" fmla="*/ 143647475 w 71"/>
                <a:gd name="T27" fmla="*/ 143647540 h 79"/>
                <a:gd name="T28" fmla="*/ 143647475 w 71"/>
                <a:gd name="T29" fmla="*/ 161289357 h 79"/>
                <a:gd name="T30" fmla="*/ 143647475 w 71"/>
                <a:gd name="T31" fmla="*/ 181450527 h 79"/>
                <a:gd name="T32" fmla="*/ 161289285 w 71"/>
                <a:gd name="T33" fmla="*/ 181450527 h 79"/>
                <a:gd name="T34" fmla="*/ 178929506 w 71"/>
                <a:gd name="T35" fmla="*/ 181450527 h 79"/>
                <a:gd name="T36" fmla="*/ 178929506 w 71"/>
                <a:gd name="T37" fmla="*/ 199090756 h 79"/>
                <a:gd name="T38" fmla="*/ 126007254 w 71"/>
                <a:gd name="T39" fmla="*/ 199090756 h 79"/>
                <a:gd name="T40" fmla="*/ 90725223 w 71"/>
                <a:gd name="T41" fmla="*/ 199090756 h 79"/>
                <a:gd name="T42" fmla="*/ 108365444 w 71"/>
                <a:gd name="T43" fmla="*/ 199090756 h 79"/>
                <a:gd name="T44" fmla="*/ 126007254 w 71"/>
                <a:gd name="T45" fmla="*/ 181450527 h 79"/>
                <a:gd name="T46" fmla="*/ 108365444 w 71"/>
                <a:gd name="T47" fmla="*/ 181450527 h 79"/>
                <a:gd name="T48" fmla="*/ 90725223 w 71"/>
                <a:gd name="T49" fmla="*/ 181450527 h 79"/>
                <a:gd name="T50" fmla="*/ 90725223 w 71"/>
                <a:gd name="T51" fmla="*/ 161289357 h 79"/>
                <a:gd name="T52" fmla="*/ 90725223 w 71"/>
                <a:gd name="T53" fmla="*/ 126007310 h 79"/>
                <a:gd name="T54" fmla="*/ 70564062 w 71"/>
                <a:gd name="T55" fmla="*/ 108365493 h 79"/>
                <a:gd name="T56" fmla="*/ 52922253 w 71"/>
                <a:gd name="T57" fmla="*/ 73083446 h 79"/>
                <a:gd name="T58" fmla="*/ 52922253 w 71"/>
                <a:gd name="T59" fmla="*/ 55443216 h 79"/>
                <a:gd name="T60" fmla="*/ 35282031 w 71"/>
                <a:gd name="T61" fmla="*/ 55443216 h 79"/>
                <a:gd name="T62" fmla="*/ 17640222 w 71"/>
                <a:gd name="T63" fmla="*/ 55443216 h 79"/>
                <a:gd name="T64" fmla="*/ 17640222 w 71"/>
                <a:gd name="T65" fmla="*/ 37801399 h 79"/>
                <a:gd name="T66" fmla="*/ 17640222 w 71"/>
                <a:gd name="T67" fmla="*/ 17640230 h 79"/>
                <a:gd name="T68" fmla="*/ 0 w 71"/>
                <a:gd name="T69" fmla="*/ 17640230 h 79"/>
                <a:gd name="T70" fmla="*/ 0 w 71"/>
                <a:gd name="T71" fmla="*/ 0 h 79"/>
                <a:gd name="T72" fmla="*/ 17640222 w 71"/>
                <a:gd name="T73" fmla="*/ 0 h 79"/>
                <a:gd name="T74" fmla="*/ 35282031 w 71"/>
                <a:gd name="T75" fmla="*/ 0 h 79"/>
                <a:gd name="T76" fmla="*/ 52922253 w 71"/>
                <a:gd name="T77" fmla="*/ 0 h 7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1"/>
                <a:gd name="T118" fmla="*/ 0 h 79"/>
                <a:gd name="T119" fmla="*/ 71 w 71"/>
                <a:gd name="T120" fmla="*/ 79 h 7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1" h="79">
                  <a:moveTo>
                    <a:pt x="21" y="0"/>
                  </a:moveTo>
                  <a:lnTo>
                    <a:pt x="28" y="7"/>
                  </a:lnTo>
                  <a:lnTo>
                    <a:pt x="36" y="15"/>
                  </a:lnTo>
                  <a:lnTo>
                    <a:pt x="36" y="22"/>
                  </a:lnTo>
                  <a:lnTo>
                    <a:pt x="28" y="22"/>
                  </a:lnTo>
                  <a:lnTo>
                    <a:pt x="36" y="29"/>
                  </a:lnTo>
                  <a:lnTo>
                    <a:pt x="50" y="29"/>
                  </a:lnTo>
                  <a:lnTo>
                    <a:pt x="57" y="29"/>
                  </a:lnTo>
                  <a:lnTo>
                    <a:pt x="57" y="36"/>
                  </a:lnTo>
                  <a:lnTo>
                    <a:pt x="57" y="43"/>
                  </a:lnTo>
                  <a:lnTo>
                    <a:pt x="64" y="50"/>
                  </a:lnTo>
                  <a:lnTo>
                    <a:pt x="71" y="57"/>
                  </a:lnTo>
                  <a:lnTo>
                    <a:pt x="64" y="57"/>
                  </a:lnTo>
                  <a:lnTo>
                    <a:pt x="57" y="57"/>
                  </a:lnTo>
                  <a:lnTo>
                    <a:pt x="57" y="64"/>
                  </a:lnTo>
                  <a:lnTo>
                    <a:pt x="57" y="72"/>
                  </a:lnTo>
                  <a:lnTo>
                    <a:pt x="64" y="72"/>
                  </a:lnTo>
                  <a:lnTo>
                    <a:pt x="71" y="72"/>
                  </a:lnTo>
                  <a:lnTo>
                    <a:pt x="71" y="79"/>
                  </a:lnTo>
                  <a:lnTo>
                    <a:pt x="50" y="79"/>
                  </a:lnTo>
                  <a:lnTo>
                    <a:pt x="36" y="79"/>
                  </a:lnTo>
                  <a:lnTo>
                    <a:pt x="43" y="79"/>
                  </a:lnTo>
                  <a:lnTo>
                    <a:pt x="50" y="72"/>
                  </a:lnTo>
                  <a:lnTo>
                    <a:pt x="43" y="72"/>
                  </a:lnTo>
                  <a:lnTo>
                    <a:pt x="36" y="72"/>
                  </a:lnTo>
                  <a:lnTo>
                    <a:pt x="36" y="64"/>
                  </a:lnTo>
                  <a:lnTo>
                    <a:pt x="36" y="50"/>
                  </a:lnTo>
                  <a:lnTo>
                    <a:pt x="28" y="43"/>
                  </a:lnTo>
                  <a:lnTo>
                    <a:pt x="21" y="29"/>
                  </a:lnTo>
                  <a:lnTo>
                    <a:pt x="21" y="22"/>
                  </a:lnTo>
                  <a:lnTo>
                    <a:pt x="14" y="22"/>
                  </a:lnTo>
                  <a:lnTo>
                    <a:pt x="7" y="22"/>
                  </a:lnTo>
                  <a:lnTo>
                    <a:pt x="7" y="15"/>
                  </a:lnTo>
                  <a:lnTo>
                    <a:pt x="7" y="7"/>
                  </a:lnTo>
                  <a:lnTo>
                    <a:pt x="0" y="7"/>
                  </a:lnTo>
                  <a:lnTo>
                    <a:pt x="0" y="0"/>
                  </a:lnTo>
                  <a:lnTo>
                    <a:pt x="7" y="0"/>
                  </a:lnTo>
                  <a:lnTo>
                    <a:pt x="14" y="0"/>
                  </a:lnTo>
                  <a:lnTo>
                    <a:pt x="21" y="0"/>
                  </a:lnTo>
                  <a:close/>
                </a:path>
              </a:pathLst>
            </a:custGeom>
            <a:no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34" name="Freeform 233"/>
            <p:cNvSpPr>
              <a:spLocks/>
            </p:cNvSpPr>
            <p:nvPr/>
          </p:nvSpPr>
          <p:spPr bwMode="auto">
            <a:xfrm>
              <a:off x="8415338" y="2160588"/>
              <a:ext cx="112712" cy="125412"/>
            </a:xfrm>
            <a:custGeom>
              <a:avLst/>
              <a:gdLst>
                <a:gd name="T0" fmla="*/ 52922253 w 71"/>
                <a:gd name="T1" fmla="*/ 0 h 79"/>
                <a:gd name="T2" fmla="*/ 70564062 w 71"/>
                <a:gd name="T3" fmla="*/ 17640230 h 79"/>
                <a:gd name="T4" fmla="*/ 90725223 w 71"/>
                <a:gd name="T5" fmla="*/ 37801399 h 79"/>
                <a:gd name="T6" fmla="*/ 90725223 w 71"/>
                <a:gd name="T7" fmla="*/ 55443216 h 79"/>
                <a:gd name="T8" fmla="*/ 70564062 w 71"/>
                <a:gd name="T9" fmla="*/ 55443216 h 79"/>
                <a:gd name="T10" fmla="*/ 90725223 w 71"/>
                <a:gd name="T11" fmla="*/ 73083446 h 79"/>
                <a:gd name="T12" fmla="*/ 126007254 w 71"/>
                <a:gd name="T13" fmla="*/ 73083446 h 79"/>
                <a:gd name="T14" fmla="*/ 143647475 w 71"/>
                <a:gd name="T15" fmla="*/ 73083446 h 79"/>
                <a:gd name="T16" fmla="*/ 143647475 w 71"/>
                <a:gd name="T17" fmla="*/ 90725263 h 79"/>
                <a:gd name="T18" fmla="*/ 143647475 w 71"/>
                <a:gd name="T19" fmla="*/ 108365493 h 79"/>
                <a:gd name="T20" fmla="*/ 161289285 w 71"/>
                <a:gd name="T21" fmla="*/ 126007310 h 79"/>
                <a:gd name="T22" fmla="*/ 178929506 w 71"/>
                <a:gd name="T23" fmla="*/ 143647540 h 79"/>
                <a:gd name="T24" fmla="*/ 161289285 w 71"/>
                <a:gd name="T25" fmla="*/ 143647540 h 79"/>
                <a:gd name="T26" fmla="*/ 143647475 w 71"/>
                <a:gd name="T27" fmla="*/ 143647540 h 79"/>
                <a:gd name="T28" fmla="*/ 143647475 w 71"/>
                <a:gd name="T29" fmla="*/ 161289357 h 79"/>
                <a:gd name="T30" fmla="*/ 143647475 w 71"/>
                <a:gd name="T31" fmla="*/ 181450527 h 79"/>
                <a:gd name="T32" fmla="*/ 161289285 w 71"/>
                <a:gd name="T33" fmla="*/ 181450527 h 79"/>
                <a:gd name="T34" fmla="*/ 178929506 w 71"/>
                <a:gd name="T35" fmla="*/ 181450527 h 79"/>
                <a:gd name="T36" fmla="*/ 178929506 w 71"/>
                <a:gd name="T37" fmla="*/ 199090756 h 79"/>
                <a:gd name="T38" fmla="*/ 126007254 w 71"/>
                <a:gd name="T39" fmla="*/ 199090756 h 79"/>
                <a:gd name="T40" fmla="*/ 90725223 w 71"/>
                <a:gd name="T41" fmla="*/ 199090756 h 79"/>
                <a:gd name="T42" fmla="*/ 108365444 w 71"/>
                <a:gd name="T43" fmla="*/ 199090756 h 79"/>
                <a:gd name="T44" fmla="*/ 126007254 w 71"/>
                <a:gd name="T45" fmla="*/ 181450527 h 79"/>
                <a:gd name="T46" fmla="*/ 108365444 w 71"/>
                <a:gd name="T47" fmla="*/ 181450527 h 79"/>
                <a:gd name="T48" fmla="*/ 90725223 w 71"/>
                <a:gd name="T49" fmla="*/ 181450527 h 79"/>
                <a:gd name="T50" fmla="*/ 90725223 w 71"/>
                <a:gd name="T51" fmla="*/ 161289357 h 79"/>
                <a:gd name="T52" fmla="*/ 90725223 w 71"/>
                <a:gd name="T53" fmla="*/ 126007310 h 79"/>
                <a:gd name="T54" fmla="*/ 70564062 w 71"/>
                <a:gd name="T55" fmla="*/ 108365493 h 79"/>
                <a:gd name="T56" fmla="*/ 52922253 w 71"/>
                <a:gd name="T57" fmla="*/ 73083446 h 79"/>
                <a:gd name="T58" fmla="*/ 52922253 w 71"/>
                <a:gd name="T59" fmla="*/ 55443216 h 79"/>
                <a:gd name="T60" fmla="*/ 35282031 w 71"/>
                <a:gd name="T61" fmla="*/ 55443216 h 79"/>
                <a:gd name="T62" fmla="*/ 17640222 w 71"/>
                <a:gd name="T63" fmla="*/ 55443216 h 79"/>
                <a:gd name="T64" fmla="*/ 17640222 w 71"/>
                <a:gd name="T65" fmla="*/ 37801399 h 79"/>
                <a:gd name="T66" fmla="*/ 17640222 w 71"/>
                <a:gd name="T67" fmla="*/ 17640230 h 79"/>
                <a:gd name="T68" fmla="*/ 0 w 71"/>
                <a:gd name="T69" fmla="*/ 17640230 h 79"/>
                <a:gd name="T70" fmla="*/ 0 w 71"/>
                <a:gd name="T71" fmla="*/ 0 h 79"/>
                <a:gd name="T72" fmla="*/ 17640222 w 71"/>
                <a:gd name="T73" fmla="*/ 0 h 79"/>
                <a:gd name="T74" fmla="*/ 35282031 w 71"/>
                <a:gd name="T75" fmla="*/ 0 h 7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1"/>
                <a:gd name="T115" fmla="*/ 0 h 79"/>
                <a:gd name="T116" fmla="*/ 71 w 71"/>
                <a:gd name="T117" fmla="*/ 79 h 7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1" h="79">
                  <a:moveTo>
                    <a:pt x="21" y="0"/>
                  </a:moveTo>
                  <a:lnTo>
                    <a:pt x="28" y="7"/>
                  </a:lnTo>
                  <a:lnTo>
                    <a:pt x="36" y="15"/>
                  </a:lnTo>
                  <a:lnTo>
                    <a:pt x="36" y="22"/>
                  </a:lnTo>
                  <a:lnTo>
                    <a:pt x="28" y="22"/>
                  </a:lnTo>
                  <a:lnTo>
                    <a:pt x="36" y="29"/>
                  </a:lnTo>
                  <a:lnTo>
                    <a:pt x="50" y="29"/>
                  </a:lnTo>
                  <a:lnTo>
                    <a:pt x="57" y="29"/>
                  </a:lnTo>
                  <a:lnTo>
                    <a:pt x="57" y="36"/>
                  </a:lnTo>
                  <a:lnTo>
                    <a:pt x="57" y="43"/>
                  </a:lnTo>
                  <a:lnTo>
                    <a:pt x="64" y="50"/>
                  </a:lnTo>
                  <a:lnTo>
                    <a:pt x="71" y="57"/>
                  </a:lnTo>
                  <a:lnTo>
                    <a:pt x="64" y="57"/>
                  </a:lnTo>
                  <a:lnTo>
                    <a:pt x="57" y="57"/>
                  </a:lnTo>
                  <a:lnTo>
                    <a:pt x="57" y="64"/>
                  </a:lnTo>
                  <a:lnTo>
                    <a:pt x="57" y="72"/>
                  </a:lnTo>
                  <a:lnTo>
                    <a:pt x="64" y="72"/>
                  </a:lnTo>
                  <a:lnTo>
                    <a:pt x="71" y="72"/>
                  </a:lnTo>
                  <a:lnTo>
                    <a:pt x="71" y="79"/>
                  </a:lnTo>
                  <a:lnTo>
                    <a:pt x="50" y="79"/>
                  </a:lnTo>
                  <a:lnTo>
                    <a:pt x="36" y="79"/>
                  </a:lnTo>
                  <a:lnTo>
                    <a:pt x="43" y="79"/>
                  </a:lnTo>
                  <a:lnTo>
                    <a:pt x="50" y="72"/>
                  </a:lnTo>
                  <a:lnTo>
                    <a:pt x="43" y="72"/>
                  </a:lnTo>
                  <a:lnTo>
                    <a:pt x="36" y="72"/>
                  </a:lnTo>
                  <a:lnTo>
                    <a:pt x="36" y="64"/>
                  </a:lnTo>
                  <a:lnTo>
                    <a:pt x="36" y="50"/>
                  </a:lnTo>
                  <a:lnTo>
                    <a:pt x="28" y="43"/>
                  </a:lnTo>
                  <a:lnTo>
                    <a:pt x="21" y="29"/>
                  </a:lnTo>
                  <a:lnTo>
                    <a:pt x="21" y="22"/>
                  </a:lnTo>
                  <a:lnTo>
                    <a:pt x="14" y="22"/>
                  </a:lnTo>
                  <a:lnTo>
                    <a:pt x="7" y="22"/>
                  </a:lnTo>
                  <a:lnTo>
                    <a:pt x="7" y="15"/>
                  </a:lnTo>
                  <a:lnTo>
                    <a:pt x="7" y="7"/>
                  </a:lnTo>
                  <a:lnTo>
                    <a:pt x="0" y="7"/>
                  </a:lnTo>
                  <a:lnTo>
                    <a:pt x="0" y="0"/>
                  </a:lnTo>
                  <a:lnTo>
                    <a:pt x="7" y="0"/>
                  </a:lnTo>
                  <a:lnTo>
                    <a:pt x="14" y="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35" name="Freeform 234"/>
            <p:cNvSpPr>
              <a:spLocks/>
            </p:cNvSpPr>
            <p:nvPr/>
          </p:nvSpPr>
          <p:spPr bwMode="auto">
            <a:xfrm>
              <a:off x="8166100" y="2127250"/>
              <a:ext cx="260350" cy="463550"/>
            </a:xfrm>
            <a:custGeom>
              <a:avLst/>
              <a:gdLst>
                <a:gd name="T0" fmla="*/ 234375325 w 164"/>
                <a:gd name="T1" fmla="*/ 0 h 292"/>
                <a:gd name="T2" fmla="*/ 252015625 w 164"/>
                <a:gd name="T3" fmla="*/ 17641888 h 292"/>
                <a:gd name="T4" fmla="*/ 269657513 w 164"/>
                <a:gd name="T5" fmla="*/ 35282188 h 292"/>
                <a:gd name="T6" fmla="*/ 287297813 w 164"/>
                <a:gd name="T7" fmla="*/ 52924075 h 292"/>
                <a:gd name="T8" fmla="*/ 304939700 w 164"/>
                <a:gd name="T9" fmla="*/ 90725625 h 292"/>
                <a:gd name="T10" fmla="*/ 322580000 w 164"/>
                <a:gd name="T11" fmla="*/ 108367513 h 292"/>
                <a:gd name="T12" fmla="*/ 340221888 w 164"/>
                <a:gd name="T13" fmla="*/ 126007813 h 292"/>
                <a:gd name="T14" fmla="*/ 360383138 w 164"/>
                <a:gd name="T15" fmla="*/ 161290000 h 292"/>
                <a:gd name="T16" fmla="*/ 360383138 w 164"/>
                <a:gd name="T17" fmla="*/ 234375325 h 292"/>
                <a:gd name="T18" fmla="*/ 395665325 w 164"/>
                <a:gd name="T19" fmla="*/ 234375325 h 292"/>
                <a:gd name="T20" fmla="*/ 395665325 w 164"/>
                <a:gd name="T21" fmla="*/ 287297813 h 292"/>
                <a:gd name="T22" fmla="*/ 395665325 w 164"/>
                <a:gd name="T23" fmla="*/ 304939700 h 292"/>
                <a:gd name="T24" fmla="*/ 395665325 w 164"/>
                <a:gd name="T25" fmla="*/ 395665325 h 292"/>
                <a:gd name="T26" fmla="*/ 413305625 w 164"/>
                <a:gd name="T27" fmla="*/ 466229700 h 292"/>
                <a:gd name="T28" fmla="*/ 395665325 w 164"/>
                <a:gd name="T29" fmla="*/ 521673138 h 292"/>
                <a:gd name="T30" fmla="*/ 360383138 w 164"/>
                <a:gd name="T31" fmla="*/ 483870000 h 292"/>
                <a:gd name="T32" fmla="*/ 340221888 w 164"/>
                <a:gd name="T33" fmla="*/ 504031250 h 292"/>
                <a:gd name="T34" fmla="*/ 360383138 w 164"/>
                <a:gd name="T35" fmla="*/ 521673138 h 292"/>
                <a:gd name="T36" fmla="*/ 360383138 w 164"/>
                <a:gd name="T37" fmla="*/ 556955325 h 292"/>
                <a:gd name="T38" fmla="*/ 340221888 w 164"/>
                <a:gd name="T39" fmla="*/ 574595625 h 292"/>
                <a:gd name="T40" fmla="*/ 395665325 w 164"/>
                <a:gd name="T41" fmla="*/ 574595625 h 292"/>
                <a:gd name="T42" fmla="*/ 395665325 w 164"/>
                <a:gd name="T43" fmla="*/ 630039063 h 292"/>
                <a:gd name="T44" fmla="*/ 360383138 w 164"/>
                <a:gd name="T45" fmla="*/ 647680950 h 292"/>
                <a:gd name="T46" fmla="*/ 340221888 w 164"/>
                <a:gd name="T47" fmla="*/ 665321250 h 292"/>
                <a:gd name="T48" fmla="*/ 322580000 w 164"/>
                <a:gd name="T49" fmla="*/ 682963138 h 292"/>
                <a:gd name="T50" fmla="*/ 304939700 w 164"/>
                <a:gd name="T51" fmla="*/ 718245325 h 292"/>
                <a:gd name="T52" fmla="*/ 252015625 w 164"/>
                <a:gd name="T53" fmla="*/ 735885625 h 292"/>
                <a:gd name="T54" fmla="*/ 252015625 w 164"/>
                <a:gd name="T55" fmla="*/ 700603438 h 292"/>
                <a:gd name="T56" fmla="*/ 269657513 w 164"/>
                <a:gd name="T57" fmla="*/ 682963138 h 292"/>
                <a:gd name="T58" fmla="*/ 252015625 w 164"/>
                <a:gd name="T59" fmla="*/ 665321250 h 292"/>
                <a:gd name="T60" fmla="*/ 234375325 w 164"/>
                <a:gd name="T61" fmla="*/ 700603438 h 292"/>
                <a:gd name="T62" fmla="*/ 234375325 w 164"/>
                <a:gd name="T63" fmla="*/ 665321250 h 292"/>
                <a:gd name="T64" fmla="*/ 216733438 w 164"/>
                <a:gd name="T65" fmla="*/ 647680950 h 292"/>
                <a:gd name="T66" fmla="*/ 196572188 w 164"/>
                <a:gd name="T67" fmla="*/ 630039063 h 292"/>
                <a:gd name="T68" fmla="*/ 178931888 w 164"/>
                <a:gd name="T69" fmla="*/ 609877813 h 292"/>
                <a:gd name="T70" fmla="*/ 161290000 w 164"/>
                <a:gd name="T71" fmla="*/ 574595625 h 292"/>
                <a:gd name="T72" fmla="*/ 73085325 w 164"/>
                <a:gd name="T73" fmla="*/ 556955325 h 292"/>
                <a:gd name="T74" fmla="*/ 0 w 164"/>
                <a:gd name="T75" fmla="*/ 466229700 h 292"/>
                <a:gd name="T76" fmla="*/ 0 w 164"/>
                <a:gd name="T77" fmla="*/ 378023438 h 292"/>
                <a:gd name="T78" fmla="*/ 17641888 w 164"/>
                <a:gd name="T79" fmla="*/ 340221888 h 292"/>
                <a:gd name="T80" fmla="*/ 0 w 164"/>
                <a:gd name="T81" fmla="*/ 304939700 h 292"/>
                <a:gd name="T82" fmla="*/ 17641888 w 164"/>
                <a:gd name="T83" fmla="*/ 287297813 h 292"/>
                <a:gd name="T84" fmla="*/ 17641888 w 164"/>
                <a:gd name="T85" fmla="*/ 234375325 h 292"/>
                <a:gd name="T86" fmla="*/ 0 w 164"/>
                <a:gd name="T87" fmla="*/ 196572188 h 292"/>
                <a:gd name="T88" fmla="*/ 17641888 w 164"/>
                <a:gd name="T89" fmla="*/ 161290000 h 292"/>
                <a:gd name="T90" fmla="*/ 35282188 w 164"/>
                <a:gd name="T91" fmla="*/ 126007813 h 292"/>
                <a:gd name="T92" fmla="*/ 73085325 w 164"/>
                <a:gd name="T93" fmla="*/ 108367513 h 292"/>
                <a:gd name="T94" fmla="*/ 90725625 w 164"/>
                <a:gd name="T95" fmla="*/ 126007813 h 292"/>
                <a:gd name="T96" fmla="*/ 126007813 w 164"/>
                <a:gd name="T97" fmla="*/ 108367513 h 292"/>
                <a:gd name="T98" fmla="*/ 126007813 w 164"/>
                <a:gd name="T99" fmla="*/ 70564375 h 292"/>
                <a:gd name="T100" fmla="*/ 161290000 w 164"/>
                <a:gd name="T101" fmla="*/ 70564375 h 292"/>
                <a:gd name="T102" fmla="*/ 216733438 w 164"/>
                <a:gd name="T103" fmla="*/ 108367513 h 292"/>
                <a:gd name="T104" fmla="*/ 234375325 w 164"/>
                <a:gd name="T105" fmla="*/ 70564375 h 292"/>
                <a:gd name="T106" fmla="*/ 216733438 w 164"/>
                <a:gd name="T107" fmla="*/ 52924075 h 292"/>
                <a:gd name="T108" fmla="*/ 216733438 w 164"/>
                <a:gd name="T109" fmla="*/ 17641888 h 29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64"/>
                <a:gd name="T166" fmla="*/ 0 h 292"/>
                <a:gd name="T167" fmla="*/ 164 w 164"/>
                <a:gd name="T168" fmla="*/ 292 h 29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64" h="292">
                  <a:moveTo>
                    <a:pt x="86" y="0"/>
                  </a:moveTo>
                  <a:lnTo>
                    <a:pt x="93" y="0"/>
                  </a:lnTo>
                  <a:lnTo>
                    <a:pt x="93" y="7"/>
                  </a:lnTo>
                  <a:lnTo>
                    <a:pt x="100" y="7"/>
                  </a:lnTo>
                  <a:lnTo>
                    <a:pt x="107" y="7"/>
                  </a:lnTo>
                  <a:lnTo>
                    <a:pt x="107" y="14"/>
                  </a:lnTo>
                  <a:lnTo>
                    <a:pt x="107" y="21"/>
                  </a:lnTo>
                  <a:lnTo>
                    <a:pt x="114" y="21"/>
                  </a:lnTo>
                  <a:lnTo>
                    <a:pt x="121" y="28"/>
                  </a:lnTo>
                  <a:lnTo>
                    <a:pt x="121" y="36"/>
                  </a:lnTo>
                  <a:lnTo>
                    <a:pt x="121" y="43"/>
                  </a:lnTo>
                  <a:lnTo>
                    <a:pt x="128" y="43"/>
                  </a:lnTo>
                  <a:lnTo>
                    <a:pt x="135" y="43"/>
                  </a:lnTo>
                  <a:lnTo>
                    <a:pt x="135" y="50"/>
                  </a:lnTo>
                  <a:lnTo>
                    <a:pt x="135" y="64"/>
                  </a:lnTo>
                  <a:lnTo>
                    <a:pt x="143" y="64"/>
                  </a:lnTo>
                  <a:lnTo>
                    <a:pt x="143" y="78"/>
                  </a:lnTo>
                  <a:lnTo>
                    <a:pt x="143" y="93"/>
                  </a:lnTo>
                  <a:lnTo>
                    <a:pt x="150" y="93"/>
                  </a:lnTo>
                  <a:lnTo>
                    <a:pt x="157" y="93"/>
                  </a:lnTo>
                  <a:lnTo>
                    <a:pt x="157" y="100"/>
                  </a:lnTo>
                  <a:lnTo>
                    <a:pt x="157" y="114"/>
                  </a:lnTo>
                  <a:lnTo>
                    <a:pt x="164" y="114"/>
                  </a:lnTo>
                  <a:lnTo>
                    <a:pt x="157" y="121"/>
                  </a:lnTo>
                  <a:lnTo>
                    <a:pt x="157" y="143"/>
                  </a:lnTo>
                  <a:lnTo>
                    <a:pt x="157" y="157"/>
                  </a:lnTo>
                  <a:lnTo>
                    <a:pt x="164" y="164"/>
                  </a:lnTo>
                  <a:lnTo>
                    <a:pt x="164" y="185"/>
                  </a:lnTo>
                  <a:lnTo>
                    <a:pt x="164" y="207"/>
                  </a:lnTo>
                  <a:lnTo>
                    <a:pt x="157" y="207"/>
                  </a:lnTo>
                  <a:lnTo>
                    <a:pt x="150" y="200"/>
                  </a:lnTo>
                  <a:lnTo>
                    <a:pt x="143" y="192"/>
                  </a:lnTo>
                  <a:lnTo>
                    <a:pt x="135" y="192"/>
                  </a:lnTo>
                  <a:lnTo>
                    <a:pt x="135" y="200"/>
                  </a:lnTo>
                  <a:lnTo>
                    <a:pt x="135" y="207"/>
                  </a:lnTo>
                  <a:lnTo>
                    <a:pt x="143" y="207"/>
                  </a:lnTo>
                  <a:lnTo>
                    <a:pt x="143" y="214"/>
                  </a:lnTo>
                  <a:lnTo>
                    <a:pt x="143" y="221"/>
                  </a:lnTo>
                  <a:lnTo>
                    <a:pt x="135" y="221"/>
                  </a:lnTo>
                  <a:lnTo>
                    <a:pt x="135" y="228"/>
                  </a:lnTo>
                  <a:lnTo>
                    <a:pt x="143" y="228"/>
                  </a:lnTo>
                  <a:lnTo>
                    <a:pt x="157" y="228"/>
                  </a:lnTo>
                  <a:lnTo>
                    <a:pt x="157" y="242"/>
                  </a:lnTo>
                  <a:lnTo>
                    <a:pt x="157" y="250"/>
                  </a:lnTo>
                  <a:lnTo>
                    <a:pt x="150" y="257"/>
                  </a:lnTo>
                  <a:lnTo>
                    <a:pt x="143" y="257"/>
                  </a:lnTo>
                  <a:lnTo>
                    <a:pt x="143" y="264"/>
                  </a:lnTo>
                  <a:lnTo>
                    <a:pt x="135" y="264"/>
                  </a:lnTo>
                  <a:lnTo>
                    <a:pt x="121" y="264"/>
                  </a:lnTo>
                  <a:lnTo>
                    <a:pt x="128" y="271"/>
                  </a:lnTo>
                  <a:lnTo>
                    <a:pt x="135" y="278"/>
                  </a:lnTo>
                  <a:lnTo>
                    <a:pt x="121" y="285"/>
                  </a:lnTo>
                  <a:lnTo>
                    <a:pt x="107" y="292"/>
                  </a:lnTo>
                  <a:lnTo>
                    <a:pt x="100" y="292"/>
                  </a:lnTo>
                  <a:lnTo>
                    <a:pt x="100" y="285"/>
                  </a:lnTo>
                  <a:lnTo>
                    <a:pt x="100" y="278"/>
                  </a:lnTo>
                  <a:lnTo>
                    <a:pt x="107" y="278"/>
                  </a:lnTo>
                  <a:lnTo>
                    <a:pt x="107" y="271"/>
                  </a:lnTo>
                  <a:lnTo>
                    <a:pt x="107" y="264"/>
                  </a:lnTo>
                  <a:lnTo>
                    <a:pt x="100" y="264"/>
                  </a:lnTo>
                  <a:lnTo>
                    <a:pt x="100" y="271"/>
                  </a:lnTo>
                  <a:lnTo>
                    <a:pt x="93" y="278"/>
                  </a:lnTo>
                  <a:lnTo>
                    <a:pt x="93" y="271"/>
                  </a:lnTo>
                  <a:lnTo>
                    <a:pt x="93" y="264"/>
                  </a:lnTo>
                  <a:lnTo>
                    <a:pt x="86" y="264"/>
                  </a:lnTo>
                  <a:lnTo>
                    <a:pt x="86" y="257"/>
                  </a:lnTo>
                  <a:lnTo>
                    <a:pt x="86" y="250"/>
                  </a:lnTo>
                  <a:lnTo>
                    <a:pt x="78" y="250"/>
                  </a:lnTo>
                  <a:lnTo>
                    <a:pt x="71" y="250"/>
                  </a:lnTo>
                  <a:lnTo>
                    <a:pt x="71" y="242"/>
                  </a:lnTo>
                  <a:lnTo>
                    <a:pt x="64" y="242"/>
                  </a:lnTo>
                  <a:lnTo>
                    <a:pt x="64" y="228"/>
                  </a:lnTo>
                  <a:lnTo>
                    <a:pt x="64" y="221"/>
                  </a:lnTo>
                  <a:lnTo>
                    <a:pt x="29" y="221"/>
                  </a:lnTo>
                  <a:lnTo>
                    <a:pt x="0" y="221"/>
                  </a:lnTo>
                  <a:lnTo>
                    <a:pt x="0" y="185"/>
                  </a:lnTo>
                  <a:lnTo>
                    <a:pt x="0" y="157"/>
                  </a:lnTo>
                  <a:lnTo>
                    <a:pt x="0" y="150"/>
                  </a:lnTo>
                  <a:lnTo>
                    <a:pt x="7" y="143"/>
                  </a:lnTo>
                  <a:lnTo>
                    <a:pt x="7" y="135"/>
                  </a:lnTo>
                  <a:lnTo>
                    <a:pt x="0" y="128"/>
                  </a:lnTo>
                  <a:lnTo>
                    <a:pt x="0" y="121"/>
                  </a:lnTo>
                  <a:lnTo>
                    <a:pt x="0" y="114"/>
                  </a:lnTo>
                  <a:lnTo>
                    <a:pt x="7" y="114"/>
                  </a:lnTo>
                  <a:lnTo>
                    <a:pt x="7" y="100"/>
                  </a:lnTo>
                  <a:lnTo>
                    <a:pt x="7" y="93"/>
                  </a:lnTo>
                  <a:lnTo>
                    <a:pt x="0" y="85"/>
                  </a:lnTo>
                  <a:lnTo>
                    <a:pt x="0" y="78"/>
                  </a:lnTo>
                  <a:lnTo>
                    <a:pt x="7" y="71"/>
                  </a:lnTo>
                  <a:lnTo>
                    <a:pt x="7" y="64"/>
                  </a:lnTo>
                  <a:lnTo>
                    <a:pt x="7" y="50"/>
                  </a:lnTo>
                  <a:lnTo>
                    <a:pt x="14" y="50"/>
                  </a:lnTo>
                  <a:lnTo>
                    <a:pt x="21" y="50"/>
                  </a:lnTo>
                  <a:lnTo>
                    <a:pt x="29" y="43"/>
                  </a:lnTo>
                  <a:lnTo>
                    <a:pt x="36" y="43"/>
                  </a:lnTo>
                  <a:lnTo>
                    <a:pt x="36" y="50"/>
                  </a:lnTo>
                  <a:lnTo>
                    <a:pt x="43" y="50"/>
                  </a:lnTo>
                  <a:lnTo>
                    <a:pt x="50" y="43"/>
                  </a:lnTo>
                  <a:lnTo>
                    <a:pt x="50" y="36"/>
                  </a:lnTo>
                  <a:lnTo>
                    <a:pt x="50" y="28"/>
                  </a:lnTo>
                  <a:lnTo>
                    <a:pt x="57" y="28"/>
                  </a:lnTo>
                  <a:lnTo>
                    <a:pt x="64" y="28"/>
                  </a:lnTo>
                  <a:lnTo>
                    <a:pt x="71" y="36"/>
                  </a:lnTo>
                  <a:lnTo>
                    <a:pt x="86" y="43"/>
                  </a:lnTo>
                  <a:lnTo>
                    <a:pt x="86" y="36"/>
                  </a:lnTo>
                  <a:lnTo>
                    <a:pt x="93" y="28"/>
                  </a:lnTo>
                  <a:lnTo>
                    <a:pt x="93" y="21"/>
                  </a:lnTo>
                  <a:lnTo>
                    <a:pt x="86" y="21"/>
                  </a:lnTo>
                  <a:lnTo>
                    <a:pt x="86" y="7"/>
                  </a:lnTo>
                  <a:lnTo>
                    <a:pt x="86" y="0"/>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36" name="Freeform 235"/>
            <p:cNvSpPr>
              <a:spLocks/>
            </p:cNvSpPr>
            <p:nvPr/>
          </p:nvSpPr>
          <p:spPr bwMode="auto">
            <a:xfrm>
              <a:off x="8166100" y="2127250"/>
              <a:ext cx="260350" cy="463550"/>
            </a:xfrm>
            <a:custGeom>
              <a:avLst/>
              <a:gdLst>
                <a:gd name="T0" fmla="*/ 234375325 w 164"/>
                <a:gd name="T1" fmla="*/ 0 h 292"/>
                <a:gd name="T2" fmla="*/ 252015625 w 164"/>
                <a:gd name="T3" fmla="*/ 17641888 h 292"/>
                <a:gd name="T4" fmla="*/ 269657513 w 164"/>
                <a:gd name="T5" fmla="*/ 35282188 h 292"/>
                <a:gd name="T6" fmla="*/ 287297813 w 164"/>
                <a:gd name="T7" fmla="*/ 52924075 h 292"/>
                <a:gd name="T8" fmla="*/ 304939700 w 164"/>
                <a:gd name="T9" fmla="*/ 90725625 h 292"/>
                <a:gd name="T10" fmla="*/ 322580000 w 164"/>
                <a:gd name="T11" fmla="*/ 108367513 h 292"/>
                <a:gd name="T12" fmla="*/ 340221888 w 164"/>
                <a:gd name="T13" fmla="*/ 126007813 h 292"/>
                <a:gd name="T14" fmla="*/ 360383138 w 164"/>
                <a:gd name="T15" fmla="*/ 161290000 h 292"/>
                <a:gd name="T16" fmla="*/ 360383138 w 164"/>
                <a:gd name="T17" fmla="*/ 234375325 h 292"/>
                <a:gd name="T18" fmla="*/ 395665325 w 164"/>
                <a:gd name="T19" fmla="*/ 234375325 h 292"/>
                <a:gd name="T20" fmla="*/ 395665325 w 164"/>
                <a:gd name="T21" fmla="*/ 287297813 h 292"/>
                <a:gd name="T22" fmla="*/ 395665325 w 164"/>
                <a:gd name="T23" fmla="*/ 304939700 h 292"/>
                <a:gd name="T24" fmla="*/ 395665325 w 164"/>
                <a:gd name="T25" fmla="*/ 395665325 h 292"/>
                <a:gd name="T26" fmla="*/ 413305625 w 164"/>
                <a:gd name="T27" fmla="*/ 466229700 h 292"/>
                <a:gd name="T28" fmla="*/ 395665325 w 164"/>
                <a:gd name="T29" fmla="*/ 521673138 h 292"/>
                <a:gd name="T30" fmla="*/ 360383138 w 164"/>
                <a:gd name="T31" fmla="*/ 483870000 h 292"/>
                <a:gd name="T32" fmla="*/ 340221888 w 164"/>
                <a:gd name="T33" fmla="*/ 504031250 h 292"/>
                <a:gd name="T34" fmla="*/ 360383138 w 164"/>
                <a:gd name="T35" fmla="*/ 521673138 h 292"/>
                <a:gd name="T36" fmla="*/ 360383138 w 164"/>
                <a:gd name="T37" fmla="*/ 556955325 h 292"/>
                <a:gd name="T38" fmla="*/ 340221888 w 164"/>
                <a:gd name="T39" fmla="*/ 574595625 h 292"/>
                <a:gd name="T40" fmla="*/ 395665325 w 164"/>
                <a:gd name="T41" fmla="*/ 574595625 h 292"/>
                <a:gd name="T42" fmla="*/ 395665325 w 164"/>
                <a:gd name="T43" fmla="*/ 630039063 h 292"/>
                <a:gd name="T44" fmla="*/ 360383138 w 164"/>
                <a:gd name="T45" fmla="*/ 647680950 h 292"/>
                <a:gd name="T46" fmla="*/ 340221888 w 164"/>
                <a:gd name="T47" fmla="*/ 665321250 h 292"/>
                <a:gd name="T48" fmla="*/ 322580000 w 164"/>
                <a:gd name="T49" fmla="*/ 682963138 h 292"/>
                <a:gd name="T50" fmla="*/ 304939700 w 164"/>
                <a:gd name="T51" fmla="*/ 718245325 h 292"/>
                <a:gd name="T52" fmla="*/ 252015625 w 164"/>
                <a:gd name="T53" fmla="*/ 735885625 h 292"/>
                <a:gd name="T54" fmla="*/ 252015625 w 164"/>
                <a:gd name="T55" fmla="*/ 700603438 h 292"/>
                <a:gd name="T56" fmla="*/ 269657513 w 164"/>
                <a:gd name="T57" fmla="*/ 682963138 h 292"/>
                <a:gd name="T58" fmla="*/ 252015625 w 164"/>
                <a:gd name="T59" fmla="*/ 665321250 h 292"/>
                <a:gd name="T60" fmla="*/ 234375325 w 164"/>
                <a:gd name="T61" fmla="*/ 700603438 h 292"/>
                <a:gd name="T62" fmla="*/ 234375325 w 164"/>
                <a:gd name="T63" fmla="*/ 665321250 h 292"/>
                <a:gd name="T64" fmla="*/ 216733438 w 164"/>
                <a:gd name="T65" fmla="*/ 647680950 h 292"/>
                <a:gd name="T66" fmla="*/ 196572188 w 164"/>
                <a:gd name="T67" fmla="*/ 630039063 h 292"/>
                <a:gd name="T68" fmla="*/ 178931888 w 164"/>
                <a:gd name="T69" fmla="*/ 609877813 h 292"/>
                <a:gd name="T70" fmla="*/ 161290000 w 164"/>
                <a:gd name="T71" fmla="*/ 574595625 h 292"/>
                <a:gd name="T72" fmla="*/ 73085325 w 164"/>
                <a:gd name="T73" fmla="*/ 556955325 h 292"/>
                <a:gd name="T74" fmla="*/ 0 w 164"/>
                <a:gd name="T75" fmla="*/ 466229700 h 292"/>
                <a:gd name="T76" fmla="*/ 0 w 164"/>
                <a:gd name="T77" fmla="*/ 378023438 h 292"/>
                <a:gd name="T78" fmla="*/ 17641888 w 164"/>
                <a:gd name="T79" fmla="*/ 340221888 h 292"/>
                <a:gd name="T80" fmla="*/ 0 w 164"/>
                <a:gd name="T81" fmla="*/ 304939700 h 292"/>
                <a:gd name="T82" fmla="*/ 17641888 w 164"/>
                <a:gd name="T83" fmla="*/ 287297813 h 292"/>
                <a:gd name="T84" fmla="*/ 17641888 w 164"/>
                <a:gd name="T85" fmla="*/ 234375325 h 292"/>
                <a:gd name="T86" fmla="*/ 0 w 164"/>
                <a:gd name="T87" fmla="*/ 196572188 h 292"/>
                <a:gd name="T88" fmla="*/ 17641888 w 164"/>
                <a:gd name="T89" fmla="*/ 161290000 h 292"/>
                <a:gd name="T90" fmla="*/ 35282188 w 164"/>
                <a:gd name="T91" fmla="*/ 126007813 h 292"/>
                <a:gd name="T92" fmla="*/ 73085325 w 164"/>
                <a:gd name="T93" fmla="*/ 108367513 h 292"/>
                <a:gd name="T94" fmla="*/ 90725625 w 164"/>
                <a:gd name="T95" fmla="*/ 126007813 h 292"/>
                <a:gd name="T96" fmla="*/ 126007813 w 164"/>
                <a:gd name="T97" fmla="*/ 108367513 h 292"/>
                <a:gd name="T98" fmla="*/ 126007813 w 164"/>
                <a:gd name="T99" fmla="*/ 70564375 h 292"/>
                <a:gd name="T100" fmla="*/ 161290000 w 164"/>
                <a:gd name="T101" fmla="*/ 70564375 h 292"/>
                <a:gd name="T102" fmla="*/ 216733438 w 164"/>
                <a:gd name="T103" fmla="*/ 108367513 h 292"/>
                <a:gd name="T104" fmla="*/ 234375325 w 164"/>
                <a:gd name="T105" fmla="*/ 70564375 h 292"/>
                <a:gd name="T106" fmla="*/ 216733438 w 164"/>
                <a:gd name="T107" fmla="*/ 52924075 h 292"/>
                <a:gd name="T108" fmla="*/ 216733438 w 164"/>
                <a:gd name="T109" fmla="*/ 17641888 h 29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64"/>
                <a:gd name="T166" fmla="*/ 0 h 292"/>
                <a:gd name="T167" fmla="*/ 164 w 164"/>
                <a:gd name="T168" fmla="*/ 292 h 29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64" h="292">
                  <a:moveTo>
                    <a:pt x="86" y="0"/>
                  </a:moveTo>
                  <a:lnTo>
                    <a:pt x="93" y="0"/>
                  </a:lnTo>
                  <a:lnTo>
                    <a:pt x="93" y="7"/>
                  </a:lnTo>
                  <a:lnTo>
                    <a:pt x="100" y="7"/>
                  </a:lnTo>
                  <a:lnTo>
                    <a:pt x="107" y="7"/>
                  </a:lnTo>
                  <a:lnTo>
                    <a:pt x="107" y="14"/>
                  </a:lnTo>
                  <a:lnTo>
                    <a:pt x="107" y="21"/>
                  </a:lnTo>
                  <a:lnTo>
                    <a:pt x="114" y="21"/>
                  </a:lnTo>
                  <a:lnTo>
                    <a:pt x="121" y="28"/>
                  </a:lnTo>
                  <a:lnTo>
                    <a:pt x="121" y="36"/>
                  </a:lnTo>
                  <a:lnTo>
                    <a:pt x="121" y="43"/>
                  </a:lnTo>
                  <a:lnTo>
                    <a:pt x="128" y="43"/>
                  </a:lnTo>
                  <a:lnTo>
                    <a:pt x="135" y="43"/>
                  </a:lnTo>
                  <a:lnTo>
                    <a:pt x="135" y="50"/>
                  </a:lnTo>
                  <a:lnTo>
                    <a:pt x="135" y="64"/>
                  </a:lnTo>
                  <a:lnTo>
                    <a:pt x="143" y="64"/>
                  </a:lnTo>
                  <a:lnTo>
                    <a:pt x="143" y="78"/>
                  </a:lnTo>
                  <a:lnTo>
                    <a:pt x="143" y="93"/>
                  </a:lnTo>
                  <a:lnTo>
                    <a:pt x="150" y="93"/>
                  </a:lnTo>
                  <a:lnTo>
                    <a:pt x="157" y="93"/>
                  </a:lnTo>
                  <a:lnTo>
                    <a:pt x="157" y="100"/>
                  </a:lnTo>
                  <a:lnTo>
                    <a:pt x="157" y="114"/>
                  </a:lnTo>
                  <a:lnTo>
                    <a:pt x="164" y="114"/>
                  </a:lnTo>
                  <a:lnTo>
                    <a:pt x="157" y="121"/>
                  </a:lnTo>
                  <a:lnTo>
                    <a:pt x="157" y="143"/>
                  </a:lnTo>
                  <a:lnTo>
                    <a:pt x="157" y="157"/>
                  </a:lnTo>
                  <a:lnTo>
                    <a:pt x="164" y="164"/>
                  </a:lnTo>
                  <a:lnTo>
                    <a:pt x="164" y="185"/>
                  </a:lnTo>
                  <a:lnTo>
                    <a:pt x="164" y="207"/>
                  </a:lnTo>
                  <a:lnTo>
                    <a:pt x="157" y="207"/>
                  </a:lnTo>
                  <a:lnTo>
                    <a:pt x="150" y="200"/>
                  </a:lnTo>
                  <a:lnTo>
                    <a:pt x="143" y="192"/>
                  </a:lnTo>
                  <a:lnTo>
                    <a:pt x="135" y="192"/>
                  </a:lnTo>
                  <a:lnTo>
                    <a:pt x="135" y="200"/>
                  </a:lnTo>
                  <a:lnTo>
                    <a:pt x="135" y="207"/>
                  </a:lnTo>
                  <a:lnTo>
                    <a:pt x="143" y="207"/>
                  </a:lnTo>
                  <a:lnTo>
                    <a:pt x="143" y="214"/>
                  </a:lnTo>
                  <a:lnTo>
                    <a:pt x="143" y="221"/>
                  </a:lnTo>
                  <a:lnTo>
                    <a:pt x="135" y="221"/>
                  </a:lnTo>
                  <a:lnTo>
                    <a:pt x="135" y="228"/>
                  </a:lnTo>
                  <a:lnTo>
                    <a:pt x="143" y="228"/>
                  </a:lnTo>
                  <a:lnTo>
                    <a:pt x="157" y="228"/>
                  </a:lnTo>
                  <a:lnTo>
                    <a:pt x="157" y="242"/>
                  </a:lnTo>
                  <a:lnTo>
                    <a:pt x="157" y="250"/>
                  </a:lnTo>
                  <a:lnTo>
                    <a:pt x="150" y="257"/>
                  </a:lnTo>
                  <a:lnTo>
                    <a:pt x="143" y="257"/>
                  </a:lnTo>
                  <a:lnTo>
                    <a:pt x="143" y="264"/>
                  </a:lnTo>
                  <a:lnTo>
                    <a:pt x="135" y="264"/>
                  </a:lnTo>
                  <a:lnTo>
                    <a:pt x="121" y="264"/>
                  </a:lnTo>
                  <a:lnTo>
                    <a:pt x="128" y="271"/>
                  </a:lnTo>
                  <a:lnTo>
                    <a:pt x="135" y="278"/>
                  </a:lnTo>
                  <a:lnTo>
                    <a:pt x="121" y="285"/>
                  </a:lnTo>
                  <a:lnTo>
                    <a:pt x="107" y="292"/>
                  </a:lnTo>
                  <a:lnTo>
                    <a:pt x="100" y="292"/>
                  </a:lnTo>
                  <a:lnTo>
                    <a:pt x="100" y="285"/>
                  </a:lnTo>
                  <a:lnTo>
                    <a:pt x="100" y="278"/>
                  </a:lnTo>
                  <a:lnTo>
                    <a:pt x="107" y="278"/>
                  </a:lnTo>
                  <a:lnTo>
                    <a:pt x="107" y="271"/>
                  </a:lnTo>
                  <a:lnTo>
                    <a:pt x="107" y="264"/>
                  </a:lnTo>
                  <a:lnTo>
                    <a:pt x="100" y="264"/>
                  </a:lnTo>
                  <a:lnTo>
                    <a:pt x="100" y="271"/>
                  </a:lnTo>
                  <a:lnTo>
                    <a:pt x="93" y="278"/>
                  </a:lnTo>
                  <a:lnTo>
                    <a:pt x="93" y="271"/>
                  </a:lnTo>
                  <a:lnTo>
                    <a:pt x="93" y="264"/>
                  </a:lnTo>
                  <a:lnTo>
                    <a:pt x="86" y="264"/>
                  </a:lnTo>
                  <a:lnTo>
                    <a:pt x="86" y="257"/>
                  </a:lnTo>
                  <a:lnTo>
                    <a:pt x="86" y="250"/>
                  </a:lnTo>
                  <a:lnTo>
                    <a:pt x="78" y="250"/>
                  </a:lnTo>
                  <a:lnTo>
                    <a:pt x="71" y="250"/>
                  </a:lnTo>
                  <a:lnTo>
                    <a:pt x="71" y="242"/>
                  </a:lnTo>
                  <a:lnTo>
                    <a:pt x="64" y="242"/>
                  </a:lnTo>
                  <a:lnTo>
                    <a:pt x="64" y="228"/>
                  </a:lnTo>
                  <a:lnTo>
                    <a:pt x="64" y="221"/>
                  </a:lnTo>
                  <a:lnTo>
                    <a:pt x="29" y="221"/>
                  </a:lnTo>
                  <a:lnTo>
                    <a:pt x="0" y="221"/>
                  </a:lnTo>
                  <a:lnTo>
                    <a:pt x="0" y="185"/>
                  </a:lnTo>
                  <a:lnTo>
                    <a:pt x="0" y="157"/>
                  </a:lnTo>
                  <a:lnTo>
                    <a:pt x="0" y="150"/>
                  </a:lnTo>
                  <a:lnTo>
                    <a:pt x="7" y="143"/>
                  </a:lnTo>
                  <a:lnTo>
                    <a:pt x="7" y="135"/>
                  </a:lnTo>
                  <a:lnTo>
                    <a:pt x="0" y="128"/>
                  </a:lnTo>
                  <a:lnTo>
                    <a:pt x="0" y="121"/>
                  </a:lnTo>
                  <a:lnTo>
                    <a:pt x="0" y="114"/>
                  </a:lnTo>
                  <a:lnTo>
                    <a:pt x="7" y="114"/>
                  </a:lnTo>
                  <a:lnTo>
                    <a:pt x="7" y="100"/>
                  </a:lnTo>
                  <a:lnTo>
                    <a:pt x="7" y="93"/>
                  </a:lnTo>
                  <a:lnTo>
                    <a:pt x="0" y="85"/>
                  </a:lnTo>
                  <a:lnTo>
                    <a:pt x="0" y="78"/>
                  </a:lnTo>
                  <a:lnTo>
                    <a:pt x="7" y="71"/>
                  </a:lnTo>
                  <a:lnTo>
                    <a:pt x="7" y="64"/>
                  </a:lnTo>
                  <a:lnTo>
                    <a:pt x="7" y="50"/>
                  </a:lnTo>
                  <a:lnTo>
                    <a:pt x="14" y="50"/>
                  </a:lnTo>
                  <a:lnTo>
                    <a:pt x="21" y="50"/>
                  </a:lnTo>
                  <a:lnTo>
                    <a:pt x="29" y="43"/>
                  </a:lnTo>
                  <a:lnTo>
                    <a:pt x="36" y="43"/>
                  </a:lnTo>
                  <a:lnTo>
                    <a:pt x="36" y="50"/>
                  </a:lnTo>
                  <a:lnTo>
                    <a:pt x="43" y="50"/>
                  </a:lnTo>
                  <a:lnTo>
                    <a:pt x="50" y="43"/>
                  </a:lnTo>
                  <a:lnTo>
                    <a:pt x="50" y="36"/>
                  </a:lnTo>
                  <a:lnTo>
                    <a:pt x="50" y="28"/>
                  </a:lnTo>
                  <a:lnTo>
                    <a:pt x="57" y="28"/>
                  </a:lnTo>
                  <a:lnTo>
                    <a:pt x="64" y="28"/>
                  </a:lnTo>
                  <a:lnTo>
                    <a:pt x="71" y="36"/>
                  </a:lnTo>
                  <a:lnTo>
                    <a:pt x="86" y="43"/>
                  </a:lnTo>
                  <a:lnTo>
                    <a:pt x="86" y="36"/>
                  </a:lnTo>
                  <a:lnTo>
                    <a:pt x="93" y="28"/>
                  </a:lnTo>
                  <a:lnTo>
                    <a:pt x="93" y="21"/>
                  </a:lnTo>
                  <a:lnTo>
                    <a:pt x="86" y="21"/>
                  </a:lnTo>
                  <a:lnTo>
                    <a:pt x="86" y="7"/>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37" name="Freeform 236"/>
            <p:cNvSpPr>
              <a:spLocks/>
            </p:cNvSpPr>
            <p:nvPr/>
          </p:nvSpPr>
          <p:spPr bwMode="auto">
            <a:xfrm>
              <a:off x="7634288" y="1481138"/>
              <a:ext cx="588962" cy="430212"/>
            </a:xfrm>
            <a:custGeom>
              <a:avLst/>
              <a:gdLst>
                <a:gd name="T0" fmla="*/ 753525285 w 371"/>
                <a:gd name="T1" fmla="*/ 342740852 h 271"/>
                <a:gd name="T2" fmla="*/ 771167158 w 371"/>
                <a:gd name="T3" fmla="*/ 360381131 h 271"/>
                <a:gd name="T4" fmla="*/ 791328391 w 371"/>
                <a:gd name="T5" fmla="*/ 395663278 h 271"/>
                <a:gd name="T6" fmla="*/ 808968676 w 371"/>
                <a:gd name="T7" fmla="*/ 413305145 h 271"/>
                <a:gd name="T8" fmla="*/ 844250833 w 371"/>
                <a:gd name="T9" fmla="*/ 433466371 h 271"/>
                <a:gd name="T10" fmla="*/ 861892706 w 371"/>
                <a:gd name="T11" fmla="*/ 451106651 h 271"/>
                <a:gd name="T12" fmla="*/ 861892706 w 371"/>
                <a:gd name="T13" fmla="*/ 486388797 h 271"/>
                <a:gd name="T14" fmla="*/ 844250833 w 371"/>
                <a:gd name="T15" fmla="*/ 521670944 h 271"/>
                <a:gd name="T16" fmla="*/ 844250833 w 371"/>
                <a:gd name="T17" fmla="*/ 539312811 h 271"/>
                <a:gd name="T18" fmla="*/ 879532991 w 371"/>
                <a:gd name="T19" fmla="*/ 556953090 h 271"/>
                <a:gd name="T20" fmla="*/ 879532991 w 371"/>
                <a:gd name="T21" fmla="*/ 594756184 h 271"/>
                <a:gd name="T22" fmla="*/ 861892706 w 371"/>
                <a:gd name="T23" fmla="*/ 612396463 h 271"/>
                <a:gd name="T24" fmla="*/ 879532991 w 371"/>
                <a:gd name="T25" fmla="*/ 630038330 h 271"/>
                <a:gd name="T26" fmla="*/ 917336096 w 371"/>
                <a:gd name="T27" fmla="*/ 647678610 h 271"/>
                <a:gd name="T28" fmla="*/ 934976381 w 371"/>
                <a:gd name="T29" fmla="*/ 665320477 h 271"/>
                <a:gd name="T30" fmla="*/ 917336096 w 371"/>
                <a:gd name="T31" fmla="*/ 682960756 h 271"/>
                <a:gd name="T32" fmla="*/ 861892706 w 371"/>
                <a:gd name="T33" fmla="*/ 647678610 h 271"/>
                <a:gd name="T34" fmla="*/ 791328391 w 371"/>
                <a:gd name="T35" fmla="*/ 647678610 h 271"/>
                <a:gd name="T36" fmla="*/ 753525285 w 371"/>
                <a:gd name="T37" fmla="*/ 630038330 h 271"/>
                <a:gd name="T38" fmla="*/ 753525285 w 371"/>
                <a:gd name="T39" fmla="*/ 594756184 h 271"/>
                <a:gd name="T40" fmla="*/ 735885000 w 371"/>
                <a:gd name="T41" fmla="*/ 577114317 h 271"/>
                <a:gd name="T42" fmla="*/ 700602843 w 371"/>
                <a:gd name="T43" fmla="*/ 539312811 h 271"/>
                <a:gd name="T44" fmla="*/ 665320685 w 371"/>
                <a:gd name="T45" fmla="*/ 539312811 h 271"/>
                <a:gd name="T46" fmla="*/ 647678813 w 371"/>
                <a:gd name="T47" fmla="*/ 521670944 h 271"/>
                <a:gd name="T48" fmla="*/ 627517580 w 371"/>
                <a:gd name="T49" fmla="*/ 504030664 h 271"/>
                <a:gd name="T50" fmla="*/ 627517580 w 371"/>
                <a:gd name="T51" fmla="*/ 468748518 h 271"/>
                <a:gd name="T52" fmla="*/ 556953265 w 371"/>
                <a:gd name="T53" fmla="*/ 451106651 h 271"/>
                <a:gd name="T54" fmla="*/ 504030822 w 371"/>
                <a:gd name="T55" fmla="*/ 433466371 h 271"/>
                <a:gd name="T56" fmla="*/ 539312980 w 371"/>
                <a:gd name="T57" fmla="*/ 413305145 h 271"/>
                <a:gd name="T58" fmla="*/ 539312980 w 371"/>
                <a:gd name="T59" fmla="*/ 413305145 h 271"/>
                <a:gd name="T60" fmla="*/ 504030822 w 371"/>
                <a:gd name="T61" fmla="*/ 395663278 h 271"/>
                <a:gd name="T62" fmla="*/ 504030822 w 371"/>
                <a:gd name="T63" fmla="*/ 360381131 h 271"/>
                <a:gd name="T64" fmla="*/ 466227717 w 371"/>
                <a:gd name="T65" fmla="*/ 360381131 h 271"/>
                <a:gd name="T66" fmla="*/ 466227717 w 371"/>
                <a:gd name="T67" fmla="*/ 307458705 h 271"/>
                <a:gd name="T68" fmla="*/ 448587432 w 371"/>
                <a:gd name="T69" fmla="*/ 325098985 h 271"/>
                <a:gd name="T70" fmla="*/ 430945559 w 371"/>
                <a:gd name="T71" fmla="*/ 342740852 h 271"/>
                <a:gd name="T72" fmla="*/ 413305274 w 371"/>
                <a:gd name="T73" fmla="*/ 325098985 h 271"/>
                <a:gd name="T74" fmla="*/ 395663402 w 371"/>
                <a:gd name="T75" fmla="*/ 289816838 h 271"/>
                <a:gd name="T76" fmla="*/ 357861884 w 371"/>
                <a:gd name="T77" fmla="*/ 289816838 h 271"/>
                <a:gd name="T78" fmla="*/ 340220011 w 371"/>
                <a:gd name="T79" fmla="*/ 252015332 h 271"/>
                <a:gd name="T80" fmla="*/ 322579726 w 371"/>
                <a:gd name="T81" fmla="*/ 234373465 h 271"/>
                <a:gd name="T82" fmla="*/ 287297569 w 371"/>
                <a:gd name="T83" fmla="*/ 216733186 h 271"/>
                <a:gd name="T84" fmla="*/ 269655696 w 371"/>
                <a:gd name="T85" fmla="*/ 199091319 h 271"/>
                <a:gd name="T86" fmla="*/ 234373539 w 371"/>
                <a:gd name="T87" fmla="*/ 181451039 h 271"/>
                <a:gd name="T88" fmla="*/ 196572021 w 371"/>
                <a:gd name="T89" fmla="*/ 163809172 h 271"/>
                <a:gd name="T90" fmla="*/ 70564315 w 371"/>
                <a:gd name="T91" fmla="*/ 108365799 h 271"/>
                <a:gd name="T92" fmla="*/ 0 w 371"/>
                <a:gd name="T93" fmla="*/ 37801506 h 271"/>
                <a:gd name="T94" fmla="*/ 340220011 w 371"/>
                <a:gd name="T95" fmla="*/ 0 h 271"/>
                <a:gd name="T96" fmla="*/ 556953265 w 371"/>
                <a:gd name="T97" fmla="*/ 181451039 h 271"/>
                <a:gd name="T98" fmla="*/ 556953265 w 371"/>
                <a:gd name="T99" fmla="*/ 216733186 h 271"/>
                <a:gd name="T100" fmla="*/ 574595137 w 371"/>
                <a:gd name="T101" fmla="*/ 234373465 h 271"/>
                <a:gd name="T102" fmla="*/ 609877295 w 371"/>
                <a:gd name="T103" fmla="*/ 307458705 h 271"/>
                <a:gd name="T104" fmla="*/ 665320685 w 371"/>
                <a:gd name="T105" fmla="*/ 342740852 h 271"/>
                <a:gd name="T106" fmla="*/ 700602843 w 371"/>
                <a:gd name="T107" fmla="*/ 342740852 h 27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71"/>
                <a:gd name="T163" fmla="*/ 0 h 271"/>
                <a:gd name="T164" fmla="*/ 371 w 371"/>
                <a:gd name="T165" fmla="*/ 271 h 27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71" h="271">
                  <a:moveTo>
                    <a:pt x="285" y="136"/>
                  </a:moveTo>
                  <a:lnTo>
                    <a:pt x="299" y="136"/>
                  </a:lnTo>
                  <a:lnTo>
                    <a:pt x="299" y="143"/>
                  </a:lnTo>
                  <a:lnTo>
                    <a:pt x="306" y="143"/>
                  </a:lnTo>
                  <a:lnTo>
                    <a:pt x="314" y="143"/>
                  </a:lnTo>
                  <a:lnTo>
                    <a:pt x="314" y="157"/>
                  </a:lnTo>
                  <a:lnTo>
                    <a:pt x="314" y="164"/>
                  </a:lnTo>
                  <a:lnTo>
                    <a:pt x="321" y="164"/>
                  </a:lnTo>
                  <a:lnTo>
                    <a:pt x="335" y="164"/>
                  </a:lnTo>
                  <a:lnTo>
                    <a:pt x="335" y="172"/>
                  </a:lnTo>
                  <a:lnTo>
                    <a:pt x="335" y="179"/>
                  </a:lnTo>
                  <a:lnTo>
                    <a:pt x="342" y="179"/>
                  </a:lnTo>
                  <a:lnTo>
                    <a:pt x="349" y="186"/>
                  </a:lnTo>
                  <a:lnTo>
                    <a:pt x="342" y="193"/>
                  </a:lnTo>
                  <a:lnTo>
                    <a:pt x="335" y="200"/>
                  </a:lnTo>
                  <a:lnTo>
                    <a:pt x="335" y="207"/>
                  </a:lnTo>
                  <a:lnTo>
                    <a:pt x="342" y="214"/>
                  </a:lnTo>
                  <a:lnTo>
                    <a:pt x="335" y="214"/>
                  </a:lnTo>
                  <a:lnTo>
                    <a:pt x="342" y="214"/>
                  </a:lnTo>
                  <a:lnTo>
                    <a:pt x="349" y="221"/>
                  </a:lnTo>
                  <a:lnTo>
                    <a:pt x="349" y="229"/>
                  </a:lnTo>
                  <a:lnTo>
                    <a:pt x="349" y="236"/>
                  </a:lnTo>
                  <a:lnTo>
                    <a:pt x="342" y="236"/>
                  </a:lnTo>
                  <a:lnTo>
                    <a:pt x="342" y="243"/>
                  </a:lnTo>
                  <a:lnTo>
                    <a:pt x="342" y="250"/>
                  </a:lnTo>
                  <a:lnTo>
                    <a:pt x="349" y="250"/>
                  </a:lnTo>
                  <a:lnTo>
                    <a:pt x="349" y="257"/>
                  </a:lnTo>
                  <a:lnTo>
                    <a:pt x="364" y="257"/>
                  </a:lnTo>
                  <a:lnTo>
                    <a:pt x="371" y="257"/>
                  </a:lnTo>
                  <a:lnTo>
                    <a:pt x="371" y="264"/>
                  </a:lnTo>
                  <a:lnTo>
                    <a:pt x="371" y="271"/>
                  </a:lnTo>
                  <a:lnTo>
                    <a:pt x="364" y="271"/>
                  </a:lnTo>
                  <a:lnTo>
                    <a:pt x="349" y="264"/>
                  </a:lnTo>
                  <a:lnTo>
                    <a:pt x="342" y="257"/>
                  </a:lnTo>
                  <a:lnTo>
                    <a:pt x="328" y="257"/>
                  </a:lnTo>
                  <a:lnTo>
                    <a:pt x="314" y="257"/>
                  </a:lnTo>
                  <a:lnTo>
                    <a:pt x="306" y="257"/>
                  </a:lnTo>
                  <a:lnTo>
                    <a:pt x="299" y="250"/>
                  </a:lnTo>
                  <a:lnTo>
                    <a:pt x="299" y="243"/>
                  </a:lnTo>
                  <a:lnTo>
                    <a:pt x="299" y="236"/>
                  </a:lnTo>
                  <a:lnTo>
                    <a:pt x="292" y="236"/>
                  </a:lnTo>
                  <a:lnTo>
                    <a:pt x="292" y="229"/>
                  </a:lnTo>
                  <a:lnTo>
                    <a:pt x="292" y="214"/>
                  </a:lnTo>
                  <a:lnTo>
                    <a:pt x="278" y="214"/>
                  </a:lnTo>
                  <a:lnTo>
                    <a:pt x="271" y="214"/>
                  </a:lnTo>
                  <a:lnTo>
                    <a:pt x="264" y="214"/>
                  </a:lnTo>
                  <a:lnTo>
                    <a:pt x="257" y="214"/>
                  </a:lnTo>
                  <a:lnTo>
                    <a:pt x="257" y="207"/>
                  </a:lnTo>
                  <a:lnTo>
                    <a:pt x="257" y="200"/>
                  </a:lnTo>
                  <a:lnTo>
                    <a:pt x="249" y="200"/>
                  </a:lnTo>
                  <a:lnTo>
                    <a:pt x="249" y="193"/>
                  </a:lnTo>
                  <a:lnTo>
                    <a:pt x="249" y="186"/>
                  </a:lnTo>
                  <a:lnTo>
                    <a:pt x="242" y="179"/>
                  </a:lnTo>
                  <a:lnTo>
                    <a:pt x="221" y="179"/>
                  </a:lnTo>
                  <a:lnTo>
                    <a:pt x="200" y="179"/>
                  </a:lnTo>
                  <a:lnTo>
                    <a:pt x="200" y="172"/>
                  </a:lnTo>
                  <a:lnTo>
                    <a:pt x="207" y="164"/>
                  </a:lnTo>
                  <a:lnTo>
                    <a:pt x="214" y="164"/>
                  </a:lnTo>
                  <a:lnTo>
                    <a:pt x="221" y="164"/>
                  </a:lnTo>
                  <a:lnTo>
                    <a:pt x="214" y="164"/>
                  </a:lnTo>
                  <a:lnTo>
                    <a:pt x="207" y="157"/>
                  </a:lnTo>
                  <a:lnTo>
                    <a:pt x="200" y="157"/>
                  </a:lnTo>
                  <a:lnTo>
                    <a:pt x="200" y="150"/>
                  </a:lnTo>
                  <a:lnTo>
                    <a:pt x="200" y="143"/>
                  </a:lnTo>
                  <a:lnTo>
                    <a:pt x="192" y="143"/>
                  </a:lnTo>
                  <a:lnTo>
                    <a:pt x="185" y="143"/>
                  </a:lnTo>
                  <a:lnTo>
                    <a:pt x="185" y="136"/>
                  </a:lnTo>
                  <a:lnTo>
                    <a:pt x="185" y="122"/>
                  </a:lnTo>
                  <a:lnTo>
                    <a:pt x="178" y="122"/>
                  </a:lnTo>
                  <a:lnTo>
                    <a:pt x="178" y="129"/>
                  </a:lnTo>
                  <a:lnTo>
                    <a:pt x="178" y="136"/>
                  </a:lnTo>
                  <a:lnTo>
                    <a:pt x="171" y="136"/>
                  </a:lnTo>
                  <a:lnTo>
                    <a:pt x="164" y="136"/>
                  </a:lnTo>
                  <a:lnTo>
                    <a:pt x="164" y="129"/>
                  </a:lnTo>
                  <a:lnTo>
                    <a:pt x="164" y="115"/>
                  </a:lnTo>
                  <a:lnTo>
                    <a:pt x="157" y="115"/>
                  </a:lnTo>
                  <a:lnTo>
                    <a:pt x="150" y="115"/>
                  </a:lnTo>
                  <a:lnTo>
                    <a:pt x="142" y="115"/>
                  </a:lnTo>
                  <a:lnTo>
                    <a:pt x="135" y="107"/>
                  </a:lnTo>
                  <a:lnTo>
                    <a:pt x="135" y="100"/>
                  </a:lnTo>
                  <a:lnTo>
                    <a:pt x="135" y="93"/>
                  </a:lnTo>
                  <a:lnTo>
                    <a:pt x="128" y="93"/>
                  </a:lnTo>
                  <a:lnTo>
                    <a:pt x="114" y="93"/>
                  </a:lnTo>
                  <a:lnTo>
                    <a:pt x="114" y="86"/>
                  </a:lnTo>
                  <a:lnTo>
                    <a:pt x="107" y="86"/>
                  </a:lnTo>
                  <a:lnTo>
                    <a:pt x="107" y="79"/>
                  </a:lnTo>
                  <a:lnTo>
                    <a:pt x="107" y="72"/>
                  </a:lnTo>
                  <a:lnTo>
                    <a:pt x="93" y="72"/>
                  </a:lnTo>
                  <a:lnTo>
                    <a:pt x="78" y="72"/>
                  </a:lnTo>
                  <a:lnTo>
                    <a:pt x="78" y="65"/>
                  </a:lnTo>
                  <a:lnTo>
                    <a:pt x="57" y="50"/>
                  </a:lnTo>
                  <a:lnTo>
                    <a:pt x="28" y="43"/>
                  </a:lnTo>
                  <a:lnTo>
                    <a:pt x="14" y="29"/>
                  </a:lnTo>
                  <a:lnTo>
                    <a:pt x="0" y="15"/>
                  </a:lnTo>
                  <a:lnTo>
                    <a:pt x="71" y="8"/>
                  </a:lnTo>
                  <a:lnTo>
                    <a:pt x="135" y="0"/>
                  </a:lnTo>
                  <a:lnTo>
                    <a:pt x="178" y="36"/>
                  </a:lnTo>
                  <a:lnTo>
                    <a:pt x="221" y="72"/>
                  </a:lnTo>
                  <a:lnTo>
                    <a:pt x="221" y="79"/>
                  </a:lnTo>
                  <a:lnTo>
                    <a:pt x="221" y="86"/>
                  </a:lnTo>
                  <a:lnTo>
                    <a:pt x="228" y="86"/>
                  </a:lnTo>
                  <a:lnTo>
                    <a:pt x="228" y="93"/>
                  </a:lnTo>
                  <a:lnTo>
                    <a:pt x="228" y="107"/>
                  </a:lnTo>
                  <a:lnTo>
                    <a:pt x="242" y="122"/>
                  </a:lnTo>
                  <a:lnTo>
                    <a:pt x="257" y="136"/>
                  </a:lnTo>
                  <a:lnTo>
                    <a:pt x="264" y="136"/>
                  </a:lnTo>
                  <a:lnTo>
                    <a:pt x="271" y="136"/>
                  </a:lnTo>
                  <a:lnTo>
                    <a:pt x="278" y="136"/>
                  </a:lnTo>
                  <a:lnTo>
                    <a:pt x="285" y="136"/>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38" name="Freeform 237"/>
            <p:cNvSpPr>
              <a:spLocks/>
            </p:cNvSpPr>
            <p:nvPr/>
          </p:nvSpPr>
          <p:spPr bwMode="auto">
            <a:xfrm>
              <a:off x="7634288" y="1481138"/>
              <a:ext cx="588962" cy="430212"/>
            </a:xfrm>
            <a:custGeom>
              <a:avLst/>
              <a:gdLst>
                <a:gd name="T0" fmla="*/ 753525285 w 371"/>
                <a:gd name="T1" fmla="*/ 342740852 h 271"/>
                <a:gd name="T2" fmla="*/ 771167158 w 371"/>
                <a:gd name="T3" fmla="*/ 360381131 h 271"/>
                <a:gd name="T4" fmla="*/ 791328391 w 371"/>
                <a:gd name="T5" fmla="*/ 395663278 h 271"/>
                <a:gd name="T6" fmla="*/ 808968676 w 371"/>
                <a:gd name="T7" fmla="*/ 413305145 h 271"/>
                <a:gd name="T8" fmla="*/ 844250833 w 371"/>
                <a:gd name="T9" fmla="*/ 433466371 h 271"/>
                <a:gd name="T10" fmla="*/ 861892706 w 371"/>
                <a:gd name="T11" fmla="*/ 451106651 h 271"/>
                <a:gd name="T12" fmla="*/ 861892706 w 371"/>
                <a:gd name="T13" fmla="*/ 486388797 h 271"/>
                <a:gd name="T14" fmla="*/ 844250833 w 371"/>
                <a:gd name="T15" fmla="*/ 521670944 h 271"/>
                <a:gd name="T16" fmla="*/ 844250833 w 371"/>
                <a:gd name="T17" fmla="*/ 539312811 h 271"/>
                <a:gd name="T18" fmla="*/ 879532991 w 371"/>
                <a:gd name="T19" fmla="*/ 556953090 h 271"/>
                <a:gd name="T20" fmla="*/ 879532991 w 371"/>
                <a:gd name="T21" fmla="*/ 594756184 h 271"/>
                <a:gd name="T22" fmla="*/ 861892706 w 371"/>
                <a:gd name="T23" fmla="*/ 612396463 h 271"/>
                <a:gd name="T24" fmla="*/ 879532991 w 371"/>
                <a:gd name="T25" fmla="*/ 630038330 h 271"/>
                <a:gd name="T26" fmla="*/ 917336096 w 371"/>
                <a:gd name="T27" fmla="*/ 647678610 h 271"/>
                <a:gd name="T28" fmla="*/ 934976381 w 371"/>
                <a:gd name="T29" fmla="*/ 665320477 h 271"/>
                <a:gd name="T30" fmla="*/ 917336096 w 371"/>
                <a:gd name="T31" fmla="*/ 682960756 h 271"/>
                <a:gd name="T32" fmla="*/ 861892706 w 371"/>
                <a:gd name="T33" fmla="*/ 647678610 h 271"/>
                <a:gd name="T34" fmla="*/ 791328391 w 371"/>
                <a:gd name="T35" fmla="*/ 647678610 h 271"/>
                <a:gd name="T36" fmla="*/ 753525285 w 371"/>
                <a:gd name="T37" fmla="*/ 630038330 h 271"/>
                <a:gd name="T38" fmla="*/ 753525285 w 371"/>
                <a:gd name="T39" fmla="*/ 594756184 h 271"/>
                <a:gd name="T40" fmla="*/ 735885000 w 371"/>
                <a:gd name="T41" fmla="*/ 577114317 h 271"/>
                <a:gd name="T42" fmla="*/ 700602843 w 371"/>
                <a:gd name="T43" fmla="*/ 539312811 h 271"/>
                <a:gd name="T44" fmla="*/ 665320685 w 371"/>
                <a:gd name="T45" fmla="*/ 539312811 h 271"/>
                <a:gd name="T46" fmla="*/ 647678813 w 371"/>
                <a:gd name="T47" fmla="*/ 521670944 h 271"/>
                <a:gd name="T48" fmla="*/ 627517580 w 371"/>
                <a:gd name="T49" fmla="*/ 504030664 h 271"/>
                <a:gd name="T50" fmla="*/ 627517580 w 371"/>
                <a:gd name="T51" fmla="*/ 468748518 h 271"/>
                <a:gd name="T52" fmla="*/ 556953265 w 371"/>
                <a:gd name="T53" fmla="*/ 451106651 h 271"/>
                <a:gd name="T54" fmla="*/ 504030822 w 371"/>
                <a:gd name="T55" fmla="*/ 433466371 h 271"/>
                <a:gd name="T56" fmla="*/ 539312980 w 371"/>
                <a:gd name="T57" fmla="*/ 413305145 h 271"/>
                <a:gd name="T58" fmla="*/ 539312980 w 371"/>
                <a:gd name="T59" fmla="*/ 413305145 h 271"/>
                <a:gd name="T60" fmla="*/ 504030822 w 371"/>
                <a:gd name="T61" fmla="*/ 395663278 h 271"/>
                <a:gd name="T62" fmla="*/ 504030822 w 371"/>
                <a:gd name="T63" fmla="*/ 360381131 h 271"/>
                <a:gd name="T64" fmla="*/ 466227717 w 371"/>
                <a:gd name="T65" fmla="*/ 360381131 h 271"/>
                <a:gd name="T66" fmla="*/ 466227717 w 371"/>
                <a:gd name="T67" fmla="*/ 307458705 h 271"/>
                <a:gd name="T68" fmla="*/ 448587432 w 371"/>
                <a:gd name="T69" fmla="*/ 325098985 h 271"/>
                <a:gd name="T70" fmla="*/ 430945559 w 371"/>
                <a:gd name="T71" fmla="*/ 342740852 h 271"/>
                <a:gd name="T72" fmla="*/ 413305274 w 371"/>
                <a:gd name="T73" fmla="*/ 325098985 h 271"/>
                <a:gd name="T74" fmla="*/ 395663402 w 371"/>
                <a:gd name="T75" fmla="*/ 289816838 h 271"/>
                <a:gd name="T76" fmla="*/ 357861884 w 371"/>
                <a:gd name="T77" fmla="*/ 289816838 h 271"/>
                <a:gd name="T78" fmla="*/ 340220011 w 371"/>
                <a:gd name="T79" fmla="*/ 252015332 h 271"/>
                <a:gd name="T80" fmla="*/ 322579726 w 371"/>
                <a:gd name="T81" fmla="*/ 234373465 h 271"/>
                <a:gd name="T82" fmla="*/ 287297569 w 371"/>
                <a:gd name="T83" fmla="*/ 216733186 h 271"/>
                <a:gd name="T84" fmla="*/ 269655696 w 371"/>
                <a:gd name="T85" fmla="*/ 199091319 h 271"/>
                <a:gd name="T86" fmla="*/ 234373539 w 371"/>
                <a:gd name="T87" fmla="*/ 181451039 h 271"/>
                <a:gd name="T88" fmla="*/ 196572021 w 371"/>
                <a:gd name="T89" fmla="*/ 163809172 h 271"/>
                <a:gd name="T90" fmla="*/ 70564315 w 371"/>
                <a:gd name="T91" fmla="*/ 108365799 h 271"/>
                <a:gd name="T92" fmla="*/ 0 w 371"/>
                <a:gd name="T93" fmla="*/ 37801506 h 271"/>
                <a:gd name="T94" fmla="*/ 340220011 w 371"/>
                <a:gd name="T95" fmla="*/ 0 h 271"/>
                <a:gd name="T96" fmla="*/ 556953265 w 371"/>
                <a:gd name="T97" fmla="*/ 181451039 h 271"/>
                <a:gd name="T98" fmla="*/ 556953265 w 371"/>
                <a:gd name="T99" fmla="*/ 216733186 h 271"/>
                <a:gd name="T100" fmla="*/ 574595137 w 371"/>
                <a:gd name="T101" fmla="*/ 234373465 h 271"/>
                <a:gd name="T102" fmla="*/ 609877295 w 371"/>
                <a:gd name="T103" fmla="*/ 307458705 h 271"/>
                <a:gd name="T104" fmla="*/ 665320685 w 371"/>
                <a:gd name="T105" fmla="*/ 342740852 h 271"/>
                <a:gd name="T106" fmla="*/ 700602843 w 371"/>
                <a:gd name="T107" fmla="*/ 342740852 h 27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71"/>
                <a:gd name="T163" fmla="*/ 0 h 271"/>
                <a:gd name="T164" fmla="*/ 371 w 371"/>
                <a:gd name="T165" fmla="*/ 271 h 27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71" h="271">
                  <a:moveTo>
                    <a:pt x="285" y="136"/>
                  </a:moveTo>
                  <a:lnTo>
                    <a:pt x="299" y="136"/>
                  </a:lnTo>
                  <a:lnTo>
                    <a:pt x="299" y="143"/>
                  </a:lnTo>
                  <a:lnTo>
                    <a:pt x="306" y="143"/>
                  </a:lnTo>
                  <a:lnTo>
                    <a:pt x="314" y="143"/>
                  </a:lnTo>
                  <a:lnTo>
                    <a:pt x="314" y="157"/>
                  </a:lnTo>
                  <a:lnTo>
                    <a:pt x="314" y="164"/>
                  </a:lnTo>
                  <a:lnTo>
                    <a:pt x="321" y="164"/>
                  </a:lnTo>
                  <a:lnTo>
                    <a:pt x="335" y="164"/>
                  </a:lnTo>
                  <a:lnTo>
                    <a:pt x="335" y="172"/>
                  </a:lnTo>
                  <a:lnTo>
                    <a:pt x="335" y="179"/>
                  </a:lnTo>
                  <a:lnTo>
                    <a:pt x="342" y="179"/>
                  </a:lnTo>
                  <a:lnTo>
                    <a:pt x="349" y="186"/>
                  </a:lnTo>
                  <a:lnTo>
                    <a:pt x="342" y="193"/>
                  </a:lnTo>
                  <a:lnTo>
                    <a:pt x="335" y="200"/>
                  </a:lnTo>
                  <a:lnTo>
                    <a:pt x="335" y="207"/>
                  </a:lnTo>
                  <a:lnTo>
                    <a:pt x="342" y="214"/>
                  </a:lnTo>
                  <a:lnTo>
                    <a:pt x="335" y="214"/>
                  </a:lnTo>
                  <a:lnTo>
                    <a:pt x="342" y="214"/>
                  </a:lnTo>
                  <a:lnTo>
                    <a:pt x="349" y="221"/>
                  </a:lnTo>
                  <a:lnTo>
                    <a:pt x="349" y="229"/>
                  </a:lnTo>
                  <a:lnTo>
                    <a:pt x="349" y="236"/>
                  </a:lnTo>
                  <a:lnTo>
                    <a:pt x="342" y="236"/>
                  </a:lnTo>
                  <a:lnTo>
                    <a:pt x="342" y="243"/>
                  </a:lnTo>
                  <a:lnTo>
                    <a:pt x="342" y="250"/>
                  </a:lnTo>
                  <a:lnTo>
                    <a:pt x="349" y="250"/>
                  </a:lnTo>
                  <a:lnTo>
                    <a:pt x="349" y="257"/>
                  </a:lnTo>
                  <a:lnTo>
                    <a:pt x="364" y="257"/>
                  </a:lnTo>
                  <a:lnTo>
                    <a:pt x="371" y="257"/>
                  </a:lnTo>
                  <a:lnTo>
                    <a:pt x="371" y="264"/>
                  </a:lnTo>
                  <a:lnTo>
                    <a:pt x="371" y="271"/>
                  </a:lnTo>
                  <a:lnTo>
                    <a:pt x="364" y="271"/>
                  </a:lnTo>
                  <a:lnTo>
                    <a:pt x="349" y="264"/>
                  </a:lnTo>
                  <a:lnTo>
                    <a:pt x="342" y="257"/>
                  </a:lnTo>
                  <a:lnTo>
                    <a:pt x="328" y="257"/>
                  </a:lnTo>
                  <a:lnTo>
                    <a:pt x="314" y="257"/>
                  </a:lnTo>
                  <a:lnTo>
                    <a:pt x="306" y="257"/>
                  </a:lnTo>
                  <a:lnTo>
                    <a:pt x="299" y="250"/>
                  </a:lnTo>
                  <a:lnTo>
                    <a:pt x="299" y="243"/>
                  </a:lnTo>
                  <a:lnTo>
                    <a:pt x="299" y="236"/>
                  </a:lnTo>
                  <a:lnTo>
                    <a:pt x="292" y="236"/>
                  </a:lnTo>
                  <a:lnTo>
                    <a:pt x="292" y="229"/>
                  </a:lnTo>
                  <a:lnTo>
                    <a:pt x="292" y="214"/>
                  </a:lnTo>
                  <a:lnTo>
                    <a:pt x="278" y="214"/>
                  </a:lnTo>
                  <a:lnTo>
                    <a:pt x="271" y="214"/>
                  </a:lnTo>
                  <a:lnTo>
                    <a:pt x="264" y="214"/>
                  </a:lnTo>
                  <a:lnTo>
                    <a:pt x="257" y="214"/>
                  </a:lnTo>
                  <a:lnTo>
                    <a:pt x="257" y="207"/>
                  </a:lnTo>
                  <a:lnTo>
                    <a:pt x="257" y="200"/>
                  </a:lnTo>
                  <a:lnTo>
                    <a:pt x="249" y="200"/>
                  </a:lnTo>
                  <a:lnTo>
                    <a:pt x="249" y="193"/>
                  </a:lnTo>
                  <a:lnTo>
                    <a:pt x="249" y="186"/>
                  </a:lnTo>
                  <a:lnTo>
                    <a:pt x="242" y="179"/>
                  </a:lnTo>
                  <a:lnTo>
                    <a:pt x="221" y="179"/>
                  </a:lnTo>
                  <a:lnTo>
                    <a:pt x="200" y="179"/>
                  </a:lnTo>
                  <a:lnTo>
                    <a:pt x="200" y="172"/>
                  </a:lnTo>
                  <a:lnTo>
                    <a:pt x="207" y="164"/>
                  </a:lnTo>
                  <a:lnTo>
                    <a:pt x="214" y="164"/>
                  </a:lnTo>
                  <a:lnTo>
                    <a:pt x="221" y="164"/>
                  </a:lnTo>
                  <a:lnTo>
                    <a:pt x="214" y="164"/>
                  </a:lnTo>
                  <a:lnTo>
                    <a:pt x="207" y="157"/>
                  </a:lnTo>
                  <a:lnTo>
                    <a:pt x="200" y="157"/>
                  </a:lnTo>
                  <a:lnTo>
                    <a:pt x="200" y="150"/>
                  </a:lnTo>
                  <a:lnTo>
                    <a:pt x="200" y="143"/>
                  </a:lnTo>
                  <a:lnTo>
                    <a:pt x="192" y="143"/>
                  </a:lnTo>
                  <a:lnTo>
                    <a:pt x="185" y="143"/>
                  </a:lnTo>
                  <a:lnTo>
                    <a:pt x="185" y="136"/>
                  </a:lnTo>
                  <a:lnTo>
                    <a:pt x="185" y="122"/>
                  </a:lnTo>
                  <a:lnTo>
                    <a:pt x="178" y="122"/>
                  </a:lnTo>
                  <a:lnTo>
                    <a:pt x="178" y="129"/>
                  </a:lnTo>
                  <a:lnTo>
                    <a:pt x="178" y="136"/>
                  </a:lnTo>
                  <a:lnTo>
                    <a:pt x="171" y="136"/>
                  </a:lnTo>
                  <a:lnTo>
                    <a:pt x="164" y="136"/>
                  </a:lnTo>
                  <a:lnTo>
                    <a:pt x="164" y="129"/>
                  </a:lnTo>
                  <a:lnTo>
                    <a:pt x="164" y="115"/>
                  </a:lnTo>
                  <a:lnTo>
                    <a:pt x="157" y="115"/>
                  </a:lnTo>
                  <a:lnTo>
                    <a:pt x="150" y="115"/>
                  </a:lnTo>
                  <a:lnTo>
                    <a:pt x="142" y="115"/>
                  </a:lnTo>
                  <a:lnTo>
                    <a:pt x="135" y="107"/>
                  </a:lnTo>
                  <a:lnTo>
                    <a:pt x="135" y="100"/>
                  </a:lnTo>
                  <a:lnTo>
                    <a:pt x="135" y="93"/>
                  </a:lnTo>
                  <a:lnTo>
                    <a:pt x="128" y="93"/>
                  </a:lnTo>
                  <a:lnTo>
                    <a:pt x="114" y="93"/>
                  </a:lnTo>
                  <a:lnTo>
                    <a:pt x="114" y="86"/>
                  </a:lnTo>
                  <a:lnTo>
                    <a:pt x="107" y="86"/>
                  </a:lnTo>
                  <a:lnTo>
                    <a:pt x="107" y="79"/>
                  </a:lnTo>
                  <a:lnTo>
                    <a:pt x="107" y="72"/>
                  </a:lnTo>
                  <a:lnTo>
                    <a:pt x="93" y="72"/>
                  </a:lnTo>
                  <a:lnTo>
                    <a:pt x="78" y="72"/>
                  </a:lnTo>
                  <a:lnTo>
                    <a:pt x="78" y="65"/>
                  </a:lnTo>
                  <a:lnTo>
                    <a:pt x="57" y="50"/>
                  </a:lnTo>
                  <a:lnTo>
                    <a:pt x="28" y="43"/>
                  </a:lnTo>
                  <a:lnTo>
                    <a:pt x="14" y="29"/>
                  </a:lnTo>
                  <a:lnTo>
                    <a:pt x="0" y="15"/>
                  </a:lnTo>
                  <a:lnTo>
                    <a:pt x="71" y="8"/>
                  </a:lnTo>
                  <a:lnTo>
                    <a:pt x="135" y="0"/>
                  </a:lnTo>
                  <a:lnTo>
                    <a:pt x="178" y="36"/>
                  </a:lnTo>
                  <a:lnTo>
                    <a:pt x="221" y="72"/>
                  </a:lnTo>
                  <a:lnTo>
                    <a:pt x="221" y="79"/>
                  </a:lnTo>
                  <a:lnTo>
                    <a:pt x="221" y="86"/>
                  </a:lnTo>
                  <a:lnTo>
                    <a:pt x="228" y="86"/>
                  </a:lnTo>
                  <a:lnTo>
                    <a:pt x="228" y="93"/>
                  </a:lnTo>
                  <a:lnTo>
                    <a:pt x="228" y="107"/>
                  </a:lnTo>
                  <a:lnTo>
                    <a:pt x="242" y="122"/>
                  </a:lnTo>
                  <a:lnTo>
                    <a:pt x="257" y="136"/>
                  </a:lnTo>
                  <a:lnTo>
                    <a:pt x="264" y="136"/>
                  </a:lnTo>
                  <a:lnTo>
                    <a:pt x="271" y="136"/>
                  </a:lnTo>
                  <a:lnTo>
                    <a:pt x="278" y="136"/>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39" name="Freeform 238"/>
            <p:cNvSpPr>
              <a:spLocks/>
            </p:cNvSpPr>
            <p:nvPr/>
          </p:nvSpPr>
          <p:spPr bwMode="auto">
            <a:xfrm>
              <a:off x="7678738" y="1549400"/>
              <a:ext cx="419100" cy="419100"/>
            </a:xfrm>
            <a:custGeom>
              <a:avLst/>
              <a:gdLst>
                <a:gd name="T0" fmla="*/ 539313438 w 264"/>
                <a:gd name="T1" fmla="*/ 430947513 h 264"/>
                <a:gd name="T2" fmla="*/ 556955325 w 264"/>
                <a:gd name="T3" fmla="*/ 468749063 h 264"/>
                <a:gd name="T4" fmla="*/ 556955325 w 264"/>
                <a:gd name="T5" fmla="*/ 486390950 h 264"/>
                <a:gd name="T6" fmla="*/ 594756875 w 264"/>
                <a:gd name="T7" fmla="*/ 504031250 h 264"/>
                <a:gd name="T8" fmla="*/ 612398763 w 264"/>
                <a:gd name="T9" fmla="*/ 539313438 h 264"/>
                <a:gd name="T10" fmla="*/ 630039063 w 264"/>
                <a:gd name="T11" fmla="*/ 556955325 h 264"/>
                <a:gd name="T12" fmla="*/ 647680950 w 264"/>
                <a:gd name="T13" fmla="*/ 594756875 h 264"/>
                <a:gd name="T14" fmla="*/ 647680950 w 264"/>
                <a:gd name="T15" fmla="*/ 612398763 h 264"/>
                <a:gd name="T16" fmla="*/ 612398763 w 264"/>
                <a:gd name="T17" fmla="*/ 612398763 h 264"/>
                <a:gd name="T18" fmla="*/ 577116575 w 264"/>
                <a:gd name="T19" fmla="*/ 612398763 h 264"/>
                <a:gd name="T20" fmla="*/ 556955325 w 264"/>
                <a:gd name="T21" fmla="*/ 612398763 h 264"/>
                <a:gd name="T22" fmla="*/ 539313438 w 264"/>
                <a:gd name="T23" fmla="*/ 630039063 h 264"/>
                <a:gd name="T24" fmla="*/ 486390950 w 264"/>
                <a:gd name="T25" fmla="*/ 665321250 h 264"/>
                <a:gd name="T26" fmla="*/ 486390950 w 264"/>
                <a:gd name="T27" fmla="*/ 630039063 h 264"/>
                <a:gd name="T28" fmla="*/ 433466875 w 264"/>
                <a:gd name="T29" fmla="*/ 630039063 h 264"/>
                <a:gd name="T30" fmla="*/ 413305625 w 264"/>
                <a:gd name="T31" fmla="*/ 594756875 h 264"/>
                <a:gd name="T32" fmla="*/ 395665325 w 264"/>
                <a:gd name="T33" fmla="*/ 539313438 h 264"/>
                <a:gd name="T34" fmla="*/ 378023438 w 264"/>
                <a:gd name="T35" fmla="*/ 539313438 h 264"/>
                <a:gd name="T36" fmla="*/ 342741250 w 264"/>
                <a:gd name="T37" fmla="*/ 521673138 h 264"/>
                <a:gd name="T38" fmla="*/ 325100950 w 264"/>
                <a:gd name="T39" fmla="*/ 486390950 h 264"/>
                <a:gd name="T40" fmla="*/ 325100950 w 264"/>
                <a:gd name="T41" fmla="*/ 486390950 h 264"/>
                <a:gd name="T42" fmla="*/ 307459063 w 264"/>
                <a:gd name="T43" fmla="*/ 468749063 h 264"/>
                <a:gd name="T44" fmla="*/ 269657513 w 264"/>
                <a:gd name="T45" fmla="*/ 468749063 h 264"/>
                <a:gd name="T46" fmla="*/ 269657513 w 264"/>
                <a:gd name="T47" fmla="*/ 430947513 h 264"/>
                <a:gd name="T48" fmla="*/ 234375325 w 264"/>
                <a:gd name="T49" fmla="*/ 430947513 h 264"/>
                <a:gd name="T50" fmla="*/ 199093138 w 264"/>
                <a:gd name="T51" fmla="*/ 430947513 h 264"/>
                <a:gd name="T52" fmla="*/ 199093138 w 264"/>
                <a:gd name="T53" fmla="*/ 395665325 h 264"/>
                <a:gd name="T54" fmla="*/ 163810950 w 264"/>
                <a:gd name="T55" fmla="*/ 395665325 h 264"/>
                <a:gd name="T56" fmla="*/ 163810950 w 264"/>
                <a:gd name="T57" fmla="*/ 342741250 h 264"/>
                <a:gd name="T58" fmla="*/ 73085325 w 264"/>
                <a:gd name="T59" fmla="*/ 234375325 h 264"/>
                <a:gd name="T60" fmla="*/ 0 w 264"/>
                <a:gd name="T61" fmla="*/ 73085325 h 264"/>
                <a:gd name="T62" fmla="*/ 0 w 264"/>
                <a:gd name="T63" fmla="*/ 0 h 264"/>
                <a:gd name="T64" fmla="*/ 126007813 w 264"/>
                <a:gd name="T65" fmla="*/ 55443438 h 264"/>
                <a:gd name="T66" fmla="*/ 163810950 w 264"/>
                <a:gd name="T67" fmla="*/ 73085325 h 264"/>
                <a:gd name="T68" fmla="*/ 199093138 w 264"/>
                <a:gd name="T69" fmla="*/ 90725625 h 264"/>
                <a:gd name="T70" fmla="*/ 216733438 w 264"/>
                <a:gd name="T71" fmla="*/ 108367513 h 264"/>
                <a:gd name="T72" fmla="*/ 252015625 w 264"/>
                <a:gd name="T73" fmla="*/ 126007813 h 264"/>
                <a:gd name="T74" fmla="*/ 269657513 w 264"/>
                <a:gd name="T75" fmla="*/ 143649700 h 264"/>
                <a:gd name="T76" fmla="*/ 287297813 w 264"/>
                <a:gd name="T77" fmla="*/ 181451250 h 264"/>
                <a:gd name="T78" fmla="*/ 325100950 w 264"/>
                <a:gd name="T79" fmla="*/ 181451250 h 264"/>
                <a:gd name="T80" fmla="*/ 342741250 w 264"/>
                <a:gd name="T81" fmla="*/ 216733438 h 264"/>
                <a:gd name="T82" fmla="*/ 360383138 w 264"/>
                <a:gd name="T83" fmla="*/ 234375325 h 264"/>
                <a:gd name="T84" fmla="*/ 378023438 w 264"/>
                <a:gd name="T85" fmla="*/ 216733438 h 264"/>
                <a:gd name="T86" fmla="*/ 395665325 w 264"/>
                <a:gd name="T87" fmla="*/ 199093138 h 264"/>
                <a:gd name="T88" fmla="*/ 395665325 w 264"/>
                <a:gd name="T89" fmla="*/ 252015625 h 264"/>
                <a:gd name="T90" fmla="*/ 433466875 w 264"/>
                <a:gd name="T91" fmla="*/ 252015625 h 264"/>
                <a:gd name="T92" fmla="*/ 433466875 w 264"/>
                <a:gd name="T93" fmla="*/ 287297813 h 264"/>
                <a:gd name="T94" fmla="*/ 468749063 w 264"/>
                <a:gd name="T95" fmla="*/ 304939700 h 264"/>
                <a:gd name="T96" fmla="*/ 468749063 w 264"/>
                <a:gd name="T97" fmla="*/ 304939700 h 264"/>
                <a:gd name="T98" fmla="*/ 433466875 w 264"/>
                <a:gd name="T99" fmla="*/ 325100950 h 264"/>
                <a:gd name="T100" fmla="*/ 451108763 w 264"/>
                <a:gd name="T101" fmla="*/ 342741250 h 264"/>
                <a:gd name="T102" fmla="*/ 451108763 w 264"/>
                <a:gd name="T103" fmla="*/ 360383138 h 264"/>
                <a:gd name="T104" fmla="*/ 486390950 w 264"/>
                <a:gd name="T105" fmla="*/ 395665325 h 264"/>
                <a:gd name="T106" fmla="*/ 504031250 w 264"/>
                <a:gd name="T107" fmla="*/ 413305625 h 26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4"/>
                <a:gd name="T163" fmla="*/ 0 h 264"/>
                <a:gd name="T164" fmla="*/ 264 w 264"/>
                <a:gd name="T165" fmla="*/ 264 h 26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4" h="264">
                  <a:moveTo>
                    <a:pt x="207" y="164"/>
                  </a:moveTo>
                  <a:lnTo>
                    <a:pt x="214" y="171"/>
                  </a:lnTo>
                  <a:lnTo>
                    <a:pt x="221" y="178"/>
                  </a:lnTo>
                  <a:lnTo>
                    <a:pt x="221" y="186"/>
                  </a:lnTo>
                  <a:lnTo>
                    <a:pt x="214" y="186"/>
                  </a:lnTo>
                  <a:lnTo>
                    <a:pt x="221" y="193"/>
                  </a:lnTo>
                  <a:lnTo>
                    <a:pt x="229" y="193"/>
                  </a:lnTo>
                  <a:lnTo>
                    <a:pt x="236" y="200"/>
                  </a:lnTo>
                  <a:lnTo>
                    <a:pt x="243" y="207"/>
                  </a:lnTo>
                  <a:lnTo>
                    <a:pt x="243" y="214"/>
                  </a:lnTo>
                  <a:lnTo>
                    <a:pt x="250" y="214"/>
                  </a:lnTo>
                  <a:lnTo>
                    <a:pt x="250" y="221"/>
                  </a:lnTo>
                  <a:lnTo>
                    <a:pt x="250" y="228"/>
                  </a:lnTo>
                  <a:lnTo>
                    <a:pt x="257" y="236"/>
                  </a:lnTo>
                  <a:lnTo>
                    <a:pt x="264" y="243"/>
                  </a:lnTo>
                  <a:lnTo>
                    <a:pt x="257" y="243"/>
                  </a:lnTo>
                  <a:lnTo>
                    <a:pt x="250" y="243"/>
                  </a:lnTo>
                  <a:lnTo>
                    <a:pt x="243" y="243"/>
                  </a:lnTo>
                  <a:lnTo>
                    <a:pt x="229" y="250"/>
                  </a:lnTo>
                  <a:lnTo>
                    <a:pt x="229" y="243"/>
                  </a:lnTo>
                  <a:lnTo>
                    <a:pt x="221" y="250"/>
                  </a:lnTo>
                  <a:lnTo>
                    <a:pt x="221" y="243"/>
                  </a:lnTo>
                  <a:lnTo>
                    <a:pt x="214" y="243"/>
                  </a:lnTo>
                  <a:lnTo>
                    <a:pt x="214" y="250"/>
                  </a:lnTo>
                  <a:lnTo>
                    <a:pt x="200" y="257"/>
                  </a:lnTo>
                  <a:lnTo>
                    <a:pt x="193" y="264"/>
                  </a:lnTo>
                  <a:lnTo>
                    <a:pt x="193" y="257"/>
                  </a:lnTo>
                  <a:lnTo>
                    <a:pt x="193" y="250"/>
                  </a:lnTo>
                  <a:lnTo>
                    <a:pt x="179" y="250"/>
                  </a:lnTo>
                  <a:lnTo>
                    <a:pt x="172" y="250"/>
                  </a:lnTo>
                  <a:lnTo>
                    <a:pt x="172" y="243"/>
                  </a:lnTo>
                  <a:lnTo>
                    <a:pt x="164" y="236"/>
                  </a:lnTo>
                  <a:lnTo>
                    <a:pt x="157" y="228"/>
                  </a:lnTo>
                  <a:lnTo>
                    <a:pt x="157" y="214"/>
                  </a:lnTo>
                  <a:lnTo>
                    <a:pt x="157" y="207"/>
                  </a:lnTo>
                  <a:lnTo>
                    <a:pt x="150" y="214"/>
                  </a:lnTo>
                  <a:lnTo>
                    <a:pt x="150" y="207"/>
                  </a:lnTo>
                  <a:lnTo>
                    <a:pt x="136" y="207"/>
                  </a:lnTo>
                  <a:lnTo>
                    <a:pt x="129" y="207"/>
                  </a:lnTo>
                  <a:lnTo>
                    <a:pt x="129" y="193"/>
                  </a:lnTo>
                  <a:lnTo>
                    <a:pt x="129" y="186"/>
                  </a:lnTo>
                  <a:lnTo>
                    <a:pt x="129" y="193"/>
                  </a:lnTo>
                  <a:lnTo>
                    <a:pt x="122" y="193"/>
                  </a:lnTo>
                  <a:lnTo>
                    <a:pt x="122" y="186"/>
                  </a:lnTo>
                  <a:lnTo>
                    <a:pt x="114" y="186"/>
                  </a:lnTo>
                  <a:lnTo>
                    <a:pt x="107" y="186"/>
                  </a:lnTo>
                  <a:lnTo>
                    <a:pt x="107" y="178"/>
                  </a:lnTo>
                  <a:lnTo>
                    <a:pt x="107" y="171"/>
                  </a:lnTo>
                  <a:lnTo>
                    <a:pt x="100" y="171"/>
                  </a:lnTo>
                  <a:lnTo>
                    <a:pt x="93" y="171"/>
                  </a:lnTo>
                  <a:lnTo>
                    <a:pt x="86" y="171"/>
                  </a:lnTo>
                  <a:lnTo>
                    <a:pt x="79" y="171"/>
                  </a:lnTo>
                  <a:lnTo>
                    <a:pt x="79" y="164"/>
                  </a:lnTo>
                  <a:lnTo>
                    <a:pt x="79" y="157"/>
                  </a:lnTo>
                  <a:lnTo>
                    <a:pt x="72" y="157"/>
                  </a:lnTo>
                  <a:lnTo>
                    <a:pt x="65" y="157"/>
                  </a:lnTo>
                  <a:lnTo>
                    <a:pt x="65" y="143"/>
                  </a:lnTo>
                  <a:lnTo>
                    <a:pt x="65" y="136"/>
                  </a:lnTo>
                  <a:lnTo>
                    <a:pt x="43" y="114"/>
                  </a:lnTo>
                  <a:lnTo>
                    <a:pt x="29" y="93"/>
                  </a:lnTo>
                  <a:lnTo>
                    <a:pt x="15" y="57"/>
                  </a:lnTo>
                  <a:lnTo>
                    <a:pt x="0" y="29"/>
                  </a:lnTo>
                  <a:lnTo>
                    <a:pt x="0" y="14"/>
                  </a:lnTo>
                  <a:lnTo>
                    <a:pt x="0" y="0"/>
                  </a:lnTo>
                  <a:lnTo>
                    <a:pt x="29" y="7"/>
                  </a:lnTo>
                  <a:lnTo>
                    <a:pt x="50" y="22"/>
                  </a:lnTo>
                  <a:lnTo>
                    <a:pt x="50" y="29"/>
                  </a:lnTo>
                  <a:lnTo>
                    <a:pt x="65" y="29"/>
                  </a:lnTo>
                  <a:lnTo>
                    <a:pt x="79" y="29"/>
                  </a:lnTo>
                  <a:lnTo>
                    <a:pt x="79" y="36"/>
                  </a:lnTo>
                  <a:lnTo>
                    <a:pt x="79" y="43"/>
                  </a:lnTo>
                  <a:lnTo>
                    <a:pt x="86" y="43"/>
                  </a:lnTo>
                  <a:lnTo>
                    <a:pt x="86" y="50"/>
                  </a:lnTo>
                  <a:lnTo>
                    <a:pt x="100" y="50"/>
                  </a:lnTo>
                  <a:lnTo>
                    <a:pt x="107" y="50"/>
                  </a:lnTo>
                  <a:lnTo>
                    <a:pt x="107" y="57"/>
                  </a:lnTo>
                  <a:lnTo>
                    <a:pt x="107" y="64"/>
                  </a:lnTo>
                  <a:lnTo>
                    <a:pt x="114" y="72"/>
                  </a:lnTo>
                  <a:lnTo>
                    <a:pt x="122" y="72"/>
                  </a:lnTo>
                  <a:lnTo>
                    <a:pt x="129" y="72"/>
                  </a:lnTo>
                  <a:lnTo>
                    <a:pt x="136" y="72"/>
                  </a:lnTo>
                  <a:lnTo>
                    <a:pt x="136" y="86"/>
                  </a:lnTo>
                  <a:lnTo>
                    <a:pt x="136" y="93"/>
                  </a:lnTo>
                  <a:lnTo>
                    <a:pt x="143" y="93"/>
                  </a:lnTo>
                  <a:lnTo>
                    <a:pt x="150" y="93"/>
                  </a:lnTo>
                  <a:lnTo>
                    <a:pt x="150" y="86"/>
                  </a:lnTo>
                  <a:lnTo>
                    <a:pt x="150" y="79"/>
                  </a:lnTo>
                  <a:lnTo>
                    <a:pt x="157" y="79"/>
                  </a:lnTo>
                  <a:lnTo>
                    <a:pt x="157" y="93"/>
                  </a:lnTo>
                  <a:lnTo>
                    <a:pt x="157" y="100"/>
                  </a:lnTo>
                  <a:lnTo>
                    <a:pt x="164" y="100"/>
                  </a:lnTo>
                  <a:lnTo>
                    <a:pt x="172" y="100"/>
                  </a:lnTo>
                  <a:lnTo>
                    <a:pt x="172" y="107"/>
                  </a:lnTo>
                  <a:lnTo>
                    <a:pt x="172" y="114"/>
                  </a:lnTo>
                  <a:lnTo>
                    <a:pt x="179" y="114"/>
                  </a:lnTo>
                  <a:lnTo>
                    <a:pt x="186" y="121"/>
                  </a:lnTo>
                  <a:lnTo>
                    <a:pt x="193" y="121"/>
                  </a:lnTo>
                  <a:lnTo>
                    <a:pt x="186" y="121"/>
                  </a:lnTo>
                  <a:lnTo>
                    <a:pt x="179" y="121"/>
                  </a:lnTo>
                  <a:lnTo>
                    <a:pt x="172" y="129"/>
                  </a:lnTo>
                  <a:lnTo>
                    <a:pt x="172" y="136"/>
                  </a:lnTo>
                  <a:lnTo>
                    <a:pt x="179" y="136"/>
                  </a:lnTo>
                  <a:lnTo>
                    <a:pt x="172" y="143"/>
                  </a:lnTo>
                  <a:lnTo>
                    <a:pt x="179" y="143"/>
                  </a:lnTo>
                  <a:lnTo>
                    <a:pt x="186" y="150"/>
                  </a:lnTo>
                  <a:lnTo>
                    <a:pt x="193" y="157"/>
                  </a:lnTo>
                  <a:lnTo>
                    <a:pt x="200" y="157"/>
                  </a:lnTo>
                  <a:lnTo>
                    <a:pt x="200" y="164"/>
                  </a:lnTo>
                  <a:lnTo>
                    <a:pt x="207" y="164"/>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40" name="Freeform 239"/>
            <p:cNvSpPr>
              <a:spLocks/>
            </p:cNvSpPr>
            <p:nvPr/>
          </p:nvSpPr>
          <p:spPr bwMode="auto">
            <a:xfrm>
              <a:off x="7678738" y="1538288"/>
              <a:ext cx="430212" cy="430212"/>
            </a:xfrm>
            <a:custGeom>
              <a:avLst/>
              <a:gdLst>
                <a:gd name="T0" fmla="*/ 556953090 w 271"/>
                <a:gd name="T1" fmla="*/ 466227571 h 271"/>
                <a:gd name="T2" fmla="*/ 577114317 w 271"/>
                <a:gd name="T3" fmla="*/ 521670944 h 271"/>
                <a:gd name="T4" fmla="*/ 594756184 w 271"/>
                <a:gd name="T5" fmla="*/ 556953090 h 271"/>
                <a:gd name="T6" fmla="*/ 630038330 w 271"/>
                <a:gd name="T7" fmla="*/ 592235237 h 271"/>
                <a:gd name="T8" fmla="*/ 647678610 w 271"/>
                <a:gd name="T9" fmla="*/ 612396463 h 271"/>
                <a:gd name="T10" fmla="*/ 577114317 w 271"/>
                <a:gd name="T11" fmla="*/ 612396463 h 271"/>
                <a:gd name="T12" fmla="*/ 521670944 w 271"/>
                <a:gd name="T13" fmla="*/ 592235237 h 271"/>
                <a:gd name="T14" fmla="*/ 486388797 w 271"/>
                <a:gd name="T15" fmla="*/ 682960756 h 271"/>
                <a:gd name="T16" fmla="*/ 433466371 w 271"/>
                <a:gd name="T17" fmla="*/ 612396463 h 271"/>
                <a:gd name="T18" fmla="*/ 413305145 w 271"/>
                <a:gd name="T19" fmla="*/ 521670944 h 271"/>
                <a:gd name="T20" fmla="*/ 378022998 w 271"/>
                <a:gd name="T21" fmla="*/ 521670944 h 271"/>
                <a:gd name="T22" fmla="*/ 342740852 w 271"/>
                <a:gd name="T23" fmla="*/ 486388797 h 271"/>
                <a:gd name="T24" fmla="*/ 307458705 w 271"/>
                <a:gd name="T25" fmla="*/ 504030664 h 271"/>
                <a:gd name="T26" fmla="*/ 287297479 w 271"/>
                <a:gd name="T27" fmla="*/ 486388797 h 271"/>
                <a:gd name="T28" fmla="*/ 216733186 w 271"/>
                <a:gd name="T29" fmla="*/ 430945424 h 271"/>
                <a:gd name="T30" fmla="*/ 181451039 w 271"/>
                <a:gd name="T31" fmla="*/ 395663278 h 271"/>
                <a:gd name="T32" fmla="*/ 73083653 w 271"/>
                <a:gd name="T33" fmla="*/ 234373465 h 271"/>
                <a:gd name="T34" fmla="*/ 20161227 w 271"/>
                <a:gd name="T35" fmla="*/ 52922426 h 271"/>
                <a:gd name="T36" fmla="*/ 108365799 w 271"/>
                <a:gd name="T37" fmla="*/ 73083653 h 271"/>
                <a:gd name="T38" fmla="*/ 181451039 w 271"/>
                <a:gd name="T39" fmla="*/ 90725520 h 271"/>
                <a:gd name="T40" fmla="*/ 216733186 w 271"/>
                <a:gd name="T41" fmla="*/ 161289813 h 271"/>
                <a:gd name="T42" fmla="*/ 287297479 w 271"/>
                <a:gd name="T43" fmla="*/ 199091319 h 271"/>
                <a:gd name="T44" fmla="*/ 342740852 w 271"/>
                <a:gd name="T45" fmla="*/ 234373465 h 271"/>
                <a:gd name="T46" fmla="*/ 378022998 w 271"/>
                <a:gd name="T47" fmla="*/ 234373465 h 271"/>
                <a:gd name="T48" fmla="*/ 413305145 w 271"/>
                <a:gd name="T49" fmla="*/ 287297479 h 271"/>
                <a:gd name="T50" fmla="*/ 433466371 w 271"/>
                <a:gd name="T51" fmla="*/ 304937758 h 271"/>
                <a:gd name="T52" fmla="*/ 451106651 w 271"/>
                <a:gd name="T53" fmla="*/ 322579625 h 271"/>
                <a:gd name="T54" fmla="*/ 433466371 w 271"/>
                <a:gd name="T55" fmla="*/ 360381131 h 271"/>
                <a:gd name="T56" fmla="*/ 451106651 w 271"/>
                <a:gd name="T57" fmla="*/ 395663278 h 271"/>
                <a:gd name="T58" fmla="*/ 521670944 w 271"/>
                <a:gd name="T59" fmla="*/ 413305145 h 271"/>
                <a:gd name="T60" fmla="*/ 468748518 w 271"/>
                <a:gd name="T61" fmla="*/ 378022998 h 271"/>
                <a:gd name="T62" fmla="*/ 468748518 w 271"/>
                <a:gd name="T63" fmla="*/ 342740852 h 271"/>
                <a:gd name="T64" fmla="*/ 451106651 w 271"/>
                <a:gd name="T65" fmla="*/ 322579625 h 271"/>
                <a:gd name="T66" fmla="*/ 468748518 w 271"/>
                <a:gd name="T67" fmla="*/ 304937758 h 271"/>
                <a:gd name="T68" fmla="*/ 433466371 w 271"/>
                <a:gd name="T69" fmla="*/ 269655612 h 271"/>
                <a:gd name="T70" fmla="*/ 395663278 w 271"/>
                <a:gd name="T71" fmla="*/ 216733186 h 271"/>
                <a:gd name="T72" fmla="*/ 378022998 w 271"/>
                <a:gd name="T73" fmla="*/ 234373465 h 271"/>
                <a:gd name="T74" fmla="*/ 360381131 w 271"/>
                <a:gd name="T75" fmla="*/ 199091319 h 271"/>
                <a:gd name="T76" fmla="*/ 269655612 w 271"/>
                <a:gd name="T77" fmla="*/ 178930092 h 271"/>
                <a:gd name="T78" fmla="*/ 216733186 w 271"/>
                <a:gd name="T79" fmla="*/ 143647946 h 271"/>
                <a:gd name="T80" fmla="*/ 199091319 w 271"/>
                <a:gd name="T81" fmla="*/ 126007666 h 271"/>
                <a:gd name="T82" fmla="*/ 143647946 w 271"/>
                <a:gd name="T83" fmla="*/ 73083653 h 271"/>
                <a:gd name="T84" fmla="*/ 0 w 271"/>
                <a:gd name="T85" fmla="*/ 52922426 h 271"/>
                <a:gd name="T86" fmla="*/ 143647946 w 271"/>
                <a:gd name="T87" fmla="*/ 360381131 h 271"/>
                <a:gd name="T88" fmla="*/ 181451039 w 271"/>
                <a:gd name="T89" fmla="*/ 413305145 h 271"/>
                <a:gd name="T90" fmla="*/ 234373465 w 271"/>
                <a:gd name="T91" fmla="*/ 466227571 h 271"/>
                <a:gd name="T92" fmla="*/ 287297479 w 271"/>
                <a:gd name="T93" fmla="*/ 486388797 h 271"/>
                <a:gd name="T94" fmla="*/ 325098985 w 271"/>
                <a:gd name="T95" fmla="*/ 504030664 h 271"/>
                <a:gd name="T96" fmla="*/ 378022998 w 271"/>
                <a:gd name="T97" fmla="*/ 539312811 h 271"/>
                <a:gd name="T98" fmla="*/ 395663278 w 271"/>
                <a:gd name="T99" fmla="*/ 539312811 h 271"/>
                <a:gd name="T100" fmla="*/ 433466371 w 271"/>
                <a:gd name="T101" fmla="*/ 630038330 h 271"/>
                <a:gd name="T102" fmla="*/ 486388797 w 271"/>
                <a:gd name="T103" fmla="*/ 665320477 h 271"/>
                <a:gd name="T104" fmla="*/ 521670944 w 271"/>
                <a:gd name="T105" fmla="*/ 665320477 h 271"/>
                <a:gd name="T106" fmla="*/ 577114317 w 271"/>
                <a:gd name="T107" fmla="*/ 665320477 h 271"/>
                <a:gd name="T108" fmla="*/ 612396463 w 271"/>
                <a:gd name="T109" fmla="*/ 647678610 h 271"/>
                <a:gd name="T110" fmla="*/ 665320477 w 271"/>
                <a:gd name="T111" fmla="*/ 612396463 h 271"/>
                <a:gd name="T112" fmla="*/ 630038330 w 271"/>
                <a:gd name="T113" fmla="*/ 556953090 h 271"/>
                <a:gd name="T114" fmla="*/ 556953090 w 271"/>
                <a:gd name="T115" fmla="*/ 504030664 h 271"/>
                <a:gd name="T116" fmla="*/ 594756184 w 271"/>
                <a:gd name="T117" fmla="*/ 486388797 h 271"/>
                <a:gd name="T118" fmla="*/ 521670944 w 271"/>
                <a:gd name="T119" fmla="*/ 413305145 h 2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71"/>
                <a:gd name="T181" fmla="*/ 0 h 271"/>
                <a:gd name="T182" fmla="*/ 271 w 271"/>
                <a:gd name="T183" fmla="*/ 271 h 27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71" h="271">
                  <a:moveTo>
                    <a:pt x="207" y="171"/>
                  </a:moveTo>
                  <a:lnTo>
                    <a:pt x="214" y="178"/>
                  </a:lnTo>
                  <a:lnTo>
                    <a:pt x="207" y="178"/>
                  </a:lnTo>
                  <a:lnTo>
                    <a:pt x="214" y="185"/>
                  </a:lnTo>
                  <a:lnTo>
                    <a:pt x="221" y="193"/>
                  </a:lnTo>
                  <a:lnTo>
                    <a:pt x="221" y="185"/>
                  </a:lnTo>
                  <a:lnTo>
                    <a:pt x="214" y="185"/>
                  </a:lnTo>
                  <a:lnTo>
                    <a:pt x="207" y="185"/>
                  </a:lnTo>
                  <a:lnTo>
                    <a:pt x="214" y="193"/>
                  </a:lnTo>
                  <a:lnTo>
                    <a:pt x="214" y="200"/>
                  </a:lnTo>
                  <a:lnTo>
                    <a:pt x="221" y="207"/>
                  </a:lnTo>
                  <a:lnTo>
                    <a:pt x="229" y="207"/>
                  </a:lnTo>
                  <a:lnTo>
                    <a:pt x="229" y="200"/>
                  </a:lnTo>
                  <a:lnTo>
                    <a:pt x="229" y="207"/>
                  </a:lnTo>
                  <a:lnTo>
                    <a:pt x="236" y="214"/>
                  </a:lnTo>
                  <a:lnTo>
                    <a:pt x="243" y="214"/>
                  </a:lnTo>
                  <a:lnTo>
                    <a:pt x="236" y="214"/>
                  </a:lnTo>
                  <a:lnTo>
                    <a:pt x="236" y="221"/>
                  </a:lnTo>
                  <a:lnTo>
                    <a:pt x="236" y="228"/>
                  </a:lnTo>
                  <a:lnTo>
                    <a:pt x="243" y="228"/>
                  </a:lnTo>
                  <a:lnTo>
                    <a:pt x="250" y="228"/>
                  </a:lnTo>
                  <a:lnTo>
                    <a:pt x="250" y="221"/>
                  </a:lnTo>
                  <a:lnTo>
                    <a:pt x="250" y="228"/>
                  </a:lnTo>
                  <a:lnTo>
                    <a:pt x="250" y="235"/>
                  </a:lnTo>
                  <a:lnTo>
                    <a:pt x="250" y="243"/>
                  </a:lnTo>
                  <a:lnTo>
                    <a:pt x="257" y="243"/>
                  </a:lnTo>
                  <a:lnTo>
                    <a:pt x="257" y="250"/>
                  </a:lnTo>
                  <a:lnTo>
                    <a:pt x="264" y="250"/>
                  </a:lnTo>
                  <a:lnTo>
                    <a:pt x="264" y="243"/>
                  </a:lnTo>
                  <a:lnTo>
                    <a:pt x="257" y="243"/>
                  </a:lnTo>
                  <a:lnTo>
                    <a:pt x="250" y="243"/>
                  </a:lnTo>
                  <a:lnTo>
                    <a:pt x="243" y="250"/>
                  </a:lnTo>
                  <a:lnTo>
                    <a:pt x="229" y="257"/>
                  </a:lnTo>
                  <a:lnTo>
                    <a:pt x="236" y="257"/>
                  </a:lnTo>
                  <a:lnTo>
                    <a:pt x="236" y="250"/>
                  </a:lnTo>
                  <a:lnTo>
                    <a:pt x="229" y="243"/>
                  </a:lnTo>
                  <a:lnTo>
                    <a:pt x="221" y="250"/>
                  </a:lnTo>
                  <a:lnTo>
                    <a:pt x="221" y="257"/>
                  </a:lnTo>
                  <a:lnTo>
                    <a:pt x="229" y="257"/>
                  </a:lnTo>
                  <a:lnTo>
                    <a:pt x="221" y="250"/>
                  </a:lnTo>
                  <a:lnTo>
                    <a:pt x="214" y="243"/>
                  </a:lnTo>
                  <a:lnTo>
                    <a:pt x="207" y="235"/>
                  </a:lnTo>
                  <a:lnTo>
                    <a:pt x="207" y="250"/>
                  </a:lnTo>
                  <a:lnTo>
                    <a:pt x="207" y="257"/>
                  </a:lnTo>
                  <a:lnTo>
                    <a:pt x="214" y="257"/>
                  </a:lnTo>
                  <a:lnTo>
                    <a:pt x="200" y="257"/>
                  </a:lnTo>
                  <a:lnTo>
                    <a:pt x="193" y="264"/>
                  </a:lnTo>
                  <a:lnTo>
                    <a:pt x="193" y="271"/>
                  </a:lnTo>
                  <a:lnTo>
                    <a:pt x="193" y="264"/>
                  </a:lnTo>
                  <a:lnTo>
                    <a:pt x="193" y="257"/>
                  </a:lnTo>
                  <a:lnTo>
                    <a:pt x="179" y="257"/>
                  </a:lnTo>
                  <a:lnTo>
                    <a:pt x="172" y="257"/>
                  </a:lnTo>
                  <a:lnTo>
                    <a:pt x="172" y="250"/>
                  </a:lnTo>
                  <a:lnTo>
                    <a:pt x="172" y="243"/>
                  </a:lnTo>
                  <a:lnTo>
                    <a:pt x="164" y="235"/>
                  </a:lnTo>
                  <a:lnTo>
                    <a:pt x="157" y="235"/>
                  </a:lnTo>
                  <a:lnTo>
                    <a:pt x="164" y="235"/>
                  </a:lnTo>
                  <a:lnTo>
                    <a:pt x="164" y="221"/>
                  </a:lnTo>
                  <a:lnTo>
                    <a:pt x="164" y="214"/>
                  </a:lnTo>
                  <a:lnTo>
                    <a:pt x="164" y="207"/>
                  </a:lnTo>
                  <a:lnTo>
                    <a:pt x="157" y="214"/>
                  </a:lnTo>
                  <a:lnTo>
                    <a:pt x="150" y="214"/>
                  </a:lnTo>
                  <a:lnTo>
                    <a:pt x="143" y="221"/>
                  </a:lnTo>
                  <a:lnTo>
                    <a:pt x="150" y="221"/>
                  </a:lnTo>
                  <a:lnTo>
                    <a:pt x="150" y="214"/>
                  </a:lnTo>
                  <a:lnTo>
                    <a:pt x="150" y="207"/>
                  </a:lnTo>
                  <a:lnTo>
                    <a:pt x="136" y="207"/>
                  </a:lnTo>
                  <a:lnTo>
                    <a:pt x="129" y="207"/>
                  </a:lnTo>
                  <a:lnTo>
                    <a:pt x="129" y="214"/>
                  </a:lnTo>
                  <a:lnTo>
                    <a:pt x="136" y="214"/>
                  </a:lnTo>
                  <a:lnTo>
                    <a:pt x="136" y="200"/>
                  </a:lnTo>
                  <a:lnTo>
                    <a:pt x="136" y="193"/>
                  </a:lnTo>
                  <a:lnTo>
                    <a:pt x="136" y="185"/>
                  </a:lnTo>
                  <a:lnTo>
                    <a:pt x="129" y="185"/>
                  </a:lnTo>
                  <a:lnTo>
                    <a:pt x="129" y="193"/>
                  </a:lnTo>
                  <a:lnTo>
                    <a:pt x="122" y="193"/>
                  </a:lnTo>
                  <a:lnTo>
                    <a:pt x="114" y="200"/>
                  </a:lnTo>
                  <a:lnTo>
                    <a:pt x="122" y="200"/>
                  </a:lnTo>
                  <a:lnTo>
                    <a:pt x="122" y="193"/>
                  </a:lnTo>
                  <a:lnTo>
                    <a:pt x="122" y="185"/>
                  </a:lnTo>
                  <a:lnTo>
                    <a:pt x="114" y="185"/>
                  </a:lnTo>
                  <a:lnTo>
                    <a:pt x="107" y="185"/>
                  </a:lnTo>
                  <a:lnTo>
                    <a:pt x="107" y="193"/>
                  </a:lnTo>
                  <a:lnTo>
                    <a:pt x="114" y="193"/>
                  </a:lnTo>
                  <a:lnTo>
                    <a:pt x="114" y="185"/>
                  </a:lnTo>
                  <a:lnTo>
                    <a:pt x="114" y="178"/>
                  </a:lnTo>
                  <a:lnTo>
                    <a:pt x="107" y="178"/>
                  </a:lnTo>
                  <a:lnTo>
                    <a:pt x="100" y="178"/>
                  </a:lnTo>
                  <a:lnTo>
                    <a:pt x="93" y="171"/>
                  </a:lnTo>
                  <a:lnTo>
                    <a:pt x="86" y="171"/>
                  </a:lnTo>
                  <a:lnTo>
                    <a:pt x="79" y="171"/>
                  </a:lnTo>
                  <a:lnTo>
                    <a:pt x="79" y="178"/>
                  </a:lnTo>
                  <a:lnTo>
                    <a:pt x="79" y="171"/>
                  </a:lnTo>
                  <a:lnTo>
                    <a:pt x="79" y="164"/>
                  </a:lnTo>
                  <a:lnTo>
                    <a:pt x="79" y="157"/>
                  </a:lnTo>
                  <a:lnTo>
                    <a:pt x="72" y="157"/>
                  </a:lnTo>
                  <a:lnTo>
                    <a:pt x="65" y="157"/>
                  </a:lnTo>
                  <a:lnTo>
                    <a:pt x="65" y="164"/>
                  </a:lnTo>
                  <a:lnTo>
                    <a:pt x="65" y="150"/>
                  </a:lnTo>
                  <a:lnTo>
                    <a:pt x="65" y="143"/>
                  </a:lnTo>
                  <a:lnTo>
                    <a:pt x="50" y="114"/>
                  </a:lnTo>
                  <a:lnTo>
                    <a:pt x="29" y="93"/>
                  </a:lnTo>
                  <a:lnTo>
                    <a:pt x="29" y="100"/>
                  </a:lnTo>
                  <a:lnTo>
                    <a:pt x="22" y="64"/>
                  </a:lnTo>
                  <a:lnTo>
                    <a:pt x="8" y="36"/>
                  </a:lnTo>
                  <a:lnTo>
                    <a:pt x="0" y="36"/>
                  </a:lnTo>
                  <a:lnTo>
                    <a:pt x="8" y="36"/>
                  </a:lnTo>
                  <a:lnTo>
                    <a:pt x="8" y="21"/>
                  </a:lnTo>
                  <a:lnTo>
                    <a:pt x="8" y="7"/>
                  </a:lnTo>
                  <a:lnTo>
                    <a:pt x="0" y="7"/>
                  </a:lnTo>
                  <a:lnTo>
                    <a:pt x="22" y="21"/>
                  </a:lnTo>
                  <a:lnTo>
                    <a:pt x="43" y="29"/>
                  </a:lnTo>
                  <a:lnTo>
                    <a:pt x="50" y="29"/>
                  </a:lnTo>
                  <a:lnTo>
                    <a:pt x="43" y="29"/>
                  </a:lnTo>
                  <a:lnTo>
                    <a:pt x="50" y="36"/>
                  </a:lnTo>
                  <a:lnTo>
                    <a:pt x="50" y="43"/>
                  </a:lnTo>
                  <a:lnTo>
                    <a:pt x="65" y="43"/>
                  </a:lnTo>
                  <a:lnTo>
                    <a:pt x="79" y="43"/>
                  </a:lnTo>
                  <a:lnTo>
                    <a:pt x="79" y="36"/>
                  </a:lnTo>
                  <a:lnTo>
                    <a:pt x="72" y="36"/>
                  </a:lnTo>
                  <a:lnTo>
                    <a:pt x="72" y="43"/>
                  </a:lnTo>
                  <a:lnTo>
                    <a:pt x="72" y="50"/>
                  </a:lnTo>
                  <a:lnTo>
                    <a:pt x="79" y="50"/>
                  </a:lnTo>
                  <a:lnTo>
                    <a:pt x="86" y="50"/>
                  </a:lnTo>
                  <a:lnTo>
                    <a:pt x="86" y="57"/>
                  </a:lnTo>
                  <a:lnTo>
                    <a:pt x="86" y="64"/>
                  </a:lnTo>
                  <a:lnTo>
                    <a:pt x="100" y="64"/>
                  </a:lnTo>
                  <a:lnTo>
                    <a:pt x="107" y="64"/>
                  </a:lnTo>
                  <a:lnTo>
                    <a:pt x="107" y="57"/>
                  </a:lnTo>
                  <a:lnTo>
                    <a:pt x="107" y="64"/>
                  </a:lnTo>
                  <a:lnTo>
                    <a:pt x="107" y="71"/>
                  </a:lnTo>
                  <a:lnTo>
                    <a:pt x="114" y="79"/>
                  </a:lnTo>
                  <a:lnTo>
                    <a:pt x="114" y="86"/>
                  </a:lnTo>
                  <a:lnTo>
                    <a:pt x="122" y="86"/>
                  </a:lnTo>
                  <a:lnTo>
                    <a:pt x="129" y="86"/>
                  </a:lnTo>
                  <a:lnTo>
                    <a:pt x="136" y="86"/>
                  </a:lnTo>
                  <a:lnTo>
                    <a:pt x="136" y="79"/>
                  </a:lnTo>
                  <a:lnTo>
                    <a:pt x="136" y="93"/>
                  </a:lnTo>
                  <a:lnTo>
                    <a:pt x="136" y="100"/>
                  </a:lnTo>
                  <a:lnTo>
                    <a:pt x="143" y="100"/>
                  </a:lnTo>
                  <a:lnTo>
                    <a:pt x="150" y="100"/>
                  </a:lnTo>
                  <a:lnTo>
                    <a:pt x="150" y="93"/>
                  </a:lnTo>
                  <a:lnTo>
                    <a:pt x="150" y="86"/>
                  </a:lnTo>
                  <a:lnTo>
                    <a:pt x="150" y="93"/>
                  </a:lnTo>
                  <a:lnTo>
                    <a:pt x="157" y="93"/>
                  </a:lnTo>
                  <a:lnTo>
                    <a:pt x="157" y="86"/>
                  </a:lnTo>
                  <a:lnTo>
                    <a:pt x="157" y="100"/>
                  </a:lnTo>
                  <a:lnTo>
                    <a:pt x="157" y="107"/>
                  </a:lnTo>
                  <a:lnTo>
                    <a:pt x="157" y="114"/>
                  </a:lnTo>
                  <a:lnTo>
                    <a:pt x="164" y="114"/>
                  </a:lnTo>
                  <a:lnTo>
                    <a:pt x="172" y="114"/>
                  </a:lnTo>
                  <a:lnTo>
                    <a:pt x="172" y="107"/>
                  </a:lnTo>
                  <a:lnTo>
                    <a:pt x="164" y="107"/>
                  </a:lnTo>
                  <a:lnTo>
                    <a:pt x="164" y="114"/>
                  </a:lnTo>
                  <a:lnTo>
                    <a:pt x="164" y="121"/>
                  </a:lnTo>
                  <a:lnTo>
                    <a:pt x="172" y="121"/>
                  </a:lnTo>
                  <a:lnTo>
                    <a:pt x="179" y="121"/>
                  </a:lnTo>
                  <a:lnTo>
                    <a:pt x="186" y="128"/>
                  </a:lnTo>
                  <a:lnTo>
                    <a:pt x="186" y="136"/>
                  </a:lnTo>
                  <a:lnTo>
                    <a:pt x="193" y="128"/>
                  </a:lnTo>
                  <a:lnTo>
                    <a:pt x="186" y="128"/>
                  </a:lnTo>
                  <a:lnTo>
                    <a:pt x="179" y="128"/>
                  </a:lnTo>
                  <a:lnTo>
                    <a:pt x="172" y="136"/>
                  </a:lnTo>
                  <a:lnTo>
                    <a:pt x="164" y="143"/>
                  </a:lnTo>
                  <a:lnTo>
                    <a:pt x="157" y="143"/>
                  </a:lnTo>
                  <a:lnTo>
                    <a:pt x="172" y="143"/>
                  </a:lnTo>
                  <a:lnTo>
                    <a:pt x="179" y="143"/>
                  </a:lnTo>
                  <a:lnTo>
                    <a:pt x="172" y="143"/>
                  </a:lnTo>
                  <a:lnTo>
                    <a:pt x="164" y="150"/>
                  </a:lnTo>
                  <a:lnTo>
                    <a:pt x="157" y="157"/>
                  </a:lnTo>
                  <a:lnTo>
                    <a:pt x="172" y="157"/>
                  </a:lnTo>
                  <a:lnTo>
                    <a:pt x="179" y="157"/>
                  </a:lnTo>
                  <a:lnTo>
                    <a:pt x="179" y="150"/>
                  </a:lnTo>
                  <a:lnTo>
                    <a:pt x="179" y="157"/>
                  </a:lnTo>
                  <a:lnTo>
                    <a:pt x="186" y="164"/>
                  </a:lnTo>
                  <a:lnTo>
                    <a:pt x="193" y="164"/>
                  </a:lnTo>
                  <a:lnTo>
                    <a:pt x="200" y="164"/>
                  </a:lnTo>
                  <a:lnTo>
                    <a:pt x="200" y="171"/>
                  </a:lnTo>
                  <a:lnTo>
                    <a:pt x="207" y="164"/>
                  </a:lnTo>
                  <a:lnTo>
                    <a:pt x="207" y="157"/>
                  </a:lnTo>
                  <a:lnTo>
                    <a:pt x="200" y="157"/>
                  </a:lnTo>
                  <a:lnTo>
                    <a:pt x="193" y="157"/>
                  </a:lnTo>
                  <a:lnTo>
                    <a:pt x="193" y="164"/>
                  </a:lnTo>
                  <a:lnTo>
                    <a:pt x="186" y="157"/>
                  </a:lnTo>
                  <a:lnTo>
                    <a:pt x="186" y="150"/>
                  </a:lnTo>
                  <a:lnTo>
                    <a:pt x="179" y="150"/>
                  </a:lnTo>
                  <a:lnTo>
                    <a:pt x="172" y="150"/>
                  </a:lnTo>
                  <a:lnTo>
                    <a:pt x="172" y="157"/>
                  </a:lnTo>
                  <a:lnTo>
                    <a:pt x="179" y="150"/>
                  </a:lnTo>
                  <a:lnTo>
                    <a:pt x="186" y="143"/>
                  </a:lnTo>
                  <a:lnTo>
                    <a:pt x="186" y="136"/>
                  </a:lnTo>
                  <a:lnTo>
                    <a:pt x="179" y="136"/>
                  </a:lnTo>
                  <a:lnTo>
                    <a:pt x="172" y="136"/>
                  </a:lnTo>
                  <a:lnTo>
                    <a:pt x="172" y="143"/>
                  </a:lnTo>
                  <a:lnTo>
                    <a:pt x="179" y="136"/>
                  </a:lnTo>
                  <a:lnTo>
                    <a:pt x="186" y="136"/>
                  </a:lnTo>
                  <a:lnTo>
                    <a:pt x="179" y="128"/>
                  </a:lnTo>
                  <a:lnTo>
                    <a:pt x="179" y="136"/>
                  </a:lnTo>
                  <a:lnTo>
                    <a:pt x="186" y="136"/>
                  </a:lnTo>
                  <a:lnTo>
                    <a:pt x="193" y="136"/>
                  </a:lnTo>
                  <a:lnTo>
                    <a:pt x="200" y="136"/>
                  </a:lnTo>
                  <a:lnTo>
                    <a:pt x="193" y="128"/>
                  </a:lnTo>
                  <a:lnTo>
                    <a:pt x="186" y="121"/>
                  </a:lnTo>
                  <a:lnTo>
                    <a:pt x="186" y="114"/>
                  </a:lnTo>
                  <a:lnTo>
                    <a:pt x="179" y="114"/>
                  </a:lnTo>
                  <a:lnTo>
                    <a:pt x="172" y="114"/>
                  </a:lnTo>
                  <a:lnTo>
                    <a:pt x="172" y="121"/>
                  </a:lnTo>
                  <a:lnTo>
                    <a:pt x="172" y="114"/>
                  </a:lnTo>
                  <a:lnTo>
                    <a:pt x="172" y="107"/>
                  </a:lnTo>
                  <a:lnTo>
                    <a:pt x="164" y="107"/>
                  </a:lnTo>
                  <a:lnTo>
                    <a:pt x="157" y="107"/>
                  </a:lnTo>
                  <a:lnTo>
                    <a:pt x="164" y="107"/>
                  </a:lnTo>
                  <a:lnTo>
                    <a:pt x="164" y="100"/>
                  </a:lnTo>
                  <a:lnTo>
                    <a:pt x="164" y="86"/>
                  </a:lnTo>
                  <a:lnTo>
                    <a:pt x="157" y="86"/>
                  </a:lnTo>
                  <a:lnTo>
                    <a:pt x="150" y="86"/>
                  </a:lnTo>
                  <a:lnTo>
                    <a:pt x="143" y="86"/>
                  </a:lnTo>
                  <a:lnTo>
                    <a:pt x="143" y="93"/>
                  </a:lnTo>
                  <a:lnTo>
                    <a:pt x="143" y="100"/>
                  </a:lnTo>
                  <a:lnTo>
                    <a:pt x="150" y="100"/>
                  </a:lnTo>
                  <a:lnTo>
                    <a:pt x="150" y="93"/>
                  </a:lnTo>
                  <a:lnTo>
                    <a:pt x="143" y="93"/>
                  </a:lnTo>
                  <a:lnTo>
                    <a:pt x="136" y="93"/>
                  </a:lnTo>
                  <a:lnTo>
                    <a:pt x="136" y="100"/>
                  </a:lnTo>
                  <a:lnTo>
                    <a:pt x="143" y="100"/>
                  </a:lnTo>
                  <a:lnTo>
                    <a:pt x="143" y="93"/>
                  </a:lnTo>
                  <a:lnTo>
                    <a:pt x="143" y="79"/>
                  </a:lnTo>
                  <a:lnTo>
                    <a:pt x="136" y="79"/>
                  </a:lnTo>
                  <a:lnTo>
                    <a:pt x="129" y="79"/>
                  </a:lnTo>
                  <a:lnTo>
                    <a:pt x="122" y="79"/>
                  </a:lnTo>
                  <a:lnTo>
                    <a:pt x="114" y="71"/>
                  </a:lnTo>
                  <a:lnTo>
                    <a:pt x="114" y="64"/>
                  </a:lnTo>
                  <a:lnTo>
                    <a:pt x="107" y="71"/>
                  </a:lnTo>
                  <a:lnTo>
                    <a:pt x="114" y="71"/>
                  </a:lnTo>
                  <a:lnTo>
                    <a:pt x="114" y="64"/>
                  </a:lnTo>
                  <a:lnTo>
                    <a:pt x="114" y="57"/>
                  </a:lnTo>
                  <a:lnTo>
                    <a:pt x="107" y="57"/>
                  </a:lnTo>
                  <a:lnTo>
                    <a:pt x="100" y="57"/>
                  </a:lnTo>
                  <a:lnTo>
                    <a:pt x="86" y="57"/>
                  </a:lnTo>
                  <a:lnTo>
                    <a:pt x="93" y="57"/>
                  </a:lnTo>
                  <a:lnTo>
                    <a:pt x="93" y="50"/>
                  </a:lnTo>
                  <a:lnTo>
                    <a:pt x="93" y="43"/>
                  </a:lnTo>
                  <a:lnTo>
                    <a:pt x="86" y="43"/>
                  </a:lnTo>
                  <a:lnTo>
                    <a:pt x="79" y="43"/>
                  </a:lnTo>
                  <a:lnTo>
                    <a:pt x="79" y="50"/>
                  </a:lnTo>
                  <a:lnTo>
                    <a:pt x="79" y="43"/>
                  </a:lnTo>
                  <a:lnTo>
                    <a:pt x="79" y="36"/>
                  </a:lnTo>
                  <a:lnTo>
                    <a:pt x="65" y="36"/>
                  </a:lnTo>
                  <a:lnTo>
                    <a:pt x="50" y="36"/>
                  </a:lnTo>
                  <a:lnTo>
                    <a:pt x="57" y="36"/>
                  </a:lnTo>
                  <a:lnTo>
                    <a:pt x="57" y="29"/>
                  </a:lnTo>
                  <a:lnTo>
                    <a:pt x="50" y="21"/>
                  </a:lnTo>
                  <a:lnTo>
                    <a:pt x="29" y="14"/>
                  </a:lnTo>
                  <a:lnTo>
                    <a:pt x="8" y="0"/>
                  </a:lnTo>
                  <a:lnTo>
                    <a:pt x="0" y="0"/>
                  </a:lnTo>
                  <a:lnTo>
                    <a:pt x="0" y="7"/>
                  </a:lnTo>
                  <a:lnTo>
                    <a:pt x="0" y="21"/>
                  </a:lnTo>
                  <a:lnTo>
                    <a:pt x="0" y="36"/>
                  </a:lnTo>
                  <a:lnTo>
                    <a:pt x="15" y="71"/>
                  </a:lnTo>
                  <a:lnTo>
                    <a:pt x="22" y="100"/>
                  </a:lnTo>
                  <a:lnTo>
                    <a:pt x="43" y="121"/>
                  </a:lnTo>
                  <a:lnTo>
                    <a:pt x="65" y="143"/>
                  </a:lnTo>
                  <a:lnTo>
                    <a:pt x="57" y="143"/>
                  </a:lnTo>
                  <a:lnTo>
                    <a:pt x="57" y="150"/>
                  </a:lnTo>
                  <a:lnTo>
                    <a:pt x="57" y="164"/>
                  </a:lnTo>
                  <a:lnTo>
                    <a:pt x="65" y="164"/>
                  </a:lnTo>
                  <a:lnTo>
                    <a:pt x="72" y="164"/>
                  </a:lnTo>
                  <a:lnTo>
                    <a:pt x="79" y="164"/>
                  </a:lnTo>
                  <a:lnTo>
                    <a:pt x="72" y="164"/>
                  </a:lnTo>
                  <a:lnTo>
                    <a:pt x="72" y="171"/>
                  </a:lnTo>
                  <a:lnTo>
                    <a:pt x="72" y="178"/>
                  </a:lnTo>
                  <a:lnTo>
                    <a:pt x="79" y="178"/>
                  </a:lnTo>
                  <a:lnTo>
                    <a:pt x="86" y="178"/>
                  </a:lnTo>
                  <a:lnTo>
                    <a:pt x="93" y="178"/>
                  </a:lnTo>
                  <a:lnTo>
                    <a:pt x="93" y="185"/>
                  </a:lnTo>
                  <a:lnTo>
                    <a:pt x="100" y="185"/>
                  </a:lnTo>
                  <a:lnTo>
                    <a:pt x="107" y="185"/>
                  </a:lnTo>
                  <a:lnTo>
                    <a:pt x="107" y="178"/>
                  </a:lnTo>
                  <a:lnTo>
                    <a:pt x="107" y="185"/>
                  </a:lnTo>
                  <a:lnTo>
                    <a:pt x="107" y="193"/>
                  </a:lnTo>
                  <a:lnTo>
                    <a:pt x="114" y="193"/>
                  </a:lnTo>
                  <a:lnTo>
                    <a:pt x="122" y="193"/>
                  </a:lnTo>
                  <a:lnTo>
                    <a:pt x="114" y="193"/>
                  </a:lnTo>
                  <a:lnTo>
                    <a:pt x="114" y="200"/>
                  </a:lnTo>
                  <a:lnTo>
                    <a:pt x="114" y="214"/>
                  </a:lnTo>
                  <a:lnTo>
                    <a:pt x="122" y="207"/>
                  </a:lnTo>
                  <a:lnTo>
                    <a:pt x="129" y="200"/>
                  </a:lnTo>
                  <a:lnTo>
                    <a:pt x="136" y="193"/>
                  </a:lnTo>
                  <a:lnTo>
                    <a:pt x="129" y="193"/>
                  </a:lnTo>
                  <a:lnTo>
                    <a:pt x="129" y="200"/>
                  </a:lnTo>
                  <a:lnTo>
                    <a:pt x="129" y="214"/>
                  </a:lnTo>
                  <a:lnTo>
                    <a:pt x="136" y="214"/>
                  </a:lnTo>
                  <a:lnTo>
                    <a:pt x="150" y="214"/>
                  </a:lnTo>
                  <a:lnTo>
                    <a:pt x="143" y="214"/>
                  </a:lnTo>
                  <a:lnTo>
                    <a:pt x="143" y="221"/>
                  </a:lnTo>
                  <a:lnTo>
                    <a:pt x="143" y="235"/>
                  </a:lnTo>
                  <a:lnTo>
                    <a:pt x="150" y="228"/>
                  </a:lnTo>
                  <a:lnTo>
                    <a:pt x="157" y="221"/>
                  </a:lnTo>
                  <a:lnTo>
                    <a:pt x="157" y="214"/>
                  </a:lnTo>
                  <a:lnTo>
                    <a:pt x="157" y="221"/>
                  </a:lnTo>
                  <a:lnTo>
                    <a:pt x="157" y="235"/>
                  </a:lnTo>
                  <a:lnTo>
                    <a:pt x="157" y="243"/>
                  </a:lnTo>
                  <a:lnTo>
                    <a:pt x="164" y="243"/>
                  </a:lnTo>
                  <a:lnTo>
                    <a:pt x="164" y="250"/>
                  </a:lnTo>
                  <a:lnTo>
                    <a:pt x="172" y="250"/>
                  </a:lnTo>
                  <a:lnTo>
                    <a:pt x="164" y="250"/>
                  </a:lnTo>
                  <a:lnTo>
                    <a:pt x="164" y="257"/>
                  </a:lnTo>
                  <a:lnTo>
                    <a:pt x="164" y="264"/>
                  </a:lnTo>
                  <a:lnTo>
                    <a:pt x="172" y="264"/>
                  </a:lnTo>
                  <a:lnTo>
                    <a:pt x="179" y="264"/>
                  </a:lnTo>
                  <a:lnTo>
                    <a:pt x="193" y="264"/>
                  </a:lnTo>
                  <a:lnTo>
                    <a:pt x="193" y="257"/>
                  </a:lnTo>
                  <a:lnTo>
                    <a:pt x="186" y="257"/>
                  </a:lnTo>
                  <a:lnTo>
                    <a:pt x="186" y="264"/>
                  </a:lnTo>
                  <a:lnTo>
                    <a:pt x="186" y="271"/>
                  </a:lnTo>
                  <a:lnTo>
                    <a:pt x="193" y="271"/>
                  </a:lnTo>
                  <a:lnTo>
                    <a:pt x="207" y="264"/>
                  </a:lnTo>
                  <a:lnTo>
                    <a:pt x="214" y="264"/>
                  </a:lnTo>
                  <a:lnTo>
                    <a:pt x="214" y="257"/>
                  </a:lnTo>
                  <a:lnTo>
                    <a:pt x="214" y="250"/>
                  </a:lnTo>
                  <a:lnTo>
                    <a:pt x="214" y="257"/>
                  </a:lnTo>
                  <a:lnTo>
                    <a:pt x="221" y="257"/>
                  </a:lnTo>
                  <a:lnTo>
                    <a:pt x="229" y="264"/>
                  </a:lnTo>
                  <a:lnTo>
                    <a:pt x="229" y="257"/>
                  </a:lnTo>
                  <a:lnTo>
                    <a:pt x="236" y="250"/>
                  </a:lnTo>
                  <a:lnTo>
                    <a:pt x="229" y="250"/>
                  </a:lnTo>
                  <a:lnTo>
                    <a:pt x="229" y="257"/>
                  </a:lnTo>
                  <a:lnTo>
                    <a:pt x="229" y="264"/>
                  </a:lnTo>
                  <a:lnTo>
                    <a:pt x="243" y="257"/>
                  </a:lnTo>
                  <a:lnTo>
                    <a:pt x="257" y="250"/>
                  </a:lnTo>
                  <a:lnTo>
                    <a:pt x="250" y="250"/>
                  </a:lnTo>
                  <a:lnTo>
                    <a:pt x="257" y="250"/>
                  </a:lnTo>
                  <a:lnTo>
                    <a:pt x="264" y="250"/>
                  </a:lnTo>
                  <a:lnTo>
                    <a:pt x="271" y="250"/>
                  </a:lnTo>
                  <a:lnTo>
                    <a:pt x="264" y="243"/>
                  </a:lnTo>
                  <a:lnTo>
                    <a:pt x="257" y="235"/>
                  </a:lnTo>
                  <a:lnTo>
                    <a:pt x="250" y="235"/>
                  </a:lnTo>
                  <a:lnTo>
                    <a:pt x="257" y="235"/>
                  </a:lnTo>
                  <a:lnTo>
                    <a:pt x="257" y="228"/>
                  </a:lnTo>
                  <a:lnTo>
                    <a:pt x="257" y="221"/>
                  </a:lnTo>
                  <a:lnTo>
                    <a:pt x="250" y="221"/>
                  </a:lnTo>
                  <a:lnTo>
                    <a:pt x="243" y="221"/>
                  </a:lnTo>
                  <a:lnTo>
                    <a:pt x="243" y="214"/>
                  </a:lnTo>
                  <a:lnTo>
                    <a:pt x="236" y="207"/>
                  </a:lnTo>
                  <a:lnTo>
                    <a:pt x="236" y="200"/>
                  </a:lnTo>
                  <a:lnTo>
                    <a:pt x="229" y="200"/>
                  </a:lnTo>
                  <a:lnTo>
                    <a:pt x="221" y="200"/>
                  </a:lnTo>
                  <a:lnTo>
                    <a:pt x="229" y="200"/>
                  </a:lnTo>
                  <a:lnTo>
                    <a:pt x="221" y="193"/>
                  </a:lnTo>
                  <a:lnTo>
                    <a:pt x="214" y="185"/>
                  </a:lnTo>
                  <a:lnTo>
                    <a:pt x="214" y="193"/>
                  </a:lnTo>
                  <a:lnTo>
                    <a:pt x="221" y="193"/>
                  </a:lnTo>
                  <a:lnTo>
                    <a:pt x="236" y="193"/>
                  </a:lnTo>
                  <a:lnTo>
                    <a:pt x="229" y="185"/>
                  </a:lnTo>
                  <a:lnTo>
                    <a:pt x="221" y="185"/>
                  </a:lnTo>
                  <a:lnTo>
                    <a:pt x="214" y="178"/>
                  </a:lnTo>
                  <a:lnTo>
                    <a:pt x="214" y="171"/>
                  </a:lnTo>
                  <a:lnTo>
                    <a:pt x="207" y="164"/>
                  </a:lnTo>
                  <a:lnTo>
                    <a:pt x="207" y="171"/>
                  </a:lnTo>
                  <a:close/>
                </a:path>
              </a:pathLst>
            </a:custGeom>
            <a:solidFill>
              <a:srgbClr val="000000"/>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41" name="Freeform 240"/>
            <p:cNvSpPr>
              <a:spLocks/>
            </p:cNvSpPr>
            <p:nvPr/>
          </p:nvSpPr>
          <p:spPr bwMode="white">
            <a:xfrm>
              <a:off x="8223250" y="1470025"/>
              <a:ext cx="112713" cy="350838"/>
            </a:xfrm>
            <a:custGeom>
              <a:avLst/>
              <a:gdLst>
                <a:gd name="T0" fmla="*/ 52924310 w 71"/>
                <a:gd name="T1" fmla="*/ 17641913 h 221"/>
                <a:gd name="T2" fmla="*/ 70564688 w 71"/>
                <a:gd name="T3" fmla="*/ 55443517 h 221"/>
                <a:gd name="T4" fmla="*/ 70564688 w 71"/>
                <a:gd name="T5" fmla="*/ 90725754 h 221"/>
                <a:gd name="T6" fmla="*/ 70564688 w 71"/>
                <a:gd name="T7" fmla="*/ 126007992 h 221"/>
                <a:gd name="T8" fmla="*/ 88206654 w 71"/>
                <a:gd name="T9" fmla="*/ 181451509 h 221"/>
                <a:gd name="T10" fmla="*/ 126008371 w 71"/>
                <a:gd name="T11" fmla="*/ 234375659 h 221"/>
                <a:gd name="T12" fmla="*/ 126008371 w 71"/>
                <a:gd name="T13" fmla="*/ 252015984 h 221"/>
                <a:gd name="T14" fmla="*/ 126008371 w 71"/>
                <a:gd name="T15" fmla="*/ 287298222 h 221"/>
                <a:gd name="T16" fmla="*/ 143650337 w 71"/>
                <a:gd name="T17" fmla="*/ 325101413 h 221"/>
                <a:gd name="T18" fmla="*/ 143650337 w 71"/>
                <a:gd name="T19" fmla="*/ 360383651 h 221"/>
                <a:gd name="T20" fmla="*/ 143650337 w 71"/>
                <a:gd name="T21" fmla="*/ 413306214 h 221"/>
                <a:gd name="T22" fmla="*/ 161290715 w 71"/>
                <a:gd name="T23" fmla="*/ 468749731 h 221"/>
                <a:gd name="T24" fmla="*/ 178932681 w 71"/>
                <a:gd name="T25" fmla="*/ 521673881 h 221"/>
                <a:gd name="T26" fmla="*/ 178932681 w 71"/>
                <a:gd name="T27" fmla="*/ 539314206 h 221"/>
                <a:gd name="T28" fmla="*/ 178932681 w 71"/>
                <a:gd name="T29" fmla="*/ 556956119 h 221"/>
                <a:gd name="T30" fmla="*/ 161290715 w 71"/>
                <a:gd name="T31" fmla="*/ 521673881 h 221"/>
                <a:gd name="T32" fmla="*/ 143650337 w 71"/>
                <a:gd name="T33" fmla="*/ 486391643 h 221"/>
                <a:gd name="T34" fmla="*/ 143650337 w 71"/>
                <a:gd name="T35" fmla="*/ 468749731 h 221"/>
                <a:gd name="T36" fmla="*/ 143650337 w 71"/>
                <a:gd name="T37" fmla="*/ 430948127 h 221"/>
                <a:gd name="T38" fmla="*/ 126008371 w 71"/>
                <a:gd name="T39" fmla="*/ 430948127 h 221"/>
                <a:gd name="T40" fmla="*/ 126008371 w 71"/>
                <a:gd name="T41" fmla="*/ 378023976 h 221"/>
                <a:gd name="T42" fmla="*/ 126008371 w 71"/>
                <a:gd name="T43" fmla="*/ 325101413 h 221"/>
                <a:gd name="T44" fmla="*/ 105847032 w 71"/>
                <a:gd name="T45" fmla="*/ 325101413 h 221"/>
                <a:gd name="T46" fmla="*/ 88206654 w 71"/>
                <a:gd name="T47" fmla="*/ 325101413 h 221"/>
                <a:gd name="T48" fmla="*/ 88206654 w 71"/>
                <a:gd name="T49" fmla="*/ 287298222 h 221"/>
                <a:gd name="T50" fmla="*/ 88206654 w 71"/>
                <a:gd name="T51" fmla="*/ 252015984 h 221"/>
                <a:gd name="T52" fmla="*/ 70564688 w 71"/>
                <a:gd name="T53" fmla="*/ 252015984 h 221"/>
                <a:gd name="T54" fmla="*/ 70564688 w 71"/>
                <a:gd name="T55" fmla="*/ 234375659 h 221"/>
                <a:gd name="T56" fmla="*/ 70564688 w 71"/>
                <a:gd name="T57" fmla="*/ 216733746 h 221"/>
                <a:gd name="T58" fmla="*/ 88206654 w 71"/>
                <a:gd name="T59" fmla="*/ 199093421 h 221"/>
                <a:gd name="T60" fmla="*/ 70564688 w 71"/>
                <a:gd name="T61" fmla="*/ 181451509 h 221"/>
                <a:gd name="T62" fmla="*/ 70564688 w 71"/>
                <a:gd name="T63" fmla="*/ 199093421 h 221"/>
                <a:gd name="T64" fmla="*/ 52924310 w 71"/>
                <a:gd name="T65" fmla="*/ 181451509 h 221"/>
                <a:gd name="T66" fmla="*/ 35282344 w 71"/>
                <a:gd name="T67" fmla="*/ 181451509 h 221"/>
                <a:gd name="T68" fmla="*/ 35282344 w 71"/>
                <a:gd name="T69" fmla="*/ 126007992 h 221"/>
                <a:gd name="T70" fmla="*/ 35282344 w 71"/>
                <a:gd name="T71" fmla="*/ 73085429 h 221"/>
                <a:gd name="T72" fmla="*/ 17641966 w 71"/>
                <a:gd name="T73" fmla="*/ 73085429 h 221"/>
                <a:gd name="T74" fmla="*/ 0 w 71"/>
                <a:gd name="T75" fmla="*/ 73085429 h 221"/>
                <a:gd name="T76" fmla="*/ 0 w 71"/>
                <a:gd name="T77" fmla="*/ 55443517 h 221"/>
                <a:gd name="T78" fmla="*/ 0 w 71"/>
                <a:gd name="T79" fmla="*/ 17641913 h 221"/>
                <a:gd name="T80" fmla="*/ 17641966 w 71"/>
                <a:gd name="T81" fmla="*/ 17641913 h 221"/>
                <a:gd name="T82" fmla="*/ 35282344 w 71"/>
                <a:gd name="T83" fmla="*/ 17641913 h 221"/>
                <a:gd name="T84" fmla="*/ 17641966 w 71"/>
                <a:gd name="T85" fmla="*/ 0 h 221"/>
                <a:gd name="T86" fmla="*/ 0 w 71"/>
                <a:gd name="T87" fmla="*/ 0 h 221"/>
                <a:gd name="T88" fmla="*/ 17641966 w 71"/>
                <a:gd name="T89" fmla="*/ 0 h 221"/>
                <a:gd name="T90" fmla="*/ 35282344 w 71"/>
                <a:gd name="T91" fmla="*/ 0 h 221"/>
                <a:gd name="T92" fmla="*/ 35282344 w 71"/>
                <a:gd name="T93" fmla="*/ 17641913 h 221"/>
                <a:gd name="T94" fmla="*/ 52924310 w 71"/>
                <a:gd name="T95" fmla="*/ 17641913 h 22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1"/>
                <a:gd name="T145" fmla="*/ 0 h 221"/>
                <a:gd name="T146" fmla="*/ 71 w 71"/>
                <a:gd name="T147" fmla="*/ 221 h 22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1" h="221">
                  <a:moveTo>
                    <a:pt x="21" y="7"/>
                  </a:moveTo>
                  <a:lnTo>
                    <a:pt x="28" y="22"/>
                  </a:lnTo>
                  <a:lnTo>
                    <a:pt x="28" y="36"/>
                  </a:lnTo>
                  <a:lnTo>
                    <a:pt x="28" y="50"/>
                  </a:lnTo>
                  <a:lnTo>
                    <a:pt x="35" y="72"/>
                  </a:lnTo>
                  <a:lnTo>
                    <a:pt x="50" y="93"/>
                  </a:lnTo>
                  <a:lnTo>
                    <a:pt x="50" y="100"/>
                  </a:lnTo>
                  <a:lnTo>
                    <a:pt x="50" y="114"/>
                  </a:lnTo>
                  <a:lnTo>
                    <a:pt x="57" y="129"/>
                  </a:lnTo>
                  <a:lnTo>
                    <a:pt x="57" y="143"/>
                  </a:lnTo>
                  <a:lnTo>
                    <a:pt x="57" y="164"/>
                  </a:lnTo>
                  <a:lnTo>
                    <a:pt x="64" y="186"/>
                  </a:lnTo>
                  <a:lnTo>
                    <a:pt x="71" y="207"/>
                  </a:lnTo>
                  <a:lnTo>
                    <a:pt x="71" y="214"/>
                  </a:lnTo>
                  <a:lnTo>
                    <a:pt x="71" y="221"/>
                  </a:lnTo>
                  <a:lnTo>
                    <a:pt x="64" y="207"/>
                  </a:lnTo>
                  <a:lnTo>
                    <a:pt x="57" y="193"/>
                  </a:lnTo>
                  <a:lnTo>
                    <a:pt x="57" y="186"/>
                  </a:lnTo>
                  <a:lnTo>
                    <a:pt x="57" y="171"/>
                  </a:lnTo>
                  <a:lnTo>
                    <a:pt x="50" y="171"/>
                  </a:lnTo>
                  <a:lnTo>
                    <a:pt x="50" y="150"/>
                  </a:lnTo>
                  <a:lnTo>
                    <a:pt x="50" y="129"/>
                  </a:lnTo>
                  <a:lnTo>
                    <a:pt x="42" y="129"/>
                  </a:lnTo>
                  <a:lnTo>
                    <a:pt x="35" y="129"/>
                  </a:lnTo>
                  <a:lnTo>
                    <a:pt x="35" y="114"/>
                  </a:lnTo>
                  <a:lnTo>
                    <a:pt x="35" y="100"/>
                  </a:lnTo>
                  <a:lnTo>
                    <a:pt x="28" y="100"/>
                  </a:lnTo>
                  <a:lnTo>
                    <a:pt x="28" y="93"/>
                  </a:lnTo>
                  <a:lnTo>
                    <a:pt x="28" y="86"/>
                  </a:lnTo>
                  <a:lnTo>
                    <a:pt x="35" y="79"/>
                  </a:lnTo>
                  <a:lnTo>
                    <a:pt x="28" y="72"/>
                  </a:lnTo>
                  <a:lnTo>
                    <a:pt x="28" y="79"/>
                  </a:lnTo>
                  <a:lnTo>
                    <a:pt x="21" y="72"/>
                  </a:lnTo>
                  <a:lnTo>
                    <a:pt x="14" y="72"/>
                  </a:lnTo>
                  <a:lnTo>
                    <a:pt x="14" y="50"/>
                  </a:lnTo>
                  <a:lnTo>
                    <a:pt x="14" y="29"/>
                  </a:lnTo>
                  <a:lnTo>
                    <a:pt x="7" y="29"/>
                  </a:lnTo>
                  <a:lnTo>
                    <a:pt x="0" y="29"/>
                  </a:lnTo>
                  <a:lnTo>
                    <a:pt x="0" y="22"/>
                  </a:lnTo>
                  <a:lnTo>
                    <a:pt x="0" y="7"/>
                  </a:lnTo>
                  <a:lnTo>
                    <a:pt x="7" y="7"/>
                  </a:lnTo>
                  <a:lnTo>
                    <a:pt x="14" y="7"/>
                  </a:lnTo>
                  <a:lnTo>
                    <a:pt x="7" y="0"/>
                  </a:lnTo>
                  <a:lnTo>
                    <a:pt x="0" y="0"/>
                  </a:lnTo>
                  <a:lnTo>
                    <a:pt x="7" y="0"/>
                  </a:lnTo>
                  <a:lnTo>
                    <a:pt x="14" y="0"/>
                  </a:lnTo>
                  <a:lnTo>
                    <a:pt x="14" y="7"/>
                  </a:lnTo>
                  <a:lnTo>
                    <a:pt x="21" y="7"/>
                  </a:lnTo>
                  <a:close/>
                </a:path>
              </a:pathLst>
            </a:custGeom>
            <a:no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42" name="Freeform 241"/>
            <p:cNvSpPr>
              <a:spLocks/>
            </p:cNvSpPr>
            <p:nvPr/>
          </p:nvSpPr>
          <p:spPr bwMode="auto">
            <a:xfrm>
              <a:off x="8223250" y="1470025"/>
              <a:ext cx="112713" cy="350838"/>
            </a:xfrm>
            <a:custGeom>
              <a:avLst/>
              <a:gdLst>
                <a:gd name="T0" fmla="*/ 52924310 w 71"/>
                <a:gd name="T1" fmla="*/ 17641913 h 221"/>
                <a:gd name="T2" fmla="*/ 70564688 w 71"/>
                <a:gd name="T3" fmla="*/ 55443517 h 221"/>
                <a:gd name="T4" fmla="*/ 70564688 w 71"/>
                <a:gd name="T5" fmla="*/ 90725754 h 221"/>
                <a:gd name="T6" fmla="*/ 70564688 w 71"/>
                <a:gd name="T7" fmla="*/ 126007992 h 221"/>
                <a:gd name="T8" fmla="*/ 88206654 w 71"/>
                <a:gd name="T9" fmla="*/ 181451509 h 221"/>
                <a:gd name="T10" fmla="*/ 126008371 w 71"/>
                <a:gd name="T11" fmla="*/ 234375659 h 221"/>
                <a:gd name="T12" fmla="*/ 126008371 w 71"/>
                <a:gd name="T13" fmla="*/ 252015984 h 221"/>
                <a:gd name="T14" fmla="*/ 126008371 w 71"/>
                <a:gd name="T15" fmla="*/ 287298222 h 221"/>
                <a:gd name="T16" fmla="*/ 143650337 w 71"/>
                <a:gd name="T17" fmla="*/ 325101413 h 221"/>
                <a:gd name="T18" fmla="*/ 143650337 w 71"/>
                <a:gd name="T19" fmla="*/ 360383651 h 221"/>
                <a:gd name="T20" fmla="*/ 143650337 w 71"/>
                <a:gd name="T21" fmla="*/ 413306214 h 221"/>
                <a:gd name="T22" fmla="*/ 161290715 w 71"/>
                <a:gd name="T23" fmla="*/ 468749731 h 221"/>
                <a:gd name="T24" fmla="*/ 178932681 w 71"/>
                <a:gd name="T25" fmla="*/ 521673881 h 221"/>
                <a:gd name="T26" fmla="*/ 178932681 w 71"/>
                <a:gd name="T27" fmla="*/ 539314206 h 221"/>
                <a:gd name="T28" fmla="*/ 178932681 w 71"/>
                <a:gd name="T29" fmla="*/ 556956119 h 221"/>
                <a:gd name="T30" fmla="*/ 161290715 w 71"/>
                <a:gd name="T31" fmla="*/ 521673881 h 221"/>
                <a:gd name="T32" fmla="*/ 143650337 w 71"/>
                <a:gd name="T33" fmla="*/ 486391643 h 221"/>
                <a:gd name="T34" fmla="*/ 143650337 w 71"/>
                <a:gd name="T35" fmla="*/ 468749731 h 221"/>
                <a:gd name="T36" fmla="*/ 143650337 w 71"/>
                <a:gd name="T37" fmla="*/ 430948127 h 221"/>
                <a:gd name="T38" fmla="*/ 126008371 w 71"/>
                <a:gd name="T39" fmla="*/ 430948127 h 221"/>
                <a:gd name="T40" fmla="*/ 126008371 w 71"/>
                <a:gd name="T41" fmla="*/ 378023976 h 221"/>
                <a:gd name="T42" fmla="*/ 126008371 w 71"/>
                <a:gd name="T43" fmla="*/ 325101413 h 221"/>
                <a:gd name="T44" fmla="*/ 105847032 w 71"/>
                <a:gd name="T45" fmla="*/ 325101413 h 221"/>
                <a:gd name="T46" fmla="*/ 88206654 w 71"/>
                <a:gd name="T47" fmla="*/ 325101413 h 221"/>
                <a:gd name="T48" fmla="*/ 88206654 w 71"/>
                <a:gd name="T49" fmla="*/ 287298222 h 221"/>
                <a:gd name="T50" fmla="*/ 88206654 w 71"/>
                <a:gd name="T51" fmla="*/ 252015984 h 221"/>
                <a:gd name="T52" fmla="*/ 70564688 w 71"/>
                <a:gd name="T53" fmla="*/ 252015984 h 221"/>
                <a:gd name="T54" fmla="*/ 70564688 w 71"/>
                <a:gd name="T55" fmla="*/ 234375659 h 221"/>
                <a:gd name="T56" fmla="*/ 70564688 w 71"/>
                <a:gd name="T57" fmla="*/ 216733746 h 221"/>
                <a:gd name="T58" fmla="*/ 88206654 w 71"/>
                <a:gd name="T59" fmla="*/ 199093421 h 221"/>
                <a:gd name="T60" fmla="*/ 70564688 w 71"/>
                <a:gd name="T61" fmla="*/ 181451509 h 221"/>
                <a:gd name="T62" fmla="*/ 70564688 w 71"/>
                <a:gd name="T63" fmla="*/ 199093421 h 221"/>
                <a:gd name="T64" fmla="*/ 52924310 w 71"/>
                <a:gd name="T65" fmla="*/ 181451509 h 221"/>
                <a:gd name="T66" fmla="*/ 35282344 w 71"/>
                <a:gd name="T67" fmla="*/ 181451509 h 221"/>
                <a:gd name="T68" fmla="*/ 35282344 w 71"/>
                <a:gd name="T69" fmla="*/ 126007992 h 221"/>
                <a:gd name="T70" fmla="*/ 35282344 w 71"/>
                <a:gd name="T71" fmla="*/ 73085429 h 221"/>
                <a:gd name="T72" fmla="*/ 17641966 w 71"/>
                <a:gd name="T73" fmla="*/ 73085429 h 221"/>
                <a:gd name="T74" fmla="*/ 0 w 71"/>
                <a:gd name="T75" fmla="*/ 73085429 h 221"/>
                <a:gd name="T76" fmla="*/ 0 w 71"/>
                <a:gd name="T77" fmla="*/ 55443517 h 221"/>
                <a:gd name="T78" fmla="*/ 0 w 71"/>
                <a:gd name="T79" fmla="*/ 17641913 h 221"/>
                <a:gd name="T80" fmla="*/ 17641966 w 71"/>
                <a:gd name="T81" fmla="*/ 17641913 h 221"/>
                <a:gd name="T82" fmla="*/ 35282344 w 71"/>
                <a:gd name="T83" fmla="*/ 17641913 h 221"/>
                <a:gd name="T84" fmla="*/ 17641966 w 71"/>
                <a:gd name="T85" fmla="*/ 0 h 221"/>
                <a:gd name="T86" fmla="*/ 0 w 71"/>
                <a:gd name="T87" fmla="*/ 0 h 221"/>
                <a:gd name="T88" fmla="*/ 17641966 w 71"/>
                <a:gd name="T89" fmla="*/ 0 h 221"/>
                <a:gd name="T90" fmla="*/ 35282344 w 71"/>
                <a:gd name="T91" fmla="*/ 0 h 221"/>
                <a:gd name="T92" fmla="*/ 35282344 w 71"/>
                <a:gd name="T93" fmla="*/ 17641913 h 22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1"/>
                <a:gd name="T142" fmla="*/ 0 h 221"/>
                <a:gd name="T143" fmla="*/ 71 w 71"/>
                <a:gd name="T144" fmla="*/ 221 h 22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1" h="221">
                  <a:moveTo>
                    <a:pt x="21" y="7"/>
                  </a:moveTo>
                  <a:lnTo>
                    <a:pt x="28" y="22"/>
                  </a:lnTo>
                  <a:lnTo>
                    <a:pt x="28" y="36"/>
                  </a:lnTo>
                  <a:lnTo>
                    <a:pt x="28" y="50"/>
                  </a:lnTo>
                  <a:lnTo>
                    <a:pt x="35" y="72"/>
                  </a:lnTo>
                  <a:lnTo>
                    <a:pt x="50" y="93"/>
                  </a:lnTo>
                  <a:lnTo>
                    <a:pt x="50" y="100"/>
                  </a:lnTo>
                  <a:lnTo>
                    <a:pt x="50" y="114"/>
                  </a:lnTo>
                  <a:lnTo>
                    <a:pt x="57" y="129"/>
                  </a:lnTo>
                  <a:lnTo>
                    <a:pt x="57" y="143"/>
                  </a:lnTo>
                  <a:lnTo>
                    <a:pt x="57" y="164"/>
                  </a:lnTo>
                  <a:lnTo>
                    <a:pt x="64" y="186"/>
                  </a:lnTo>
                  <a:lnTo>
                    <a:pt x="71" y="207"/>
                  </a:lnTo>
                  <a:lnTo>
                    <a:pt x="71" y="214"/>
                  </a:lnTo>
                  <a:lnTo>
                    <a:pt x="71" y="221"/>
                  </a:lnTo>
                  <a:lnTo>
                    <a:pt x="64" y="207"/>
                  </a:lnTo>
                  <a:lnTo>
                    <a:pt x="57" y="193"/>
                  </a:lnTo>
                  <a:lnTo>
                    <a:pt x="57" y="186"/>
                  </a:lnTo>
                  <a:lnTo>
                    <a:pt x="57" y="171"/>
                  </a:lnTo>
                  <a:lnTo>
                    <a:pt x="50" y="171"/>
                  </a:lnTo>
                  <a:lnTo>
                    <a:pt x="50" y="150"/>
                  </a:lnTo>
                  <a:lnTo>
                    <a:pt x="50" y="129"/>
                  </a:lnTo>
                  <a:lnTo>
                    <a:pt x="42" y="129"/>
                  </a:lnTo>
                  <a:lnTo>
                    <a:pt x="35" y="129"/>
                  </a:lnTo>
                  <a:lnTo>
                    <a:pt x="35" y="114"/>
                  </a:lnTo>
                  <a:lnTo>
                    <a:pt x="35" y="100"/>
                  </a:lnTo>
                  <a:lnTo>
                    <a:pt x="28" y="100"/>
                  </a:lnTo>
                  <a:lnTo>
                    <a:pt x="28" y="93"/>
                  </a:lnTo>
                  <a:lnTo>
                    <a:pt x="28" y="86"/>
                  </a:lnTo>
                  <a:lnTo>
                    <a:pt x="35" y="79"/>
                  </a:lnTo>
                  <a:lnTo>
                    <a:pt x="28" y="72"/>
                  </a:lnTo>
                  <a:lnTo>
                    <a:pt x="28" y="79"/>
                  </a:lnTo>
                  <a:lnTo>
                    <a:pt x="21" y="72"/>
                  </a:lnTo>
                  <a:lnTo>
                    <a:pt x="14" y="72"/>
                  </a:lnTo>
                  <a:lnTo>
                    <a:pt x="14" y="50"/>
                  </a:lnTo>
                  <a:lnTo>
                    <a:pt x="14" y="29"/>
                  </a:lnTo>
                  <a:lnTo>
                    <a:pt x="7" y="29"/>
                  </a:lnTo>
                  <a:lnTo>
                    <a:pt x="0" y="29"/>
                  </a:lnTo>
                  <a:lnTo>
                    <a:pt x="0" y="22"/>
                  </a:lnTo>
                  <a:lnTo>
                    <a:pt x="0" y="7"/>
                  </a:lnTo>
                  <a:lnTo>
                    <a:pt x="7" y="7"/>
                  </a:lnTo>
                  <a:lnTo>
                    <a:pt x="14" y="7"/>
                  </a:lnTo>
                  <a:lnTo>
                    <a:pt x="7" y="0"/>
                  </a:lnTo>
                  <a:lnTo>
                    <a:pt x="0" y="0"/>
                  </a:lnTo>
                  <a:lnTo>
                    <a:pt x="7" y="0"/>
                  </a:lnTo>
                  <a:lnTo>
                    <a:pt x="14" y="0"/>
                  </a:lnTo>
                  <a:lnTo>
                    <a:pt x="14" y="7"/>
                  </a:lnTo>
                </a:path>
              </a:pathLst>
            </a:custGeom>
            <a:solidFill>
              <a:schemeClr val="tx2">
                <a:lumMod val="40000"/>
                <a:lumOff val="60000"/>
              </a:schemeClr>
            </a:solid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43" name="Freeform 242"/>
            <p:cNvSpPr>
              <a:spLocks/>
            </p:cNvSpPr>
            <p:nvPr/>
          </p:nvSpPr>
          <p:spPr bwMode="auto">
            <a:xfrm>
              <a:off x="8132763" y="1470025"/>
              <a:ext cx="79375" cy="68263"/>
            </a:xfrm>
            <a:custGeom>
              <a:avLst/>
              <a:gdLst>
                <a:gd name="T0" fmla="*/ 105846563 w 50"/>
                <a:gd name="T1" fmla="*/ 0 h 43"/>
                <a:gd name="T2" fmla="*/ 126007813 w 50"/>
                <a:gd name="T3" fmla="*/ 0 h 43"/>
                <a:gd name="T4" fmla="*/ 126007813 w 50"/>
                <a:gd name="T5" fmla="*/ 37803414 h 43"/>
                <a:gd name="T6" fmla="*/ 126007813 w 50"/>
                <a:gd name="T7" fmla="*/ 73085860 h 43"/>
                <a:gd name="T8" fmla="*/ 105846563 w 50"/>
                <a:gd name="T9" fmla="*/ 90726290 h 43"/>
                <a:gd name="T10" fmla="*/ 88206263 w 50"/>
                <a:gd name="T11" fmla="*/ 108368306 h 43"/>
                <a:gd name="T12" fmla="*/ 88206263 w 50"/>
                <a:gd name="T13" fmla="*/ 90726290 h 43"/>
                <a:gd name="T14" fmla="*/ 88206263 w 50"/>
                <a:gd name="T15" fmla="*/ 73085860 h 43"/>
                <a:gd name="T16" fmla="*/ 70564375 w 50"/>
                <a:gd name="T17" fmla="*/ 73085860 h 43"/>
                <a:gd name="T18" fmla="*/ 52924075 w 50"/>
                <a:gd name="T19" fmla="*/ 73085860 h 43"/>
                <a:gd name="T20" fmla="*/ 35282188 w 50"/>
                <a:gd name="T21" fmla="*/ 90726290 h 43"/>
                <a:gd name="T22" fmla="*/ 17641888 w 50"/>
                <a:gd name="T23" fmla="*/ 108368306 h 43"/>
                <a:gd name="T24" fmla="*/ 17641888 w 50"/>
                <a:gd name="T25" fmla="*/ 73085860 h 43"/>
                <a:gd name="T26" fmla="*/ 17641888 w 50"/>
                <a:gd name="T27" fmla="*/ 55443844 h 43"/>
                <a:gd name="T28" fmla="*/ 35282188 w 50"/>
                <a:gd name="T29" fmla="*/ 37803414 h 43"/>
                <a:gd name="T30" fmla="*/ 52924075 w 50"/>
                <a:gd name="T31" fmla="*/ 17642017 h 43"/>
                <a:gd name="T32" fmla="*/ 17641888 w 50"/>
                <a:gd name="T33" fmla="*/ 17642017 h 43"/>
                <a:gd name="T34" fmla="*/ 0 w 50"/>
                <a:gd name="T35" fmla="*/ 17642017 h 43"/>
                <a:gd name="T36" fmla="*/ 0 w 50"/>
                <a:gd name="T37" fmla="*/ 0 h 43"/>
                <a:gd name="T38" fmla="*/ 52924075 w 50"/>
                <a:gd name="T39" fmla="*/ 0 h 43"/>
                <a:gd name="T40" fmla="*/ 88206263 w 50"/>
                <a:gd name="T41" fmla="*/ 0 h 43"/>
                <a:gd name="T42" fmla="*/ 88206263 w 50"/>
                <a:gd name="T43" fmla="*/ 0 h 43"/>
                <a:gd name="T44" fmla="*/ 105846563 w 50"/>
                <a:gd name="T45" fmla="*/ 0 h 4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0"/>
                <a:gd name="T70" fmla="*/ 0 h 43"/>
                <a:gd name="T71" fmla="*/ 50 w 50"/>
                <a:gd name="T72" fmla="*/ 43 h 4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0" h="43">
                  <a:moveTo>
                    <a:pt x="42" y="0"/>
                  </a:moveTo>
                  <a:lnTo>
                    <a:pt x="50" y="0"/>
                  </a:lnTo>
                  <a:lnTo>
                    <a:pt x="50" y="15"/>
                  </a:lnTo>
                  <a:lnTo>
                    <a:pt x="50" y="29"/>
                  </a:lnTo>
                  <a:lnTo>
                    <a:pt x="42" y="36"/>
                  </a:lnTo>
                  <a:lnTo>
                    <a:pt x="35" y="43"/>
                  </a:lnTo>
                  <a:lnTo>
                    <a:pt x="35" y="36"/>
                  </a:lnTo>
                  <a:lnTo>
                    <a:pt x="35" y="29"/>
                  </a:lnTo>
                  <a:lnTo>
                    <a:pt x="28" y="29"/>
                  </a:lnTo>
                  <a:lnTo>
                    <a:pt x="21" y="29"/>
                  </a:lnTo>
                  <a:lnTo>
                    <a:pt x="14" y="36"/>
                  </a:lnTo>
                  <a:lnTo>
                    <a:pt x="7" y="43"/>
                  </a:lnTo>
                  <a:lnTo>
                    <a:pt x="7" y="29"/>
                  </a:lnTo>
                  <a:lnTo>
                    <a:pt x="7" y="22"/>
                  </a:lnTo>
                  <a:lnTo>
                    <a:pt x="14" y="15"/>
                  </a:lnTo>
                  <a:lnTo>
                    <a:pt x="21" y="7"/>
                  </a:lnTo>
                  <a:lnTo>
                    <a:pt x="7" y="7"/>
                  </a:lnTo>
                  <a:lnTo>
                    <a:pt x="0" y="7"/>
                  </a:lnTo>
                  <a:lnTo>
                    <a:pt x="0" y="0"/>
                  </a:lnTo>
                  <a:lnTo>
                    <a:pt x="21" y="0"/>
                  </a:lnTo>
                  <a:lnTo>
                    <a:pt x="35" y="0"/>
                  </a:lnTo>
                  <a:lnTo>
                    <a:pt x="42" y="0"/>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44" name="Freeform 243"/>
            <p:cNvSpPr>
              <a:spLocks/>
            </p:cNvSpPr>
            <p:nvPr/>
          </p:nvSpPr>
          <p:spPr bwMode="auto">
            <a:xfrm>
              <a:off x="8132763" y="1470025"/>
              <a:ext cx="79375" cy="68263"/>
            </a:xfrm>
            <a:custGeom>
              <a:avLst/>
              <a:gdLst>
                <a:gd name="T0" fmla="*/ 105846563 w 50"/>
                <a:gd name="T1" fmla="*/ 0 h 43"/>
                <a:gd name="T2" fmla="*/ 126007813 w 50"/>
                <a:gd name="T3" fmla="*/ 0 h 43"/>
                <a:gd name="T4" fmla="*/ 126007813 w 50"/>
                <a:gd name="T5" fmla="*/ 37803414 h 43"/>
                <a:gd name="T6" fmla="*/ 126007813 w 50"/>
                <a:gd name="T7" fmla="*/ 73085860 h 43"/>
                <a:gd name="T8" fmla="*/ 105846563 w 50"/>
                <a:gd name="T9" fmla="*/ 90726290 h 43"/>
                <a:gd name="T10" fmla="*/ 88206263 w 50"/>
                <a:gd name="T11" fmla="*/ 108368306 h 43"/>
                <a:gd name="T12" fmla="*/ 88206263 w 50"/>
                <a:gd name="T13" fmla="*/ 90726290 h 43"/>
                <a:gd name="T14" fmla="*/ 88206263 w 50"/>
                <a:gd name="T15" fmla="*/ 73085860 h 43"/>
                <a:gd name="T16" fmla="*/ 70564375 w 50"/>
                <a:gd name="T17" fmla="*/ 73085860 h 43"/>
                <a:gd name="T18" fmla="*/ 52924075 w 50"/>
                <a:gd name="T19" fmla="*/ 73085860 h 43"/>
                <a:gd name="T20" fmla="*/ 35282188 w 50"/>
                <a:gd name="T21" fmla="*/ 90726290 h 43"/>
                <a:gd name="T22" fmla="*/ 17641888 w 50"/>
                <a:gd name="T23" fmla="*/ 108368306 h 43"/>
                <a:gd name="T24" fmla="*/ 17641888 w 50"/>
                <a:gd name="T25" fmla="*/ 73085860 h 43"/>
                <a:gd name="T26" fmla="*/ 17641888 w 50"/>
                <a:gd name="T27" fmla="*/ 55443844 h 43"/>
                <a:gd name="T28" fmla="*/ 35282188 w 50"/>
                <a:gd name="T29" fmla="*/ 37803414 h 43"/>
                <a:gd name="T30" fmla="*/ 52924075 w 50"/>
                <a:gd name="T31" fmla="*/ 17642017 h 43"/>
                <a:gd name="T32" fmla="*/ 17641888 w 50"/>
                <a:gd name="T33" fmla="*/ 17642017 h 43"/>
                <a:gd name="T34" fmla="*/ 0 w 50"/>
                <a:gd name="T35" fmla="*/ 17642017 h 43"/>
                <a:gd name="T36" fmla="*/ 0 w 50"/>
                <a:gd name="T37" fmla="*/ 0 h 43"/>
                <a:gd name="T38" fmla="*/ 52924075 w 50"/>
                <a:gd name="T39" fmla="*/ 0 h 43"/>
                <a:gd name="T40" fmla="*/ 88206263 w 50"/>
                <a:gd name="T41" fmla="*/ 0 h 43"/>
                <a:gd name="T42" fmla="*/ 88206263 w 50"/>
                <a:gd name="T43" fmla="*/ 0 h 4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0"/>
                <a:gd name="T67" fmla="*/ 0 h 43"/>
                <a:gd name="T68" fmla="*/ 50 w 50"/>
                <a:gd name="T69" fmla="*/ 43 h 4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0" h="43">
                  <a:moveTo>
                    <a:pt x="42" y="0"/>
                  </a:moveTo>
                  <a:lnTo>
                    <a:pt x="50" y="0"/>
                  </a:lnTo>
                  <a:lnTo>
                    <a:pt x="50" y="15"/>
                  </a:lnTo>
                  <a:lnTo>
                    <a:pt x="50" y="29"/>
                  </a:lnTo>
                  <a:lnTo>
                    <a:pt x="42" y="36"/>
                  </a:lnTo>
                  <a:lnTo>
                    <a:pt x="35" y="43"/>
                  </a:lnTo>
                  <a:lnTo>
                    <a:pt x="35" y="36"/>
                  </a:lnTo>
                  <a:lnTo>
                    <a:pt x="35" y="29"/>
                  </a:lnTo>
                  <a:lnTo>
                    <a:pt x="28" y="29"/>
                  </a:lnTo>
                  <a:lnTo>
                    <a:pt x="21" y="29"/>
                  </a:lnTo>
                  <a:lnTo>
                    <a:pt x="14" y="36"/>
                  </a:lnTo>
                  <a:lnTo>
                    <a:pt x="7" y="43"/>
                  </a:lnTo>
                  <a:lnTo>
                    <a:pt x="7" y="29"/>
                  </a:lnTo>
                  <a:lnTo>
                    <a:pt x="7" y="22"/>
                  </a:lnTo>
                  <a:lnTo>
                    <a:pt x="14" y="15"/>
                  </a:lnTo>
                  <a:lnTo>
                    <a:pt x="21" y="7"/>
                  </a:lnTo>
                  <a:lnTo>
                    <a:pt x="7" y="7"/>
                  </a:lnTo>
                  <a:lnTo>
                    <a:pt x="0" y="7"/>
                  </a:lnTo>
                  <a:lnTo>
                    <a:pt x="0" y="0"/>
                  </a:lnTo>
                  <a:lnTo>
                    <a:pt x="21" y="0"/>
                  </a:lnTo>
                  <a:lnTo>
                    <a:pt x="35" y="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45" name="Freeform 244"/>
            <p:cNvSpPr>
              <a:spLocks/>
            </p:cNvSpPr>
            <p:nvPr/>
          </p:nvSpPr>
          <p:spPr bwMode="auto">
            <a:xfrm>
              <a:off x="7848600" y="1470025"/>
              <a:ext cx="476250" cy="555625"/>
            </a:xfrm>
            <a:custGeom>
              <a:avLst/>
              <a:gdLst>
                <a:gd name="T0" fmla="*/ 395665325 w 300"/>
                <a:gd name="T1" fmla="*/ 0 h 350"/>
                <a:gd name="T2" fmla="*/ 395665325 w 300"/>
                <a:gd name="T3" fmla="*/ 55443438 h 350"/>
                <a:gd name="T4" fmla="*/ 360383138 w 300"/>
                <a:gd name="T5" fmla="*/ 17641888 h 350"/>
                <a:gd name="T6" fmla="*/ 360383138 w 300"/>
                <a:gd name="T7" fmla="*/ 55443438 h 350"/>
                <a:gd name="T8" fmla="*/ 307459063 w 300"/>
                <a:gd name="T9" fmla="*/ 55443438 h 350"/>
                <a:gd name="T10" fmla="*/ 342741250 w 300"/>
                <a:gd name="T11" fmla="*/ 73085325 h 350"/>
                <a:gd name="T12" fmla="*/ 307459063 w 300"/>
                <a:gd name="T13" fmla="*/ 108367513 h 350"/>
                <a:gd name="T14" fmla="*/ 360383138 w 300"/>
                <a:gd name="T15" fmla="*/ 108367513 h 350"/>
                <a:gd name="T16" fmla="*/ 360383138 w 300"/>
                <a:gd name="T17" fmla="*/ 73085325 h 350"/>
                <a:gd name="T18" fmla="*/ 395665325 w 300"/>
                <a:gd name="T19" fmla="*/ 73085325 h 350"/>
                <a:gd name="T20" fmla="*/ 395665325 w 300"/>
                <a:gd name="T21" fmla="*/ 126007813 h 350"/>
                <a:gd name="T22" fmla="*/ 413305625 w 300"/>
                <a:gd name="T23" fmla="*/ 143649700 h 350"/>
                <a:gd name="T24" fmla="*/ 430947513 w 300"/>
                <a:gd name="T25" fmla="*/ 181451250 h 350"/>
                <a:gd name="T26" fmla="*/ 451108763 w 300"/>
                <a:gd name="T27" fmla="*/ 216733438 h 350"/>
                <a:gd name="T28" fmla="*/ 468749063 w 300"/>
                <a:gd name="T29" fmla="*/ 234375325 h 350"/>
                <a:gd name="T30" fmla="*/ 486390950 w 300"/>
                <a:gd name="T31" fmla="*/ 269657513 h 350"/>
                <a:gd name="T32" fmla="*/ 504031250 w 300"/>
                <a:gd name="T33" fmla="*/ 307459063 h 350"/>
                <a:gd name="T34" fmla="*/ 521673138 w 300"/>
                <a:gd name="T35" fmla="*/ 287297813 h 350"/>
                <a:gd name="T36" fmla="*/ 539313438 w 300"/>
                <a:gd name="T37" fmla="*/ 269657513 h 350"/>
                <a:gd name="T38" fmla="*/ 521673138 w 300"/>
                <a:gd name="T39" fmla="*/ 252015625 h 350"/>
                <a:gd name="T40" fmla="*/ 539313438 w 300"/>
                <a:gd name="T41" fmla="*/ 234375325 h 350"/>
                <a:gd name="T42" fmla="*/ 577116575 w 300"/>
                <a:gd name="T43" fmla="*/ 269657513 h 350"/>
                <a:gd name="T44" fmla="*/ 556955325 w 300"/>
                <a:gd name="T45" fmla="*/ 307459063 h 350"/>
                <a:gd name="T46" fmla="*/ 539313438 w 300"/>
                <a:gd name="T47" fmla="*/ 325100950 h 350"/>
                <a:gd name="T48" fmla="*/ 594756875 w 300"/>
                <a:gd name="T49" fmla="*/ 378023438 h 350"/>
                <a:gd name="T50" fmla="*/ 594756875 w 300"/>
                <a:gd name="T51" fmla="*/ 413305625 h 350"/>
                <a:gd name="T52" fmla="*/ 630039063 w 300"/>
                <a:gd name="T53" fmla="*/ 430947513 h 350"/>
                <a:gd name="T54" fmla="*/ 630039063 w 300"/>
                <a:gd name="T55" fmla="*/ 468749063 h 350"/>
                <a:gd name="T56" fmla="*/ 665321250 w 300"/>
                <a:gd name="T57" fmla="*/ 468749063 h 350"/>
                <a:gd name="T58" fmla="*/ 647680950 w 300"/>
                <a:gd name="T59" fmla="*/ 486390950 h 350"/>
                <a:gd name="T60" fmla="*/ 647680950 w 300"/>
                <a:gd name="T61" fmla="*/ 504031250 h 350"/>
                <a:gd name="T62" fmla="*/ 665321250 w 300"/>
                <a:gd name="T63" fmla="*/ 539313438 h 350"/>
                <a:gd name="T64" fmla="*/ 665321250 w 300"/>
                <a:gd name="T65" fmla="*/ 574595625 h 350"/>
                <a:gd name="T66" fmla="*/ 682963138 w 300"/>
                <a:gd name="T67" fmla="*/ 612398763 h 350"/>
                <a:gd name="T68" fmla="*/ 700603438 w 300"/>
                <a:gd name="T69" fmla="*/ 647680950 h 350"/>
                <a:gd name="T70" fmla="*/ 720764688 w 300"/>
                <a:gd name="T71" fmla="*/ 665321250 h 350"/>
                <a:gd name="T72" fmla="*/ 720764688 w 300"/>
                <a:gd name="T73" fmla="*/ 720764688 h 350"/>
                <a:gd name="T74" fmla="*/ 738406575 w 300"/>
                <a:gd name="T75" fmla="*/ 756046875 h 350"/>
                <a:gd name="T76" fmla="*/ 756046875 w 300"/>
                <a:gd name="T77" fmla="*/ 826611250 h 350"/>
                <a:gd name="T78" fmla="*/ 700603438 w 300"/>
                <a:gd name="T79" fmla="*/ 826611250 h 350"/>
                <a:gd name="T80" fmla="*/ 665321250 w 300"/>
                <a:gd name="T81" fmla="*/ 738406575 h 350"/>
                <a:gd name="T82" fmla="*/ 630039063 w 300"/>
                <a:gd name="T83" fmla="*/ 665321250 h 350"/>
                <a:gd name="T84" fmla="*/ 594756875 w 300"/>
                <a:gd name="T85" fmla="*/ 612398763 h 350"/>
                <a:gd name="T86" fmla="*/ 577116575 w 300"/>
                <a:gd name="T87" fmla="*/ 594756875 h 350"/>
                <a:gd name="T88" fmla="*/ 577116575 w 300"/>
                <a:gd name="T89" fmla="*/ 556955325 h 350"/>
                <a:gd name="T90" fmla="*/ 577116575 w 300"/>
                <a:gd name="T91" fmla="*/ 556955325 h 350"/>
                <a:gd name="T92" fmla="*/ 539313438 w 300"/>
                <a:gd name="T93" fmla="*/ 539313438 h 350"/>
                <a:gd name="T94" fmla="*/ 521673138 w 300"/>
                <a:gd name="T95" fmla="*/ 521673138 h 350"/>
                <a:gd name="T96" fmla="*/ 539313438 w 300"/>
                <a:gd name="T97" fmla="*/ 486390950 h 350"/>
                <a:gd name="T98" fmla="*/ 504031250 w 300"/>
                <a:gd name="T99" fmla="*/ 468749063 h 350"/>
                <a:gd name="T100" fmla="*/ 504031250 w 300"/>
                <a:gd name="T101" fmla="*/ 430947513 h 350"/>
                <a:gd name="T102" fmla="*/ 451108763 w 300"/>
                <a:gd name="T103" fmla="*/ 430947513 h 350"/>
                <a:gd name="T104" fmla="*/ 451108763 w 300"/>
                <a:gd name="T105" fmla="*/ 378023438 h 350"/>
                <a:gd name="T106" fmla="*/ 413305625 w 300"/>
                <a:gd name="T107" fmla="*/ 378023438 h 350"/>
                <a:gd name="T108" fmla="*/ 360383138 w 300"/>
                <a:gd name="T109" fmla="*/ 360383138 h 350"/>
                <a:gd name="T110" fmla="*/ 269657513 w 300"/>
                <a:gd name="T111" fmla="*/ 325100950 h 350"/>
                <a:gd name="T112" fmla="*/ 234375325 w 300"/>
                <a:gd name="T113" fmla="*/ 252015625 h 350"/>
                <a:gd name="T114" fmla="*/ 216733438 w 300"/>
                <a:gd name="T115" fmla="*/ 234375325 h 350"/>
                <a:gd name="T116" fmla="*/ 216733438 w 300"/>
                <a:gd name="T117" fmla="*/ 199093138 h 350"/>
                <a:gd name="T118" fmla="*/ 0 w 300"/>
                <a:gd name="T119" fmla="*/ 17641888 h 350"/>
                <a:gd name="T120" fmla="*/ 269657513 w 300"/>
                <a:gd name="T121" fmla="*/ 17641888 h 350"/>
                <a:gd name="T122" fmla="*/ 325100950 w 300"/>
                <a:gd name="T123" fmla="*/ 0 h 35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00"/>
                <a:gd name="T187" fmla="*/ 0 h 350"/>
                <a:gd name="T188" fmla="*/ 300 w 300"/>
                <a:gd name="T189" fmla="*/ 350 h 35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00" h="350">
                  <a:moveTo>
                    <a:pt x="129" y="0"/>
                  </a:moveTo>
                  <a:lnTo>
                    <a:pt x="157" y="0"/>
                  </a:lnTo>
                  <a:lnTo>
                    <a:pt x="157" y="7"/>
                  </a:lnTo>
                  <a:lnTo>
                    <a:pt x="157" y="22"/>
                  </a:lnTo>
                  <a:lnTo>
                    <a:pt x="150" y="15"/>
                  </a:lnTo>
                  <a:lnTo>
                    <a:pt x="143" y="7"/>
                  </a:lnTo>
                  <a:lnTo>
                    <a:pt x="143" y="15"/>
                  </a:lnTo>
                  <a:lnTo>
                    <a:pt x="143" y="22"/>
                  </a:lnTo>
                  <a:lnTo>
                    <a:pt x="136" y="22"/>
                  </a:lnTo>
                  <a:lnTo>
                    <a:pt x="122" y="22"/>
                  </a:lnTo>
                  <a:lnTo>
                    <a:pt x="129" y="22"/>
                  </a:lnTo>
                  <a:lnTo>
                    <a:pt x="136" y="29"/>
                  </a:lnTo>
                  <a:lnTo>
                    <a:pt x="129" y="36"/>
                  </a:lnTo>
                  <a:lnTo>
                    <a:pt x="122" y="43"/>
                  </a:lnTo>
                  <a:lnTo>
                    <a:pt x="136" y="43"/>
                  </a:lnTo>
                  <a:lnTo>
                    <a:pt x="143" y="43"/>
                  </a:lnTo>
                  <a:lnTo>
                    <a:pt x="143" y="36"/>
                  </a:lnTo>
                  <a:lnTo>
                    <a:pt x="143" y="29"/>
                  </a:lnTo>
                  <a:lnTo>
                    <a:pt x="150" y="29"/>
                  </a:lnTo>
                  <a:lnTo>
                    <a:pt x="157" y="29"/>
                  </a:lnTo>
                  <a:lnTo>
                    <a:pt x="157" y="36"/>
                  </a:lnTo>
                  <a:lnTo>
                    <a:pt x="157" y="50"/>
                  </a:lnTo>
                  <a:lnTo>
                    <a:pt x="164" y="50"/>
                  </a:lnTo>
                  <a:lnTo>
                    <a:pt x="164" y="57"/>
                  </a:lnTo>
                  <a:lnTo>
                    <a:pt x="164" y="72"/>
                  </a:lnTo>
                  <a:lnTo>
                    <a:pt x="171" y="72"/>
                  </a:lnTo>
                  <a:lnTo>
                    <a:pt x="179" y="79"/>
                  </a:lnTo>
                  <a:lnTo>
                    <a:pt x="179" y="86"/>
                  </a:lnTo>
                  <a:lnTo>
                    <a:pt x="179" y="93"/>
                  </a:lnTo>
                  <a:lnTo>
                    <a:pt x="186" y="93"/>
                  </a:lnTo>
                  <a:lnTo>
                    <a:pt x="186" y="100"/>
                  </a:lnTo>
                  <a:lnTo>
                    <a:pt x="193" y="107"/>
                  </a:lnTo>
                  <a:lnTo>
                    <a:pt x="200" y="114"/>
                  </a:lnTo>
                  <a:lnTo>
                    <a:pt x="200" y="122"/>
                  </a:lnTo>
                  <a:lnTo>
                    <a:pt x="207" y="122"/>
                  </a:lnTo>
                  <a:lnTo>
                    <a:pt x="207" y="114"/>
                  </a:lnTo>
                  <a:lnTo>
                    <a:pt x="214" y="114"/>
                  </a:lnTo>
                  <a:lnTo>
                    <a:pt x="214" y="107"/>
                  </a:lnTo>
                  <a:lnTo>
                    <a:pt x="214" y="100"/>
                  </a:lnTo>
                  <a:lnTo>
                    <a:pt x="207" y="100"/>
                  </a:lnTo>
                  <a:lnTo>
                    <a:pt x="207" y="93"/>
                  </a:lnTo>
                  <a:lnTo>
                    <a:pt x="214" y="93"/>
                  </a:lnTo>
                  <a:lnTo>
                    <a:pt x="229" y="93"/>
                  </a:lnTo>
                  <a:lnTo>
                    <a:pt x="229" y="107"/>
                  </a:lnTo>
                  <a:lnTo>
                    <a:pt x="229" y="122"/>
                  </a:lnTo>
                  <a:lnTo>
                    <a:pt x="221" y="122"/>
                  </a:lnTo>
                  <a:lnTo>
                    <a:pt x="214" y="122"/>
                  </a:lnTo>
                  <a:lnTo>
                    <a:pt x="214" y="129"/>
                  </a:lnTo>
                  <a:lnTo>
                    <a:pt x="229" y="143"/>
                  </a:lnTo>
                  <a:lnTo>
                    <a:pt x="236" y="150"/>
                  </a:lnTo>
                  <a:lnTo>
                    <a:pt x="236" y="157"/>
                  </a:lnTo>
                  <a:lnTo>
                    <a:pt x="236" y="164"/>
                  </a:lnTo>
                  <a:lnTo>
                    <a:pt x="243" y="171"/>
                  </a:lnTo>
                  <a:lnTo>
                    <a:pt x="250" y="171"/>
                  </a:lnTo>
                  <a:lnTo>
                    <a:pt x="250" y="179"/>
                  </a:lnTo>
                  <a:lnTo>
                    <a:pt x="250" y="186"/>
                  </a:lnTo>
                  <a:lnTo>
                    <a:pt x="257" y="186"/>
                  </a:lnTo>
                  <a:lnTo>
                    <a:pt x="264" y="186"/>
                  </a:lnTo>
                  <a:lnTo>
                    <a:pt x="264" y="193"/>
                  </a:lnTo>
                  <a:lnTo>
                    <a:pt x="257" y="193"/>
                  </a:lnTo>
                  <a:lnTo>
                    <a:pt x="250" y="193"/>
                  </a:lnTo>
                  <a:lnTo>
                    <a:pt x="257" y="200"/>
                  </a:lnTo>
                  <a:lnTo>
                    <a:pt x="264" y="207"/>
                  </a:lnTo>
                  <a:lnTo>
                    <a:pt x="264" y="214"/>
                  </a:lnTo>
                  <a:lnTo>
                    <a:pt x="264" y="221"/>
                  </a:lnTo>
                  <a:lnTo>
                    <a:pt x="264" y="228"/>
                  </a:lnTo>
                  <a:lnTo>
                    <a:pt x="271" y="236"/>
                  </a:lnTo>
                  <a:lnTo>
                    <a:pt x="271" y="243"/>
                  </a:lnTo>
                  <a:lnTo>
                    <a:pt x="271" y="257"/>
                  </a:lnTo>
                  <a:lnTo>
                    <a:pt x="278" y="257"/>
                  </a:lnTo>
                  <a:lnTo>
                    <a:pt x="286" y="257"/>
                  </a:lnTo>
                  <a:lnTo>
                    <a:pt x="286" y="264"/>
                  </a:lnTo>
                  <a:lnTo>
                    <a:pt x="286" y="278"/>
                  </a:lnTo>
                  <a:lnTo>
                    <a:pt x="286" y="286"/>
                  </a:lnTo>
                  <a:lnTo>
                    <a:pt x="293" y="293"/>
                  </a:lnTo>
                  <a:lnTo>
                    <a:pt x="293" y="300"/>
                  </a:lnTo>
                  <a:lnTo>
                    <a:pt x="300" y="300"/>
                  </a:lnTo>
                  <a:lnTo>
                    <a:pt x="300" y="328"/>
                  </a:lnTo>
                  <a:lnTo>
                    <a:pt x="300" y="350"/>
                  </a:lnTo>
                  <a:lnTo>
                    <a:pt x="278" y="328"/>
                  </a:lnTo>
                  <a:lnTo>
                    <a:pt x="264" y="314"/>
                  </a:lnTo>
                  <a:lnTo>
                    <a:pt x="264" y="293"/>
                  </a:lnTo>
                  <a:lnTo>
                    <a:pt x="264" y="264"/>
                  </a:lnTo>
                  <a:lnTo>
                    <a:pt x="250" y="264"/>
                  </a:lnTo>
                  <a:lnTo>
                    <a:pt x="236" y="257"/>
                  </a:lnTo>
                  <a:lnTo>
                    <a:pt x="236" y="243"/>
                  </a:lnTo>
                  <a:lnTo>
                    <a:pt x="236" y="236"/>
                  </a:lnTo>
                  <a:lnTo>
                    <a:pt x="229" y="236"/>
                  </a:lnTo>
                  <a:lnTo>
                    <a:pt x="229" y="228"/>
                  </a:lnTo>
                  <a:lnTo>
                    <a:pt x="229" y="221"/>
                  </a:lnTo>
                  <a:lnTo>
                    <a:pt x="236" y="221"/>
                  </a:lnTo>
                  <a:lnTo>
                    <a:pt x="229" y="221"/>
                  </a:lnTo>
                  <a:lnTo>
                    <a:pt x="214" y="221"/>
                  </a:lnTo>
                  <a:lnTo>
                    <a:pt x="214" y="214"/>
                  </a:lnTo>
                  <a:lnTo>
                    <a:pt x="214" y="207"/>
                  </a:lnTo>
                  <a:lnTo>
                    <a:pt x="207" y="207"/>
                  </a:lnTo>
                  <a:lnTo>
                    <a:pt x="214" y="200"/>
                  </a:lnTo>
                  <a:lnTo>
                    <a:pt x="214" y="193"/>
                  </a:lnTo>
                  <a:lnTo>
                    <a:pt x="207" y="186"/>
                  </a:lnTo>
                  <a:lnTo>
                    <a:pt x="200" y="186"/>
                  </a:lnTo>
                  <a:lnTo>
                    <a:pt x="200" y="179"/>
                  </a:lnTo>
                  <a:lnTo>
                    <a:pt x="200" y="171"/>
                  </a:lnTo>
                  <a:lnTo>
                    <a:pt x="186" y="171"/>
                  </a:lnTo>
                  <a:lnTo>
                    <a:pt x="179" y="171"/>
                  </a:lnTo>
                  <a:lnTo>
                    <a:pt x="179" y="164"/>
                  </a:lnTo>
                  <a:lnTo>
                    <a:pt x="179" y="150"/>
                  </a:lnTo>
                  <a:lnTo>
                    <a:pt x="171" y="150"/>
                  </a:lnTo>
                  <a:lnTo>
                    <a:pt x="164" y="150"/>
                  </a:lnTo>
                  <a:lnTo>
                    <a:pt x="164" y="143"/>
                  </a:lnTo>
                  <a:lnTo>
                    <a:pt x="143" y="143"/>
                  </a:lnTo>
                  <a:lnTo>
                    <a:pt x="122" y="143"/>
                  </a:lnTo>
                  <a:lnTo>
                    <a:pt x="107" y="129"/>
                  </a:lnTo>
                  <a:lnTo>
                    <a:pt x="93" y="114"/>
                  </a:lnTo>
                  <a:lnTo>
                    <a:pt x="93" y="100"/>
                  </a:lnTo>
                  <a:lnTo>
                    <a:pt x="93" y="93"/>
                  </a:lnTo>
                  <a:lnTo>
                    <a:pt x="86" y="93"/>
                  </a:lnTo>
                  <a:lnTo>
                    <a:pt x="86" y="86"/>
                  </a:lnTo>
                  <a:lnTo>
                    <a:pt x="86" y="79"/>
                  </a:lnTo>
                  <a:lnTo>
                    <a:pt x="43" y="43"/>
                  </a:lnTo>
                  <a:lnTo>
                    <a:pt x="0" y="7"/>
                  </a:lnTo>
                  <a:lnTo>
                    <a:pt x="57" y="7"/>
                  </a:lnTo>
                  <a:lnTo>
                    <a:pt x="107" y="7"/>
                  </a:lnTo>
                  <a:lnTo>
                    <a:pt x="122" y="0"/>
                  </a:lnTo>
                  <a:lnTo>
                    <a:pt x="129" y="0"/>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46" name="Freeform 245"/>
            <p:cNvSpPr>
              <a:spLocks/>
            </p:cNvSpPr>
            <p:nvPr/>
          </p:nvSpPr>
          <p:spPr bwMode="auto">
            <a:xfrm>
              <a:off x="7848600" y="1470025"/>
              <a:ext cx="476250" cy="555625"/>
            </a:xfrm>
            <a:custGeom>
              <a:avLst/>
              <a:gdLst>
                <a:gd name="T0" fmla="*/ 395665325 w 300"/>
                <a:gd name="T1" fmla="*/ 0 h 350"/>
                <a:gd name="T2" fmla="*/ 395665325 w 300"/>
                <a:gd name="T3" fmla="*/ 55443438 h 350"/>
                <a:gd name="T4" fmla="*/ 360383138 w 300"/>
                <a:gd name="T5" fmla="*/ 17641888 h 350"/>
                <a:gd name="T6" fmla="*/ 360383138 w 300"/>
                <a:gd name="T7" fmla="*/ 55443438 h 350"/>
                <a:gd name="T8" fmla="*/ 307459063 w 300"/>
                <a:gd name="T9" fmla="*/ 55443438 h 350"/>
                <a:gd name="T10" fmla="*/ 342741250 w 300"/>
                <a:gd name="T11" fmla="*/ 73085325 h 350"/>
                <a:gd name="T12" fmla="*/ 307459063 w 300"/>
                <a:gd name="T13" fmla="*/ 108367513 h 350"/>
                <a:gd name="T14" fmla="*/ 360383138 w 300"/>
                <a:gd name="T15" fmla="*/ 108367513 h 350"/>
                <a:gd name="T16" fmla="*/ 360383138 w 300"/>
                <a:gd name="T17" fmla="*/ 73085325 h 350"/>
                <a:gd name="T18" fmla="*/ 395665325 w 300"/>
                <a:gd name="T19" fmla="*/ 73085325 h 350"/>
                <a:gd name="T20" fmla="*/ 395665325 w 300"/>
                <a:gd name="T21" fmla="*/ 126007813 h 350"/>
                <a:gd name="T22" fmla="*/ 413305625 w 300"/>
                <a:gd name="T23" fmla="*/ 143649700 h 350"/>
                <a:gd name="T24" fmla="*/ 430947513 w 300"/>
                <a:gd name="T25" fmla="*/ 181451250 h 350"/>
                <a:gd name="T26" fmla="*/ 451108763 w 300"/>
                <a:gd name="T27" fmla="*/ 216733438 h 350"/>
                <a:gd name="T28" fmla="*/ 468749063 w 300"/>
                <a:gd name="T29" fmla="*/ 234375325 h 350"/>
                <a:gd name="T30" fmla="*/ 486390950 w 300"/>
                <a:gd name="T31" fmla="*/ 269657513 h 350"/>
                <a:gd name="T32" fmla="*/ 504031250 w 300"/>
                <a:gd name="T33" fmla="*/ 307459063 h 350"/>
                <a:gd name="T34" fmla="*/ 521673138 w 300"/>
                <a:gd name="T35" fmla="*/ 287297813 h 350"/>
                <a:gd name="T36" fmla="*/ 539313438 w 300"/>
                <a:gd name="T37" fmla="*/ 269657513 h 350"/>
                <a:gd name="T38" fmla="*/ 521673138 w 300"/>
                <a:gd name="T39" fmla="*/ 252015625 h 350"/>
                <a:gd name="T40" fmla="*/ 539313438 w 300"/>
                <a:gd name="T41" fmla="*/ 234375325 h 350"/>
                <a:gd name="T42" fmla="*/ 577116575 w 300"/>
                <a:gd name="T43" fmla="*/ 269657513 h 350"/>
                <a:gd name="T44" fmla="*/ 556955325 w 300"/>
                <a:gd name="T45" fmla="*/ 307459063 h 350"/>
                <a:gd name="T46" fmla="*/ 539313438 w 300"/>
                <a:gd name="T47" fmla="*/ 325100950 h 350"/>
                <a:gd name="T48" fmla="*/ 594756875 w 300"/>
                <a:gd name="T49" fmla="*/ 378023438 h 350"/>
                <a:gd name="T50" fmla="*/ 594756875 w 300"/>
                <a:gd name="T51" fmla="*/ 413305625 h 350"/>
                <a:gd name="T52" fmla="*/ 630039063 w 300"/>
                <a:gd name="T53" fmla="*/ 430947513 h 350"/>
                <a:gd name="T54" fmla="*/ 630039063 w 300"/>
                <a:gd name="T55" fmla="*/ 468749063 h 350"/>
                <a:gd name="T56" fmla="*/ 665321250 w 300"/>
                <a:gd name="T57" fmla="*/ 468749063 h 350"/>
                <a:gd name="T58" fmla="*/ 647680950 w 300"/>
                <a:gd name="T59" fmla="*/ 486390950 h 350"/>
                <a:gd name="T60" fmla="*/ 647680950 w 300"/>
                <a:gd name="T61" fmla="*/ 504031250 h 350"/>
                <a:gd name="T62" fmla="*/ 665321250 w 300"/>
                <a:gd name="T63" fmla="*/ 539313438 h 350"/>
                <a:gd name="T64" fmla="*/ 665321250 w 300"/>
                <a:gd name="T65" fmla="*/ 574595625 h 350"/>
                <a:gd name="T66" fmla="*/ 682963138 w 300"/>
                <a:gd name="T67" fmla="*/ 612398763 h 350"/>
                <a:gd name="T68" fmla="*/ 700603438 w 300"/>
                <a:gd name="T69" fmla="*/ 647680950 h 350"/>
                <a:gd name="T70" fmla="*/ 720764688 w 300"/>
                <a:gd name="T71" fmla="*/ 665321250 h 350"/>
                <a:gd name="T72" fmla="*/ 720764688 w 300"/>
                <a:gd name="T73" fmla="*/ 720764688 h 350"/>
                <a:gd name="T74" fmla="*/ 738406575 w 300"/>
                <a:gd name="T75" fmla="*/ 756046875 h 350"/>
                <a:gd name="T76" fmla="*/ 756046875 w 300"/>
                <a:gd name="T77" fmla="*/ 826611250 h 350"/>
                <a:gd name="T78" fmla="*/ 700603438 w 300"/>
                <a:gd name="T79" fmla="*/ 826611250 h 350"/>
                <a:gd name="T80" fmla="*/ 665321250 w 300"/>
                <a:gd name="T81" fmla="*/ 738406575 h 350"/>
                <a:gd name="T82" fmla="*/ 630039063 w 300"/>
                <a:gd name="T83" fmla="*/ 665321250 h 350"/>
                <a:gd name="T84" fmla="*/ 594756875 w 300"/>
                <a:gd name="T85" fmla="*/ 612398763 h 350"/>
                <a:gd name="T86" fmla="*/ 577116575 w 300"/>
                <a:gd name="T87" fmla="*/ 594756875 h 350"/>
                <a:gd name="T88" fmla="*/ 577116575 w 300"/>
                <a:gd name="T89" fmla="*/ 556955325 h 350"/>
                <a:gd name="T90" fmla="*/ 577116575 w 300"/>
                <a:gd name="T91" fmla="*/ 556955325 h 350"/>
                <a:gd name="T92" fmla="*/ 539313438 w 300"/>
                <a:gd name="T93" fmla="*/ 539313438 h 350"/>
                <a:gd name="T94" fmla="*/ 521673138 w 300"/>
                <a:gd name="T95" fmla="*/ 521673138 h 350"/>
                <a:gd name="T96" fmla="*/ 539313438 w 300"/>
                <a:gd name="T97" fmla="*/ 486390950 h 350"/>
                <a:gd name="T98" fmla="*/ 504031250 w 300"/>
                <a:gd name="T99" fmla="*/ 468749063 h 350"/>
                <a:gd name="T100" fmla="*/ 504031250 w 300"/>
                <a:gd name="T101" fmla="*/ 430947513 h 350"/>
                <a:gd name="T102" fmla="*/ 451108763 w 300"/>
                <a:gd name="T103" fmla="*/ 430947513 h 350"/>
                <a:gd name="T104" fmla="*/ 451108763 w 300"/>
                <a:gd name="T105" fmla="*/ 378023438 h 350"/>
                <a:gd name="T106" fmla="*/ 413305625 w 300"/>
                <a:gd name="T107" fmla="*/ 378023438 h 350"/>
                <a:gd name="T108" fmla="*/ 360383138 w 300"/>
                <a:gd name="T109" fmla="*/ 360383138 h 350"/>
                <a:gd name="T110" fmla="*/ 269657513 w 300"/>
                <a:gd name="T111" fmla="*/ 325100950 h 350"/>
                <a:gd name="T112" fmla="*/ 234375325 w 300"/>
                <a:gd name="T113" fmla="*/ 252015625 h 350"/>
                <a:gd name="T114" fmla="*/ 216733438 w 300"/>
                <a:gd name="T115" fmla="*/ 234375325 h 350"/>
                <a:gd name="T116" fmla="*/ 216733438 w 300"/>
                <a:gd name="T117" fmla="*/ 199093138 h 350"/>
                <a:gd name="T118" fmla="*/ 0 w 300"/>
                <a:gd name="T119" fmla="*/ 17641888 h 350"/>
                <a:gd name="T120" fmla="*/ 269657513 w 300"/>
                <a:gd name="T121" fmla="*/ 17641888 h 3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50"/>
                <a:gd name="T185" fmla="*/ 300 w 300"/>
                <a:gd name="T186" fmla="*/ 350 h 3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50">
                  <a:moveTo>
                    <a:pt x="129" y="0"/>
                  </a:moveTo>
                  <a:lnTo>
                    <a:pt x="157" y="0"/>
                  </a:lnTo>
                  <a:lnTo>
                    <a:pt x="157" y="7"/>
                  </a:lnTo>
                  <a:lnTo>
                    <a:pt x="157" y="22"/>
                  </a:lnTo>
                  <a:lnTo>
                    <a:pt x="150" y="15"/>
                  </a:lnTo>
                  <a:lnTo>
                    <a:pt x="143" y="7"/>
                  </a:lnTo>
                  <a:lnTo>
                    <a:pt x="143" y="15"/>
                  </a:lnTo>
                  <a:lnTo>
                    <a:pt x="143" y="22"/>
                  </a:lnTo>
                  <a:lnTo>
                    <a:pt x="136" y="22"/>
                  </a:lnTo>
                  <a:lnTo>
                    <a:pt x="122" y="22"/>
                  </a:lnTo>
                  <a:lnTo>
                    <a:pt x="129" y="22"/>
                  </a:lnTo>
                  <a:lnTo>
                    <a:pt x="136" y="29"/>
                  </a:lnTo>
                  <a:lnTo>
                    <a:pt x="129" y="36"/>
                  </a:lnTo>
                  <a:lnTo>
                    <a:pt x="122" y="43"/>
                  </a:lnTo>
                  <a:lnTo>
                    <a:pt x="136" y="43"/>
                  </a:lnTo>
                  <a:lnTo>
                    <a:pt x="143" y="43"/>
                  </a:lnTo>
                  <a:lnTo>
                    <a:pt x="143" y="36"/>
                  </a:lnTo>
                  <a:lnTo>
                    <a:pt x="143" y="29"/>
                  </a:lnTo>
                  <a:lnTo>
                    <a:pt x="150" y="29"/>
                  </a:lnTo>
                  <a:lnTo>
                    <a:pt x="157" y="29"/>
                  </a:lnTo>
                  <a:lnTo>
                    <a:pt x="157" y="36"/>
                  </a:lnTo>
                  <a:lnTo>
                    <a:pt x="157" y="50"/>
                  </a:lnTo>
                  <a:lnTo>
                    <a:pt x="164" y="50"/>
                  </a:lnTo>
                  <a:lnTo>
                    <a:pt x="164" y="57"/>
                  </a:lnTo>
                  <a:lnTo>
                    <a:pt x="164" y="72"/>
                  </a:lnTo>
                  <a:lnTo>
                    <a:pt x="171" y="72"/>
                  </a:lnTo>
                  <a:lnTo>
                    <a:pt x="179" y="79"/>
                  </a:lnTo>
                  <a:lnTo>
                    <a:pt x="179" y="86"/>
                  </a:lnTo>
                  <a:lnTo>
                    <a:pt x="179" y="93"/>
                  </a:lnTo>
                  <a:lnTo>
                    <a:pt x="186" y="93"/>
                  </a:lnTo>
                  <a:lnTo>
                    <a:pt x="186" y="100"/>
                  </a:lnTo>
                  <a:lnTo>
                    <a:pt x="193" y="107"/>
                  </a:lnTo>
                  <a:lnTo>
                    <a:pt x="200" y="114"/>
                  </a:lnTo>
                  <a:lnTo>
                    <a:pt x="200" y="122"/>
                  </a:lnTo>
                  <a:lnTo>
                    <a:pt x="207" y="122"/>
                  </a:lnTo>
                  <a:lnTo>
                    <a:pt x="207" y="114"/>
                  </a:lnTo>
                  <a:lnTo>
                    <a:pt x="214" y="114"/>
                  </a:lnTo>
                  <a:lnTo>
                    <a:pt x="214" y="107"/>
                  </a:lnTo>
                  <a:lnTo>
                    <a:pt x="214" y="100"/>
                  </a:lnTo>
                  <a:lnTo>
                    <a:pt x="207" y="100"/>
                  </a:lnTo>
                  <a:lnTo>
                    <a:pt x="207" y="93"/>
                  </a:lnTo>
                  <a:lnTo>
                    <a:pt x="214" y="93"/>
                  </a:lnTo>
                  <a:lnTo>
                    <a:pt x="229" y="93"/>
                  </a:lnTo>
                  <a:lnTo>
                    <a:pt x="229" y="107"/>
                  </a:lnTo>
                  <a:lnTo>
                    <a:pt x="229" y="122"/>
                  </a:lnTo>
                  <a:lnTo>
                    <a:pt x="221" y="122"/>
                  </a:lnTo>
                  <a:lnTo>
                    <a:pt x="214" y="122"/>
                  </a:lnTo>
                  <a:lnTo>
                    <a:pt x="214" y="129"/>
                  </a:lnTo>
                  <a:lnTo>
                    <a:pt x="229" y="143"/>
                  </a:lnTo>
                  <a:lnTo>
                    <a:pt x="236" y="150"/>
                  </a:lnTo>
                  <a:lnTo>
                    <a:pt x="236" y="157"/>
                  </a:lnTo>
                  <a:lnTo>
                    <a:pt x="236" y="164"/>
                  </a:lnTo>
                  <a:lnTo>
                    <a:pt x="243" y="171"/>
                  </a:lnTo>
                  <a:lnTo>
                    <a:pt x="250" y="171"/>
                  </a:lnTo>
                  <a:lnTo>
                    <a:pt x="250" y="179"/>
                  </a:lnTo>
                  <a:lnTo>
                    <a:pt x="250" y="186"/>
                  </a:lnTo>
                  <a:lnTo>
                    <a:pt x="257" y="186"/>
                  </a:lnTo>
                  <a:lnTo>
                    <a:pt x="264" y="186"/>
                  </a:lnTo>
                  <a:lnTo>
                    <a:pt x="264" y="193"/>
                  </a:lnTo>
                  <a:lnTo>
                    <a:pt x="257" y="193"/>
                  </a:lnTo>
                  <a:lnTo>
                    <a:pt x="250" y="193"/>
                  </a:lnTo>
                  <a:lnTo>
                    <a:pt x="257" y="200"/>
                  </a:lnTo>
                  <a:lnTo>
                    <a:pt x="264" y="207"/>
                  </a:lnTo>
                  <a:lnTo>
                    <a:pt x="264" y="214"/>
                  </a:lnTo>
                  <a:lnTo>
                    <a:pt x="264" y="221"/>
                  </a:lnTo>
                  <a:lnTo>
                    <a:pt x="264" y="228"/>
                  </a:lnTo>
                  <a:lnTo>
                    <a:pt x="271" y="236"/>
                  </a:lnTo>
                  <a:lnTo>
                    <a:pt x="271" y="243"/>
                  </a:lnTo>
                  <a:lnTo>
                    <a:pt x="271" y="257"/>
                  </a:lnTo>
                  <a:lnTo>
                    <a:pt x="278" y="257"/>
                  </a:lnTo>
                  <a:lnTo>
                    <a:pt x="286" y="257"/>
                  </a:lnTo>
                  <a:lnTo>
                    <a:pt x="286" y="264"/>
                  </a:lnTo>
                  <a:lnTo>
                    <a:pt x="286" y="278"/>
                  </a:lnTo>
                  <a:lnTo>
                    <a:pt x="286" y="286"/>
                  </a:lnTo>
                  <a:lnTo>
                    <a:pt x="293" y="293"/>
                  </a:lnTo>
                  <a:lnTo>
                    <a:pt x="293" y="300"/>
                  </a:lnTo>
                  <a:lnTo>
                    <a:pt x="300" y="300"/>
                  </a:lnTo>
                  <a:lnTo>
                    <a:pt x="300" y="328"/>
                  </a:lnTo>
                  <a:lnTo>
                    <a:pt x="300" y="350"/>
                  </a:lnTo>
                  <a:lnTo>
                    <a:pt x="278" y="328"/>
                  </a:lnTo>
                  <a:lnTo>
                    <a:pt x="264" y="314"/>
                  </a:lnTo>
                  <a:lnTo>
                    <a:pt x="264" y="293"/>
                  </a:lnTo>
                  <a:lnTo>
                    <a:pt x="264" y="264"/>
                  </a:lnTo>
                  <a:lnTo>
                    <a:pt x="250" y="264"/>
                  </a:lnTo>
                  <a:lnTo>
                    <a:pt x="236" y="257"/>
                  </a:lnTo>
                  <a:lnTo>
                    <a:pt x="236" y="243"/>
                  </a:lnTo>
                  <a:lnTo>
                    <a:pt x="236" y="236"/>
                  </a:lnTo>
                  <a:lnTo>
                    <a:pt x="229" y="236"/>
                  </a:lnTo>
                  <a:lnTo>
                    <a:pt x="229" y="228"/>
                  </a:lnTo>
                  <a:lnTo>
                    <a:pt x="229" y="221"/>
                  </a:lnTo>
                  <a:lnTo>
                    <a:pt x="236" y="221"/>
                  </a:lnTo>
                  <a:lnTo>
                    <a:pt x="229" y="221"/>
                  </a:lnTo>
                  <a:lnTo>
                    <a:pt x="214" y="221"/>
                  </a:lnTo>
                  <a:lnTo>
                    <a:pt x="214" y="214"/>
                  </a:lnTo>
                  <a:lnTo>
                    <a:pt x="214" y="207"/>
                  </a:lnTo>
                  <a:lnTo>
                    <a:pt x="207" y="207"/>
                  </a:lnTo>
                  <a:lnTo>
                    <a:pt x="214" y="200"/>
                  </a:lnTo>
                  <a:lnTo>
                    <a:pt x="214" y="193"/>
                  </a:lnTo>
                  <a:lnTo>
                    <a:pt x="207" y="186"/>
                  </a:lnTo>
                  <a:lnTo>
                    <a:pt x="200" y="186"/>
                  </a:lnTo>
                  <a:lnTo>
                    <a:pt x="200" y="179"/>
                  </a:lnTo>
                  <a:lnTo>
                    <a:pt x="200" y="171"/>
                  </a:lnTo>
                  <a:lnTo>
                    <a:pt x="186" y="171"/>
                  </a:lnTo>
                  <a:lnTo>
                    <a:pt x="179" y="171"/>
                  </a:lnTo>
                  <a:lnTo>
                    <a:pt x="179" y="164"/>
                  </a:lnTo>
                  <a:lnTo>
                    <a:pt x="179" y="150"/>
                  </a:lnTo>
                  <a:lnTo>
                    <a:pt x="171" y="150"/>
                  </a:lnTo>
                  <a:lnTo>
                    <a:pt x="164" y="150"/>
                  </a:lnTo>
                  <a:lnTo>
                    <a:pt x="164" y="143"/>
                  </a:lnTo>
                  <a:lnTo>
                    <a:pt x="143" y="143"/>
                  </a:lnTo>
                  <a:lnTo>
                    <a:pt x="122" y="143"/>
                  </a:lnTo>
                  <a:lnTo>
                    <a:pt x="107" y="129"/>
                  </a:lnTo>
                  <a:lnTo>
                    <a:pt x="93" y="114"/>
                  </a:lnTo>
                  <a:lnTo>
                    <a:pt x="93" y="100"/>
                  </a:lnTo>
                  <a:lnTo>
                    <a:pt x="93" y="93"/>
                  </a:lnTo>
                  <a:lnTo>
                    <a:pt x="86" y="93"/>
                  </a:lnTo>
                  <a:lnTo>
                    <a:pt x="86" y="86"/>
                  </a:lnTo>
                  <a:lnTo>
                    <a:pt x="86" y="79"/>
                  </a:lnTo>
                  <a:lnTo>
                    <a:pt x="43" y="43"/>
                  </a:lnTo>
                  <a:lnTo>
                    <a:pt x="0" y="7"/>
                  </a:lnTo>
                  <a:lnTo>
                    <a:pt x="57" y="7"/>
                  </a:lnTo>
                  <a:lnTo>
                    <a:pt x="107" y="7"/>
                  </a:lnTo>
                  <a:lnTo>
                    <a:pt x="122" y="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47" name="Freeform 246"/>
            <p:cNvSpPr>
              <a:spLocks/>
            </p:cNvSpPr>
            <p:nvPr/>
          </p:nvSpPr>
          <p:spPr bwMode="auto">
            <a:xfrm>
              <a:off x="7612063" y="1708150"/>
              <a:ext cx="327025" cy="317500"/>
            </a:xfrm>
            <a:custGeom>
              <a:avLst/>
              <a:gdLst>
                <a:gd name="T0" fmla="*/ 143649700 w 206"/>
                <a:gd name="T1" fmla="*/ 0 h 200"/>
                <a:gd name="T2" fmla="*/ 105846563 w 206"/>
                <a:gd name="T3" fmla="*/ 17641888 h 200"/>
                <a:gd name="T4" fmla="*/ 52924075 w 206"/>
                <a:gd name="T5" fmla="*/ 35282188 h 200"/>
                <a:gd name="T6" fmla="*/ 35282188 w 206"/>
                <a:gd name="T7" fmla="*/ 52924075 h 200"/>
                <a:gd name="T8" fmla="*/ 35282188 w 206"/>
                <a:gd name="T9" fmla="*/ 90725625 h 200"/>
                <a:gd name="T10" fmla="*/ 35282188 w 206"/>
                <a:gd name="T11" fmla="*/ 90725625 h 200"/>
                <a:gd name="T12" fmla="*/ 17641888 w 206"/>
                <a:gd name="T13" fmla="*/ 143649700 h 200"/>
                <a:gd name="T14" fmla="*/ 17641888 w 206"/>
                <a:gd name="T15" fmla="*/ 178931888 h 200"/>
                <a:gd name="T16" fmla="*/ 17641888 w 206"/>
                <a:gd name="T17" fmla="*/ 216733438 h 200"/>
                <a:gd name="T18" fmla="*/ 17641888 w 206"/>
                <a:gd name="T19" fmla="*/ 252015625 h 200"/>
                <a:gd name="T20" fmla="*/ 17641888 w 206"/>
                <a:gd name="T21" fmla="*/ 304939700 h 200"/>
                <a:gd name="T22" fmla="*/ 17641888 w 206"/>
                <a:gd name="T23" fmla="*/ 378023438 h 200"/>
                <a:gd name="T24" fmla="*/ 17641888 w 206"/>
                <a:gd name="T25" fmla="*/ 430947513 h 200"/>
                <a:gd name="T26" fmla="*/ 17641888 w 206"/>
                <a:gd name="T27" fmla="*/ 466229700 h 200"/>
                <a:gd name="T28" fmla="*/ 52924075 w 206"/>
                <a:gd name="T29" fmla="*/ 466229700 h 200"/>
                <a:gd name="T30" fmla="*/ 70564375 w 206"/>
                <a:gd name="T31" fmla="*/ 448587813 h 200"/>
                <a:gd name="T32" fmla="*/ 105846563 w 206"/>
                <a:gd name="T33" fmla="*/ 466229700 h 200"/>
                <a:gd name="T34" fmla="*/ 143649700 w 206"/>
                <a:gd name="T35" fmla="*/ 486390950 h 200"/>
                <a:gd name="T36" fmla="*/ 196572188 w 206"/>
                <a:gd name="T37" fmla="*/ 486390950 h 200"/>
                <a:gd name="T38" fmla="*/ 231854375 w 206"/>
                <a:gd name="T39" fmla="*/ 504031250 h 200"/>
                <a:gd name="T40" fmla="*/ 249496263 w 206"/>
                <a:gd name="T41" fmla="*/ 486390950 h 200"/>
                <a:gd name="T42" fmla="*/ 249496263 w 206"/>
                <a:gd name="T43" fmla="*/ 430947513 h 200"/>
                <a:gd name="T44" fmla="*/ 287297813 w 206"/>
                <a:gd name="T45" fmla="*/ 378023438 h 200"/>
                <a:gd name="T46" fmla="*/ 448587813 w 206"/>
                <a:gd name="T47" fmla="*/ 378023438 h 200"/>
                <a:gd name="T48" fmla="*/ 501511888 w 206"/>
                <a:gd name="T49" fmla="*/ 378023438 h 200"/>
                <a:gd name="T50" fmla="*/ 501511888 w 206"/>
                <a:gd name="T51" fmla="*/ 342741250 h 200"/>
                <a:gd name="T52" fmla="*/ 483870000 w 206"/>
                <a:gd name="T53" fmla="*/ 304939700 h 200"/>
                <a:gd name="T54" fmla="*/ 448587813 w 206"/>
                <a:gd name="T55" fmla="*/ 304939700 h 200"/>
                <a:gd name="T56" fmla="*/ 466229700 w 206"/>
                <a:gd name="T57" fmla="*/ 287297813 h 200"/>
                <a:gd name="T58" fmla="*/ 430947513 w 206"/>
                <a:gd name="T59" fmla="*/ 287297813 h 200"/>
                <a:gd name="T60" fmla="*/ 413305625 w 206"/>
                <a:gd name="T61" fmla="*/ 252015625 h 200"/>
                <a:gd name="T62" fmla="*/ 393144375 w 206"/>
                <a:gd name="T63" fmla="*/ 252015625 h 200"/>
                <a:gd name="T64" fmla="*/ 393144375 w 206"/>
                <a:gd name="T65" fmla="*/ 216733438 h 200"/>
                <a:gd name="T66" fmla="*/ 357862188 w 206"/>
                <a:gd name="T67" fmla="*/ 234375325 h 200"/>
                <a:gd name="T68" fmla="*/ 357862188 w 206"/>
                <a:gd name="T69" fmla="*/ 196572188 h 200"/>
                <a:gd name="T70" fmla="*/ 322580000 w 206"/>
                <a:gd name="T71" fmla="*/ 196572188 h 200"/>
                <a:gd name="T72" fmla="*/ 304939700 w 206"/>
                <a:gd name="T73" fmla="*/ 178931888 h 200"/>
                <a:gd name="T74" fmla="*/ 269657513 w 206"/>
                <a:gd name="T75" fmla="*/ 178931888 h 200"/>
                <a:gd name="T76" fmla="*/ 269657513 w 206"/>
                <a:gd name="T77" fmla="*/ 143649700 h 200"/>
                <a:gd name="T78" fmla="*/ 249496263 w 206"/>
                <a:gd name="T79" fmla="*/ 143649700 h 200"/>
                <a:gd name="T80" fmla="*/ 249496263 w 206"/>
                <a:gd name="T81" fmla="*/ 108367513 h 200"/>
                <a:gd name="T82" fmla="*/ 214214075 w 206"/>
                <a:gd name="T83" fmla="*/ 73085325 h 200"/>
                <a:gd name="T84" fmla="*/ 214214075 w 206"/>
                <a:gd name="T85" fmla="*/ 35282188 h 200"/>
                <a:gd name="T86" fmla="*/ 178931888 w 206"/>
                <a:gd name="T87" fmla="*/ 17641888 h 200"/>
                <a:gd name="T88" fmla="*/ 161290000 w 206"/>
                <a:gd name="T89" fmla="*/ 0 h 2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
                <a:gd name="T136" fmla="*/ 0 h 200"/>
                <a:gd name="T137" fmla="*/ 206 w 206"/>
                <a:gd name="T138" fmla="*/ 200 h 2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 h="200">
                  <a:moveTo>
                    <a:pt x="64" y="0"/>
                  </a:moveTo>
                  <a:lnTo>
                    <a:pt x="57" y="0"/>
                  </a:lnTo>
                  <a:lnTo>
                    <a:pt x="50" y="7"/>
                  </a:lnTo>
                  <a:lnTo>
                    <a:pt x="42" y="7"/>
                  </a:lnTo>
                  <a:lnTo>
                    <a:pt x="28" y="7"/>
                  </a:lnTo>
                  <a:lnTo>
                    <a:pt x="21" y="14"/>
                  </a:lnTo>
                  <a:lnTo>
                    <a:pt x="14" y="14"/>
                  </a:lnTo>
                  <a:lnTo>
                    <a:pt x="14" y="21"/>
                  </a:lnTo>
                  <a:lnTo>
                    <a:pt x="14" y="29"/>
                  </a:lnTo>
                  <a:lnTo>
                    <a:pt x="14" y="36"/>
                  </a:lnTo>
                  <a:lnTo>
                    <a:pt x="7" y="36"/>
                  </a:lnTo>
                  <a:lnTo>
                    <a:pt x="14" y="36"/>
                  </a:lnTo>
                  <a:lnTo>
                    <a:pt x="7" y="50"/>
                  </a:lnTo>
                  <a:lnTo>
                    <a:pt x="7" y="57"/>
                  </a:lnTo>
                  <a:lnTo>
                    <a:pt x="7" y="64"/>
                  </a:lnTo>
                  <a:lnTo>
                    <a:pt x="7" y="71"/>
                  </a:lnTo>
                  <a:lnTo>
                    <a:pt x="7" y="78"/>
                  </a:lnTo>
                  <a:lnTo>
                    <a:pt x="7" y="86"/>
                  </a:lnTo>
                  <a:lnTo>
                    <a:pt x="0" y="93"/>
                  </a:lnTo>
                  <a:lnTo>
                    <a:pt x="7" y="100"/>
                  </a:lnTo>
                  <a:lnTo>
                    <a:pt x="7" y="107"/>
                  </a:lnTo>
                  <a:lnTo>
                    <a:pt x="7" y="121"/>
                  </a:lnTo>
                  <a:lnTo>
                    <a:pt x="7" y="143"/>
                  </a:lnTo>
                  <a:lnTo>
                    <a:pt x="7" y="150"/>
                  </a:lnTo>
                  <a:lnTo>
                    <a:pt x="7" y="157"/>
                  </a:lnTo>
                  <a:lnTo>
                    <a:pt x="7" y="171"/>
                  </a:lnTo>
                  <a:lnTo>
                    <a:pt x="7" y="178"/>
                  </a:lnTo>
                  <a:lnTo>
                    <a:pt x="7" y="185"/>
                  </a:lnTo>
                  <a:lnTo>
                    <a:pt x="14" y="185"/>
                  </a:lnTo>
                  <a:lnTo>
                    <a:pt x="21" y="185"/>
                  </a:lnTo>
                  <a:lnTo>
                    <a:pt x="21" y="178"/>
                  </a:lnTo>
                  <a:lnTo>
                    <a:pt x="28" y="178"/>
                  </a:lnTo>
                  <a:lnTo>
                    <a:pt x="35" y="178"/>
                  </a:lnTo>
                  <a:lnTo>
                    <a:pt x="42" y="185"/>
                  </a:lnTo>
                  <a:lnTo>
                    <a:pt x="42" y="193"/>
                  </a:lnTo>
                  <a:lnTo>
                    <a:pt x="57" y="193"/>
                  </a:lnTo>
                  <a:lnTo>
                    <a:pt x="64" y="193"/>
                  </a:lnTo>
                  <a:lnTo>
                    <a:pt x="78" y="193"/>
                  </a:lnTo>
                  <a:lnTo>
                    <a:pt x="85" y="200"/>
                  </a:lnTo>
                  <a:lnTo>
                    <a:pt x="92" y="200"/>
                  </a:lnTo>
                  <a:lnTo>
                    <a:pt x="92" y="193"/>
                  </a:lnTo>
                  <a:lnTo>
                    <a:pt x="99" y="193"/>
                  </a:lnTo>
                  <a:lnTo>
                    <a:pt x="99" y="185"/>
                  </a:lnTo>
                  <a:lnTo>
                    <a:pt x="99" y="171"/>
                  </a:lnTo>
                  <a:lnTo>
                    <a:pt x="99" y="157"/>
                  </a:lnTo>
                  <a:lnTo>
                    <a:pt x="114" y="150"/>
                  </a:lnTo>
                  <a:lnTo>
                    <a:pt x="142" y="150"/>
                  </a:lnTo>
                  <a:lnTo>
                    <a:pt x="178" y="150"/>
                  </a:lnTo>
                  <a:lnTo>
                    <a:pt x="185" y="150"/>
                  </a:lnTo>
                  <a:lnTo>
                    <a:pt x="199" y="150"/>
                  </a:lnTo>
                  <a:lnTo>
                    <a:pt x="206" y="143"/>
                  </a:lnTo>
                  <a:lnTo>
                    <a:pt x="199" y="136"/>
                  </a:lnTo>
                  <a:lnTo>
                    <a:pt x="192" y="128"/>
                  </a:lnTo>
                  <a:lnTo>
                    <a:pt x="192" y="121"/>
                  </a:lnTo>
                  <a:lnTo>
                    <a:pt x="185" y="128"/>
                  </a:lnTo>
                  <a:lnTo>
                    <a:pt x="178" y="121"/>
                  </a:lnTo>
                  <a:lnTo>
                    <a:pt x="178" y="114"/>
                  </a:lnTo>
                  <a:lnTo>
                    <a:pt x="185" y="114"/>
                  </a:lnTo>
                  <a:lnTo>
                    <a:pt x="178" y="114"/>
                  </a:lnTo>
                  <a:lnTo>
                    <a:pt x="171" y="114"/>
                  </a:lnTo>
                  <a:lnTo>
                    <a:pt x="171" y="107"/>
                  </a:lnTo>
                  <a:lnTo>
                    <a:pt x="164" y="100"/>
                  </a:lnTo>
                  <a:lnTo>
                    <a:pt x="156" y="107"/>
                  </a:lnTo>
                  <a:lnTo>
                    <a:pt x="156" y="100"/>
                  </a:lnTo>
                  <a:lnTo>
                    <a:pt x="149" y="100"/>
                  </a:lnTo>
                  <a:lnTo>
                    <a:pt x="156" y="86"/>
                  </a:lnTo>
                  <a:lnTo>
                    <a:pt x="149" y="93"/>
                  </a:lnTo>
                  <a:lnTo>
                    <a:pt x="142" y="93"/>
                  </a:lnTo>
                  <a:lnTo>
                    <a:pt x="142" y="86"/>
                  </a:lnTo>
                  <a:lnTo>
                    <a:pt x="142" y="78"/>
                  </a:lnTo>
                  <a:lnTo>
                    <a:pt x="135" y="78"/>
                  </a:lnTo>
                  <a:lnTo>
                    <a:pt x="128" y="78"/>
                  </a:lnTo>
                  <a:lnTo>
                    <a:pt x="121" y="78"/>
                  </a:lnTo>
                  <a:lnTo>
                    <a:pt x="121" y="71"/>
                  </a:lnTo>
                  <a:lnTo>
                    <a:pt x="114" y="71"/>
                  </a:lnTo>
                  <a:lnTo>
                    <a:pt x="107" y="71"/>
                  </a:lnTo>
                  <a:lnTo>
                    <a:pt x="107" y="64"/>
                  </a:lnTo>
                  <a:lnTo>
                    <a:pt x="107" y="57"/>
                  </a:lnTo>
                  <a:lnTo>
                    <a:pt x="99" y="64"/>
                  </a:lnTo>
                  <a:lnTo>
                    <a:pt x="99" y="57"/>
                  </a:lnTo>
                  <a:lnTo>
                    <a:pt x="99" y="50"/>
                  </a:lnTo>
                  <a:lnTo>
                    <a:pt x="99" y="43"/>
                  </a:lnTo>
                  <a:lnTo>
                    <a:pt x="92" y="29"/>
                  </a:lnTo>
                  <a:lnTo>
                    <a:pt x="85" y="29"/>
                  </a:lnTo>
                  <a:lnTo>
                    <a:pt x="85" y="21"/>
                  </a:lnTo>
                  <a:lnTo>
                    <a:pt x="85" y="14"/>
                  </a:lnTo>
                  <a:lnTo>
                    <a:pt x="78" y="14"/>
                  </a:lnTo>
                  <a:lnTo>
                    <a:pt x="71" y="7"/>
                  </a:lnTo>
                  <a:lnTo>
                    <a:pt x="71" y="0"/>
                  </a:lnTo>
                  <a:lnTo>
                    <a:pt x="64" y="0"/>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48" name="Freeform 247"/>
            <p:cNvSpPr>
              <a:spLocks/>
            </p:cNvSpPr>
            <p:nvPr/>
          </p:nvSpPr>
          <p:spPr bwMode="auto">
            <a:xfrm>
              <a:off x="7645400" y="1708150"/>
              <a:ext cx="68263" cy="22225"/>
            </a:xfrm>
            <a:custGeom>
              <a:avLst/>
              <a:gdLst>
                <a:gd name="T0" fmla="*/ 52924463 w 43"/>
                <a:gd name="T1" fmla="*/ 17641888 h 14"/>
                <a:gd name="T2" fmla="*/ 35282446 w 43"/>
                <a:gd name="T3" fmla="*/ 17641888 h 14"/>
                <a:gd name="T4" fmla="*/ 17642017 w 43"/>
                <a:gd name="T5" fmla="*/ 17641888 h 14"/>
                <a:gd name="T6" fmla="*/ 0 w 43"/>
                <a:gd name="T7" fmla="*/ 35282188 h 14"/>
                <a:gd name="T8" fmla="*/ 17642017 w 43"/>
                <a:gd name="T9" fmla="*/ 17641888 h 14"/>
                <a:gd name="T10" fmla="*/ 35282446 w 43"/>
                <a:gd name="T11" fmla="*/ 17641888 h 14"/>
                <a:gd name="T12" fmla="*/ 52924463 w 43"/>
                <a:gd name="T13" fmla="*/ 17641888 h 14"/>
                <a:gd name="T14" fmla="*/ 108368306 w 43"/>
                <a:gd name="T15" fmla="*/ 0 h 14"/>
                <a:gd name="T16" fmla="*/ 73085860 w 43"/>
                <a:gd name="T17" fmla="*/ 0 h 14"/>
                <a:gd name="T18" fmla="*/ 73085860 w 43"/>
                <a:gd name="T19" fmla="*/ 17641888 h 14"/>
                <a:gd name="T20" fmla="*/ 90726290 w 43"/>
                <a:gd name="T21" fmla="*/ 0 h 14"/>
                <a:gd name="T22" fmla="*/ 108368306 w 43"/>
                <a:gd name="T23" fmla="*/ 0 h 14"/>
                <a:gd name="T24" fmla="*/ 52924463 w 43"/>
                <a:gd name="T25" fmla="*/ 17641888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3"/>
                <a:gd name="T40" fmla="*/ 0 h 14"/>
                <a:gd name="T41" fmla="*/ 43 w 43"/>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3" h="14">
                  <a:moveTo>
                    <a:pt x="21" y="7"/>
                  </a:moveTo>
                  <a:lnTo>
                    <a:pt x="14" y="7"/>
                  </a:lnTo>
                  <a:lnTo>
                    <a:pt x="7" y="7"/>
                  </a:lnTo>
                  <a:lnTo>
                    <a:pt x="0" y="14"/>
                  </a:lnTo>
                  <a:lnTo>
                    <a:pt x="7" y="7"/>
                  </a:lnTo>
                  <a:lnTo>
                    <a:pt x="14" y="7"/>
                  </a:lnTo>
                  <a:lnTo>
                    <a:pt x="21" y="7"/>
                  </a:lnTo>
                  <a:lnTo>
                    <a:pt x="43" y="0"/>
                  </a:lnTo>
                  <a:lnTo>
                    <a:pt x="29" y="0"/>
                  </a:lnTo>
                  <a:lnTo>
                    <a:pt x="29" y="7"/>
                  </a:lnTo>
                  <a:lnTo>
                    <a:pt x="36" y="0"/>
                  </a:lnTo>
                  <a:lnTo>
                    <a:pt x="43" y="0"/>
                  </a:lnTo>
                  <a:lnTo>
                    <a:pt x="21" y="7"/>
                  </a:lnTo>
                  <a:close/>
                </a:path>
              </a:pathLst>
            </a:custGeom>
            <a:solidFill>
              <a:srgbClr val="363639"/>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49" name="Freeform 248"/>
            <p:cNvSpPr>
              <a:spLocks/>
            </p:cNvSpPr>
            <p:nvPr/>
          </p:nvSpPr>
          <p:spPr bwMode="auto">
            <a:xfrm>
              <a:off x="7859713" y="1855788"/>
              <a:ext cx="12700" cy="22225"/>
            </a:xfrm>
            <a:custGeom>
              <a:avLst/>
              <a:gdLst>
                <a:gd name="T0" fmla="*/ 20161250 w 8"/>
                <a:gd name="T1" fmla="*/ 0 h 14"/>
                <a:gd name="T2" fmla="*/ 0 w 8"/>
                <a:gd name="T3" fmla="*/ 17641888 h 14"/>
                <a:gd name="T4" fmla="*/ 0 w 8"/>
                <a:gd name="T5" fmla="*/ 35282188 h 14"/>
                <a:gd name="T6" fmla="*/ 20161250 w 8"/>
                <a:gd name="T7" fmla="*/ 17641888 h 14"/>
                <a:gd name="T8" fmla="*/ 20161250 w 8"/>
                <a:gd name="T9" fmla="*/ 17641888 h 14"/>
                <a:gd name="T10" fmla="*/ 20161250 w 8"/>
                <a:gd name="T11" fmla="*/ 0 h 14"/>
                <a:gd name="T12" fmla="*/ 0 60000 65536"/>
                <a:gd name="T13" fmla="*/ 0 60000 65536"/>
                <a:gd name="T14" fmla="*/ 0 60000 65536"/>
                <a:gd name="T15" fmla="*/ 0 60000 65536"/>
                <a:gd name="T16" fmla="*/ 0 60000 65536"/>
                <a:gd name="T17" fmla="*/ 0 60000 65536"/>
                <a:gd name="T18" fmla="*/ 0 w 8"/>
                <a:gd name="T19" fmla="*/ 0 h 14"/>
                <a:gd name="T20" fmla="*/ 8 w 8"/>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8" h="14">
                  <a:moveTo>
                    <a:pt x="8" y="0"/>
                  </a:moveTo>
                  <a:lnTo>
                    <a:pt x="0" y="7"/>
                  </a:lnTo>
                  <a:lnTo>
                    <a:pt x="0" y="14"/>
                  </a:lnTo>
                  <a:lnTo>
                    <a:pt x="8" y="7"/>
                  </a:lnTo>
                  <a:lnTo>
                    <a:pt x="8" y="0"/>
                  </a:lnTo>
                  <a:close/>
                </a:path>
              </a:pathLst>
            </a:custGeom>
            <a:solidFill>
              <a:srgbClr val="363639"/>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50" name="Freeform 249"/>
            <p:cNvSpPr>
              <a:spLocks/>
            </p:cNvSpPr>
            <p:nvPr/>
          </p:nvSpPr>
          <p:spPr bwMode="auto">
            <a:xfrm>
              <a:off x="7781925" y="1798638"/>
              <a:ext cx="77788" cy="68262"/>
            </a:xfrm>
            <a:custGeom>
              <a:avLst/>
              <a:gdLst>
                <a:gd name="T0" fmla="*/ 105847243 w 49"/>
                <a:gd name="T1" fmla="*/ 52922100 h 43"/>
                <a:gd name="T2" fmla="*/ 88206829 w 49"/>
                <a:gd name="T3" fmla="*/ 52922100 h 43"/>
                <a:gd name="T4" fmla="*/ 88206829 w 49"/>
                <a:gd name="T5" fmla="*/ 73083202 h 43"/>
                <a:gd name="T6" fmla="*/ 88206829 w 49"/>
                <a:gd name="T7" fmla="*/ 90724960 h 43"/>
                <a:gd name="T8" fmla="*/ 105847243 w 49"/>
                <a:gd name="T9" fmla="*/ 90724960 h 43"/>
                <a:gd name="T10" fmla="*/ 123489244 w 49"/>
                <a:gd name="T11" fmla="*/ 73083202 h 43"/>
                <a:gd name="T12" fmla="*/ 105847243 w 49"/>
                <a:gd name="T13" fmla="*/ 108365131 h 43"/>
                <a:gd name="T14" fmla="*/ 123489244 w 49"/>
                <a:gd name="T15" fmla="*/ 108365131 h 43"/>
                <a:gd name="T16" fmla="*/ 123489244 w 49"/>
                <a:gd name="T17" fmla="*/ 90724960 h 43"/>
                <a:gd name="T18" fmla="*/ 123489244 w 49"/>
                <a:gd name="T19" fmla="*/ 73083202 h 43"/>
                <a:gd name="T20" fmla="*/ 105847243 w 49"/>
                <a:gd name="T21" fmla="*/ 73083202 h 43"/>
                <a:gd name="T22" fmla="*/ 105847243 w 49"/>
                <a:gd name="T23" fmla="*/ 73083202 h 43"/>
                <a:gd name="T24" fmla="*/ 105847243 w 49"/>
                <a:gd name="T25" fmla="*/ 52922100 h 43"/>
                <a:gd name="T26" fmla="*/ 17642001 w 49"/>
                <a:gd name="T27" fmla="*/ 0 h 43"/>
                <a:gd name="T28" fmla="*/ 0 w 49"/>
                <a:gd name="T29" fmla="*/ 0 h 43"/>
                <a:gd name="T30" fmla="*/ 0 w 49"/>
                <a:gd name="T31" fmla="*/ 17640171 h 43"/>
                <a:gd name="T32" fmla="*/ 0 w 49"/>
                <a:gd name="T33" fmla="*/ 35281929 h 43"/>
                <a:gd name="T34" fmla="*/ 17642001 w 49"/>
                <a:gd name="T35" fmla="*/ 35281929 h 43"/>
                <a:gd name="T36" fmla="*/ 35282414 w 49"/>
                <a:gd name="T37" fmla="*/ 35281929 h 43"/>
                <a:gd name="T38" fmla="*/ 35282414 w 49"/>
                <a:gd name="T39" fmla="*/ 52922100 h 43"/>
                <a:gd name="T40" fmla="*/ 52924415 w 49"/>
                <a:gd name="T41" fmla="*/ 52922100 h 43"/>
                <a:gd name="T42" fmla="*/ 70564829 w 49"/>
                <a:gd name="T43" fmla="*/ 52922100 h 43"/>
                <a:gd name="T44" fmla="*/ 70564829 w 49"/>
                <a:gd name="T45" fmla="*/ 35281929 h 43"/>
                <a:gd name="T46" fmla="*/ 52924415 w 49"/>
                <a:gd name="T47" fmla="*/ 35281929 h 43"/>
                <a:gd name="T48" fmla="*/ 35282414 w 49"/>
                <a:gd name="T49" fmla="*/ 35281929 h 43"/>
                <a:gd name="T50" fmla="*/ 17642001 w 49"/>
                <a:gd name="T51" fmla="*/ 35281929 h 43"/>
                <a:gd name="T52" fmla="*/ 17642001 w 49"/>
                <a:gd name="T53" fmla="*/ 17640171 h 43"/>
                <a:gd name="T54" fmla="*/ 17642001 w 49"/>
                <a:gd name="T55" fmla="*/ 0 h 43"/>
                <a:gd name="T56" fmla="*/ 105847243 w 49"/>
                <a:gd name="T57" fmla="*/ 52922100 h 4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9"/>
                <a:gd name="T88" fmla="*/ 0 h 43"/>
                <a:gd name="T89" fmla="*/ 49 w 49"/>
                <a:gd name="T90" fmla="*/ 43 h 4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9" h="43">
                  <a:moveTo>
                    <a:pt x="42" y="21"/>
                  </a:moveTo>
                  <a:lnTo>
                    <a:pt x="35" y="21"/>
                  </a:lnTo>
                  <a:lnTo>
                    <a:pt x="35" y="29"/>
                  </a:lnTo>
                  <a:lnTo>
                    <a:pt x="35" y="36"/>
                  </a:lnTo>
                  <a:lnTo>
                    <a:pt x="42" y="36"/>
                  </a:lnTo>
                  <a:lnTo>
                    <a:pt x="49" y="29"/>
                  </a:lnTo>
                  <a:lnTo>
                    <a:pt x="42" y="43"/>
                  </a:lnTo>
                  <a:lnTo>
                    <a:pt x="49" y="43"/>
                  </a:lnTo>
                  <a:lnTo>
                    <a:pt x="49" y="36"/>
                  </a:lnTo>
                  <a:lnTo>
                    <a:pt x="49" y="29"/>
                  </a:lnTo>
                  <a:lnTo>
                    <a:pt x="42" y="29"/>
                  </a:lnTo>
                  <a:lnTo>
                    <a:pt x="42" y="21"/>
                  </a:lnTo>
                  <a:lnTo>
                    <a:pt x="7" y="0"/>
                  </a:lnTo>
                  <a:lnTo>
                    <a:pt x="0" y="0"/>
                  </a:lnTo>
                  <a:lnTo>
                    <a:pt x="0" y="7"/>
                  </a:lnTo>
                  <a:lnTo>
                    <a:pt x="0" y="14"/>
                  </a:lnTo>
                  <a:lnTo>
                    <a:pt x="7" y="14"/>
                  </a:lnTo>
                  <a:lnTo>
                    <a:pt x="14" y="14"/>
                  </a:lnTo>
                  <a:lnTo>
                    <a:pt x="14" y="21"/>
                  </a:lnTo>
                  <a:lnTo>
                    <a:pt x="21" y="21"/>
                  </a:lnTo>
                  <a:lnTo>
                    <a:pt x="28" y="21"/>
                  </a:lnTo>
                  <a:lnTo>
                    <a:pt x="28" y="14"/>
                  </a:lnTo>
                  <a:lnTo>
                    <a:pt x="21" y="14"/>
                  </a:lnTo>
                  <a:lnTo>
                    <a:pt x="14" y="14"/>
                  </a:lnTo>
                  <a:lnTo>
                    <a:pt x="7" y="14"/>
                  </a:lnTo>
                  <a:lnTo>
                    <a:pt x="7" y="7"/>
                  </a:lnTo>
                  <a:lnTo>
                    <a:pt x="7" y="0"/>
                  </a:lnTo>
                  <a:lnTo>
                    <a:pt x="42" y="21"/>
                  </a:lnTo>
                  <a:close/>
                </a:path>
              </a:pathLst>
            </a:custGeom>
            <a:solidFill>
              <a:srgbClr val="000000"/>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51" name="Freeform 250"/>
            <p:cNvSpPr>
              <a:spLocks/>
            </p:cNvSpPr>
            <p:nvPr/>
          </p:nvSpPr>
          <p:spPr bwMode="auto">
            <a:xfrm>
              <a:off x="7645400" y="1697038"/>
              <a:ext cx="68263" cy="22225"/>
            </a:xfrm>
            <a:custGeom>
              <a:avLst/>
              <a:gdLst>
                <a:gd name="T0" fmla="*/ 52924463 w 43"/>
                <a:gd name="T1" fmla="*/ 17641888 h 14"/>
                <a:gd name="T2" fmla="*/ 35282446 w 43"/>
                <a:gd name="T3" fmla="*/ 17641888 h 14"/>
                <a:gd name="T4" fmla="*/ 17642017 w 43"/>
                <a:gd name="T5" fmla="*/ 17641888 h 14"/>
                <a:gd name="T6" fmla="*/ 0 w 43"/>
                <a:gd name="T7" fmla="*/ 35282188 h 14"/>
                <a:gd name="T8" fmla="*/ 17642017 w 43"/>
                <a:gd name="T9" fmla="*/ 35282188 h 14"/>
                <a:gd name="T10" fmla="*/ 35282446 w 43"/>
                <a:gd name="T11" fmla="*/ 17641888 h 14"/>
                <a:gd name="T12" fmla="*/ 52924463 w 43"/>
                <a:gd name="T13" fmla="*/ 17641888 h 14"/>
                <a:gd name="T14" fmla="*/ 108368306 w 43"/>
                <a:gd name="T15" fmla="*/ 0 h 14"/>
                <a:gd name="T16" fmla="*/ 73085860 w 43"/>
                <a:gd name="T17" fmla="*/ 0 h 14"/>
                <a:gd name="T18" fmla="*/ 73085860 w 43"/>
                <a:gd name="T19" fmla="*/ 17641888 h 14"/>
                <a:gd name="T20" fmla="*/ 90726290 w 43"/>
                <a:gd name="T21" fmla="*/ 0 h 14"/>
                <a:gd name="T22" fmla="*/ 108368306 w 43"/>
                <a:gd name="T23" fmla="*/ 0 h 14"/>
                <a:gd name="T24" fmla="*/ 52924463 w 43"/>
                <a:gd name="T25" fmla="*/ 17641888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3"/>
                <a:gd name="T40" fmla="*/ 0 h 14"/>
                <a:gd name="T41" fmla="*/ 43 w 43"/>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3" h="14">
                  <a:moveTo>
                    <a:pt x="21" y="7"/>
                  </a:moveTo>
                  <a:lnTo>
                    <a:pt x="14" y="7"/>
                  </a:lnTo>
                  <a:lnTo>
                    <a:pt x="7" y="7"/>
                  </a:lnTo>
                  <a:lnTo>
                    <a:pt x="0" y="14"/>
                  </a:lnTo>
                  <a:lnTo>
                    <a:pt x="7" y="14"/>
                  </a:lnTo>
                  <a:lnTo>
                    <a:pt x="14" y="7"/>
                  </a:lnTo>
                  <a:lnTo>
                    <a:pt x="21" y="7"/>
                  </a:lnTo>
                  <a:lnTo>
                    <a:pt x="43" y="0"/>
                  </a:lnTo>
                  <a:lnTo>
                    <a:pt x="29" y="0"/>
                  </a:lnTo>
                  <a:lnTo>
                    <a:pt x="29" y="7"/>
                  </a:lnTo>
                  <a:lnTo>
                    <a:pt x="36" y="0"/>
                  </a:lnTo>
                  <a:lnTo>
                    <a:pt x="43" y="0"/>
                  </a:lnTo>
                  <a:lnTo>
                    <a:pt x="21" y="7"/>
                  </a:lnTo>
                  <a:close/>
                </a:path>
              </a:pathLst>
            </a:custGeom>
            <a:solidFill>
              <a:srgbClr val="363639"/>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52" name="Freeform 251"/>
            <p:cNvSpPr>
              <a:spLocks/>
            </p:cNvSpPr>
            <p:nvPr/>
          </p:nvSpPr>
          <p:spPr bwMode="auto">
            <a:xfrm>
              <a:off x="7623175" y="1697038"/>
              <a:ext cx="90488" cy="44450"/>
            </a:xfrm>
            <a:custGeom>
              <a:avLst/>
              <a:gdLst>
                <a:gd name="T0" fmla="*/ 143650494 w 57"/>
                <a:gd name="T1" fmla="*/ 0 h 28"/>
                <a:gd name="T2" fmla="*/ 126008509 w 57"/>
                <a:gd name="T3" fmla="*/ 0 h 28"/>
                <a:gd name="T4" fmla="*/ 88206750 w 57"/>
                <a:gd name="T5" fmla="*/ 17641888 h 28"/>
                <a:gd name="T6" fmla="*/ 52924367 w 57"/>
                <a:gd name="T7" fmla="*/ 35282188 h 28"/>
                <a:gd name="T8" fmla="*/ 35282382 w 57"/>
                <a:gd name="T9" fmla="*/ 35282188 h 28"/>
                <a:gd name="T10" fmla="*/ 17641985 w 57"/>
                <a:gd name="T11" fmla="*/ 35282188 h 28"/>
                <a:gd name="T12" fmla="*/ 0 w 57"/>
                <a:gd name="T13" fmla="*/ 35282188 h 28"/>
                <a:gd name="T14" fmla="*/ 0 w 57"/>
                <a:gd name="T15" fmla="*/ 52924075 h 28"/>
                <a:gd name="T16" fmla="*/ 0 w 57"/>
                <a:gd name="T17" fmla="*/ 70564375 h 28"/>
                <a:gd name="T18" fmla="*/ 0 w 57"/>
                <a:gd name="T19" fmla="*/ 52924075 h 28"/>
                <a:gd name="T20" fmla="*/ 17641985 w 57"/>
                <a:gd name="T21" fmla="*/ 52924075 h 28"/>
                <a:gd name="T22" fmla="*/ 35282382 w 57"/>
                <a:gd name="T23" fmla="*/ 52924075 h 28"/>
                <a:gd name="T24" fmla="*/ 52924367 w 57"/>
                <a:gd name="T25" fmla="*/ 35282188 h 28"/>
                <a:gd name="T26" fmla="*/ 70564765 w 57"/>
                <a:gd name="T27" fmla="*/ 35282188 h 28"/>
                <a:gd name="T28" fmla="*/ 88206750 w 57"/>
                <a:gd name="T29" fmla="*/ 35282188 h 28"/>
                <a:gd name="T30" fmla="*/ 108368111 w 57"/>
                <a:gd name="T31" fmla="*/ 35282188 h 28"/>
                <a:gd name="T32" fmla="*/ 108368111 w 57"/>
                <a:gd name="T33" fmla="*/ 17641888 h 28"/>
                <a:gd name="T34" fmla="*/ 143650494 w 57"/>
                <a:gd name="T35" fmla="*/ 17641888 h 28"/>
                <a:gd name="T36" fmla="*/ 143650494 w 57"/>
                <a:gd name="T37" fmla="*/ 17641888 h 28"/>
                <a:gd name="T38" fmla="*/ 143650494 w 57"/>
                <a:gd name="T39" fmla="*/ 0 h 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7"/>
                <a:gd name="T61" fmla="*/ 0 h 28"/>
                <a:gd name="T62" fmla="*/ 57 w 57"/>
                <a:gd name="T63" fmla="*/ 28 h 2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7" h="28">
                  <a:moveTo>
                    <a:pt x="57" y="0"/>
                  </a:moveTo>
                  <a:lnTo>
                    <a:pt x="50" y="0"/>
                  </a:lnTo>
                  <a:lnTo>
                    <a:pt x="35" y="7"/>
                  </a:lnTo>
                  <a:lnTo>
                    <a:pt x="21" y="14"/>
                  </a:lnTo>
                  <a:lnTo>
                    <a:pt x="14" y="14"/>
                  </a:lnTo>
                  <a:lnTo>
                    <a:pt x="7" y="14"/>
                  </a:lnTo>
                  <a:lnTo>
                    <a:pt x="0" y="14"/>
                  </a:lnTo>
                  <a:lnTo>
                    <a:pt x="0" y="21"/>
                  </a:lnTo>
                  <a:lnTo>
                    <a:pt x="0" y="28"/>
                  </a:lnTo>
                  <a:lnTo>
                    <a:pt x="0" y="21"/>
                  </a:lnTo>
                  <a:lnTo>
                    <a:pt x="7" y="21"/>
                  </a:lnTo>
                  <a:lnTo>
                    <a:pt x="14" y="21"/>
                  </a:lnTo>
                  <a:lnTo>
                    <a:pt x="21" y="14"/>
                  </a:lnTo>
                  <a:lnTo>
                    <a:pt x="28" y="14"/>
                  </a:lnTo>
                  <a:lnTo>
                    <a:pt x="35" y="14"/>
                  </a:lnTo>
                  <a:lnTo>
                    <a:pt x="43" y="14"/>
                  </a:lnTo>
                  <a:lnTo>
                    <a:pt x="43" y="7"/>
                  </a:lnTo>
                  <a:lnTo>
                    <a:pt x="57" y="7"/>
                  </a:lnTo>
                  <a:lnTo>
                    <a:pt x="57" y="0"/>
                  </a:lnTo>
                  <a:close/>
                </a:path>
              </a:pathLst>
            </a:custGeom>
            <a:solidFill>
              <a:srgbClr val="000000"/>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53" name="Freeform 252"/>
            <p:cNvSpPr>
              <a:spLocks/>
            </p:cNvSpPr>
            <p:nvPr/>
          </p:nvSpPr>
          <p:spPr bwMode="auto">
            <a:xfrm>
              <a:off x="7713663" y="1697038"/>
              <a:ext cx="238125" cy="260350"/>
            </a:xfrm>
            <a:custGeom>
              <a:avLst/>
              <a:gdLst>
                <a:gd name="T0" fmla="*/ 52924075 w 150"/>
                <a:gd name="T1" fmla="*/ 52924075 h 164"/>
                <a:gd name="T2" fmla="*/ 88206263 w 150"/>
                <a:gd name="T3" fmla="*/ 126007813 h 164"/>
                <a:gd name="T4" fmla="*/ 108367513 w 150"/>
                <a:gd name="T5" fmla="*/ 161290000 h 164"/>
                <a:gd name="T6" fmla="*/ 126007813 w 150"/>
                <a:gd name="T7" fmla="*/ 178931888 h 164"/>
                <a:gd name="T8" fmla="*/ 143649700 w 150"/>
                <a:gd name="T9" fmla="*/ 196572188 h 164"/>
                <a:gd name="T10" fmla="*/ 178931888 w 150"/>
                <a:gd name="T11" fmla="*/ 196572188 h 164"/>
                <a:gd name="T12" fmla="*/ 196572188 w 150"/>
                <a:gd name="T13" fmla="*/ 214214075 h 164"/>
                <a:gd name="T14" fmla="*/ 214214075 w 150"/>
                <a:gd name="T15" fmla="*/ 234375325 h 164"/>
                <a:gd name="T16" fmla="*/ 231854375 w 150"/>
                <a:gd name="T17" fmla="*/ 252015625 h 164"/>
                <a:gd name="T18" fmla="*/ 252015625 w 150"/>
                <a:gd name="T19" fmla="*/ 252015625 h 164"/>
                <a:gd name="T20" fmla="*/ 269657513 w 150"/>
                <a:gd name="T21" fmla="*/ 252015625 h 164"/>
                <a:gd name="T22" fmla="*/ 287297813 w 150"/>
                <a:gd name="T23" fmla="*/ 287297813 h 164"/>
                <a:gd name="T24" fmla="*/ 304939700 w 150"/>
                <a:gd name="T25" fmla="*/ 304939700 h 164"/>
                <a:gd name="T26" fmla="*/ 322580000 w 150"/>
                <a:gd name="T27" fmla="*/ 322580000 h 164"/>
                <a:gd name="T28" fmla="*/ 340221888 w 150"/>
                <a:gd name="T29" fmla="*/ 340221888 h 164"/>
                <a:gd name="T30" fmla="*/ 357862188 w 150"/>
                <a:gd name="T31" fmla="*/ 360383138 h 164"/>
                <a:gd name="T32" fmla="*/ 357862188 w 150"/>
                <a:gd name="T33" fmla="*/ 395665325 h 164"/>
                <a:gd name="T34" fmla="*/ 357862188 w 150"/>
                <a:gd name="T35" fmla="*/ 395665325 h 164"/>
                <a:gd name="T36" fmla="*/ 357862188 w 150"/>
                <a:gd name="T37" fmla="*/ 360383138 h 164"/>
                <a:gd name="T38" fmla="*/ 340221888 w 150"/>
                <a:gd name="T39" fmla="*/ 322580000 h 164"/>
                <a:gd name="T40" fmla="*/ 340221888 w 150"/>
                <a:gd name="T41" fmla="*/ 287297813 h 164"/>
                <a:gd name="T42" fmla="*/ 322580000 w 150"/>
                <a:gd name="T43" fmla="*/ 304939700 h 164"/>
                <a:gd name="T44" fmla="*/ 304939700 w 150"/>
                <a:gd name="T45" fmla="*/ 287297813 h 164"/>
                <a:gd name="T46" fmla="*/ 269657513 w 150"/>
                <a:gd name="T47" fmla="*/ 287297813 h 164"/>
                <a:gd name="T48" fmla="*/ 269657513 w 150"/>
                <a:gd name="T49" fmla="*/ 252015625 h 164"/>
                <a:gd name="T50" fmla="*/ 269657513 w 150"/>
                <a:gd name="T51" fmla="*/ 234375325 h 164"/>
                <a:gd name="T52" fmla="*/ 252015625 w 150"/>
                <a:gd name="T53" fmla="*/ 214214075 h 164"/>
                <a:gd name="T54" fmla="*/ 214214075 w 150"/>
                <a:gd name="T55" fmla="*/ 234375325 h 164"/>
                <a:gd name="T56" fmla="*/ 214214075 w 150"/>
                <a:gd name="T57" fmla="*/ 196572188 h 164"/>
                <a:gd name="T58" fmla="*/ 161290000 w 150"/>
                <a:gd name="T59" fmla="*/ 196572188 h 164"/>
                <a:gd name="T60" fmla="*/ 143649700 w 150"/>
                <a:gd name="T61" fmla="*/ 178931888 h 164"/>
                <a:gd name="T62" fmla="*/ 126007813 w 150"/>
                <a:gd name="T63" fmla="*/ 161290000 h 164"/>
                <a:gd name="T64" fmla="*/ 108367513 w 150"/>
                <a:gd name="T65" fmla="*/ 143649700 h 164"/>
                <a:gd name="T66" fmla="*/ 88206263 w 150"/>
                <a:gd name="T67" fmla="*/ 70564375 h 164"/>
                <a:gd name="T68" fmla="*/ 70564375 w 150"/>
                <a:gd name="T69" fmla="*/ 52924075 h 164"/>
                <a:gd name="T70" fmla="*/ 35282188 w 150"/>
                <a:gd name="T71" fmla="*/ 17641888 h 164"/>
                <a:gd name="T72" fmla="*/ 17641888 w 150"/>
                <a:gd name="T73" fmla="*/ 0 h 16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50"/>
                <a:gd name="T112" fmla="*/ 0 h 164"/>
                <a:gd name="T113" fmla="*/ 150 w 150"/>
                <a:gd name="T114" fmla="*/ 164 h 16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50" h="164">
                  <a:moveTo>
                    <a:pt x="0" y="0"/>
                  </a:moveTo>
                  <a:lnTo>
                    <a:pt x="21" y="21"/>
                  </a:lnTo>
                  <a:lnTo>
                    <a:pt x="35" y="43"/>
                  </a:lnTo>
                  <a:lnTo>
                    <a:pt x="35" y="50"/>
                  </a:lnTo>
                  <a:lnTo>
                    <a:pt x="35" y="64"/>
                  </a:lnTo>
                  <a:lnTo>
                    <a:pt x="43" y="64"/>
                  </a:lnTo>
                  <a:lnTo>
                    <a:pt x="50" y="64"/>
                  </a:lnTo>
                  <a:lnTo>
                    <a:pt x="50" y="71"/>
                  </a:lnTo>
                  <a:lnTo>
                    <a:pt x="50" y="78"/>
                  </a:lnTo>
                  <a:lnTo>
                    <a:pt x="57" y="78"/>
                  </a:lnTo>
                  <a:lnTo>
                    <a:pt x="64" y="78"/>
                  </a:lnTo>
                  <a:lnTo>
                    <a:pt x="71" y="78"/>
                  </a:lnTo>
                  <a:lnTo>
                    <a:pt x="71" y="85"/>
                  </a:lnTo>
                  <a:lnTo>
                    <a:pt x="78" y="85"/>
                  </a:lnTo>
                  <a:lnTo>
                    <a:pt x="85" y="85"/>
                  </a:lnTo>
                  <a:lnTo>
                    <a:pt x="85" y="93"/>
                  </a:lnTo>
                  <a:lnTo>
                    <a:pt x="92" y="93"/>
                  </a:lnTo>
                  <a:lnTo>
                    <a:pt x="92" y="100"/>
                  </a:lnTo>
                  <a:lnTo>
                    <a:pt x="92" y="107"/>
                  </a:lnTo>
                  <a:lnTo>
                    <a:pt x="100" y="100"/>
                  </a:lnTo>
                  <a:lnTo>
                    <a:pt x="100" y="107"/>
                  </a:lnTo>
                  <a:lnTo>
                    <a:pt x="107" y="100"/>
                  </a:lnTo>
                  <a:lnTo>
                    <a:pt x="107" y="114"/>
                  </a:lnTo>
                  <a:lnTo>
                    <a:pt x="114" y="114"/>
                  </a:lnTo>
                  <a:lnTo>
                    <a:pt x="121" y="114"/>
                  </a:lnTo>
                  <a:lnTo>
                    <a:pt x="121" y="121"/>
                  </a:lnTo>
                  <a:lnTo>
                    <a:pt x="121" y="135"/>
                  </a:lnTo>
                  <a:lnTo>
                    <a:pt x="128" y="128"/>
                  </a:lnTo>
                  <a:lnTo>
                    <a:pt x="135" y="121"/>
                  </a:lnTo>
                  <a:lnTo>
                    <a:pt x="135" y="135"/>
                  </a:lnTo>
                  <a:lnTo>
                    <a:pt x="135" y="143"/>
                  </a:lnTo>
                  <a:lnTo>
                    <a:pt x="142" y="143"/>
                  </a:lnTo>
                  <a:lnTo>
                    <a:pt x="142" y="150"/>
                  </a:lnTo>
                  <a:lnTo>
                    <a:pt x="142" y="157"/>
                  </a:lnTo>
                  <a:lnTo>
                    <a:pt x="142" y="164"/>
                  </a:lnTo>
                  <a:lnTo>
                    <a:pt x="142" y="157"/>
                  </a:lnTo>
                  <a:lnTo>
                    <a:pt x="150" y="150"/>
                  </a:lnTo>
                  <a:lnTo>
                    <a:pt x="142" y="143"/>
                  </a:lnTo>
                  <a:lnTo>
                    <a:pt x="135" y="135"/>
                  </a:lnTo>
                  <a:lnTo>
                    <a:pt x="135" y="128"/>
                  </a:lnTo>
                  <a:lnTo>
                    <a:pt x="135" y="121"/>
                  </a:lnTo>
                  <a:lnTo>
                    <a:pt x="135" y="114"/>
                  </a:lnTo>
                  <a:lnTo>
                    <a:pt x="128" y="114"/>
                  </a:lnTo>
                  <a:lnTo>
                    <a:pt x="128" y="121"/>
                  </a:lnTo>
                  <a:lnTo>
                    <a:pt x="128" y="114"/>
                  </a:lnTo>
                  <a:lnTo>
                    <a:pt x="121" y="114"/>
                  </a:lnTo>
                  <a:lnTo>
                    <a:pt x="114" y="114"/>
                  </a:lnTo>
                  <a:lnTo>
                    <a:pt x="107" y="114"/>
                  </a:lnTo>
                  <a:lnTo>
                    <a:pt x="107" y="107"/>
                  </a:lnTo>
                  <a:lnTo>
                    <a:pt x="107" y="100"/>
                  </a:lnTo>
                  <a:lnTo>
                    <a:pt x="114" y="93"/>
                  </a:lnTo>
                  <a:lnTo>
                    <a:pt x="107" y="93"/>
                  </a:lnTo>
                  <a:lnTo>
                    <a:pt x="100" y="93"/>
                  </a:lnTo>
                  <a:lnTo>
                    <a:pt x="100" y="85"/>
                  </a:lnTo>
                  <a:lnTo>
                    <a:pt x="92" y="85"/>
                  </a:lnTo>
                  <a:lnTo>
                    <a:pt x="85" y="93"/>
                  </a:lnTo>
                  <a:lnTo>
                    <a:pt x="85" y="85"/>
                  </a:lnTo>
                  <a:lnTo>
                    <a:pt x="85" y="78"/>
                  </a:lnTo>
                  <a:lnTo>
                    <a:pt x="78" y="78"/>
                  </a:lnTo>
                  <a:lnTo>
                    <a:pt x="64" y="78"/>
                  </a:lnTo>
                  <a:lnTo>
                    <a:pt x="64" y="71"/>
                  </a:lnTo>
                  <a:lnTo>
                    <a:pt x="57" y="71"/>
                  </a:lnTo>
                  <a:lnTo>
                    <a:pt x="50" y="71"/>
                  </a:lnTo>
                  <a:lnTo>
                    <a:pt x="50" y="64"/>
                  </a:lnTo>
                  <a:lnTo>
                    <a:pt x="50" y="57"/>
                  </a:lnTo>
                  <a:lnTo>
                    <a:pt x="43" y="57"/>
                  </a:lnTo>
                  <a:lnTo>
                    <a:pt x="43" y="50"/>
                  </a:lnTo>
                  <a:lnTo>
                    <a:pt x="35" y="28"/>
                  </a:lnTo>
                  <a:lnTo>
                    <a:pt x="28" y="28"/>
                  </a:lnTo>
                  <a:lnTo>
                    <a:pt x="28" y="21"/>
                  </a:lnTo>
                  <a:lnTo>
                    <a:pt x="21" y="14"/>
                  </a:lnTo>
                  <a:lnTo>
                    <a:pt x="14" y="7"/>
                  </a:lnTo>
                  <a:lnTo>
                    <a:pt x="7" y="0"/>
                  </a:lnTo>
                  <a:lnTo>
                    <a:pt x="0" y="0"/>
                  </a:lnTo>
                  <a:close/>
                </a:path>
              </a:pathLst>
            </a:custGeom>
            <a:solidFill>
              <a:srgbClr val="000000"/>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54" name="Freeform 253"/>
            <p:cNvSpPr>
              <a:spLocks/>
            </p:cNvSpPr>
            <p:nvPr/>
          </p:nvSpPr>
          <p:spPr bwMode="auto">
            <a:xfrm>
              <a:off x="7599363" y="1697038"/>
              <a:ext cx="339725" cy="339725"/>
            </a:xfrm>
            <a:custGeom>
              <a:avLst/>
              <a:gdLst>
                <a:gd name="T0" fmla="*/ 451108763 w 214"/>
                <a:gd name="T1" fmla="*/ 287297813 h 214"/>
                <a:gd name="T2" fmla="*/ 486390950 w 214"/>
                <a:gd name="T3" fmla="*/ 304939700 h 214"/>
                <a:gd name="T4" fmla="*/ 486390950 w 214"/>
                <a:gd name="T5" fmla="*/ 340221888 h 214"/>
                <a:gd name="T6" fmla="*/ 486390950 w 214"/>
                <a:gd name="T7" fmla="*/ 304939700 h 214"/>
                <a:gd name="T8" fmla="*/ 451108763 w 214"/>
                <a:gd name="T9" fmla="*/ 287297813 h 214"/>
                <a:gd name="T10" fmla="*/ 73085325 w 214"/>
                <a:gd name="T11" fmla="*/ 52924075 h 214"/>
                <a:gd name="T12" fmla="*/ 37803138 w 214"/>
                <a:gd name="T13" fmla="*/ 70564375 h 214"/>
                <a:gd name="T14" fmla="*/ 20161250 w 214"/>
                <a:gd name="T15" fmla="*/ 126007813 h 214"/>
                <a:gd name="T16" fmla="*/ 20161250 w 214"/>
                <a:gd name="T17" fmla="*/ 196572188 h 214"/>
                <a:gd name="T18" fmla="*/ 0 w 214"/>
                <a:gd name="T19" fmla="*/ 252015625 h 214"/>
                <a:gd name="T20" fmla="*/ 20161250 w 214"/>
                <a:gd name="T21" fmla="*/ 322580000 h 214"/>
                <a:gd name="T22" fmla="*/ 20161250 w 214"/>
                <a:gd name="T23" fmla="*/ 413305625 h 214"/>
                <a:gd name="T24" fmla="*/ 20161250 w 214"/>
                <a:gd name="T25" fmla="*/ 483870000 h 214"/>
                <a:gd name="T26" fmla="*/ 73085325 w 214"/>
                <a:gd name="T27" fmla="*/ 504031250 h 214"/>
                <a:gd name="T28" fmla="*/ 108367513 w 214"/>
                <a:gd name="T29" fmla="*/ 521673138 h 214"/>
                <a:gd name="T30" fmla="*/ 163810950 w 214"/>
                <a:gd name="T31" fmla="*/ 521673138 h 214"/>
                <a:gd name="T32" fmla="*/ 234375325 w 214"/>
                <a:gd name="T33" fmla="*/ 521673138 h 214"/>
                <a:gd name="T34" fmla="*/ 269657513 w 214"/>
                <a:gd name="T35" fmla="*/ 521673138 h 214"/>
                <a:gd name="T36" fmla="*/ 289818763 w 214"/>
                <a:gd name="T37" fmla="*/ 483870000 h 214"/>
                <a:gd name="T38" fmla="*/ 289818763 w 214"/>
                <a:gd name="T39" fmla="*/ 430947513 h 214"/>
                <a:gd name="T40" fmla="*/ 468749063 w 214"/>
                <a:gd name="T41" fmla="*/ 413305625 h 214"/>
                <a:gd name="T42" fmla="*/ 539313438 w 214"/>
                <a:gd name="T43" fmla="*/ 413305625 h 214"/>
                <a:gd name="T44" fmla="*/ 539313438 w 214"/>
                <a:gd name="T45" fmla="*/ 360383138 h 214"/>
                <a:gd name="T46" fmla="*/ 521673138 w 214"/>
                <a:gd name="T47" fmla="*/ 304939700 h 214"/>
                <a:gd name="T48" fmla="*/ 521673138 w 214"/>
                <a:gd name="T49" fmla="*/ 360383138 h 214"/>
                <a:gd name="T50" fmla="*/ 486390950 w 214"/>
                <a:gd name="T51" fmla="*/ 395665325 h 214"/>
                <a:gd name="T52" fmla="*/ 307459063 w 214"/>
                <a:gd name="T53" fmla="*/ 395665325 h 214"/>
                <a:gd name="T54" fmla="*/ 269657513 w 214"/>
                <a:gd name="T55" fmla="*/ 483870000 h 214"/>
                <a:gd name="T56" fmla="*/ 252015625 w 214"/>
                <a:gd name="T57" fmla="*/ 521673138 h 214"/>
                <a:gd name="T58" fmla="*/ 181451250 w 214"/>
                <a:gd name="T59" fmla="*/ 504031250 h 214"/>
                <a:gd name="T60" fmla="*/ 126007813 w 214"/>
                <a:gd name="T61" fmla="*/ 483870000 h 214"/>
                <a:gd name="T62" fmla="*/ 73085325 w 214"/>
                <a:gd name="T63" fmla="*/ 466229700 h 214"/>
                <a:gd name="T64" fmla="*/ 37803138 w 214"/>
                <a:gd name="T65" fmla="*/ 483870000 h 214"/>
                <a:gd name="T66" fmla="*/ 37803138 w 214"/>
                <a:gd name="T67" fmla="*/ 413305625 h 214"/>
                <a:gd name="T68" fmla="*/ 37803138 w 214"/>
                <a:gd name="T69" fmla="*/ 322580000 h 214"/>
                <a:gd name="T70" fmla="*/ 20161250 w 214"/>
                <a:gd name="T71" fmla="*/ 252015625 h 214"/>
                <a:gd name="T72" fmla="*/ 37803138 w 214"/>
                <a:gd name="T73" fmla="*/ 196572188 h 214"/>
                <a:gd name="T74" fmla="*/ 37803138 w 214"/>
                <a:gd name="T75" fmla="*/ 143649700 h 214"/>
                <a:gd name="T76" fmla="*/ 55443438 w 214"/>
                <a:gd name="T77" fmla="*/ 108367513 h 214"/>
                <a:gd name="T78" fmla="*/ 55443438 w 214"/>
                <a:gd name="T79" fmla="*/ 52924075 h 214"/>
                <a:gd name="T80" fmla="*/ 181451250 w 214"/>
                <a:gd name="T81" fmla="*/ 0 h 214"/>
                <a:gd name="T82" fmla="*/ 216733438 w 214"/>
                <a:gd name="T83" fmla="*/ 52924075 h 214"/>
                <a:gd name="T84" fmla="*/ 234375325 w 214"/>
                <a:gd name="T85" fmla="*/ 90725625 h 214"/>
                <a:gd name="T86" fmla="*/ 269657513 w 214"/>
                <a:gd name="T87" fmla="*/ 143649700 h 214"/>
                <a:gd name="T88" fmla="*/ 289818763 w 214"/>
                <a:gd name="T89" fmla="*/ 161290000 h 214"/>
                <a:gd name="T90" fmla="*/ 269657513 w 214"/>
                <a:gd name="T91" fmla="*/ 108367513 h 214"/>
                <a:gd name="T92" fmla="*/ 451108763 w 214"/>
                <a:gd name="T93" fmla="*/ 252015625 h 2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14"/>
                <a:gd name="T142" fmla="*/ 0 h 214"/>
                <a:gd name="T143" fmla="*/ 214 w 214"/>
                <a:gd name="T144" fmla="*/ 214 h 2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14" h="214">
                  <a:moveTo>
                    <a:pt x="179" y="100"/>
                  </a:moveTo>
                  <a:lnTo>
                    <a:pt x="172" y="107"/>
                  </a:lnTo>
                  <a:lnTo>
                    <a:pt x="179" y="114"/>
                  </a:lnTo>
                  <a:lnTo>
                    <a:pt x="179" y="121"/>
                  </a:lnTo>
                  <a:lnTo>
                    <a:pt x="186" y="121"/>
                  </a:lnTo>
                  <a:lnTo>
                    <a:pt x="193" y="121"/>
                  </a:lnTo>
                  <a:lnTo>
                    <a:pt x="186" y="121"/>
                  </a:lnTo>
                  <a:lnTo>
                    <a:pt x="186" y="128"/>
                  </a:lnTo>
                  <a:lnTo>
                    <a:pt x="193" y="135"/>
                  </a:lnTo>
                  <a:lnTo>
                    <a:pt x="200" y="128"/>
                  </a:lnTo>
                  <a:lnTo>
                    <a:pt x="193" y="135"/>
                  </a:lnTo>
                  <a:lnTo>
                    <a:pt x="193" y="121"/>
                  </a:lnTo>
                  <a:lnTo>
                    <a:pt x="193" y="114"/>
                  </a:lnTo>
                  <a:lnTo>
                    <a:pt x="186" y="114"/>
                  </a:lnTo>
                  <a:lnTo>
                    <a:pt x="179" y="114"/>
                  </a:lnTo>
                  <a:lnTo>
                    <a:pt x="179" y="107"/>
                  </a:lnTo>
                  <a:lnTo>
                    <a:pt x="179" y="100"/>
                  </a:lnTo>
                  <a:lnTo>
                    <a:pt x="29" y="21"/>
                  </a:lnTo>
                  <a:lnTo>
                    <a:pt x="22" y="21"/>
                  </a:lnTo>
                  <a:lnTo>
                    <a:pt x="15" y="21"/>
                  </a:lnTo>
                  <a:lnTo>
                    <a:pt x="15" y="28"/>
                  </a:lnTo>
                  <a:lnTo>
                    <a:pt x="15" y="36"/>
                  </a:lnTo>
                  <a:lnTo>
                    <a:pt x="15" y="43"/>
                  </a:lnTo>
                  <a:lnTo>
                    <a:pt x="8" y="50"/>
                  </a:lnTo>
                  <a:lnTo>
                    <a:pt x="8" y="57"/>
                  </a:lnTo>
                  <a:lnTo>
                    <a:pt x="8" y="64"/>
                  </a:lnTo>
                  <a:lnTo>
                    <a:pt x="8" y="78"/>
                  </a:lnTo>
                  <a:lnTo>
                    <a:pt x="8" y="85"/>
                  </a:lnTo>
                  <a:lnTo>
                    <a:pt x="8" y="93"/>
                  </a:lnTo>
                  <a:lnTo>
                    <a:pt x="0" y="100"/>
                  </a:lnTo>
                  <a:lnTo>
                    <a:pt x="8" y="107"/>
                  </a:lnTo>
                  <a:lnTo>
                    <a:pt x="8" y="114"/>
                  </a:lnTo>
                  <a:lnTo>
                    <a:pt x="8" y="128"/>
                  </a:lnTo>
                  <a:lnTo>
                    <a:pt x="8" y="150"/>
                  </a:lnTo>
                  <a:lnTo>
                    <a:pt x="8" y="157"/>
                  </a:lnTo>
                  <a:lnTo>
                    <a:pt x="8" y="164"/>
                  </a:lnTo>
                  <a:lnTo>
                    <a:pt x="8" y="178"/>
                  </a:lnTo>
                  <a:lnTo>
                    <a:pt x="8" y="185"/>
                  </a:lnTo>
                  <a:lnTo>
                    <a:pt x="8" y="192"/>
                  </a:lnTo>
                  <a:lnTo>
                    <a:pt x="15" y="200"/>
                  </a:lnTo>
                  <a:lnTo>
                    <a:pt x="22" y="200"/>
                  </a:lnTo>
                  <a:lnTo>
                    <a:pt x="29" y="200"/>
                  </a:lnTo>
                  <a:lnTo>
                    <a:pt x="29" y="207"/>
                  </a:lnTo>
                  <a:lnTo>
                    <a:pt x="36" y="207"/>
                  </a:lnTo>
                  <a:lnTo>
                    <a:pt x="43" y="207"/>
                  </a:lnTo>
                  <a:lnTo>
                    <a:pt x="43" y="200"/>
                  </a:lnTo>
                  <a:lnTo>
                    <a:pt x="50" y="207"/>
                  </a:lnTo>
                  <a:lnTo>
                    <a:pt x="65" y="207"/>
                  </a:lnTo>
                  <a:lnTo>
                    <a:pt x="79" y="207"/>
                  </a:lnTo>
                  <a:lnTo>
                    <a:pt x="86" y="207"/>
                  </a:lnTo>
                  <a:lnTo>
                    <a:pt x="93" y="207"/>
                  </a:lnTo>
                  <a:lnTo>
                    <a:pt x="100" y="214"/>
                  </a:lnTo>
                  <a:lnTo>
                    <a:pt x="100" y="207"/>
                  </a:lnTo>
                  <a:lnTo>
                    <a:pt x="107" y="207"/>
                  </a:lnTo>
                  <a:lnTo>
                    <a:pt x="115" y="207"/>
                  </a:lnTo>
                  <a:lnTo>
                    <a:pt x="115" y="200"/>
                  </a:lnTo>
                  <a:lnTo>
                    <a:pt x="115" y="192"/>
                  </a:lnTo>
                  <a:lnTo>
                    <a:pt x="115" y="185"/>
                  </a:lnTo>
                  <a:lnTo>
                    <a:pt x="107" y="178"/>
                  </a:lnTo>
                  <a:lnTo>
                    <a:pt x="115" y="171"/>
                  </a:lnTo>
                  <a:lnTo>
                    <a:pt x="122" y="164"/>
                  </a:lnTo>
                  <a:lnTo>
                    <a:pt x="150" y="164"/>
                  </a:lnTo>
                  <a:lnTo>
                    <a:pt x="186" y="164"/>
                  </a:lnTo>
                  <a:lnTo>
                    <a:pt x="193" y="164"/>
                  </a:lnTo>
                  <a:lnTo>
                    <a:pt x="207" y="164"/>
                  </a:lnTo>
                  <a:lnTo>
                    <a:pt x="214" y="164"/>
                  </a:lnTo>
                  <a:lnTo>
                    <a:pt x="214" y="157"/>
                  </a:lnTo>
                  <a:lnTo>
                    <a:pt x="214" y="150"/>
                  </a:lnTo>
                  <a:lnTo>
                    <a:pt x="214" y="143"/>
                  </a:lnTo>
                  <a:lnTo>
                    <a:pt x="207" y="143"/>
                  </a:lnTo>
                  <a:lnTo>
                    <a:pt x="207" y="135"/>
                  </a:lnTo>
                  <a:lnTo>
                    <a:pt x="207" y="121"/>
                  </a:lnTo>
                  <a:lnTo>
                    <a:pt x="200" y="128"/>
                  </a:lnTo>
                  <a:lnTo>
                    <a:pt x="200" y="135"/>
                  </a:lnTo>
                  <a:lnTo>
                    <a:pt x="207" y="143"/>
                  </a:lnTo>
                  <a:lnTo>
                    <a:pt x="214" y="150"/>
                  </a:lnTo>
                  <a:lnTo>
                    <a:pt x="207" y="157"/>
                  </a:lnTo>
                  <a:lnTo>
                    <a:pt x="193" y="157"/>
                  </a:lnTo>
                  <a:lnTo>
                    <a:pt x="186" y="157"/>
                  </a:lnTo>
                  <a:lnTo>
                    <a:pt x="150" y="157"/>
                  </a:lnTo>
                  <a:lnTo>
                    <a:pt x="122" y="157"/>
                  </a:lnTo>
                  <a:lnTo>
                    <a:pt x="107" y="164"/>
                  </a:lnTo>
                  <a:lnTo>
                    <a:pt x="107" y="178"/>
                  </a:lnTo>
                  <a:lnTo>
                    <a:pt x="107" y="192"/>
                  </a:lnTo>
                  <a:lnTo>
                    <a:pt x="107" y="200"/>
                  </a:lnTo>
                  <a:lnTo>
                    <a:pt x="100" y="200"/>
                  </a:lnTo>
                  <a:lnTo>
                    <a:pt x="100" y="207"/>
                  </a:lnTo>
                  <a:lnTo>
                    <a:pt x="93" y="207"/>
                  </a:lnTo>
                  <a:lnTo>
                    <a:pt x="86" y="200"/>
                  </a:lnTo>
                  <a:lnTo>
                    <a:pt x="72" y="200"/>
                  </a:lnTo>
                  <a:lnTo>
                    <a:pt x="65" y="200"/>
                  </a:lnTo>
                  <a:lnTo>
                    <a:pt x="50" y="200"/>
                  </a:lnTo>
                  <a:lnTo>
                    <a:pt x="50" y="192"/>
                  </a:lnTo>
                  <a:lnTo>
                    <a:pt x="43" y="185"/>
                  </a:lnTo>
                  <a:lnTo>
                    <a:pt x="36" y="185"/>
                  </a:lnTo>
                  <a:lnTo>
                    <a:pt x="29" y="185"/>
                  </a:lnTo>
                  <a:lnTo>
                    <a:pt x="29" y="192"/>
                  </a:lnTo>
                  <a:lnTo>
                    <a:pt x="22" y="192"/>
                  </a:lnTo>
                  <a:lnTo>
                    <a:pt x="15" y="192"/>
                  </a:lnTo>
                  <a:lnTo>
                    <a:pt x="15" y="185"/>
                  </a:lnTo>
                  <a:lnTo>
                    <a:pt x="15" y="178"/>
                  </a:lnTo>
                  <a:lnTo>
                    <a:pt x="15" y="164"/>
                  </a:lnTo>
                  <a:lnTo>
                    <a:pt x="15" y="157"/>
                  </a:lnTo>
                  <a:lnTo>
                    <a:pt x="15" y="150"/>
                  </a:lnTo>
                  <a:lnTo>
                    <a:pt x="15" y="128"/>
                  </a:lnTo>
                  <a:lnTo>
                    <a:pt x="15" y="114"/>
                  </a:lnTo>
                  <a:lnTo>
                    <a:pt x="15" y="107"/>
                  </a:lnTo>
                  <a:lnTo>
                    <a:pt x="8" y="100"/>
                  </a:lnTo>
                  <a:lnTo>
                    <a:pt x="15" y="93"/>
                  </a:lnTo>
                  <a:lnTo>
                    <a:pt x="15" y="85"/>
                  </a:lnTo>
                  <a:lnTo>
                    <a:pt x="15" y="78"/>
                  </a:lnTo>
                  <a:lnTo>
                    <a:pt x="15" y="71"/>
                  </a:lnTo>
                  <a:lnTo>
                    <a:pt x="15" y="64"/>
                  </a:lnTo>
                  <a:lnTo>
                    <a:pt x="15" y="57"/>
                  </a:lnTo>
                  <a:lnTo>
                    <a:pt x="22" y="43"/>
                  </a:lnTo>
                  <a:lnTo>
                    <a:pt x="15" y="43"/>
                  </a:lnTo>
                  <a:lnTo>
                    <a:pt x="22" y="43"/>
                  </a:lnTo>
                  <a:lnTo>
                    <a:pt x="22" y="36"/>
                  </a:lnTo>
                  <a:lnTo>
                    <a:pt x="22" y="28"/>
                  </a:lnTo>
                  <a:lnTo>
                    <a:pt x="22" y="21"/>
                  </a:lnTo>
                  <a:lnTo>
                    <a:pt x="29" y="21"/>
                  </a:lnTo>
                  <a:lnTo>
                    <a:pt x="179" y="100"/>
                  </a:lnTo>
                  <a:lnTo>
                    <a:pt x="72" y="0"/>
                  </a:lnTo>
                  <a:lnTo>
                    <a:pt x="72" y="7"/>
                  </a:lnTo>
                  <a:lnTo>
                    <a:pt x="79" y="14"/>
                  </a:lnTo>
                  <a:lnTo>
                    <a:pt x="86" y="21"/>
                  </a:lnTo>
                  <a:lnTo>
                    <a:pt x="93" y="21"/>
                  </a:lnTo>
                  <a:lnTo>
                    <a:pt x="93" y="28"/>
                  </a:lnTo>
                  <a:lnTo>
                    <a:pt x="93" y="36"/>
                  </a:lnTo>
                  <a:lnTo>
                    <a:pt x="100" y="36"/>
                  </a:lnTo>
                  <a:lnTo>
                    <a:pt x="107" y="50"/>
                  </a:lnTo>
                  <a:lnTo>
                    <a:pt x="107" y="57"/>
                  </a:lnTo>
                  <a:lnTo>
                    <a:pt x="107" y="64"/>
                  </a:lnTo>
                  <a:lnTo>
                    <a:pt x="107" y="71"/>
                  </a:lnTo>
                  <a:lnTo>
                    <a:pt x="115" y="64"/>
                  </a:lnTo>
                  <a:lnTo>
                    <a:pt x="107" y="64"/>
                  </a:lnTo>
                  <a:lnTo>
                    <a:pt x="107" y="50"/>
                  </a:lnTo>
                  <a:lnTo>
                    <a:pt x="107" y="43"/>
                  </a:lnTo>
                  <a:lnTo>
                    <a:pt x="93" y="21"/>
                  </a:lnTo>
                  <a:lnTo>
                    <a:pt x="72" y="0"/>
                  </a:lnTo>
                  <a:lnTo>
                    <a:pt x="179" y="100"/>
                  </a:lnTo>
                  <a:close/>
                </a:path>
              </a:pathLst>
            </a:custGeom>
            <a:solidFill>
              <a:srgbClr val="000000"/>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55" name="Freeform 254"/>
            <p:cNvSpPr>
              <a:spLocks/>
            </p:cNvSpPr>
            <p:nvPr/>
          </p:nvSpPr>
          <p:spPr bwMode="auto">
            <a:xfrm>
              <a:off x="7486650" y="1719263"/>
              <a:ext cx="282575" cy="396875"/>
            </a:xfrm>
            <a:custGeom>
              <a:avLst/>
              <a:gdLst>
                <a:gd name="T0" fmla="*/ 234375325 w 178"/>
                <a:gd name="T1" fmla="*/ 35282188 h 250"/>
                <a:gd name="T2" fmla="*/ 216733438 w 178"/>
                <a:gd name="T3" fmla="*/ 55443438 h 250"/>
                <a:gd name="T4" fmla="*/ 216733438 w 178"/>
                <a:gd name="T5" fmla="*/ 178931888 h 250"/>
                <a:gd name="T6" fmla="*/ 199093138 w 178"/>
                <a:gd name="T7" fmla="*/ 287297813 h 250"/>
                <a:gd name="T8" fmla="*/ 216733438 w 178"/>
                <a:gd name="T9" fmla="*/ 413305625 h 250"/>
                <a:gd name="T10" fmla="*/ 234375325 w 178"/>
                <a:gd name="T11" fmla="*/ 448587813 h 250"/>
                <a:gd name="T12" fmla="*/ 269657513 w 178"/>
                <a:gd name="T13" fmla="*/ 468749063 h 250"/>
                <a:gd name="T14" fmla="*/ 287297813 w 178"/>
                <a:gd name="T15" fmla="*/ 448587813 h 250"/>
                <a:gd name="T16" fmla="*/ 325100950 w 178"/>
                <a:gd name="T17" fmla="*/ 468749063 h 250"/>
                <a:gd name="T18" fmla="*/ 413305625 w 178"/>
                <a:gd name="T19" fmla="*/ 468749063 h 250"/>
                <a:gd name="T20" fmla="*/ 413305625 w 178"/>
                <a:gd name="T21" fmla="*/ 504031250 h 250"/>
                <a:gd name="T22" fmla="*/ 448587813 w 178"/>
                <a:gd name="T23" fmla="*/ 468749063 h 250"/>
                <a:gd name="T24" fmla="*/ 342741250 w 178"/>
                <a:gd name="T25" fmla="*/ 594756875 h 250"/>
                <a:gd name="T26" fmla="*/ 325100950 w 178"/>
                <a:gd name="T27" fmla="*/ 612398763 h 250"/>
                <a:gd name="T28" fmla="*/ 269657513 w 178"/>
                <a:gd name="T29" fmla="*/ 630039063 h 250"/>
                <a:gd name="T30" fmla="*/ 216733438 w 178"/>
                <a:gd name="T31" fmla="*/ 612398763 h 250"/>
                <a:gd name="T32" fmla="*/ 199093138 w 178"/>
                <a:gd name="T33" fmla="*/ 594756875 h 250"/>
                <a:gd name="T34" fmla="*/ 161290000 w 178"/>
                <a:gd name="T35" fmla="*/ 556955325 h 250"/>
                <a:gd name="T36" fmla="*/ 143649700 w 178"/>
                <a:gd name="T37" fmla="*/ 594756875 h 250"/>
                <a:gd name="T38" fmla="*/ 90725625 w 178"/>
                <a:gd name="T39" fmla="*/ 594756875 h 250"/>
                <a:gd name="T40" fmla="*/ 55443438 w 178"/>
                <a:gd name="T41" fmla="*/ 556955325 h 250"/>
                <a:gd name="T42" fmla="*/ 55443438 w 178"/>
                <a:gd name="T43" fmla="*/ 448587813 h 250"/>
                <a:gd name="T44" fmla="*/ 35282188 w 178"/>
                <a:gd name="T45" fmla="*/ 413305625 h 250"/>
                <a:gd name="T46" fmla="*/ 17641888 w 178"/>
                <a:gd name="T47" fmla="*/ 395665325 h 250"/>
                <a:gd name="T48" fmla="*/ 0 w 178"/>
                <a:gd name="T49" fmla="*/ 325100950 h 250"/>
                <a:gd name="T50" fmla="*/ 35282188 w 178"/>
                <a:gd name="T51" fmla="*/ 234375325 h 250"/>
                <a:gd name="T52" fmla="*/ 55443438 w 178"/>
                <a:gd name="T53" fmla="*/ 199093138 h 250"/>
                <a:gd name="T54" fmla="*/ 73085325 w 178"/>
                <a:gd name="T55" fmla="*/ 161290000 h 250"/>
                <a:gd name="T56" fmla="*/ 73085325 w 178"/>
                <a:gd name="T57" fmla="*/ 143649700 h 250"/>
                <a:gd name="T58" fmla="*/ 55443438 w 178"/>
                <a:gd name="T59" fmla="*/ 108367513 h 250"/>
                <a:gd name="T60" fmla="*/ 90725625 w 178"/>
                <a:gd name="T61" fmla="*/ 90725625 h 250"/>
                <a:gd name="T62" fmla="*/ 108367513 w 178"/>
                <a:gd name="T63" fmla="*/ 73085325 h 250"/>
                <a:gd name="T64" fmla="*/ 161290000 w 178"/>
                <a:gd name="T65" fmla="*/ 55443438 h 250"/>
                <a:gd name="T66" fmla="*/ 199093138 w 178"/>
                <a:gd name="T67" fmla="*/ 35282188 h 250"/>
                <a:gd name="T68" fmla="*/ 216733438 w 178"/>
                <a:gd name="T69" fmla="*/ 35282188 h 250"/>
                <a:gd name="T70" fmla="*/ 216733438 w 178"/>
                <a:gd name="T71" fmla="*/ 0 h 25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8"/>
                <a:gd name="T109" fmla="*/ 0 h 250"/>
                <a:gd name="T110" fmla="*/ 178 w 178"/>
                <a:gd name="T111" fmla="*/ 250 h 25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8" h="250">
                  <a:moveTo>
                    <a:pt x="86" y="7"/>
                  </a:moveTo>
                  <a:lnTo>
                    <a:pt x="93" y="14"/>
                  </a:lnTo>
                  <a:lnTo>
                    <a:pt x="86" y="14"/>
                  </a:lnTo>
                  <a:lnTo>
                    <a:pt x="86" y="22"/>
                  </a:lnTo>
                  <a:lnTo>
                    <a:pt x="86" y="50"/>
                  </a:lnTo>
                  <a:lnTo>
                    <a:pt x="86" y="71"/>
                  </a:lnTo>
                  <a:lnTo>
                    <a:pt x="79" y="71"/>
                  </a:lnTo>
                  <a:lnTo>
                    <a:pt x="79" y="114"/>
                  </a:lnTo>
                  <a:lnTo>
                    <a:pt x="86" y="157"/>
                  </a:lnTo>
                  <a:lnTo>
                    <a:pt x="86" y="164"/>
                  </a:lnTo>
                  <a:lnTo>
                    <a:pt x="86" y="178"/>
                  </a:lnTo>
                  <a:lnTo>
                    <a:pt x="93" y="178"/>
                  </a:lnTo>
                  <a:lnTo>
                    <a:pt x="107" y="178"/>
                  </a:lnTo>
                  <a:lnTo>
                    <a:pt x="107" y="186"/>
                  </a:lnTo>
                  <a:lnTo>
                    <a:pt x="114" y="186"/>
                  </a:lnTo>
                  <a:lnTo>
                    <a:pt x="114" y="178"/>
                  </a:lnTo>
                  <a:lnTo>
                    <a:pt x="121" y="186"/>
                  </a:lnTo>
                  <a:lnTo>
                    <a:pt x="129" y="186"/>
                  </a:lnTo>
                  <a:lnTo>
                    <a:pt x="143" y="186"/>
                  </a:lnTo>
                  <a:lnTo>
                    <a:pt x="164" y="186"/>
                  </a:lnTo>
                  <a:lnTo>
                    <a:pt x="164" y="193"/>
                  </a:lnTo>
                  <a:lnTo>
                    <a:pt x="164" y="200"/>
                  </a:lnTo>
                  <a:lnTo>
                    <a:pt x="171" y="193"/>
                  </a:lnTo>
                  <a:lnTo>
                    <a:pt x="178" y="186"/>
                  </a:lnTo>
                  <a:lnTo>
                    <a:pt x="157" y="214"/>
                  </a:lnTo>
                  <a:lnTo>
                    <a:pt x="136" y="236"/>
                  </a:lnTo>
                  <a:lnTo>
                    <a:pt x="129" y="236"/>
                  </a:lnTo>
                  <a:lnTo>
                    <a:pt x="129" y="243"/>
                  </a:lnTo>
                  <a:lnTo>
                    <a:pt x="129" y="250"/>
                  </a:lnTo>
                  <a:lnTo>
                    <a:pt x="107" y="250"/>
                  </a:lnTo>
                  <a:lnTo>
                    <a:pt x="86" y="250"/>
                  </a:lnTo>
                  <a:lnTo>
                    <a:pt x="86" y="243"/>
                  </a:lnTo>
                  <a:lnTo>
                    <a:pt x="86" y="236"/>
                  </a:lnTo>
                  <a:lnTo>
                    <a:pt x="79" y="236"/>
                  </a:lnTo>
                  <a:lnTo>
                    <a:pt x="71" y="228"/>
                  </a:lnTo>
                  <a:lnTo>
                    <a:pt x="64" y="221"/>
                  </a:lnTo>
                  <a:lnTo>
                    <a:pt x="64" y="228"/>
                  </a:lnTo>
                  <a:lnTo>
                    <a:pt x="57" y="236"/>
                  </a:lnTo>
                  <a:lnTo>
                    <a:pt x="43" y="236"/>
                  </a:lnTo>
                  <a:lnTo>
                    <a:pt x="36" y="236"/>
                  </a:lnTo>
                  <a:lnTo>
                    <a:pt x="29" y="228"/>
                  </a:lnTo>
                  <a:lnTo>
                    <a:pt x="22" y="221"/>
                  </a:lnTo>
                  <a:lnTo>
                    <a:pt x="22" y="200"/>
                  </a:lnTo>
                  <a:lnTo>
                    <a:pt x="22" y="178"/>
                  </a:lnTo>
                  <a:lnTo>
                    <a:pt x="14" y="178"/>
                  </a:lnTo>
                  <a:lnTo>
                    <a:pt x="14" y="164"/>
                  </a:lnTo>
                  <a:lnTo>
                    <a:pt x="14" y="157"/>
                  </a:lnTo>
                  <a:lnTo>
                    <a:pt x="7" y="157"/>
                  </a:lnTo>
                  <a:lnTo>
                    <a:pt x="0" y="157"/>
                  </a:lnTo>
                  <a:lnTo>
                    <a:pt x="0" y="129"/>
                  </a:lnTo>
                  <a:lnTo>
                    <a:pt x="0" y="107"/>
                  </a:lnTo>
                  <a:lnTo>
                    <a:pt x="14" y="93"/>
                  </a:lnTo>
                  <a:lnTo>
                    <a:pt x="22" y="86"/>
                  </a:lnTo>
                  <a:lnTo>
                    <a:pt x="22" y="79"/>
                  </a:lnTo>
                  <a:lnTo>
                    <a:pt x="22" y="71"/>
                  </a:lnTo>
                  <a:lnTo>
                    <a:pt x="29" y="64"/>
                  </a:lnTo>
                  <a:lnTo>
                    <a:pt x="36" y="64"/>
                  </a:lnTo>
                  <a:lnTo>
                    <a:pt x="29" y="57"/>
                  </a:lnTo>
                  <a:lnTo>
                    <a:pt x="22" y="57"/>
                  </a:lnTo>
                  <a:lnTo>
                    <a:pt x="22" y="43"/>
                  </a:lnTo>
                  <a:lnTo>
                    <a:pt x="22" y="36"/>
                  </a:lnTo>
                  <a:lnTo>
                    <a:pt x="36" y="36"/>
                  </a:lnTo>
                  <a:lnTo>
                    <a:pt x="43" y="36"/>
                  </a:lnTo>
                  <a:lnTo>
                    <a:pt x="43" y="29"/>
                  </a:lnTo>
                  <a:lnTo>
                    <a:pt x="43" y="22"/>
                  </a:lnTo>
                  <a:lnTo>
                    <a:pt x="64" y="22"/>
                  </a:lnTo>
                  <a:lnTo>
                    <a:pt x="79" y="22"/>
                  </a:lnTo>
                  <a:lnTo>
                    <a:pt x="79" y="14"/>
                  </a:lnTo>
                  <a:lnTo>
                    <a:pt x="86" y="14"/>
                  </a:lnTo>
                  <a:lnTo>
                    <a:pt x="86" y="0"/>
                  </a:lnTo>
                  <a:lnTo>
                    <a:pt x="86" y="7"/>
                  </a:lnTo>
                  <a:close/>
                </a:path>
              </a:pathLst>
            </a:custGeom>
            <a:solidFill>
              <a:schemeClr val="tx2">
                <a:lumMod val="40000"/>
                <a:lumOff val="60000"/>
              </a:schemeClr>
            </a:solidFill>
            <a:ln w="9525">
              <a:no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56" name="Freeform 255"/>
            <p:cNvSpPr>
              <a:spLocks/>
            </p:cNvSpPr>
            <p:nvPr/>
          </p:nvSpPr>
          <p:spPr bwMode="auto">
            <a:xfrm>
              <a:off x="7486650" y="1719263"/>
              <a:ext cx="282575" cy="396875"/>
            </a:xfrm>
            <a:custGeom>
              <a:avLst/>
              <a:gdLst>
                <a:gd name="T0" fmla="*/ 234375325 w 178"/>
                <a:gd name="T1" fmla="*/ 35282188 h 250"/>
                <a:gd name="T2" fmla="*/ 216733438 w 178"/>
                <a:gd name="T3" fmla="*/ 55443438 h 250"/>
                <a:gd name="T4" fmla="*/ 216733438 w 178"/>
                <a:gd name="T5" fmla="*/ 178931888 h 250"/>
                <a:gd name="T6" fmla="*/ 199093138 w 178"/>
                <a:gd name="T7" fmla="*/ 287297813 h 250"/>
                <a:gd name="T8" fmla="*/ 216733438 w 178"/>
                <a:gd name="T9" fmla="*/ 413305625 h 250"/>
                <a:gd name="T10" fmla="*/ 234375325 w 178"/>
                <a:gd name="T11" fmla="*/ 448587813 h 250"/>
                <a:gd name="T12" fmla="*/ 269657513 w 178"/>
                <a:gd name="T13" fmla="*/ 468749063 h 250"/>
                <a:gd name="T14" fmla="*/ 287297813 w 178"/>
                <a:gd name="T15" fmla="*/ 448587813 h 250"/>
                <a:gd name="T16" fmla="*/ 325100950 w 178"/>
                <a:gd name="T17" fmla="*/ 468749063 h 250"/>
                <a:gd name="T18" fmla="*/ 413305625 w 178"/>
                <a:gd name="T19" fmla="*/ 468749063 h 250"/>
                <a:gd name="T20" fmla="*/ 413305625 w 178"/>
                <a:gd name="T21" fmla="*/ 504031250 h 250"/>
                <a:gd name="T22" fmla="*/ 448587813 w 178"/>
                <a:gd name="T23" fmla="*/ 468749063 h 250"/>
                <a:gd name="T24" fmla="*/ 342741250 w 178"/>
                <a:gd name="T25" fmla="*/ 594756875 h 250"/>
                <a:gd name="T26" fmla="*/ 325100950 w 178"/>
                <a:gd name="T27" fmla="*/ 612398763 h 250"/>
                <a:gd name="T28" fmla="*/ 269657513 w 178"/>
                <a:gd name="T29" fmla="*/ 630039063 h 250"/>
                <a:gd name="T30" fmla="*/ 216733438 w 178"/>
                <a:gd name="T31" fmla="*/ 612398763 h 250"/>
                <a:gd name="T32" fmla="*/ 199093138 w 178"/>
                <a:gd name="T33" fmla="*/ 594756875 h 250"/>
                <a:gd name="T34" fmla="*/ 161290000 w 178"/>
                <a:gd name="T35" fmla="*/ 556955325 h 250"/>
                <a:gd name="T36" fmla="*/ 143649700 w 178"/>
                <a:gd name="T37" fmla="*/ 594756875 h 250"/>
                <a:gd name="T38" fmla="*/ 90725625 w 178"/>
                <a:gd name="T39" fmla="*/ 594756875 h 250"/>
                <a:gd name="T40" fmla="*/ 55443438 w 178"/>
                <a:gd name="T41" fmla="*/ 556955325 h 250"/>
                <a:gd name="T42" fmla="*/ 55443438 w 178"/>
                <a:gd name="T43" fmla="*/ 448587813 h 250"/>
                <a:gd name="T44" fmla="*/ 35282188 w 178"/>
                <a:gd name="T45" fmla="*/ 413305625 h 250"/>
                <a:gd name="T46" fmla="*/ 17641888 w 178"/>
                <a:gd name="T47" fmla="*/ 395665325 h 250"/>
                <a:gd name="T48" fmla="*/ 0 w 178"/>
                <a:gd name="T49" fmla="*/ 325100950 h 250"/>
                <a:gd name="T50" fmla="*/ 35282188 w 178"/>
                <a:gd name="T51" fmla="*/ 234375325 h 250"/>
                <a:gd name="T52" fmla="*/ 55443438 w 178"/>
                <a:gd name="T53" fmla="*/ 199093138 h 250"/>
                <a:gd name="T54" fmla="*/ 73085325 w 178"/>
                <a:gd name="T55" fmla="*/ 161290000 h 250"/>
                <a:gd name="T56" fmla="*/ 73085325 w 178"/>
                <a:gd name="T57" fmla="*/ 143649700 h 250"/>
                <a:gd name="T58" fmla="*/ 55443438 w 178"/>
                <a:gd name="T59" fmla="*/ 108367513 h 250"/>
                <a:gd name="T60" fmla="*/ 90725625 w 178"/>
                <a:gd name="T61" fmla="*/ 90725625 h 250"/>
                <a:gd name="T62" fmla="*/ 108367513 w 178"/>
                <a:gd name="T63" fmla="*/ 73085325 h 250"/>
                <a:gd name="T64" fmla="*/ 161290000 w 178"/>
                <a:gd name="T65" fmla="*/ 55443438 h 250"/>
                <a:gd name="T66" fmla="*/ 199093138 w 178"/>
                <a:gd name="T67" fmla="*/ 35282188 h 250"/>
                <a:gd name="T68" fmla="*/ 216733438 w 178"/>
                <a:gd name="T69" fmla="*/ 35282188 h 250"/>
                <a:gd name="T70" fmla="*/ 216733438 w 178"/>
                <a:gd name="T71" fmla="*/ 0 h 25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8"/>
                <a:gd name="T109" fmla="*/ 0 h 250"/>
                <a:gd name="T110" fmla="*/ 178 w 178"/>
                <a:gd name="T111" fmla="*/ 250 h 25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8" h="250">
                  <a:moveTo>
                    <a:pt x="86" y="7"/>
                  </a:moveTo>
                  <a:lnTo>
                    <a:pt x="93" y="14"/>
                  </a:lnTo>
                  <a:lnTo>
                    <a:pt x="86" y="14"/>
                  </a:lnTo>
                  <a:lnTo>
                    <a:pt x="86" y="22"/>
                  </a:lnTo>
                  <a:lnTo>
                    <a:pt x="86" y="50"/>
                  </a:lnTo>
                  <a:lnTo>
                    <a:pt x="86" y="71"/>
                  </a:lnTo>
                  <a:lnTo>
                    <a:pt x="79" y="71"/>
                  </a:lnTo>
                  <a:lnTo>
                    <a:pt x="79" y="114"/>
                  </a:lnTo>
                  <a:lnTo>
                    <a:pt x="86" y="157"/>
                  </a:lnTo>
                  <a:lnTo>
                    <a:pt x="86" y="164"/>
                  </a:lnTo>
                  <a:lnTo>
                    <a:pt x="86" y="178"/>
                  </a:lnTo>
                  <a:lnTo>
                    <a:pt x="93" y="178"/>
                  </a:lnTo>
                  <a:lnTo>
                    <a:pt x="107" y="178"/>
                  </a:lnTo>
                  <a:lnTo>
                    <a:pt x="107" y="186"/>
                  </a:lnTo>
                  <a:lnTo>
                    <a:pt x="114" y="186"/>
                  </a:lnTo>
                  <a:lnTo>
                    <a:pt x="114" y="178"/>
                  </a:lnTo>
                  <a:lnTo>
                    <a:pt x="121" y="186"/>
                  </a:lnTo>
                  <a:lnTo>
                    <a:pt x="129" y="186"/>
                  </a:lnTo>
                  <a:lnTo>
                    <a:pt x="143" y="186"/>
                  </a:lnTo>
                  <a:lnTo>
                    <a:pt x="164" y="186"/>
                  </a:lnTo>
                  <a:lnTo>
                    <a:pt x="164" y="193"/>
                  </a:lnTo>
                  <a:lnTo>
                    <a:pt x="164" y="200"/>
                  </a:lnTo>
                  <a:lnTo>
                    <a:pt x="171" y="193"/>
                  </a:lnTo>
                  <a:lnTo>
                    <a:pt x="178" y="186"/>
                  </a:lnTo>
                  <a:lnTo>
                    <a:pt x="157" y="214"/>
                  </a:lnTo>
                  <a:lnTo>
                    <a:pt x="136" y="236"/>
                  </a:lnTo>
                  <a:lnTo>
                    <a:pt x="129" y="236"/>
                  </a:lnTo>
                  <a:lnTo>
                    <a:pt x="129" y="243"/>
                  </a:lnTo>
                  <a:lnTo>
                    <a:pt x="129" y="250"/>
                  </a:lnTo>
                  <a:lnTo>
                    <a:pt x="107" y="250"/>
                  </a:lnTo>
                  <a:lnTo>
                    <a:pt x="86" y="250"/>
                  </a:lnTo>
                  <a:lnTo>
                    <a:pt x="86" y="243"/>
                  </a:lnTo>
                  <a:lnTo>
                    <a:pt x="86" y="236"/>
                  </a:lnTo>
                  <a:lnTo>
                    <a:pt x="79" y="236"/>
                  </a:lnTo>
                  <a:lnTo>
                    <a:pt x="71" y="228"/>
                  </a:lnTo>
                  <a:lnTo>
                    <a:pt x="64" y="221"/>
                  </a:lnTo>
                  <a:lnTo>
                    <a:pt x="64" y="228"/>
                  </a:lnTo>
                  <a:lnTo>
                    <a:pt x="57" y="236"/>
                  </a:lnTo>
                  <a:lnTo>
                    <a:pt x="43" y="236"/>
                  </a:lnTo>
                  <a:lnTo>
                    <a:pt x="36" y="236"/>
                  </a:lnTo>
                  <a:lnTo>
                    <a:pt x="29" y="228"/>
                  </a:lnTo>
                  <a:lnTo>
                    <a:pt x="22" y="221"/>
                  </a:lnTo>
                  <a:lnTo>
                    <a:pt x="22" y="200"/>
                  </a:lnTo>
                  <a:lnTo>
                    <a:pt x="22" y="178"/>
                  </a:lnTo>
                  <a:lnTo>
                    <a:pt x="14" y="178"/>
                  </a:lnTo>
                  <a:lnTo>
                    <a:pt x="14" y="164"/>
                  </a:lnTo>
                  <a:lnTo>
                    <a:pt x="14" y="157"/>
                  </a:lnTo>
                  <a:lnTo>
                    <a:pt x="7" y="157"/>
                  </a:lnTo>
                  <a:lnTo>
                    <a:pt x="0" y="157"/>
                  </a:lnTo>
                  <a:lnTo>
                    <a:pt x="0" y="129"/>
                  </a:lnTo>
                  <a:lnTo>
                    <a:pt x="0" y="107"/>
                  </a:lnTo>
                  <a:lnTo>
                    <a:pt x="14" y="93"/>
                  </a:lnTo>
                  <a:lnTo>
                    <a:pt x="22" y="86"/>
                  </a:lnTo>
                  <a:lnTo>
                    <a:pt x="22" y="79"/>
                  </a:lnTo>
                  <a:lnTo>
                    <a:pt x="22" y="71"/>
                  </a:lnTo>
                  <a:lnTo>
                    <a:pt x="29" y="64"/>
                  </a:lnTo>
                  <a:lnTo>
                    <a:pt x="36" y="64"/>
                  </a:lnTo>
                  <a:lnTo>
                    <a:pt x="29" y="57"/>
                  </a:lnTo>
                  <a:lnTo>
                    <a:pt x="22" y="57"/>
                  </a:lnTo>
                  <a:lnTo>
                    <a:pt x="22" y="43"/>
                  </a:lnTo>
                  <a:lnTo>
                    <a:pt x="22" y="36"/>
                  </a:lnTo>
                  <a:lnTo>
                    <a:pt x="36" y="36"/>
                  </a:lnTo>
                  <a:lnTo>
                    <a:pt x="43" y="36"/>
                  </a:lnTo>
                  <a:lnTo>
                    <a:pt x="43" y="29"/>
                  </a:lnTo>
                  <a:lnTo>
                    <a:pt x="43" y="22"/>
                  </a:lnTo>
                  <a:lnTo>
                    <a:pt x="64" y="22"/>
                  </a:lnTo>
                  <a:lnTo>
                    <a:pt x="79" y="22"/>
                  </a:lnTo>
                  <a:lnTo>
                    <a:pt x="79" y="14"/>
                  </a:lnTo>
                  <a:lnTo>
                    <a:pt x="86" y="14"/>
                  </a:lnTo>
                  <a:lnTo>
                    <a:pt x="86" y="0"/>
                  </a:lnTo>
                </a:path>
              </a:pathLst>
            </a:custGeom>
            <a:noFill/>
            <a:ln w="11113">
              <a:solidFill>
                <a:srgbClr val="000000"/>
              </a:solidFill>
              <a:round/>
              <a:headEnd/>
              <a:tailEnd/>
            </a:ln>
          </p:spPr>
          <p:txBody>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endParaRPr lang="en-US" dirty="0">
                <a:latin typeface="+mn-lt"/>
                <a:ea typeface="+mn-ea"/>
              </a:endParaRPr>
            </a:p>
          </p:txBody>
        </p:sp>
        <p:sp>
          <p:nvSpPr>
            <p:cNvPr id="257" name="Rectangle 256"/>
            <p:cNvSpPr>
              <a:spLocks noChangeArrowheads="1"/>
            </p:cNvSpPr>
            <p:nvPr/>
          </p:nvSpPr>
          <p:spPr bwMode="auto">
            <a:xfrm>
              <a:off x="517525" y="3025775"/>
              <a:ext cx="3302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Cherokee</a:t>
              </a:r>
              <a:endParaRPr lang="en-US" dirty="0">
                <a:latin typeface="+mn-lt"/>
                <a:ea typeface="+mn-ea"/>
              </a:endParaRPr>
            </a:p>
          </p:txBody>
        </p:sp>
        <p:sp>
          <p:nvSpPr>
            <p:cNvPr id="258" name="Rectangle 257"/>
            <p:cNvSpPr>
              <a:spLocks noChangeArrowheads="1"/>
            </p:cNvSpPr>
            <p:nvPr/>
          </p:nvSpPr>
          <p:spPr bwMode="auto">
            <a:xfrm>
              <a:off x="777875" y="2798763"/>
              <a:ext cx="2746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Graham</a:t>
              </a:r>
              <a:endParaRPr lang="en-US" dirty="0">
                <a:latin typeface="+mn-lt"/>
                <a:ea typeface="+mn-ea"/>
              </a:endParaRPr>
            </a:p>
          </p:txBody>
        </p:sp>
        <p:sp>
          <p:nvSpPr>
            <p:cNvPr id="259" name="Rectangle 258"/>
            <p:cNvSpPr>
              <a:spLocks noChangeArrowheads="1"/>
            </p:cNvSpPr>
            <p:nvPr/>
          </p:nvSpPr>
          <p:spPr bwMode="auto">
            <a:xfrm>
              <a:off x="1149350" y="2641600"/>
              <a:ext cx="207963"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Swain</a:t>
              </a:r>
              <a:endParaRPr lang="en-US" dirty="0">
                <a:latin typeface="+mn-lt"/>
                <a:ea typeface="+mn-ea"/>
              </a:endParaRPr>
            </a:p>
          </p:txBody>
        </p:sp>
        <p:sp>
          <p:nvSpPr>
            <p:cNvPr id="260" name="Rectangle 259"/>
            <p:cNvSpPr>
              <a:spLocks noChangeArrowheads="1"/>
            </p:cNvSpPr>
            <p:nvPr/>
          </p:nvSpPr>
          <p:spPr bwMode="auto">
            <a:xfrm>
              <a:off x="927100" y="3127375"/>
              <a:ext cx="1524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Clay</a:t>
              </a:r>
              <a:endParaRPr lang="en-US" dirty="0">
                <a:latin typeface="+mn-lt"/>
                <a:ea typeface="+mn-ea"/>
              </a:endParaRPr>
            </a:p>
          </p:txBody>
        </p:sp>
        <p:sp>
          <p:nvSpPr>
            <p:cNvPr id="261" name="Rectangle 260"/>
            <p:cNvSpPr>
              <a:spLocks noChangeArrowheads="1"/>
            </p:cNvSpPr>
            <p:nvPr/>
          </p:nvSpPr>
          <p:spPr bwMode="auto">
            <a:xfrm>
              <a:off x="1196975" y="3059113"/>
              <a:ext cx="2286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Macon</a:t>
              </a:r>
              <a:endParaRPr lang="en-US" dirty="0">
                <a:latin typeface="+mn-lt"/>
                <a:ea typeface="+mn-ea"/>
              </a:endParaRPr>
            </a:p>
          </p:txBody>
        </p:sp>
        <p:sp>
          <p:nvSpPr>
            <p:cNvPr id="262" name="Rectangle 261"/>
            <p:cNvSpPr>
              <a:spLocks noChangeArrowheads="1"/>
            </p:cNvSpPr>
            <p:nvPr/>
          </p:nvSpPr>
          <p:spPr bwMode="auto">
            <a:xfrm>
              <a:off x="1419225" y="2844800"/>
              <a:ext cx="2794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Jackson</a:t>
              </a:r>
              <a:endParaRPr lang="en-US" dirty="0">
                <a:latin typeface="+mn-lt"/>
                <a:ea typeface="+mn-ea"/>
              </a:endParaRPr>
            </a:p>
          </p:txBody>
        </p:sp>
        <p:sp>
          <p:nvSpPr>
            <p:cNvPr id="263" name="Rectangle 262"/>
            <p:cNvSpPr>
              <a:spLocks noChangeArrowheads="1"/>
            </p:cNvSpPr>
            <p:nvPr/>
          </p:nvSpPr>
          <p:spPr bwMode="auto">
            <a:xfrm>
              <a:off x="1560513" y="2595563"/>
              <a:ext cx="3175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Haywood</a:t>
              </a:r>
              <a:endParaRPr lang="en-US" dirty="0">
                <a:latin typeface="+mn-lt"/>
                <a:ea typeface="+mn-ea"/>
              </a:endParaRPr>
            </a:p>
          </p:txBody>
        </p:sp>
        <p:sp>
          <p:nvSpPr>
            <p:cNvPr id="264" name="Rectangle 263"/>
            <p:cNvSpPr>
              <a:spLocks noChangeArrowheads="1"/>
            </p:cNvSpPr>
            <p:nvPr/>
          </p:nvSpPr>
          <p:spPr bwMode="auto">
            <a:xfrm rot="19329332">
              <a:off x="1674813" y="2971800"/>
              <a:ext cx="360362"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rgbClr val="FFFFFF"/>
                  </a:solidFill>
                  <a:latin typeface="Arial" charset="0"/>
                  <a:ea typeface="+mn-ea"/>
                </a:rPr>
                <a:t>Transylvania</a:t>
              </a:r>
              <a:endParaRPr lang="en-US" dirty="0">
                <a:solidFill>
                  <a:srgbClr val="FFFFFF"/>
                </a:solidFill>
                <a:latin typeface="+mn-lt"/>
                <a:ea typeface="+mn-ea"/>
              </a:endParaRPr>
            </a:p>
          </p:txBody>
        </p:sp>
        <p:sp>
          <p:nvSpPr>
            <p:cNvPr id="265" name="Rectangle 264"/>
            <p:cNvSpPr>
              <a:spLocks noChangeArrowheads="1"/>
            </p:cNvSpPr>
            <p:nvPr/>
          </p:nvSpPr>
          <p:spPr bwMode="auto">
            <a:xfrm>
              <a:off x="1846263" y="2255838"/>
              <a:ext cx="290832" cy="92333"/>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FFFFFF"/>
                  </a:solidFill>
                  <a:latin typeface="Arial" charset="0"/>
                  <a:ea typeface="+mn-ea"/>
                </a:rPr>
                <a:t>Madison</a:t>
              </a:r>
              <a:endParaRPr lang="en-US" dirty="0">
                <a:solidFill>
                  <a:srgbClr val="FFFFFF"/>
                </a:solidFill>
                <a:latin typeface="+mn-lt"/>
                <a:ea typeface="+mn-ea"/>
              </a:endParaRPr>
            </a:p>
          </p:txBody>
        </p:sp>
        <p:sp>
          <p:nvSpPr>
            <p:cNvPr id="266" name="Rectangle 265"/>
            <p:cNvSpPr>
              <a:spLocks noChangeArrowheads="1"/>
            </p:cNvSpPr>
            <p:nvPr/>
          </p:nvSpPr>
          <p:spPr bwMode="auto">
            <a:xfrm>
              <a:off x="1933575" y="2549525"/>
              <a:ext cx="367852" cy="92333"/>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FFFFFF"/>
                  </a:solidFill>
                  <a:latin typeface="Arial" charset="0"/>
                  <a:ea typeface="+mn-ea"/>
                </a:rPr>
                <a:t>Buncombe</a:t>
              </a:r>
              <a:endParaRPr lang="en-US" dirty="0">
                <a:solidFill>
                  <a:srgbClr val="FFFFFF"/>
                </a:solidFill>
                <a:latin typeface="+mn-lt"/>
                <a:ea typeface="+mn-ea"/>
              </a:endParaRPr>
            </a:p>
          </p:txBody>
        </p:sp>
        <p:sp>
          <p:nvSpPr>
            <p:cNvPr id="267" name="Rectangle 266"/>
            <p:cNvSpPr>
              <a:spLocks noChangeArrowheads="1"/>
            </p:cNvSpPr>
            <p:nvPr/>
          </p:nvSpPr>
          <p:spPr bwMode="auto">
            <a:xfrm>
              <a:off x="1997075" y="2798763"/>
              <a:ext cx="373063"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FFFFFF"/>
                  </a:solidFill>
                  <a:latin typeface="Arial" charset="0"/>
                  <a:ea typeface="+mn-ea"/>
                </a:rPr>
                <a:t>Henderson</a:t>
              </a:r>
              <a:endParaRPr lang="en-US" dirty="0">
                <a:solidFill>
                  <a:srgbClr val="FFFFFF"/>
                </a:solidFill>
                <a:latin typeface="+mn-lt"/>
                <a:ea typeface="+mn-ea"/>
              </a:endParaRPr>
            </a:p>
          </p:txBody>
        </p:sp>
        <p:sp>
          <p:nvSpPr>
            <p:cNvPr id="268" name="Rectangle 267"/>
            <p:cNvSpPr>
              <a:spLocks noChangeArrowheads="1"/>
            </p:cNvSpPr>
            <p:nvPr/>
          </p:nvSpPr>
          <p:spPr bwMode="auto">
            <a:xfrm rot="3047063">
              <a:off x="2203451" y="2216150"/>
              <a:ext cx="2540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FFFFFF"/>
                  </a:solidFill>
                  <a:latin typeface="Arial" charset="0"/>
                  <a:ea typeface="+mn-ea"/>
                </a:rPr>
                <a:t>Yancey</a:t>
              </a:r>
              <a:endParaRPr lang="en-US" dirty="0">
                <a:solidFill>
                  <a:srgbClr val="FFFFFF"/>
                </a:solidFill>
                <a:latin typeface="+mn-lt"/>
                <a:ea typeface="+mn-ea"/>
              </a:endParaRPr>
            </a:p>
          </p:txBody>
        </p:sp>
        <p:sp>
          <p:nvSpPr>
            <p:cNvPr id="269" name="Rectangle 268"/>
            <p:cNvSpPr>
              <a:spLocks noChangeArrowheads="1"/>
            </p:cNvSpPr>
            <p:nvPr/>
          </p:nvSpPr>
          <p:spPr bwMode="auto">
            <a:xfrm>
              <a:off x="2419350" y="2527300"/>
              <a:ext cx="333475" cy="92333"/>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FFFFFF"/>
                  </a:solidFill>
                  <a:latin typeface="Arial" charset="0"/>
                  <a:ea typeface="+mn-ea"/>
                </a:rPr>
                <a:t>McDowell</a:t>
              </a:r>
              <a:endParaRPr lang="en-US" dirty="0">
                <a:solidFill>
                  <a:srgbClr val="FFFFFF"/>
                </a:solidFill>
                <a:latin typeface="+mn-lt"/>
                <a:ea typeface="+mn-ea"/>
              </a:endParaRPr>
            </a:p>
          </p:txBody>
        </p:sp>
        <p:sp>
          <p:nvSpPr>
            <p:cNvPr id="270" name="Rectangle 269"/>
            <p:cNvSpPr>
              <a:spLocks noChangeArrowheads="1"/>
            </p:cNvSpPr>
            <p:nvPr/>
          </p:nvSpPr>
          <p:spPr bwMode="auto">
            <a:xfrm>
              <a:off x="2481262" y="2725738"/>
              <a:ext cx="360363"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Rutherford</a:t>
              </a:r>
              <a:endParaRPr lang="en-US" dirty="0">
                <a:latin typeface="+mn-lt"/>
                <a:ea typeface="+mn-ea"/>
              </a:endParaRPr>
            </a:p>
          </p:txBody>
        </p:sp>
        <p:sp>
          <p:nvSpPr>
            <p:cNvPr id="271" name="Rectangle 270"/>
            <p:cNvSpPr>
              <a:spLocks noChangeArrowheads="1"/>
            </p:cNvSpPr>
            <p:nvPr/>
          </p:nvSpPr>
          <p:spPr bwMode="auto">
            <a:xfrm>
              <a:off x="2389188" y="2935288"/>
              <a:ext cx="149680" cy="92333"/>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FFFFFF"/>
                  </a:solidFill>
                  <a:latin typeface="Arial" charset="0"/>
                  <a:ea typeface="+mn-ea"/>
                </a:rPr>
                <a:t>Polk</a:t>
              </a:r>
              <a:endParaRPr lang="en-US" dirty="0">
                <a:solidFill>
                  <a:srgbClr val="FFFFFF"/>
                </a:solidFill>
                <a:latin typeface="+mn-lt"/>
                <a:ea typeface="+mn-ea"/>
              </a:endParaRPr>
            </a:p>
          </p:txBody>
        </p:sp>
        <p:sp>
          <p:nvSpPr>
            <p:cNvPr id="272" name="Rectangle 271"/>
            <p:cNvSpPr>
              <a:spLocks noChangeArrowheads="1"/>
            </p:cNvSpPr>
            <p:nvPr/>
          </p:nvSpPr>
          <p:spPr bwMode="auto">
            <a:xfrm rot="2994983">
              <a:off x="2642395" y="1980406"/>
              <a:ext cx="195262"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Avery</a:t>
              </a:r>
              <a:endParaRPr lang="en-US" dirty="0">
                <a:latin typeface="+mn-lt"/>
                <a:ea typeface="+mn-ea"/>
              </a:endParaRPr>
            </a:p>
          </p:txBody>
        </p:sp>
        <p:sp>
          <p:nvSpPr>
            <p:cNvPr id="273" name="Rectangle 272"/>
            <p:cNvSpPr>
              <a:spLocks noChangeArrowheads="1"/>
            </p:cNvSpPr>
            <p:nvPr/>
          </p:nvSpPr>
          <p:spPr bwMode="auto">
            <a:xfrm>
              <a:off x="2841625" y="2425700"/>
              <a:ext cx="1984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Burke</a:t>
              </a:r>
              <a:endParaRPr lang="en-US" dirty="0">
                <a:latin typeface="+mn-lt"/>
                <a:ea typeface="+mn-ea"/>
              </a:endParaRPr>
            </a:p>
          </p:txBody>
        </p:sp>
        <p:sp>
          <p:nvSpPr>
            <p:cNvPr id="274" name="Rectangle 273"/>
            <p:cNvSpPr>
              <a:spLocks noChangeArrowheads="1"/>
            </p:cNvSpPr>
            <p:nvPr/>
          </p:nvSpPr>
          <p:spPr bwMode="auto">
            <a:xfrm>
              <a:off x="2889250" y="2957513"/>
              <a:ext cx="3381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Cleveland</a:t>
              </a:r>
              <a:endParaRPr lang="en-US" dirty="0">
                <a:latin typeface="+mn-lt"/>
                <a:ea typeface="+mn-ea"/>
              </a:endParaRPr>
            </a:p>
          </p:txBody>
        </p:sp>
        <p:sp>
          <p:nvSpPr>
            <p:cNvPr id="275" name="Rectangle 274"/>
            <p:cNvSpPr>
              <a:spLocks noChangeArrowheads="1"/>
            </p:cNvSpPr>
            <p:nvPr/>
          </p:nvSpPr>
          <p:spPr bwMode="auto">
            <a:xfrm>
              <a:off x="2743200" y="1828800"/>
              <a:ext cx="3048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Watauga</a:t>
              </a:r>
              <a:endParaRPr lang="en-US" dirty="0">
                <a:latin typeface="+mn-lt"/>
                <a:ea typeface="+mn-ea"/>
              </a:endParaRPr>
            </a:p>
          </p:txBody>
        </p:sp>
        <p:sp>
          <p:nvSpPr>
            <p:cNvPr id="276" name="Rectangle 275"/>
            <p:cNvSpPr>
              <a:spLocks noChangeArrowheads="1"/>
            </p:cNvSpPr>
            <p:nvPr/>
          </p:nvSpPr>
          <p:spPr bwMode="auto">
            <a:xfrm>
              <a:off x="2916238" y="2176463"/>
              <a:ext cx="287337"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Caldwell</a:t>
              </a:r>
              <a:endParaRPr lang="en-US" dirty="0">
                <a:latin typeface="+mn-lt"/>
                <a:ea typeface="+mn-ea"/>
              </a:endParaRPr>
            </a:p>
          </p:txBody>
        </p:sp>
        <p:sp>
          <p:nvSpPr>
            <p:cNvPr id="277" name="Rectangle 276"/>
            <p:cNvSpPr>
              <a:spLocks noChangeArrowheads="1"/>
            </p:cNvSpPr>
            <p:nvPr/>
          </p:nvSpPr>
          <p:spPr bwMode="auto">
            <a:xfrm>
              <a:off x="3267075" y="2176463"/>
              <a:ext cx="285750"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rgbClr val="000000"/>
                  </a:solidFill>
                  <a:latin typeface="Arial" charset="0"/>
                  <a:ea typeface="+mn-ea"/>
                </a:rPr>
                <a:t>Alexander</a:t>
              </a:r>
              <a:endParaRPr lang="en-US" dirty="0">
                <a:latin typeface="+mn-lt"/>
                <a:ea typeface="+mn-ea"/>
              </a:endParaRPr>
            </a:p>
          </p:txBody>
        </p:sp>
        <p:sp>
          <p:nvSpPr>
            <p:cNvPr id="278" name="Rectangle 277"/>
            <p:cNvSpPr>
              <a:spLocks noChangeArrowheads="1"/>
            </p:cNvSpPr>
            <p:nvPr/>
          </p:nvSpPr>
          <p:spPr bwMode="auto">
            <a:xfrm>
              <a:off x="3216275" y="2527300"/>
              <a:ext cx="3000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Catawba</a:t>
              </a:r>
              <a:endParaRPr lang="en-US" dirty="0">
                <a:latin typeface="+mn-lt"/>
                <a:ea typeface="+mn-ea"/>
              </a:endParaRPr>
            </a:p>
          </p:txBody>
        </p:sp>
        <p:sp>
          <p:nvSpPr>
            <p:cNvPr id="279" name="Rectangle 278"/>
            <p:cNvSpPr>
              <a:spLocks noChangeArrowheads="1"/>
            </p:cNvSpPr>
            <p:nvPr/>
          </p:nvSpPr>
          <p:spPr bwMode="auto">
            <a:xfrm>
              <a:off x="3227388" y="2687638"/>
              <a:ext cx="2413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Lincoln</a:t>
              </a:r>
              <a:endParaRPr lang="en-US" dirty="0">
                <a:latin typeface="+mn-lt"/>
                <a:ea typeface="+mn-ea"/>
              </a:endParaRPr>
            </a:p>
          </p:txBody>
        </p:sp>
        <p:sp>
          <p:nvSpPr>
            <p:cNvPr id="280" name="Rectangle 279"/>
            <p:cNvSpPr>
              <a:spLocks noChangeArrowheads="1"/>
            </p:cNvSpPr>
            <p:nvPr/>
          </p:nvSpPr>
          <p:spPr bwMode="auto">
            <a:xfrm>
              <a:off x="3241675" y="2900363"/>
              <a:ext cx="246062"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Gaston</a:t>
              </a:r>
              <a:endParaRPr lang="en-US" dirty="0">
                <a:latin typeface="+mn-lt"/>
                <a:ea typeface="+mn-ea"/>
              </a:endParaRPr>
            </a:p>
          </p:txBody>
        </p:sp>
        <p:sp>
          <p:nvSpPr>
            <p:cNvPr id="281" name="Rectangle 280"/>
            <p:cNvSpPr>
              <a:spLocks noChangeArrowheads="1"/>
            </p:cNvSpPr>
            <p:nvPr/>
          </p:nvSpPr>
          <p:spPr bwMode="auto">
            <a:xfrm>
              <a:off x="3035300" y="1633538"/>
              <a:ext cx="1730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Ashe</a:t>
              </a:r>
              <a:endParaRPr lang="en-US" dirty="0">
                <a:latin typeface="+mn-lt"/>
                <a:ea typeface="+mn-ea"/>
              </a:endParaRPr>
            </a:p>
          </p:txBody>
        </p:sp>
        <p:sp>
          <p:nvSpPr>
            <p:cNvPr id="282" name="Rectangle 281"/>
            <p:cNvSpPr>
              <a:spLocks noChangeArrowheads="1"/>
            </p:cNvSpPr>
            <p:nvPr/>
          </p:nvSpPr>
          <p:spPr bwMode="auto">
            <a:xfrm>
              <a:off x="3314700" y="1893888"/>
              <a:ext cx="2238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Wilkes</a:t>
              </a:r>
              <a:endParaRPr lang="en-US" dirty="0">
                <a:latin typeface="+mn-lt"/>
                <a:ea typeface="+mn-ea"/>
              </a:endParaRPr>
            </a:p>
          </p:txBody>
        </p:sp>
        <p:sp>
          <p:nvSpPr>
            <p:cNvPr id="283" name="Rectangle 282"/>
            <p:cNvSpPr>
              <a:spLocks noChangeArrowheads="1"/>
            </p:cNvSpPr>
            <p:nvPr/>
          </p:nvSpPr>
          <p:spPr bwMode="auto">
            <a:xfrm>
              <a:off x="3322638" y="1543050"/>
              <a:ext cx="279400"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rgbClr val="000000"/>
                  </a:solidFill>
                  <a:latin typeface="Arial" charset="0"/>
                  <a:ea typeface="+mn-ea"/>
                </a:rPr>
                <a:t>Alleghany</a:t>
              </a:r>
              <a:endParaRPr lang="en-US" dirty="0">
                <a:latin typeface="+mn-lt"/>
                <a:ea typeface="+mn-ea"/>
              </a:endParaRPr>
            </a:p>
          </p:txBody>
        </p:sp>
        <p:sp>
          <p:nvSpPr>
            <p:cNvPr id="284" name="Rectangle 283"/>
            <p:cNvSpPr>
              <a:spLocks noChangeArrowheads="1"/>
            </p:cNvSpPr>
            <p:nvPr/>
          </p:nvSpPr>
          <p:spPr bwMode="auto">
            <a:xfrm>
              <a:off x="3771900" y="1666875"/>
              <a:ext cx="182563"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Surry</a:t>
              </a:r>
              <a:endParaRPr lang="en-US" dirty="0">
                <a:latin typeface="+mn-lt"/>
                <a:ea typeface="+mn-ea"/>
              </a:endParaRPr>
            </a:p>
          </p:txBody>
        </p:sp>
        <p:sp>
          <p:nvSpPr>
            <p:cNvPr id="285" name="Rectangle 284"/>
            <p:cNvSpPr>
              <a:spLocks noChangeArrowheads="1"/>
            </p:cNvSpPr>
            <p:nvPr/>
          </p:nvSpPr>
          <p:spPr bwMode="auto">
            <a:xfrm>
              <a:off x="3733800" y="1905000"/>
              <a:ext cx="233363"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Yadkin</a:t>
              </a:r>
              <a:endParaRPr lang="en-US" dirty="0">
                <a:latin typeface="+mn-lt"/>
                <a:ea typeface="+mn-ea"/>
              </a:endParaRPr>
            </a:p>
          </p:txBody>
        </p:sp>
        <p:sp>
          <p:nvSpPr>
            <p:cNvPr id="286" name="Rectangle 285"/>
            <p:cNvSpPr>
              <a:spLocks noChangeArrowheads="1"/>
            </p:cNvSpPr>
            <p:nvPr/>
          </p:nvSpPr>
          <p:spPr bwMode="auto">
            <a:xfrm>
              <a:off x="3549650" y="2346325"/>
              <a:ext cx="207963"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Iredell</a:t>
              </a:r>
              <a:endParaRPr lang="en-US" dirty="0">
                <a:latin typeface="+mn-lt"/>
                <a:ea typeface="+mn-ea"/>
              </a:endParaRPr>
            </a:p>
          </p:txBody>
        </p:sp>
        <p:sp>
          <p:nvSpPr>
            <p:cNvPr id="287" name="Rectangle 286"/>
            <p:cNvSpPr>
              <a:spLocks noChangeArrowheads="1"/>
            </p:cNvSpPr>
            <p:nvPr/>
          </p:nvSpPr>
          <p:spPr bwMode="auto">
            <a:xfrm>
              <a:off x="3562350" y="3036888"/>
              <a:ext cx="363538"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chemeClr val="bg1"/>
                  </a:solidFill>
                  <a:latin typeface="Arial" charset="0"/>
                  <a:ea typeface="+mn-ea"/>
                </a:rPr>
                <a:t>Mecklenburg</a:t>
              </a:r>
              <a:endParaRPr lang="en-US" dirty="0">
                <a:solidFill>
                  <a:schemeClr val="bg1"/>
                </a:solidFill>
                <a:latin typeface="+mn-lt"/>
                <a:ea typeface="+mn-ea"/>
              </a:endParaRPr>
            </a:p>
          </p:txBody>
        </p:sp>
        <p:sp>
          <p:nvSpPr>
            <p:cNvPr id="288" name="Rectangle 287"/>
            <p:cNvSpPr>
              <a:spLocks noChangeArrowheads="1"/>
            </p:cNvSpPr>
            <p:nvPr/>
          </p:nvSpPr>
          <p:spPr bwMode="auto">
            <a:xfrm>
              <a:off x="3889375" y="3297238"/>
              <a:ext cx="203582" cy="92333"/>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chemeClr val="bg1"/>
                  </a:solidFill>
                  <a:latin typeface="Arial" charset="0"/>
                  <a:ea typeface="+mn-ea"/>
                </a:rPr>
                <a:t>Union</a:t>
              </a:r>
              <a:endParaRPr lang="en-US" dirty="0">
                <a:solidFill>
                  <a:schemeClr val="bg1"/>
                </a:solidFill>
                <a:latin typeface="+mn-lt"/>
                <a:ea typeface="+mn-ea"/>
              </a:endParaRPr>
            </a:p>
          </p:txBody>
        </p:sp>
        <p:sp>
          <p:nvSpPr>
            <p:cNvPr id="289" name="Rectangle 288"/>
            <p:cNvSpPr>
              <a:spLocks noChangeArrowheads="1"/>
            </p:cNvSpPr>
            <p:nvPr/>
          </p:nvSpPr>
          <p:spPr bwMode="auto">
            <a:xfrm>
              <a:off x="4117975" y="2913063"/>
              <a:ext cx="2111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Stanly</a:t>
              </a:r>
              <a:endParaRPr lang="en-US" dirty="0">
                <a:latin typeface="+mn-lt"/>
                <a:ea typeface="+mn-ea"/>
              </a:endParaRPr>
            </a:p>
          </p:txBody>
        </p:sp>
        <p:sp>
          <p:nvSpPr>
            <p:cNvPr id="290" name="Rectangle 289"/>
            <p:cNvSpPr>
              <a:spLocks noChangeArrowheads="1"/>
            </p:cNvSpPr>
            <p:nvPr/>
          </p:nvSpPr>
          <p:spPr bwMode="auto">
            <a:xfrm>
              <a:off x="3803650" y="2798763"/>
              <a:ext cx="3127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Cabarrus</a:t>
              </a:r>
              <a:endParaRPr lang="en-US" dirty="0">
                <a:latin typeface="+mn-lt"/>
                <a:ea typeface="+mn-ea"/>
              </a:endParaRPr>
            </a:p>
          </p:txBody>
        </p:sp>
        <p:sp>
          <p:nvSpPr>
            <p:cNvPr id="291" name="Rectangle 290"/>
            <p:cNvSpPr>
              <a:spLocks noChangeArrowheads="1"/>
            </p:cNvSpPr>
            <p:nvPr/>
          </p:nvSpPr>
          <p:spPr bwMode="auto">
            <a:xfrm>
              <a:off x="3876675" y="2549525"/>
              <a:ext cx="2365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Rowan</a:t>
              </a:r>
              <a:endParaRPr lang="en-US" dirty="0">
                <a:latin typeface="+mn-lt"/>
                <a:ea typeface="+mn-ea"/>
              </a:endParaRPr>
            </a:p>
          </p:txBody>
        </p:sp>
        <p:sp>
          <p:nvSpPr>
            <p:cNvPr id="292" name="Rectangle 291"/>
            <p:cNvSpPr>
              <a:spLocks noChangeArrowheads="1"/>
            </p:cNvSpPr>
            <p:nvPr/>
          </p:nvSpPr>
          <p:spPr bwMode="auto">
            <a:xfrm>
              <a:off x="3879850" y="2211388"/>
              <a:ext cx="195263"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Davie</a:t>
              </a:r>
              <a:endParaRPr lang="en-US" dirty="0">
                <a:latin typeface="+mn-lt"/>
                <a:ea typeface="+mn-ea"/>
              </a:endParaRPr>
            </a:p>
          </p:txBody>
        </p:sp>
        <p:sp>
          <p:nvSpPr>
            <p:cNvPr id="293" name="Rectangle 292"/>
            <p:cNvSpPr>
              <a:spLocks noChangeArrowheads="1"/>
            </p:cNvSpPr>
            <p:nvPr/>
          </p:nvSpPr>
          <p:spPr bwMode="auto">
            <a:xfrm>
              <a:off x="4154488" y="1677988"/>
              <a:ext cx="233362"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Stokes</a:t>
              </a:r>
              <a:endParaRPr lang="en-US" dirty="0">
                <a:latin typeface="+mn-lt"/>
                <a:ea typeface="+mn-ea"/>
              </a:endParaRPr>
            </a:p>
          </p:txBody>
        </p:sp>
        <p:sp>
          <p:nvSpPr>
            <p:cNvPr id="294" name="Rectangle 293"/>
            <p:cNvSpPr>
              <a:spLocks noChangeArrowheads="1"/>
            </p:cNvSpPr>
            <p:nvPr/>
          </p:nvSpPr>
          <p:spPr bwMode="auto">
            <a:xfrm>
              <a:off x="4132263" y="1995488"/>
              <a:ext cx="2540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Forsyth</a:t>
              </a:r>
              <a:endParaRPr lang="en-US" dirty="0">
                <a:latin typeface="+mn-lt"/>
                <a:ea typeface="+mn-ea"/>
              </a:endParaRPr>
            </a:p>
          </p:txBody>
        </p:sp>
        <p:sp>
          <p:nvSpPr>
            <p:cNvPr id="295" name="Rectangle 294"/>
            <p:cNvSpPr>
              <a:spLocks noChangeArrowheads="1"/>
            </p:cNvSpPr>
            <p:nvPr/>
          </p:nvSpPr>
          <p:spPr bwMode="auto">
            <a:xfrm>
              <a:off x="4095750" y="2357438"/>
              <a:ext cx="3175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Davidson</a:t>
              </a:r>
              <a:endParaRPr lang="en-US" dirty="0">
                <a:latin typeface="+mn-lt"/>
                <a:ea typeface="+mn-ea"/>
              </a:endParaRPr>
            </a:p>
          </p:txBody>
        </p:sp>
        <p:sp>
          <p:nvSpPr>
            <p:cNvPr id="296" name="Rectangle 295"/>
            <p:cNvSpPr>
              <a:spLocks noChangeArrowheads="1"/>
            </p:cNvSpPr>
            <p:nvPr/>
          </p:nvSpPr>
          <p:spPr bwMode="auto">
            <a:xfrm>
              <a:off x="4297363" y="3319463"/>
              <a:ext cx="219612" cy="92333"/>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chemeClr val="bg1"/>
                  </a:solidFill>
                  <a:latin typeface="Arial" charset="0"/>
                  <a:ea typeface="+mn-ea"/>
                </a:rPr>
                <a:t>Anson</a:t>
              </a:r>
              <a:endParaRPr lang="en-US" dirty="0">
                <a:solidFill>
                  <a:schemeClr val="bg1"/>
                </a:solidFill>
                <a:latin typeface="+mn-lt"/>
                <a:ea typeface="+mn-ea"/>
              </a:endParaRPr>
            </a:p>
          </p:txBody>
        </p:sp>
        <p:sp>
          <p:nvSpPr>
            <p:cNvPr id="297" name="Rectangle 296"/>
            <p:cNvSpPr>
              <a:spLocks noChangeArrowheads="1"/>
            </p:cNvSpPr>
            <p:nvPr/>
          </p:nvSpPr>
          <p:spPr bwMode="auto">
            <a:xfrm>
              <a:off x="4473575" y="1701800"/>
              <a:ext cx="423863"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Rockingham</a:t>
              </a:r>
              <a:endParaRPr lang="en-US" dirty="0">
                <a:latin typeface="+mn-lt"/>
                <a:ea typeface="+mn-ea"/>
              </a:endParaRPr>
            </a:p>
          </p:txBody>
        </p:sp>
        <p:sp>
          <p:nvSpPr>
            <p:cNvPr id="298" name="Rectangle 297"/>
            <p:cNvSpPr>
              <a:spLocks noChangeArrowheads="1"/>
            </p:cNvSpPr>
            <p:nvPr/>
          </p:nvSpPr>
          <p:spPr bwMode="auto">
            <a:xfrm>
              <a:off x="4533900" y="2063750"/>
              <a:ext cx="2667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Guilford</a:t>
              </a:r>
              <a:endParaRPr lang="en-US" dirty="0">
                <a:latin typeface="+mn-lt"/>
                <a:ea typeface="+mn-ea"/>
              </a:endParaRPr>
            </a:p>
          </p:txBody>
        </p:sp>
        <p:sp>
          <p:nvSpPr>
            <p:cNvPr id="299" name="Rectangle 298"/>
            <p:cNvSpPr>
              <a:spLocks noChangeArrowheads="1"/>
            </p:cNvSpPr>
            <p:nvPr/>
          </p:nvSpPr>
          <p:spPr bwMode="auto">
            <a:xfrm>
              <a:off x="4487863" y="2471738"/>
              <a:ext cx="327025"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Randolph</a:t>
              </a:r>
              <a:endParaRPr lang="en-US" dirty="0">
                <a:latin typeface="+mn-lt"/>
                <a:ea typeface="+mn-ea"/>
              </a:endParaRPr>
            </a:p>
          </p:txBody>
        </p:sp>
        <p:sp>
          <p:nvSpPr>
            <p:cNvPr id="300" name="Rectangle 299"/>
            <p:cNvSpPr>
              <a:spLocks noChangeArrowheads="1"/>
            </p:cNvSpPr>
            <p:nvPr/>
          </p:nvSpPr>
          <p:spPr bwMode="auto">
            <a:xfrm>
              <a:off x="4406900" y="2981325"/>
              <a:ext cx="352425"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rgbClr val="000000"/>
                  </a:solidFill>
                  <a:latin typeface="Arial" charset="0"/>
                  <a:ea typeface="+mn-ea"/>
                </a:rPr>
                <a:t>Montgomery</a:t>
              </a:r>
              <a:endParaRPr lang="en-US" dirty="0">
                <a:latin typeface="+mn-lt"/>
                <a:ea typeface="+mn-ea"/>
              </a:endParaRPr>
            </a:p>
          </p:txBody>
        </p:sp>
        <p:sp>
          <p:nvSpPr>
            <p:cNvPr id="301" name="Rectangle 300"/>
            <p:cNvSpPr>
              <a:spLocks noChangeArrowheads="1"/>
            </p:cNvSpPr>
            <p:nvPr/>
          </p:nvSpPr>
          <p:spPr bwMode="auto">
            <a:xfrm>
              <a:off x="4614863" y="3241675"/>
              <a:ext cx="285750"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rgbClr val="000000"/>
                  </a:solidFill>
                  <a:latin typeface="Arial" charset="0"/>
                  <a:ea typeface="+mn-ea"/>
                </a:rPr>
                <a:t>Richmond</a:t>
              </a:r>
              <a:endParaRPr lang="en-US" dirty="0">
                <a:latin typeface="+mn-lt"/>
                <a:ea typeface="+mn-ea"/>
              </a:endParaRPr>
            </a:p>
          </p:txBody>
        </p:sp>
        <p:sp>
          <p:nvSpPr>
            <p:cNvPr id="302" name="Rectangle 301"/>
            <p:cNvSpPr>
              <a:spLocks noChangeArrowheads="1"/>
            </p:cNvSpPr>
            <p:nvPr/>
          </p:nvSpPr>
          <p:spPr bwMode="auto">
            <a:xfrm>
              <a:off x="4957763" y="1701800"/>
              <a:ext cx="2667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Caswell</a:t>
              </a:r>
              <a:endParaRPr lang="en-US" dirty="0">
                <a:latin typeface="+mn-lt"/>
                <a:ea typeface="+mn-ea"/>
              </a:endParaRPr>
            </a:p>
          </p:txBody>
        </p:sp>
        <p:sp>
          <p:nvSpPr>
            <p:cNvPr id="303" name="Rectangle 302"/>
            <p:cNvSpPr>
              <a:spLocks noChangeArrowheads="1"/>
            </p:cNvSpPr>
            <p:nvPr/>
          </p:nvSpPr>
          <p:spPr bwMode="auto">
            <a:xfrm>
              <a:off x="5016500" y="2471738"/>
              <a:ext cx="309563"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Chatham</a:t>
              </a:r>
              <a:endParaRPr lang="en-US" dirty="0">
                <a:latin typeface="+mn-lt"/>
                <a:ea typeface="+mn-ea"/>
              </a:endParaRPr>
            </a:p>
          </p:txBody>
        </p:sp>
        <p:sp>
          <p:nvSpPr>
            <p:cNvPr id="304" name="Rectangle 303"/>
            <p:cNvSpPr>
              <a:spLocks noChangeArrowheads="1"/>
            </p:cNvSpPr>
            <p:nvPr/>
          </p:nvSpPr>
          <p:spPr bwMode="auto">
            <a:xfrm>
              <a:off x="5156200" y="2052638"/>
              <a:ext cx="2540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Orange</a:t>
              </a:r>
              <a:endParaRPr lang="en-US" dirty="0">
                <a:latin typeface="+mn-lt"/>
                <a:ea typeface="+mn-ea"/>
              </a:endParaRPr>
            </a:p>
          </p:txBody>
        </p:sp>
        <p:sp>
          <p:nvSpPr>
            <p:cNvPr id="305" name="Rectangle 304"/>
            <p:cNvSpPr>
              <a:spLocks noChangeArrowheads="1"/>
            </p:cNvSpPr>
            <p:nvPr/>
          </p:nvSpPr>
          <p:spPr bwMode="auto">
            <a:xfrm>
              <a:off x="5292725" y="1689100"/>
              <a:ext cx="2413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Person</a:t>
              </a:r>
              <a:endParaRPr lang="en-US" dirty="0">
                <a:latin typeface="+mn-lt"/>
                <a:ea typeface="+mn-ea"/>
              </a:endParaRPr>
            </a:p>
          </p:txBody>
        </p:sp>
        <p:sp>
          <p:nvSpPr>
            <p:cNvPr id="306" name="Rectangle 305"/>
            <p:cNvSpPr>
              <a:spLocks noChangeArrowheads="1"/>
            </p:cNvSpPr>
            <p:nvPr/>
          </p:nvSpPr>
          <p:spPr bwMode="auto">
            <a:xfrm>
              <a:off x="5173663" y="2732088"/>
              <a:ext cx="1270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Lee</a:t>
              </a:r>
              <a:endParaRPr lang="en-US" dirty="0">
                <a:latin typeface="+mn-lt"/>
                <a:ea typeface="+mn-ea"/>
              </a:endParaRPr>
            </a:p>
          </p:txBody>
        </p:sp>
        <p:sp>
          <p:nvSpPr>
            <p:cNvPr id="307" name="Rectangle 306"/>
            <p:cNvSpPr>
              <a:spLocks noChangeArrowheads="1"/>
            </p:cNvSpPr>
            <p:nvPr/>
          </p:nvSpPr>
          <p:spPr bwMode="auto">
            <a:xfrm>
              <a:off x="4875213" y="2935288"/>
              <a:ext cx="2159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Moore</a:t>
              </a:r>
              <a:endParaRPr lang="en-US" dirty="0">
                <a:latin typeface="+mn-lt"/>
                <a:ea typeface="+mn-ea"/>
              </a:endParaRPr>
            </a:p>
          </p:txBody>
        </p:sp>
        <p:sp>
          <p:nvSpPr>
            <p:cNvPr id="308" name="Rectangle 307"/>
            <p:cNvSpPr>
              <a:spLocks noChangeArrowheads="1"/>
            </p:cNvSpPr>
            <p:nvPr/>
          </p:nvSpPr>
          <p:spPr bwMode="auto">
            <a:xfrm>
              <a:off x="5103813" y="3252788"/>
              <a:ext cx="1778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Hoke</a:t>
              </a:r>
              <a:endParaRPr lang="en-US" dirty="0">
                <a:latin typeface="+mn-lt"/>
                <a:ea typeface="+mn-ea"/>
              </a:endParaRPr>
            </a:p>
          </p:txBody>
        </p:sp>
        <p:sp>
          <p:nvSpPr>
            <p:cNvPr id="309" name="Rectangle 308"/>
            <p:cNvSpPr>
              <a:spLocks noChangeArrowheads="1"/>
            </p:cNvSpPr>
            <p:nvPr/>
          </p:nvSpPr>
          <p:spPr bwMode="auto">
            <a:xfrm>
              <a:off x="4838700" y="3478213"/>
              <a:ext cx="247650"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rgbClr val="000000"/>
                  </a:solidFill>
                  <a:latin typeface="Arial" charset="0"/>
                  <a:ea typeface="+mn-ea"/>
                </a:rPr>
                <a:t>Scotland</a:t>
              </a:r>
              <a:endParaRPr lang="en-US" dirty="0">
                <a:latin typeface="+mn-lt"/>
                <a:ea typeface="+mn-ea"/>
              </a:endParaRPr>
            </a:p>
          </p:txBody>
        </p:sp>
        <p:sp>
          <p:nvSpPr>
            <p:cNvPr id="310" name="Rectangle 309"/>
            <p:cNvSpPr>
              <a:spLocks noChangeArrowheads="1"/>
            </p:cNvSpPr>
            <p:nvPr/>
          </p:nvSpPr>
          <p:spPr bwMode="auto">
            <a:xfrm>
              <a:off x="5137150" y="3671888"/>
              <a:ext cx="3048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Robeson</a:t>
              </a:r>
              <a:endParaRPr lang="en-US" dirty="0">
                <a:latin typeface="+mn-lt"/>
                <a:ea typeface="+mn-ea"/>
              </a:endParaRPr>
            </a:p>
          </p:txBody>
        </p:sp>
        <p:sp>
          <p:nvSpPr>
            <p:cNvPr id="311" name="Rectangle 310"/>
            <p:cNvSpPr>
              <a:spLocks noChangeArrowheads="1"/>
            </p:cNvSpPr>
            <p:nvPr/>
          </p:nvSpPr>
          <p:spPr bwMode="auto">
            <a:xfrm>
              <a:off x="5319713" y="3195638"/>
              <a:ext cx="414337"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Cumberland</a:t>
              </a:r>
              <a:endParaRPr lang="en-US" dirty="0">
                <a:latin typeface="+mn-lt"/>
                <a:ea typeface="+mn-ea"/>
              </a:endParaRPr>
            </a:p>
          </p:txBody>
        </p:sp>
        <p:sp>
          <p:nvSpPr>
            <p:cNvPr id="312" name="Rectangle 311"/>
            <p:cNvSpPr>
              <a:spLocks noChangeArrowheads="1"/>
            </p:cNvSpPr>
            <p:nvPr/>
          </p:nvSpPr>
          <p:spPr bwMode="auto">
            <a:xfrm>
              <a:off x="5395913" y="2833688"/>
              <a:ext cx="249237"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Harnett</a:t>
              </a:r>
              <a:endParaRPr lang="en-US" dirty="0">
                <a:latin typeface="+mn-lt"/>
                <a:ea typeface="+mn-ea"/>
              </a:endParaRPr>
            </a:p>
          </p:txBody>
        </p:sp>
        <p:sp>
          <p:nvSpPr>
            <p:cNvPr id="313" name="Rectangle 312"/>
            <p:cNvSpPr>
              <a:spLocks noChangeArrowheads="1"/>
            </p:cNvSpPr>
            <p:nvPr/>
          </p:nvSpPr>
          <p:spPr bwMode="auto">
            <a:xfrm>
              <a:off x="5638800" y="2286000"/>
              <a:ext cx="195263"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chemeClr val="bg1"/>
                  </a:solidFill>
                  <a:latin typeface="Arial" charset="0"/>
                  <a:ea typeface="+mn-ea"/>
                </a:rPr>
                <a:t>Wake</a:t>
              </a:r>
              <a:endParaRPr lang="en-US" dirty="0">
                <a:solidFill>
                  <a:schemeClr val="bg1"/>
                </a:solidFill>
                <a:latin typeface="+mn-lt"/>
                <a:ea typeface="+mn-ea"/>
              </a:endParaRPr>
            </a:p>
          </p:txBody>
        </p:sp>
        <p:sp>
          <p:nvSpPr>
            <p:cNvPr id="314" name="Rectangle 313"/>
            <p:cNvSpPr>
              <a:spLocks noChangeArrowheads="1"/>
            </p:cNvSpPr>
            <p:nvPr/>
          </p:nvSpPr>
          <p:spPr bwMode="auto">
            <a:xfrm rot="5339420">
              <a:off x="5805488" y="1738312"/>
              <a:ext cx="2159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Vance</a:t>
              </a:r>
              <a:endParaRPr lang="en-US" dirty="0">
                <a:latin typeface="+mn-lt"/>
                <a:ea typeface="+mn-ea"/>
              </a:endParaRPr>
            </a:p>
          </p:txBody>
        </p:sp>
        <p:sp>
          <p:nvSpPr>
            <p:cNvPr id="315" name="Rectangle 314"/>
            <p:cNvSpPr>
              <a:spLocks noChangeArrowheads="1"/>
            </p:cNvSpPr>
            <p:nvPr/>
          </p:nvSpPr>
          <p:spPr bwMode="auto">
            <a:xfrm>
              <a:off x="5900738" y="2041525"/>
              <a:ext cx="271462"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Franklin</a:t>
              </a:r>
              <a:endParaRPr lang="en-US" dirty="0">
                <a:latin typeface="+mn-lt"/>
                <a:ea typeface="+mn-ea"/>
              </a:endParaRPr>
            </a:p>
          </p:txBody>
        </p:sp>
        <p:sp>
          <p:nvSpPr>
            <p:cNvPr id="316" name="Rectangle 315"/>
            <p:cNvSpPr>
              <a:spLocks noChangeArrowheads="1"/>
            </p:cNvSpPr>
            <p:nvPr/>
          </p:nvSpPr>
          <p:spPr bwMode="auto">
            <a:xfrm>
              <a:off x="6096000" y="1600200"/>
              <a:ext cx="2492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Warren</a:t>
              </a:r>
              <a:endParaRPr lang="en-US" dirty="0">
                <a:latin typeface="+mn-lt"/>
                <a:ea typeface="+mn-ea"/>
              </a:endParaRPr>
            </a:p>
          </p:txBody>
        </p:sp>
        <p:sp>
          <p:nvSpPr>
            <p:cNvPr id="317" name="Rectangle 316"/>
            <p:cNvSpPr>
              <a:spLocks noChangeArrowheads="1"/>
            </p:cNvSpPr>
            <p:nvPr/>
          </p:nvSpPr>
          <p:spPr bwMode="auto">
            <a:xfrm>
              <a:off x="5830888" y="2674938"/>
              <a:ext cx="309562"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chemeClr val="bg1"/>
                  </a:solidFill>
                  <a:latin typeface="Arial" charset="0"/>
                  <a:ea typeface="+mn-ea"/>
                </a:rPr>
                <a:t>Johnston</a:t>
              </a:r>
              <a:endParaRPr lang="en-US" dirty="0">
                <a:solidFill>
                  <a:schemeClr val="bg1"/>
                </a:solidFill>
                <a:latin typeface="+mn-lt"/>
                <a:ea typeface="+mn-ea"/>
              </a:endParaRPr>
            </a:p>
          </p:txBody>
        </p:sp>
        <p:sp>
          <p:nvSpPr>
            <p:cNvPr id="318" name="Rectangle 317"/>
            <p:cNvSpPr>
              <a:spLocks noChangeArrowheads="1"/>
            </p:cNvSpPr>
            <p:nvPr/>
          </p:nvSpPr>
          <p:spPr bwMode="auto">
            <a:xfrm>
              <a:off x="5818188" y="3184525"/>
              <a:ext cx="322262"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Sampson</a:t>
              </a:r>
              <a:endParaRPr lang="en-US" dirty="0">
                <a:latin typeface="+mn-lt"/>
                <a:ea typeface="+mn-ea"/>
              </a:endParaRPr>
            </a:p>
          </p:txBody>
        </p:sp>
        <p:sp>
          <p:nvSpPr>
            <p:cNvPr id="319" name="Rectangle 318"/>
            <p:cNvSpPr>
              <a:spLocks noChangeArrowheads="1"/>
            </p:cNvSpPr>
            <p:nvPr/>
          </p:nvSpPr>
          <p:spPr bwMode="auto">
            <a:xfrm>
              <a:off x="5721350" y="3705225"/>
              <a:ext cx="239586" cy="92333"/>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chemeClr val="bg1"/>
                  </a:solidFill>
                  <a:latin typeface="Arial" charset="0"/>
                  <a:ea typeface="+mn-ea"/>
                </a:rPr>
                <a:t>Bladen</a:t>
              </a:r>
              <a:endParaRPr lang="en-US" dirty="0">
                <a:solidFill>
                  <a:schemeClr val="bg1"/>
                </a:solidFill>
                <a:latin typeface="+mn-lt"/>
                <a:ea typeface="+mn-ea"/>
              </a:endParaRPr>
            </a:p>
          </p:txBody>
        </p:sp>
        <p:sp>
          <p:nvSpPr>
            <p:cNvPr id="320" name="Rectangle 319"/>
            <p:cNvSpPr>
              <a:spLocks noChangeArrowheads="1"/>
            </p:cNvSpPr>
            <p:nvPr/>
          </p:nvSpPr>
          <p:spPr bwMode="auto">
            <a:xfrm>
              <a:off x="5588000" y="4078288"/>
              <a:ext cx="346399" cy="92333"/>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chemeClr val="bg1"/>
                  </a:solidFill>
                  <a:latin typeface="Arial" charset="0"/>
                  <a:ea typeface="+mn-ea"/>
                </a:rPr>
                <a:t>Columbus</a:t>
              </a:r>
              <a:endParaRPr lang="en-US" dirty="0">
                <a:solidFill>
                  <a:schemeClr val="bg1"/>
                </a:solidFill>
                <a:latin typeface="+mn-lt"/>
                <a:ea typeface="+mn-ea"/>
              </a:endParaRPr>
            </a:p>
          </p:txBody>
        </p:sp>
        <p:sp>
          <p:nvSpPr>
            <p:cNvPr id="321" name="Rectangle 320"/>
            <p:cNvSpPr>
              <a:spLocks noChangeArrowheads="1"/>
            </p:cNvSpPr>
            <p:nvPr/>
          </p:nvSpPr>
          <p:spPr bwMode="auto">
            <a:xfrm>
              <a:off x="5986463" y="4316413"/>
              <a:ext cx="347662"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chemeClr val="bg1"/>
                  </a:solidFill>
                  <a:latin typeface="Arial" charset="0"/>
                  <a:ea typeface="+mn-ea"/>
                </a:rPr>
                <a:t>Brunswick</a:t>
              </a:r>
              <a:endParaRPr lang="en-US" dirty="0">
                <a:solidFill>
                  <a:schemeClr val="bg1"/>
                </a:solidFill>
                <a:latin typeface="+mn-lt"/>
                <a:ea typeface="+mn-ea"/>
              </a:endParaRPr>
            </a:p>
          </p:txBody>
        </p:sp>
        <p:sp>
          <p:nvSpPr>
            <p:cNvPr id="322" name="Rectangle 321"/>
            <p:cNvSpPr>
              <a:spLocks noChangeArrowheads="1"/>
            </p:cNvSpPr>
            <p:nvPr/>
          </p:nvSpPr>
          <p:spPr bwMode="auto">
            <a:xfrm>
              <a:off x="6332538" y="3784600"/>
              <a:ext cx="246062"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chemeClr val="bg1"/>
                  </a:solidFill>
                  <a:latin typeface="Arial" charset="0"/>
                  <a:ea typeface="+mn-ea"/>
                </a:rPr>
                <a:t>Pender</a:t>
              </a:r>
              <a:endParaRPr lang="en-US" dirty="0">
                <a:solidFill>
                  <a:schemeClr val="bg1"/>
                </a:solidFill>
                <a:latin typeface="+mn-lt"/>
                <a:ea typeface="+mn-ea"/>
              </a:endParaRPr>
            </a:p>
          </p:txBody>
        </p:sp>
        <p:sp>
          <p:nvSpPr>
            <p:cNvPr id="323" name="Rectangle 322"/>
            <p:cNvSpPr>
              <a:spLocks noChangeArrowheads="1"/>
            </p:cNvSpPr>
            <p:nvPr/>
          </p:nvSpPr>
          <p:spPr bwMode="auto">
            <a:xfrm>
              <a:off x="6308725" y="3365500"/>
              <a:ext cx="2159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Duplin</a:t>
              </a:r>
              <a:endParaRPr lang="en-US" dirty="0">
                <a:latin typeface="+mn-lt"/>
                <a:ea typeface="+mn-ea"/>
              </a:endParaRPr>
            </a:p>
          </p:txBody>
        </p:sp>
        <p:sp>
          <p:nvSpPr>
            <p:cNvPr id="324" name="Rectangle 323"/>
            <p:cNvSpPr>
              <a:spLocks noChangeArrowheads="1"/>
            </p:cNvSpPr>
            <p:nvPr/>
          </p:nvSpPr>
          <p:spPr bwMode="auto">
            <a:xfrm>
              <a:off x="6172200" y="2895600"/>
              <a:ext cx="2365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Wayne</a:t>
              </a:r>
              <a:endParaRPr lang="en-US" dirty="0">
                <a:latin typeface="+mn-lt"/>
                <a:ea typeface="+mn-ea"/>
              </a:endParaRPr>
            </a:p>
          </p:txBody>
        </p:sp>
        <p:sp>
          <p:nvSpPr>
            <p:cNvPr id="325" name="Rectangle 324"/>
            <p:cNvSpPr>
              <a:spLocks noChangeArrowheads="1"/>
            </p:cNvSpPr>
            <p:nvPr/>
          </p:nvSpPr>
          <p:spPr bwMode="auto">
            <a:xfrm>
              <a:off x="6289675" y="2459038"/>
              <a:ext cx="2286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Wilson</a:t>
              </a:r>
              <a:endParaRPr lang="en-US" dirty="0">
                <a:latin typeface="+mn-lt"/>
                <a:ea typeface="+mn-ea"/>
              </a:endParaRPr>
            </a:p>
          </p:txBody>
        </p:sp>
        <p:sp>
          <p:nvSpPr>
            <p:cNvPr id="326" name="Rectangle 325"/>
            <p:cNvSpPr>
              <a:spLocks noChangeArrowheads="1"/>
            </p:cNvSpPr>
            <p:nvPr/>
          </p:nvSpPr>
          <p:spPr bwMode="auto">
            <a:xfrm>
              <a:off x="6246813" y="2176463"/>
              <a:ext cx="1778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Nash</a:t>
              </a:r>
              <a:endParaRPr lang="en-US" dirty="0">
                <a:latin typeface="+mn-lt"/>
                <a:ea typeface="+mn-ea"/>
              </a:endParaRPr>
            </a:p>
          </p:txBody>
        </p:sp>
        <p:sp>
          <p:nvSpPr>
            <p:cNvPr id="327" name="Rectangle 326"/>
            <p:cNvSpPr>
              <a:spLocks noChangeArrowheads="1"/>
            </p:cNvSpPr>
            <p:nvPr/>
          </p:nvSpPr>
          <p:spPr bwMode="auto">
            <a:xfrm>
              <a:off x="6535738" y="1825625"/>
              <a:ext cx="233362"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Halifax</a:t>
              </a:r>
              <a:endParaRPr lang="en-US" dirty="0">
                <a:latin typeface="+mn-lt"/>
                <a:ea typeface="+mn-ea"/>
              </a:endParaRPr>
            </a:p>
          </p:txBody>
        </p:sp>
        <p:sp>
          <p:nvSpPr>
            <p:cNvPr id="328" name="Rectangle 327"/>
            <p:cNvSpPr>
              <a:spLocks noChangeArrowheads="1"/>
            </p:cNvSpPr>
            <p:nvPr/>
          </p:nvSpPr>
          <p:spPr bwMode="auto">
            <a:xfrm>
              <a:off x="6645275" y="1565275"/>
              <a:ext cx="4826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Northhampton</a:t>
              </a:r>
              <a:endParaRPr lang="en-US" dirty="0">
                <a:latin typeface="+mn-lt"/>
                <a:ea typeface="+mn-ea"/>
              </a:endParaRPr>
            </a:p>
          </p:txBody>
        </p:sp>
        <p:sp>
          <p:nvSpPr>
            <p:cNvPr id="329" name="Rectangle 328"/>
            <p:cNvSpPr>
              <a:spLocks noChangeArrowheads="1"/>
            </p:cNvSpPr>
            <p:nvPr/>
          </p:nvSpPr>
          <p:spPr bwMode="auto">
            <a:xfrm>
              <a:off x="6524625" y="2244725"/>
              <a:ext cx="4064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Edgecombe</a:t>
              </a:r>
              <a:endParaRPr lang="en-US" sz="600" dirty="0">
                <a:latin typeface="+mn-lt"/>
                <a:ea typeface="+mn-ea"/>
              </a:endParaRPr>
            </a:p>
          </p:txBody>
        </p:sp>
        <p:sp>
          <p:nvSpPr>
            <p:cNvPr id="330" name="Rectangle 329"/>
            <p:cNvSpPr>
              <a:spLocks noChangeArrowheads="1"/>
            </p:cNvSpPr>
            <p:nvPr/>
          </p:nvSpPr>
          <p:spPr bwMode="auto">
            <a:xfrm>
              <a:off x="6870700" y="2584450"/>
              <a:ext cx="1095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Pitt</a:t>
              </a:r>
              <a:endParaRPr lang="en-US" dirty="0">
                <a:latin typeface="+mn-lt"/>
                <a:ea typeface="+mn-ea"/>
              </a:endParaRPr>
            </a:p>
          </p:txBody>
        </p:sp>
        <p:sp>
          <p:nvSpPr>
            <p:cNvPr id="331" name="Rectangle 330"/>
            <p:cNvSpPr>
              <a:spLocks noChangeArrowheads="1"/>
            </p:cNvSpPr>
            <p:nvPr/>
          </p:nvSpPr>
          <p:spPr bwMode="auto">
            <a:xfrm>
              <a:off x="6515100" y="2732088"/>
              <a:ext cx="2540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Greene</a:t>
              </a:r>
              <a:endParaRPr lang="en-US" dirty="0">
                <a:latin typeface="+mn-lt"/>
                <a:ea typeface="+mn-ea"/>
              </a:endParaRPr>
            </a:p>
          </p:txBody>
        </p:sp>
        <p:sp>
          <p:nvSpPr>
            <p:cNvPr id="332" name="Rectangle 331"/>
            <p:cNvSpPr>
              <a:spLocks noChangeArrowheads="1"/>
            </p:cNvSpPr>
            <p:nvPr/>
          </p:nvSpPr>
          <p:spPr bwMode="auto">
            <a:xfrm>
              <a:off x="6537325" y="2968625"/>
              <a:ext cx="2111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Lenoir</a:t>
              </a:r>
              <a:endParaRPr lang="en-US" dirty="0">
                <a:latin typeface="+mn-lt"/>
                <a:ea typeface="+mn-ea"/>
              </a:endParaRPr>
            </a:p>
          </p:txBody>
        </p:sp>
        <p:sp>
          <p:nvSpPr>
            <p:cNvPr id="333" name="Rectangle 332"/>
            <p:cNvSpPr>
              <a:spLocks noChangeArrowheads="1"/>
            </p:cNvSpPr>
            <p:nvPr/>
          </p:nvSpPr>
          <p:spPr bwMode="auto">
            <a:xfrm>
              <a:off x="6835775" y="3206750"/>
              <a:ext cx="2032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Jones</a:t>
              </a:r>
              <a:endParaRPr lang="en-US" dirty="0">
                <a:latin typeface="+mn-lt"/>
                <a:ea typeface="+mn-ea"/>
              </a:endParaRPr>
            </a:p>
          </p:txBody>
        </p:sp>
        <p:sp>
          <p:nvSpPr>
            <p:cNvPr id="334" name="Rectangle 333"/>
            <p:cNvSpPr>
              <a:spLocks noChangeArrowheads="1"/>
            </p:cNvSpPr>
            <p:nvPr/>
          </p:nvSpPr>
          <p:spPr bwMode="auto">
            <a:xfrm>
              <a:off x="6786563" y="3513138"/>
              <a:ext cx="256568" cy="92333"/>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chemeClr val="bg1"/>
                  </a:solidFill>
                  <a:latin typeface="Arial" charset="0"/>
                  <a:ea typeface="+mn-ea"/>
                </a:rPr>
                <a:t>Onslow</a:t>
              </a:r>
              <a:endParaRPr lang="en-US" dirty="0">
                <a:solidFill>
                  <a:schemeClr val="bg1"/>
                </a:solidFill>
                <a:latin typeface="+mn-lt"/>
                <a:ea typeface="+mn-ea"/>
              </a:endParaRPr>
            </a:p>
          </p:txBody>
        </p:sp>
        <p:sp>
          <p:nvSpPr>
            <p:cNvPr id="335" name="Rectangle 334"/>
            <p:cNvSpPr>
              <a:spLocks noChangeArrowheads="1"/>
            </p:cNvSpPr>
            <p:nvPr/>
          </p:nvSpPr>
          <p:spPr bwMode="auto">
            <a:xfrm rot="20581425">
              <a:off x="7207250" y="3502025"/>
              <a:ext cx="2746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Carteret</a:t>
              </a:r>
              <a:endParaRPr lang="en-US" dirty="0">
                <a:latin typeface="+mn-lt"/>
                <a:ea typeface="+mn-ea"/>
              </a:endParaRPr>
            </a:p>
          </p:txBody>
        </p:sp>
        <p:sp>
          <p:nvSpPr>
            <p:cNvPr id="336" name="Rectangle 335"/>
            <p:cNvSpPr>
              <a:spLocks noChangeArrowheads="1"/>
            </p:cNvSpPr>
            <p:nvPr/>
          </p:nvSpPr>
          <p:spPr bwMode="auto">
            <a:xfrm>
              <a:off x="6977063" y="2992438"/>
              <a:ext cx="246062"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Craven</a:t>
              </a:r>
              <a:endParaRPr lang="en-US" dirty="0">
                <a:latin typeface="+mn-lt"/>
                <a:ea typeface="+mn-ea"/>
              </a:endParaRPr>
            </a:p>
          </p:txBody>
        </p:sp>
        <p:sp>
          <p:nvSpPr>
            <p:cNvPr id="337" name="Rectangle 336"/>
            <p:cNvSpPr>
              <a:spLocks noChangeArrowheads="1"/>
            </p:cNvSpPr>
            <p:nvPr/>
          </p:nvSpPr>
          <p:spPr bwMode="auto">
            <a:xfrm>
              <a:off x="7339013" y="3116263"/>
              <a:ext cx="271462"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Pamlico</a:t>
              </a:r>
              <a:endParaRPr lang="en-US" dirty="0">
                <a:latin typeface="+mn-lt"/>
                <a:ea typeface="+mn-ea"/>
              </a:endParaRPr>
            </a:p>
          </p:txBody>
        </p:sp>
        <p:sp>
          <p:nvSpPr>
            <p:cNvPr id="338" name="Rectangle 337"/>
            <p:cNvSpPr>
              <a:spLocks noChangeArrowheads="1"/>
            </p:cNvSpPr>
            <p:nvPr/>
          </p:nvSpPr>
          <p:spPr bwMode="auto">
            <a:xfrm>
              <a:off x="7239000" y="2590800"/>
              <a:ext cx="2873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Beaufort</a:t>
              </a:r>
              <a:endParaRPr lang="en-US" dirty="0">
                <a:latin typeface="+mn-lt"/>
                <a:ea typeface="+mn-ea"/>
              </a:endParaRPr>
            </a:p>
          </p:txBody>
        </p:sp>
        <p:sp>
          <p:nvSpPr>
            <p:cNvPr id="339" name="Rectangle 338"/>
            <p:cNvSpPr>
              <a:spLocks noChangeArrowheads="1"/>
            </p:cNvSpPr>
            <p:nvPr/>
          </p:nvSpPr>
          <p:spPr bwMode="auto">
            <a:xfrm>
              <a:off x="7877175" y="2628900"/>
              <a:ext cx="1778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Hyde</a:t>
              </a:r>
              <a:endParaRPr lang="en-US" dirty="0">
                <a:latin typeface="+mn-lt"/>
                <a:ea typeface="+mn-ea"/>
              </a:endParaRPr>
            </a:p>
          </p:txBody>
        </p:sp>
        <p:sp>
          <p:nvSpPr>
            <p:cNvPr id="340" name="Rectangle 339"/>
            <p:cNvSpPr>
              <a:spLocks noChangeArrowheads="1"/>
            </p:cNvSpPr>
            <p:nvPr/>
          </p:nvSpPr>
          <p:spPr bwMode="auto">
            <a:xfrm>
              <a:off x="7118350" y="2357438"/>
              <a:ext cx="2111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Martin</a:t>
              </a:r>
              <a:endParaRPr lang="en-US" dirty="0">
                <a:latin typeface="+mn-lt"/>
                <a:ea typeface="+mn-ea"/>
              </a:endParaRPr>
            </a:p>
          </p:txBody>
        </p:sp>
        <p:sp>
          <p:nvSpPr>
            <p:cNvPr id="341" name="Rectangle 340"/>
            <p:cNvSpPr>
              <a:spLocks noChangeArrowheads="1"/>
            </p:cNvSpPr>
            <p:nvPr/>
          </p:nvSpPr>
          <p:spPr bwMode="auto">
            <a:xfrm>
              <a:off x="7164388" y="2028825"/>
              <a:ext cx="198437"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Bertie</a:t>
              </a:r>
              <a:endParaRPr lang="en-US" dirty="0">
                <a:latin typeface="+mn-lt"/>
                <a:ea typeface="+mn-ea"/>
              </a:endParaRPr>
            </a:p>
          </p:txBody>
        </p:sp>
        <p:sp>
          <p:nvSpPr>
            <p:cNvPr id="342" name="Rectangle 341"/>
            <p:cNvSpPr>
              <a:spLocks noChangeArrowheads="1"/>
            </p:cNvSpPr>
            <p:nvPr/>
          </p:nvSpPr>
          <p:spPr bwMode="auto">
            <a:xfrm>
              <a:off x="7138988" y="1757363"/>
              <a:ext cx="274637"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Hertford</a:t>
              </a:r>
              <a:endParaRPr lang="en-US" dirty="0">
                <a:latin typeface="+mn-lt"/>
                <a:ea typeface="+mn-ea"/>
              </a:endParaRPr>
            </a:p>
          </p:txBody>
        </p:sp>
        <p:sp>
          <p:nvSpPr>
            <p:cNvPr id="343" name="Rectangle 342"/>
            <p:cNvSpPr>
              <a:spLocks noChangeArrowheads="1"/>
            </p:cNvSpPr>
            <p:nvPr/>
          </p:nvSpPr>
          <p:spPr bwMode="auto">
            <a:xfrm>
              <a:off x="7416800" y="1587500"/>
              <a:ext cx="2032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Gates</a:t>
              </a:r>
              <a:endParaRPr lang="en-US" dirty="0">
                <a:latin typeface="+mn-lt"/>
                <a:ea typeface="+mn-ea"/>
              </a:endParaRPr>
            </a:p>
          </p:txBody>
        </p:sp>
        <p:sp>
          <p:nvSpPr>
            <p:cNvPr id="344" name="Rectangle 343"/>
            <p:cNvSpPr>
              <a:spLocks noChangeArrowheads="1"/>
            </p:cNvSpPr>
            <p:nvPr/>
          </p:nvSpPr>
          <p:spPr bwMode="auto">
            <a:xfrm>
              <a:off x="7467600" y="2286000"/>
              <a:ext cx="334963"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rgbClr val="000000"/>
                  </a:solidFill>
                  <a:latin typeface="Arial" charset="0"/>
                  <a:ea typeface="+mn-ea"/>
                </a:rPr>
                <a:t>Washington</a:t>
              </a:r>
              <a:endParaRPr lang="en-US" dirty="0">
                <a:latin typeface="+mn-lt"/>
                <a:ea typeface="+mn-ea"/>
              </a:endParaRPr>
            </a:p>
          </p:txBody>
        </p:sp>
        <p:sp>
          <p:nvSpPr>
            <p:cNvPr id="345" name="Rectangle 344"/>
            <p:cNvSpPr>
              <a:spLocks noChangeArrowheads="1"/>
            </p:cNvSpPr>
            <p:nvPr/>
          </p:nvSpPr>
          <p:spPr bwMode="auto">
            <a:xfrm>
              <a:off x="7848600" y="2209800"/>
              <a:ext cx="21113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Tyrrell</a:t>
              </a:r>
              <a:endParaRPr lang="en-US" dirty="0">
                <a:latin typeface="+mn-lt"/>
                <a:ea typeface="+mn-ea"/>
              </a:endParaRPr>
            </a:p>
          </p:txBody>
        </p:sp>
        <p:sp>
          <p:nvSpPr>
            <p:cNvPr id="346" name="Rectangle 345"/>
            <p:cNvSpPr>
              <a:spLocks noChangeArrowheads="1"/>
            </p:cNvSpPr>
            <p:nvPr/>
          </p:nvSpPr>
          <p:spPr bwMode="auto">
            <a:xfrm>
              <a:off x="8240713" y="2312988"/>
              <a:ext cx="1651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Arial" charset="0"/>
                  <a:ea typeface="+mn-ea"/>
                </a:rPr>
                <a:t>Dare</a:t>
              </a:r>
              <a:endParaRPr lang="en-US" dirty="0">
                <a:latin typeface="+mn-lt"/>
                <a:ea typeface="+mn-ea"/>
              </a:endParaRPr>
            </a:p>
          </p:txBody>
        </p:sp>
        <p:sp>
          <p:nvSpPr>
            <p:cNvPr id="347" name="Rectangle 346"/>
            <p:cNvSpPr>
              <a:spLocks noChangeArrowheads="1"/>
            </p:cNvSpPr>
            <p:nvPr/>
          </p:nvSpPr>
          <p:spPr bwMode="auto">
            <a:xfrm rot="3610088">
              <a:off x="2354047" y="2066796"/>
              <a:ext cx="257608" cy="92333"/>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FFFFFF"/>
                  </a:solidFill>
                  <a:latin typeface="Myriad Roman" charset="0"/>
                  <a:ea typeface="+mn-ea"/>
                </a:rPr>
                <a:t>Mitchell</a:t>
              </a:r>
              <a:endParaRPr lang="en-US" dirty="0">
                <a:solidFill>
                  <a:srgbClr val="FFFFFF"/>
                </a:solidFill>
                <a:latin typeface="+mn-lt"/>
                <a:ea typeface="+mn-ea"/>
              </a:endParaRPr>
            </a:p>
          </p:txBody>
        </p:sp>
        <p:sp>
          <p:nvSpPr>
            <p:cNvPr id="348" name="Rectangle 347"/>
            <p:cNvSpPr>
              <a:spLocks noChangeArrowheads="1"/>
            </p:cNvSpPr>
            <p:nvPr/>
          </p:nvSpPr>
          <p:spPr bwMode="auto">
            <a:xfrm rot="5400000">
              <a:off x="4859337" y="2074863"/>
              <a:ext cx="263525"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rgbClr val="000000"/>
                  </a:solidFill>
                  <a:latin typeface="Myriad Roman" charset="0"/>
                  <a:ea typeface="+mn-ea"/>
                </a:rPr>
                <a:t>Alamance</a:t>
              </a:r>
              <a:endParaRPr lang="en-US" dirty="0">
                <a:latin typeface="+mn-lt"/>
                <a:ea typeface="+mn-ea"/>
              </a:endParaRPr>
            </a:p>
          </p:txBody>
        </p:sp>
        <p:sp>
          <p:nvSpPr>
            <p:cNvPr id="349" name="Rectangle 348"/>
            <p:cNvSpPr>
              <a:spLocks noChangeArrowheads="1"/>
            </p:cNvSpPr>
            <p:nvPr/>
          </p:nvSpPr>
          <p:spPr bwMode="auto">
            <a:xfrm>
              <a:off x="5413375" y="2133600"/>
              <a:ext cx="26035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Myriad Roman" charset="0"/>
                  <a:ea typeface="+mn-ea"/>
                </a:rPr>
                <a:t>Durham</a:t>
              </a:r>
              <a:endParaRPr lang="en-US" dirty="0">
                <a:latin typeface="+mn-lt"/>
                <a:ea typeface="+mn-ea"/>
              </a:endParaRPr>
            </a:p>
          </p:txBody>
        </p:sp>
        <p:sp>
          <p:nvSpPr>
            <p:cNvPr id="350" name="Rectangle 349"/>
            <p:cNvSpPr>
              <a:spLocks noChangeArrowheads="1"/>
            </p:cNvSpPr>
            <p:nvPr/>
          </p:nvSpPr>
          <p:spPr bwMode="auto">
            <a:xfrm>
              <a:off x="5565775" y="1905000"/>
              <a:ext cx="234950"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rgbClr val="000000"/>
                  </a:solidFill>
                  <a:latin typeface="Myriad Roman" charset="0"/>
                  <a:ea typeface="+mn-ea"/>
                </a:rPr>
                <a:t>Granville</a:t>
              </a:r>
              <a:endParaRPr lang="en-US" dirty="0">
                <a:latin typeface="+mn-lt"/>
                <a:ea typeface="+mn-ea"/>
              </a:endParaRPr>
            </a:p>
          </p:txBody>
        </p:sp>
        <p:sp>
          <p:nvSpPr>
            <p:cNvPr id="351" name="Rectangle 350"/>
            <p:cNvSpPr>
              <a:spLocks noChangeArrowheads="1"/>
            </p:cNvSpPr>
            <p:nvPr/>
          </p:nvSpPr>
          <p:spPr bwMode="auto">
            <a:xfrm rot="5295244">
              <a:off x="6454775" y="4060825"/>
              <a:ext cx="120650"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chemeClr val="bg1"/>
                  </a:solidFill>
                  <a:latin typeface="Myriad Roman" charset="0"/>
                  <a:ea typeface="+mn-ea"/>
                </a:rPr>
                <a:t>New</a:t>
              </a:r>
              <a:endParaRPr lang="en-US" dirty="0">
                <a:solidFill>
                  <a:schemeClr val="bg1"/>
                </a:solidFill>
                <a:latin typeface="+mn-lt"/>
                <a:ea typeface="+mn-ea"/>
              </a:endParaRPr>
            </a:p>
          </p:txBody>
        </p:sp>
        <p:sp>
          <p:nvSpPr>
            <p:cNvPr id="352" name="Rectangle 351"/>
            <p:cNvSpPr>
              <a:spLocks noChangeArrowheads="1"/>
            </p:cNvSpPr>
            <p:nvPr/>
          </p:nvSpPr>
          <p:spPr bwMode="auto">
            <a:xfrm rot="5400000">
              <a:off x="6310312" y="4078288"/>
              <a:ext cx="225425"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chemeClr val="bg1"/>
                  </a:solidFill>
                  <a:latin typeface="Myriad Roman" charset="0"/>
                  <a:ea typeface="+mn-ea"/>
                </a:rPr>
                <a:t>Hanover</a:t>
              </a:r>
              <a:endParaRPr lang="en-US" dirty="0">
                <a:solidFill>
                  <a:schemeClr val="bg1"/>
                </a:solidFill>
                <a:latin typeface="+mn-lt"/>
                <a:ea typeface="+mn-ea"/>
              </a:endParaRPr>
            </a:p>
          </p:txBody>
        </p:sp>
        <p:sp>
          <p:nvSpPr>
            <p:cNvPr id="353" name="Rectangle 352"/>
            <p:cNvSpPr>
              <a:spLocks noChangeArrowheads="1"/>
            </p:cNvSpPr>
            <p:nvPr/>
          </p:nvSpPr>
          <p:spPr bwMode="auto">
            <a:xfrm rot="5400000">
              <a:off x="7472362" y="1900238"/>
              <a:ext cx="219075"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rgbClr val="000000"/>
                  </a:solidFill>
                  <a:latin typeface="Myriad Roman" charset="0"/>
                  <a:ea typeface="+mn-ea"/>
                </a:rPr>
                <a:t>Chowan</a:t>
              </a:r>
              <a:endParaRPr lang="en-US" dirty="0">
                <a:latin typeface="+mn-lt"/>
                <a:ea typeface="+mn-ea"/>
              </a:endParaRPr>
            </a:p>
          </p:txBody>
        </p:sp>
        <p:sp>
          <p:nvSpPr>
            <p:cNvPr id="354" name="Rectangle 353"/>
            <p:cNvSpPr>
              <a:spLocks noChangeArrowheads="1"/>
            </p:cNvSpPr>
            <p:nvPr/>
          </p:nvSpPr>
          <p:spPr bwMode="auto">
            <a:xfrm rot="2634273">
              <a:off x="7620000" y="1828800"/>
              <a:ext cx="252413" cy="6032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400" dirty="0">
                  <a:solidFill>
                    <a:srgbClr val="000000"/>
                  </a:solidFill>
                  <a:latin typeface="Myriad Roman" charset="0"/>
                  <a:ea typeface="+mn-ea"/>
                </a:rPr>
                <a:t>Perquimans</a:t>
              </a:r>
              <a:endParaRPr lang="en-US" dirty="0">
                <a:latin typeface="+mn-lt"/>
                <a:ea typeface="+mn-ea"/>
              </a:endParaRPr>
            </a:p>
          </p:txBody>
        </p:sp>
        <p:sp>
          <p:nvSpPr>
            <p:cNvPr id="355" name="Rectangle 354"/>
            <p:cNvSpPr>
              <a:spLocks noChangeArrowheads="1"/>
            </p:cNvSpPr>
            <p:nvPr/>
          </p:nvSpPr>
          <p:spPr bwMode="auto">
            <a:xfrm>
              <a:off x="7916863" y="1677988"/>
              <a:ext cx="30162"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rgbClr val="000000"/>
                  </a:solidFill>
                  <a:latin typeface="Myriad Roman" charset="0"/>
                  <a:ea typeface="+mn-ea"/>
                </a:rPr>
                <a:t>a</a:t>
              </a:r>
              <a:endParaRPr lang="en-US" dirty="0">
                <a:latin typeface="+mn-lt"/>
                <a:ea typeface="+mn-ea"/>
              </a:endParaRPr>
            </a:p>
          </p:txBody>
        </p:sp>
        <p:sp>
          <p:nvSpPr>
            <p:cNvPr id="356" name="Rectangle 355"/>
            <p:cNvSpPr>
              <a:spLocks noChangeArrowheads="1"/>
            </p:cNvSpPr>
            <p:nvPr/>
          </p:nvSpPr>
          <p:spPr bwMode="auto">
            <a:xfrm rot="2790103">
              <a:off x="7757319" y="1539081"/>
              <a:ext cx="268288"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Myriad Roman" charset="0"/>
                  <a:ea typeface="+mn-ea"/>
                </a:rPr>
                <a:t>Camden</a:t>
              </a:r>
              <a:endParaRPr lang="en-US" dirty="0">
                <a:latin typeface="+mn-lt"/>
                <a:ea typeface="+mn-ea"/>
              </a:endParaRPr>
            </a:p>
          </p:txBody>
        </p:sp>
        <p:sp>
          <p:nvSpPr>
            <p:cNvPr id="357" name="Rectangle 356"/>
            <p:cNvSpPr>
              <a:spLocks noChangeArrowheads="1"/>
            </p:cNvSpPr>
            <p:nvPr/>
          </p:nvSpPr>
          <p:spPr bwMode="auto">
            <a:xfrm>
              <a:off x="8116888" y="1565275"/>
              <a:ext cx="25400"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Myriad Roman" charset="0"/>
                  <a:ea typeface="+mn-ea"/>
                </a:rPr>
                <a:t>r</a:t>
              </a:r>
              <a:endParaRPr lang="en-US" dirty="0">
                <a:latin typeface="+mn-lt"/>
                <a:ea typeface="+mn-ea"/>
              </a:endParaRPr>
            </a:p>
          </p:txBody>
        </p:sp>
        <p:sp>
          <p:nvSpPr>
            <p:cNvPr id="358" name="Rectangle 357"/>
            <p:cNvSpPr>
              <a:spLocks noChangeArrowheads="1"/>
            </p:cNvSpPr>
            <p:nvPr/>
          </p:nvSpPr>
          <p:spPr bwMode="auto">
            <a:xfrm rot="2721292">
              <a:off x="7898607" y="1554956"/>
              <a:ext cx="290512" cy="92075"/>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600" dirty="0">
                  <a:solidFill>
                    <a:srgbClr val="000000"/>
                  </a:solidFill>
                  <a:latin typeface="Myriad Roman" charset="0"/>
                  <a:ea typeface="+mn-ea"/>
                </a:rPr>
                <a:t>Currituck</a:t>
              </a:r>
              <a:endParaRPr lang="en-US" dirty="0">
                <a:latin typeface="+mn-lt"/>
                <a:ea typeface="+mn-ea"/>
              </a:endParaRPr>
            </a:p>
          </p:txBody>
        </p:sp>
        <p:sp>
          <p:nvSpPr>
            <p:cNvPr id="359" name="Rectangle 358"/>
            <p:cNvSpPr>
              <a:spLocks noChangeArrowheads="1"/>
            </p:cNvSpPr>
            <p:nvPr/>
          </p:nvSpPr>
          <p:spPr bwMode="auto">
            <a:xfrm rot="3128156">
              <a:off x="7756525" y="1743076"/>
              <a:ext cx="307975" cy="76200"/>
            </a:xfrm>
            <a:prstGeom prst="rect">
              <a:avLst/>
            </a:prstGeom>
            <a:noFill/>
            <a:ln w="9525">
              <a:noFill/>
              <a:miter lim="800000"/>
              <a:headEnd/>
              <a:tailEnd/>
            </a:ln>
          </p:spPr>
          <p:txBody>
            <a:bodyPr wrap="none" lIns="0" tIns="0" rIns="0" bIns="0">
              <a:spAutoFit/>
            </a:bodyPr>
            <a:lstStyle>
              <a:defPPr>
                <a:defRPr lang="en-US"/>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a:lstStyle>
            <a:p>
              <a:pPr fontAlgn="auto">
                <a:spcBef>
                  <a:spcPts val="0"/>
                </a:spcBef>
                <a:spcAft>
                  <a:spcPts val="0"/>
                </a:spcAft>
                <a:defRPr/>
              </a:pPr>
              <a:r>
                <a:rPr lang="en-US" sz="500" dirty="0">
                  <a:solidFill>
                    <a:srgbClr val="000000"/>
                  </a:solidFill>
                  <a:latin typeface="Myriad Roman" charset="0"/>
                  <a:ea typeface="+mn-ea"/>
                </a:rPr>
                <a:t>Pasquatank</a:t>
              </a:r>
              <a:endParaRPr lang="en-US" dirty="0">
                <a:latin typeface="+mn-lt"/>
                <a:ea typeface="+mn-ea"/>
              </a:endParaRPr>
            </a:p>
          </p:txBody>
        </p:sp>
      </p:grpSp>
    </p:spTree>
    <p:extLst>
      <p:ext uri="{BB962C8B-B14F-4D97-AF65-F5344CB8AC3E}">
        <p14:creationId xmlns:p14="http://schemas.microsoft.com/office/powerpoint/2010/main" val="122772338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213" name="Rectangle 45"/>
          <p:cNvSpPr>
            <a:spLocks noGrp="1" noChangeArrowheads="1"/>
          </p:cNvSpPr>
          <p:nvPr>
            <p:ph type="title"/>
          </p:nvPr>
        </p:nvSpPr>
        <p:spPr>
          <a:xfrm>
            <a:off x="381000" y="457200"/>
            <a:ext cx="9822391" cy="682155"/>
          </a:xfrm>
        </p:spPr>
        <p:txBody>
          <a:bodyPr>
            <a:normAutofit fontScale="90000"/>
          </a:bodyPr>
          <a:lstStyle/>
          <a:p>
            <a:pPr algn="l"/>
            <a:r>
              <a:rPr lang="en-US" b="1" dirty="0" smtClean="0">
                <a:solidFill>
                  <a:schemeClr val="accent1">
                    <a:lumMod val="75000"/>
                  </a:schemeClr>
                </a:solidFill>
              </a:rPr>
              <a:t>Categories A, C &amp;D</a:t>
            </a:r>
            <a:br>
              <a:rPr lang="en-US" b="1" dirty="0" smtClean="0">
                <a:solidFill>
                  <a:schemeClr val="accent1">
                    <a:lumMod val="75000"/>
                  </a:schemeClr>
                </a:solidFill>
              </a:rPr>
            </a:br>
            <a:r>
              <a:rPr lang="en-US" b="1" dirty="0">
                <a:solidFill>
                  <a:schemeClr val="accent1">
                    <a:lumMod val="75000"/>
                  </a:schemeClr>
                </a:solidFill>
              </a:rPr>
              <a:t> </a:t>
            </a:r>
            <a:r>
              <a:rPr lang="en-US" b="1" dirty="0" smtClean="0">
                <a:solidFill>
                  <a:schemeClr val="accent1">
                    <a:lumMod val="75000"/>
                  </a:schemeClr>
                </a:solidFill>
              </a:rPr>
              <a:t>                        </a:t>
            </a:r>
            <a:r>
              <a:rPr lang="en-US" sz="3100" b="1" i="1" dirty="0" smtClean="0">
                <a:solidFill>
                  <a:schemeClr val="accent1">
                    <a:lumMod val="75000"/>
                  </a:schemeClr>
                </a:solidFill>
              </a:rPr>
              <a:t>The Quality Improvement Cycle</a:t>
            </a:r>
            <a:endParaRPr lang="en-US" sz="3100" b="1" i="1" dirty="0">
              <a:solidFill>
                <a:schemeClr val="accent1">
                  <a:lumMod val="75000"/>
                </a:schemeClr>
              </a:solidFill>
            </a:endParaRPr>
          </a:p>
        </p:txBody>
      </p:sp>
      <p:grpSp>
        <p:nvGrpSpPr>
          <p:cNvPr id="4" name="Group 3" descr="Quality Improvement Cycle"/>
          <p:cNvGrpSpPr/>
          <p:nvPr/>
        </p:nvGrpSpPr>
        <p:grpSpPr>
          <a:xfrm>
            <a:off x="238125" y="1828800"/>
            <a:ext cx="8659813" cy="4907578"/>
            <a:chOff x="238125" y="1828800"/>
            <a:chExt cx="8659813" cy="4907578"/>
          </a:xfrm>
        </p:grpSpPr>
        <p:grpSp>
          <p:nvGrpSpPr>
            <p:cNvPr id="135171" name="Group 3"/>
            <p:cNvGrpSpPr>
              <a:grpSpLocks/>
            </p:cNvGrpSpPr>
            <p:nvPr/>
          </p:nvGrpSpPr>
          <p:grpSpPr bwMode="auto">
            <a:xfrm>
              <a:off x="238125" y="1855788"/>
              <a:ext cx="8659813" cy="3984625"/>
              <a:chOff x="150" y="1169"/>
              <a:chExt cx="5455" cy="2510"/>
            </a:xfrm>
          </p:grpSpPr>
          <p:sp>
            <p:nvSpPr>
              <p:cNvPr id="135172" name="Rectangle 4"/>
              <p:cNvSpPr>
                <a:spLocks noChangeArrowheads="1"/>
              </p:cNvSpPr>
              <p:nvPr/>
            </p:nvSpPr>
            <p:spPr bwMode="auto">
              <a:xfrm>
                <a:off x="4651" y="1169"/>
                <a:ext cx="954" cy="366"/>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1600" b="1"/>
                  <a:t>Breakthrough</a:t>
                </a:r>
                <a:r>
                  <a:rPr lang="en-US" sz="1600"/>
                  <a:t/>
                </a:r>
                <a:br>
                  <a:rPr lang="en-US" sz="1600"/>
                </a:br>
                <a:r>
                  <a:rPr lang="en-US" sz="1600" b="1"/>
                  <a:t>Results</a:t>
                </a:r>
                <a:endParaRPr lang="en-US" sz="1600"/>
              </a:p>
            </p:txBody>
          </p:sp>
          <p:sp>
            <p:nvSpPr>
              <p:cNvPr id="135173" name="Rectangle 5"/>
              <p:cNvSpPr>
                <a:spLocks noChangeArrowheads="1"/>
              </p:cNvSpPr>
              <p:nvPr/>
            </p:nvSpPr>
            <p:spPr bwMode="auto">
              <a:xfrm>
                <a:off x="150" y="2925"/>
                <a:ext cx="1268" cy="577"/>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b="1"/>
                  <a:t>Theories, </a:t>
                </a:r>
                <a:br>
                  <a:rPr lang="en-US" b="1"/>
                </a:br>
                <a:r>
                  <a:rPr lang="en-US" b="1"/>
                  <a:t>hunches,</a:t>
                </a:r>
                <a:br>
                  <a:rPr lang="en-US" b="1"/>
                </a:br>
                <a:r>
                  <a:rPr lang="en-US" b="1"/>
                  <a:t>&amp; best practices</a:t>
                </a:r>
                <a:r>
                  <a:rPr lang="en-US"/>
                  <a:t> </a:t>
                </a:r>
              </a:p>
            </p:txBody>
          </p:sp>
          <p:sp>
            <p:nvSpPr>
              <p:cNvPr id="135174" name="Line 6"/>
              <p:cNvSpPr>
                <a:spLocks noChangeShapeType="1"/>
              </p:cNvSpPr>
              <p:nvPr/>
            </p:nvSpPr>
            <p:spPr bwMode="auto">
              <a:xfrm flipV="1">
                <a:off x="1728" y="1920"/>
                <a:ext cx="3151" cy="1759"/>
              </a:xfrm>
              <a:prstGeom prst="line">
                <a:avLst/>
              </a:prstGeom>
              <a:noFill/>
              <a:ln w="76200">
                <a:solidFill>
                  <a:schemeClr val="tx1"/>
                </a:solidFill>
                <a:round/>
                <a:headEnd type="none" w="sm" len="sm"/>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175" name="Rectangle 7"/>
              <p:cNvSpPr>
                <a:spLocks noChangeArrowheads="1"/>
              </p:cNvSpPr>
              <p:nvPr/>
            </p:nvSpPr>
            <p:spPr bwMode="auto">
              <a:xfrm rot="19973562">
                <a:off x="2465" y="2825"/>
                <a:ext cx="1950" cy="212"/>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r>
                  <a:rPr lang="en-US" sz="1600" b="1"/>
                  <a:t>Learning and improvement</a:t>
                </a:r>
                <a:endParaRPr lang="en-US" sz="1600"/>
              </a:p>
            </p:txBody>
          </p:sp>
          <p:grpSp>
            <p:nvGrpSpPr>
              <p:cNvPr id="135176" name="Group 8"/>
              <p:cNvGrpSpPr>
                <a:grpSpLocks/>
              </p:cNvGrpSpPr>
              <p:nvPr/>
            </p:nvGrpSpPr>
            <p:grpSpPr bwMode="auto">
              <a:xfrm>
                <a:off x="1315" y="2664"/>
                <a:ext cx="690" cy="722"/>
                <a:chOff x="1315" y="2664"/>
                <a:chExt cx="690" cy="722"/>
              </a:xfrm>
            </p:grpSpPr>
            <p:sp>
              <p:nvSpPr>
                <p:cNvPr id="135177" name="Oval 9"/>
                <p:cNvSpPr>
                  <a:spLocks noChangeArrowheads="1"/>
                </p:cNvSpPr>
                <p:nvPr/>
              </p:nvSpPr>
              <p:spPr bwMode="auto">
                <a:xfrm>
                  <a:off x="1315" y="2668"/>
                  <a:ext cx="690" cy="714"/>
                </a:xfrm>
                <a:prstGeom prst="ellipse">
                  <a:avLst/>
                </a:prstGeom>
                <a:noFill/>
                <a:ln w="12700">
                  <a:solidFill>
                    <a:srgbClr val="000000"/>
                  </a:solidFill>
                  <a:round/>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178" name="Line 10"/>
                <p:cNvSpPr>
                  <a:spLocks noChangeShapeType="1"/>
                </p:cNvSpPr>
                <p:nvPr/>
              </p:nvSpPr>
              <p:spPr bwMode="auto">
                <a:xfrm>
                  <a:off x="1664" y="2664"/>
                  <a:ext cx="0" cy="722"/>
                </a:xfrm>
                <a:prstGeom prst="line">
                  <a:avLst/>
                </a:prstGeom>
                <a:noFill/>
                <a:ln w="12700">
                  <a:solidFill>
                    <a:srgbClr val="00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179" name="Line 11"/>
                <p:cNvSpPr>
                  <a:spLocks noChangeShapeType="1"/>
                </p:cNvSpPr>
                <p:nvPr/>
              </p:nvSpPr>
              <p:spPr bwMode="auto">
                <a:xfrm>
                  <a:off x="1323" y="3024"/>
                  <a:ext cx="671" cy="1"/>
                </a:xfrm>
                <a:prstGeom prst="line">
                  <a:avLst/>
                </a:prstGeom>
                <a:noFill/>
                <a:ln w="12700">
                  <a:solidFill>
                    <a:srgbClr val="00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180" name="Rectangle 12"/>
                <p:cNvSpPr>
                  <a:spLocks noChangeArrowheads="1"/>
                </p:cNvSpPr>
                <p:nvPr/>
              </p:nvSpPr>
              <p:spPr bwMode="auto">
                <a:xfrm>
                  <a:off x="1400" y="2745"/>
                  <a:ext cx="255"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2400" b="1"/>
                    <a:t>A</a:t>
                  </a:r>
                </a:p>
              </p:txBody>
            </p:sp>
            <p:sp>
              <p:nvSpPr>
                <p:cNvPr id="135181" name="Rectangle 13"/>
                <p:cNvSpPr>
                  <a:spLocks noChangeArrowheads="1"/>
                </p:cNvSpPr>
                <p:nvPr/>
              </p:nvSpPr>
              <p:spPr bwMode="auto">
                <a:xfrm>
                  <a:off x="1750" y="2745"/>
                  <a:ext cx="244"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2400" b="1"/>
                    <a:t>P</a:t>
                  </a:r>
                </a:p>
              </p:txBody>
            </p:sp>
            <p:sp>
              <p:nvSpPr>
                <p:cNvPr id="135182" name="Rectangle 14"/>
                <p:cNvSpPr>
                  <a:spLocks noChangeArrowheads="1"/>
                </p:cNvSpPr>
                <p:nvPr/>
              </p:nvSpPr>
              <p:spPr bwMode="auto">
                <a:xfrm>
                  <a:off x="1400" y="3016"/>
                  <a:ext cx="244"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2400" b="1"/>
                    <a:t>S</a:t>
                  </a:r>
                </a:p>
              </p:txBody>
            </p:sp>
            <p:sp>
              <p:nvSpPr>
                <p:cNvPr id="135183" name="Rectangle 15"/>
                <p:cNvSpPr>
                  <a:spLocks noChangeArrowheads="1"/>
                </p:cNvSpPr>
                <p:nvPr/>
              </p:nvSpPr>
              <p:spPr bwMode="auto">
                <a:xfrm>
                  <a:off x="1750" y="3016"/>
                  <a:ext cx="255"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2400" b="1"/>
                    <a:t>D</a:t>
                  </a:r>
                </a:p>
              </p:txBody>
            </p:sp>
          </p:grpSp>
          <p:sp>
            <p:nvSpPr>
              <p:cNvPr id="135184" name="Arc 16"/>
              <p:cNvSpPr>
                <a:spLocks/>
              </p:cNvSpPr>
              <p:nvPr/>
            </p:nvSpPr>
            <p:spPr bwMode="auto">
              <a:xfrm rot="960000">
                <a:off x="1421" y="2505"/>
                <a:ext cx="791" cy="250"/>
              </a:xfrm>
              <a:custGeom>
                <a:avLst/>
                <a:gdLst>
                  <a:gd name="G0" fmla="+- 21323 0 0"/>
                  <a:gd name="G1" fmla="+- 18025 0 0"/>
                  <a:gd name="G2" fmla="+- 21600 0 0"/>
                  <a:gd name="T0" fmla="*/ 0 w 21323"/>
                  <a:gd name="T1" fmla="*/ 14576 h 18025"/>
                  <a:gd name="T2" fmla="*/ 9421 w 21323"/>
                  <a:gd name="T3" fmla="*/ 0 h 18025"/>
                  <a:gd name="T4" fmla="*/ 21323 w 21323"/>
                  <a:gd name="T5" fmla="*/ 18025 h 18025"/>
                </a:gdLst>
                <a:ahLst/>
                <a:cxnLst>
                  <a:cxn ang="0">
                    <a:pos x="T0" y="T1"/>
                  </a:cxn>
                  <a:cxn ang="0">
                    <a:pos x="T2" y="T3"/>
                  </a:cxn>
                  <a:cxn ang="0">
                    <a:pos x="T4" y="T5"/>
                  </a:cxn>
                </a:cxnLst>
                <a:rect l="0" t="0" r="r" b="b"/>
                <a:pathLst>
                  <a:path w="21323" h="18025" fill="none" extrusionOk="0">
                    <a:moveTo>
                      <a:pt x="0" y="14576"/>
                    </a:moveTo>
                    <a:cubicBezTo>
                      <a:pt x="964" y="8613"/>
                      <a:pt x="4380" y="3327"/>
                      <a:pt x="9420" y="-1"/>
                    </a:cubicBezTo>
                  </a:path>
                  <a:path w="21323" h="18025" stroke="0" extrusionOk="0">
                    <a:moveTo>
                      <a:pt x="0" y="14576"/>
                    </a:moveTo>
                    <a:cubicBezTo>
                      <a:pt x="964" y="8613"/>
                      <a:pt x="4380" y="3327"/>
                      <a:pt x="9420" y="-1"/>
                    </a:cubicBezTo>
                    <a:lnTo>
                      <a:pt x="21323" y="18025"/>
                    </a:lnTo>
                    <a:close/>
                  </a:path>
                </a:pathLst>
              </a:custGeom>
              <a:noFill/>
              <a:ln w="50800" cap="rnd">
                <a:solidFill>
                  <a:schemeClr val="tx1"/>
                </a:solidFill>
                <a:round/>
                <a:headEnd type="none" w="sm" len="sm"/>
                <a:tailEnd type="stealth" w="med" len="lg"/>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185" name="Rectangle 17"/>
              <p:cNvSpPr>
                <a:spLocks noChangeArrowheads="1"/>
              </p:cNvSpPr>
              <p:nvPr/>
            </p:nvSpPr>
            <p:spPr bwMode="auto">
              <a:xfrm rot="19680000">
                <a:off x="1129" y="1434"/>
                <a:ext cx="2786"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a:r>
                  <a:rPr lang="en-US" sz="2400" b="1"/>
                  <a:t>Evidence &amp; Data</a:t>
                </a:r>
                <a:endParaRPr lang="en-US" sz="2400"/>
              </a:p>
            </p:txBody>
          </p:sp>
          <p:grpSp>
            <p:nvGrpSpPr>
              <p:cNvPr id="135186" name="Group 18"/>
              <p:cNvGrpSpPr>
                <a:grpSpLocks/>
              </p:cNvGrpSpPr>
              <p:nvPr/>
            </p:nvGrpSpPr>
            <p:grpSpPr bwMode="auto">
              <a:xfrm>
                <a:off x="2115" y="2099"/>
                <a:ext cx="796" cy="832"/>
                <a:chOff x="2115" y="2099"/>
                <a:chExt cx="796" cy="832"/>
              </a:xfrm>
            </p:grpSpPr>
            <p:sp>
              <p:nvSpPr>
                <p:cNvPr id="135187" name="Oval 19"/>
                <p:cNvSpPr>
                  <a:spLocks noChangeArrowheads="1"/>
                </p:cNvSpPr>
                <p:nvPr/>
              </p:nvSpPr>
              <p:spPr bwMode="auto">
                <a:xfrm>
                  <a:off x="2115" y="2217"/>
                  <a:ext cx="689" cy="714"/>
                </a:xfrm>
                <a:prstGeom prst="ellipse">
                  <a:avLst/>
                </a:prstGeom>
                <a:noFill/>
                <a:ln w="12700">
                  <a:solidFill>
                    <a:srgbClr val="000000"/>
                  </a:solidFill>
                  <a:round/>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188" name="Line 20"/>
                <p:cNvSpPr>
                  <a:spLocks noChangeShapeType="1"/>
                </p:cNvSpPr>
                <p:nvPr/>
              </p:nvSpPr>
              <p:spPr bwMode="auto">
                <a:xfrm>
                  <a:off x="2475" y="2208"/>
                  <a:ext cx="0" cy="722"/>
                </a:xfrm>
                <a:prstGeom prst="line">
                  <a:avLst/>
                </a:prstGeom>
                <a:noFill/>
                <a:ln w="12700">
                  <a:solidFill>
                    <a:srgbClr val="00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189" name="Rectangle 21"/>
                <p:cNvSpPr>
                  <a:spLocks noChangeArrowheads="1"/>
                </p:cNvSpPr>
                <p:nvPr/>
              </p:nvSpPr>
              <p:spPr bwMode="auto">
                <a:xfrm>
                  <a:off x="2200" y="2294"/>
                  <a:ext cx="255"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2400" b="1"/>
                    <a:t>A</a:t>
                  </a:r>
                </a:p>
              </p:txBody>
            </p:sp>
            <p:sp>
              <p:nvSpPr>
                <p:cNvPr id="135190" name="Rectangle 22"/>
                <p:cNvSpPr>
                  <a:spLocks noChangeArrowheads="1"/>
                </p:cNvSpPr>
                <p:nvPr/>
              </p:nvSpPr>
              <p:spPr bwMode="auto">
                <a:xfrm>
                  <a:off x="2535" y="2294"/>
                  <a:ext cx="244"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2400" b="1"/>
                    <a:t>P</a:t>
                  </a:r>
                </a:p>
              </p:txBody>
            </p:sp>
            <p:sp>
              <p:nvSpPr>
                <p:cNvPr id="135191" name="Rectangle 23"/>
                <p:cNvSpPr>
                  <a:spLocks noChangeArrowheads="1"/>
                </p:cNvSpPr>
                <p:nvPr/>
              </p:nvSpPr>
              <p:spPr bwMode="auto">
                <a:xfrm>
                  <a:off x="2200" y="2565"/>
                  <a:ext cx="244"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2400" b="1"/>
                    <a:t>S</a:t>
                  </a:r>
                </a:p>
              </p:txBody>
            </p:sp>
            <p:sp>
              <p:nvSpPr>
                <p:cNvPr id="135192" name="Rectangle 24"/>
                <p:cNvSpPr>
                  <a:spLocks noChangeArrowheads="1"/>
                </p:cNvSpPr>
                <p:nvPr/>
              </p:nvSpPr>
              <p:spPr bwMode="auto">
                <a:xfrm>
                  <a:off x="2522" y="2565"/>
                  <a:ext cx="255"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2400" b="1"/>
                    <a:t>D</a:t>
                  </a:r>
                </a:p>
              </p:txBody>
            </p:sp>
            <p:sp>
              <p:nvSpPr>
                <p:cNvPr id="135193" name="Arc 25"/>
                <p:cNvSpPr>
                  <a:spLocks/>
                </p:cNvSpPr>
                <p:nvPr/>
              </p:nvSpPr>
              <p:spPr bwMode="auto">
                <a:xfrm rot="960000">
                  <a:off x="2121" y="2099"/>
                  <a:ext cx="790" cy="251"/>
                </a:xfrm>
                <a:custGeom>
                  <a:avLst/>
                  <a:gdLst>
                    <a:gd name="G0" fmla="+- 21323 0 0"/>
                    <a:gd name="G1" fmla="+- 18025 0 0"/>
                    <a:gd name="G2" fmla="+- 21600 0 0"/>
                    <a:gd name="T0" fmla="*/ 0 w 21323"/>
                    <a:gd name="T1" fmla="*/ 14576 h 18025"/>
                    <a:gd name="T2" fmla="*/ 9421 w 21323"/>
                    <a:gd name="T3" fmla="*/ 0 h 18025"/>
                    <a:gd name="T4" fmla="*/ 21323 w 21323"/>
                    <a:gd name="T5" fmla="*/ 18025 h 18025"/>
                  </a:gdLst>
                  <a:ahLst/>
                  <a:cxnLst>
                    <a:cxn ang="0">
                      <a:pos x="T0" y="T1"/>
                    </a:cxn>
                    <a:cxn ang="0">
                      <a:pos x="T2" y="T3"/>
                    </a:cxn>
                    <a:cxn ang="0">
                      <a:pos x="T4" y="T5"/>
                    </a:cxn>
                  </a:cxnLst>
                  <a:rect l="0" t="0" r="r" b="b"/>
                  <a:pathLst>
                    <a:path w="21323" h="18025" fill="none" extrusionOk="0">
                      <a:moveTo>
                        <a:pt x="0" y="14576"/>
                      </a:moveTo>
                      <a:cubicBezTo>
                        <a:pt x="964" y="8613"/>
                        <a:pt x="4380" y="3327"/>
                        <a:pt x="9420" y="-1"/>
                      </a:cubicBezTo>
                    </a:path>
                    <a:path w="21323" h="18025" stroke="0" extrusionOk="0">
                      <a:moveTo>
                        <a:pt x="0" y="14576"/>
                      </a:moveTo>
                      <a:cubicBezTo>
                        <a:pt x="964" y="8613"/>
                        <a:pt x="4380" y="3327"/>
                        <a:pt x="9420" y="-1"/>
                      </a:cubicBezTo>
                      <a:lnTo>
                        <a:pt x="21323" y="18025"/>
                      </a:lnTo>
                      <a:close/>
                    </a:path>
                  </a:pathLst>
                </a:custGeom>
                <a:noFill/>
                <a:ln w="50800" cap="rnd">
                  <a:solidFill>
                    <a:schemeClr val="tx1"/>
                  </a:solidFill>
                  <a:round/>
                  <a:headEnd type="none" w="sm" len="sm"/>
                  <a:tailEnd type="stealth" w="med" len="lg"/>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194" name="Line 26"/>
                <p:cNvSpPr>
                  <a:spLocks noChangeShapeType="1"/>
                </p:cNvSpPr>
                <p:nvPr/>
              </p:nvSpPr>
              <p:spPr bwMode="auto">
                <a:xfrm>
                  <a:off x="2119" y="2568"/>
                  <a:ext cx="672" cy="1"/>
                </a:xfrm>
                <a:prstGeom prst="line">
                  <a:avLst/>
                </a:prstGeom>
                <a:noFill/>
                <a:ln w="12700">
                  <a:solidFill>
                    <a:srgbClr val="00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5195" name="Group 27"/>
              <p:cNvGrpSpPr>
                <a:grpSpLocks/>
              </p:cNvGrpSpPr>
              <p:nvPr/>
            </p:nvGrpSpPr>
            <p:grpSpPr bwMode="auto">
              <a:xfrm>
                <a:off x="2921" y="1602"/>
                <a:ext cx="790" cy="836"/>
                <a:chOff x="2921" y="1602"/>
                <a:chExt cx="790" cy="836"/>
              </a:xfrm>
            </p:grpSpPr>
            <p:sp>
              <p:nvSpPr>
                <p:cNvPr id="135196" name="Oval 28"/>
                <p:cNvSpPr>
                  <a:spLocks noChangeArrowheads="1"/>
                </p:cNvSpPr>
                <p:nvPr/>
              </p:nvSpPr>
              <p:spPr bwMode="auto">
                <a:xfrm>
                  <a:off x="2965" y="1720"/>
                  <a:ext cx="689" cy="714"/>
                </a:xfrm>
                <a:prstGeom prst="ellipse">
                  <a:avLst/>
                </a:prstGeom>
                <a:noFill/>
                <a:ln w="12700">
                  <a:solidFill>
                    <a:srgbClr val="000000"/>
                  </a:solidFill>
                  <a:round/>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197" name="Line 29"/>
                <p:cNvSpPr>
                  <a:spLocks noChangeShapeType="1"/>
                </p:cNvSpPr>
                <p:nvPr/>
              </p:nvSpPr>
              <p:spPr bwMode="auto">
                <a:xfrm>
                  <a:off x="3328" y="1716"/>
                  <a:ext cx="0" cy="722"/>
                </a:xfrm>
                <a:prstGeom prst="line">
                  <a:avLst/>
                </a:prstGeom>
                <a:noFill/>
                <a:ln w="12700">
                  <a:solidFill>
                    <a:srgbClr val="00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198" name="Rectangle 30"/>
                <p:cNvSpPr>
                  <a:spLocks noChangeArrowheads="1"/>
                </p:cNvSpPr>
                <p:nvPr/>
              </p:nvSpPr>
              <p:spPr bwMode="auto">
                <a:xfrm>
                  <a:off x="3050" y="1797"/>
                  <a:ext cx="255"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2400" b="1"/>
                    <a:t>A</a:t>
                  </a:r>
                </a:p>
              </p:txBody>
            </p:sp>
            <p:sp>
              <p:nvSpPr>
                <p:cNvPr id="135199" name="Rectangle 31"/>
                <p:cNvSpPr>
                  <a:spLocks noChangeArrowheads="1"/>
                </p:cNvSpPr>
                <p:nvPr/>
              </p:nvSpPr>
              <p:spPr bwMode="auto">
                <a:xfrm>
                  <a:off x="3385" y="1797"/>
                  <a:ext cx="244"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2400" b="1"/>
                    <a:t>P</a:t>
                  </a:r>
                </a:p>
              </p:txBody>
            </p:sp>
            <p:sp>
              <p:nvSpPr>
                <p:cNvPr id="135200" name="Rectangle 32"/>
                <p:cNvSpPr>
                  <a:spLocks noChangeArrowheads="1"/>
                </p:cNvSpPr>
                <p:nvPr/>
              </p:nvSpPr>
              <p:spPr bwMode="auto">
                <a:xfrm>
                  <a:off x="3050" y="2068"/>
                  <a:ext cx="244"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2400" b="1"/>
                    <a:t>S</a:t>
                  </a:r>
                </a:p>
              </p:txBody>
            </p:sp>
            <p:sp>
              <p:nvSpPr>
                <p:cNvPr id="135201" name="Rectangle 33"/>
                <p:cNvSpPr>
                  <a:spLocks noChangeArrowheads="1"/>
                </p:cNvSpPr>
                <p:nvPr/>
              </p:nvSpPr>
              <p:spPr bwMode="auto">
                <a:xfrm>
                  <a:off x="3378" y="2068"/>
                  <a:ext cx="255"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2400" b="1"/>
                    <a:t>D</a:t>
                  </a:r>
                </a:p>
              </p:txBody>
            </p:sp>
            <p:sp>
              <p:nvSpPr>
                <p:cNvPr id="135202" name="Arc 34"/>
                <p:cNvSpPr>
                  <a:spLocks/>
                </p:cNvSpPr>
                <p:nvPr/>
              </p:nvSpPr>
              <p:spPr bwMode="auto">
                <a:xfrm rot="960000">
                  <a:off x="2921" y="1602"/>
                  <a:ext cx="790" cy="251"/>
                </a:xfrm>
                <a:custGeom>
                  <a:avLst/>
                  <a:gdLst>
                    <a:gd name="G0" fmla="+- 21323 0 0"/>
                    <a:gd name="G1" fmla="+- 18025 0 0"/>
                    <a:gd name="G2" fmla="+- 21600 0 0"/>
                    <a:gd name="T0" fmla="*/ 0 w 21323"/>
                    <a:gd name="T1" fmla="*/ 14576 h 18025"/>
                    <a:gd name="T2" fmla="*/ 9421 w 21323"/>
                    <a:gd name="T3" fmla="*/ 0 h 18025"/>
                    <a:gd name="T4" fmla="*/ 21323 w 21323"/>
                    <a:gd name="T5" fmla="*/ 18025 h 18025"/>
                  </a:gdLst>
                  <a:ahLst/>
                  <a:cxnLst>
                    <a:cxn ang="0">
                      <a:pos x="T0" y="T1"/>
                    </a:cxn>
                    <a:cxn ang="0">
                      <a:pos x="T2" y="T3"/>
                    </a:cxn>
                    <a:cxn ang="0">
                      <a:pos x="T4" y="T5"/>
                    </a:cxn>
                  </a:cxnLst>
                  <a:rect l="0" t="0" r="r" b="b"/>
                  <a:pathLst>
                    <a:path w="21323" h="18025" fill="none" extrusionOk="0">
                      <a:moveTo>
                        <a:pt x="0" y="14576"/>
                      </a:moveTo>
                      <a:cubicBezTo>
                        <a:pt x="964" y="8613"/>
                        <a:pt x="4380" y="3327"/>
                        <a:pt x="9420" y="-1"/>
                      </a:cubicBezTo>
                    </a:path>
                    <a:path w="21323" h="18025" stroke="0" extrusionOk="0">
                      <a:moveTo>
                        <a:pt x="0" y="14576"/>
                      </a:moveTo>
                      <a:cubicBezTo>
                        <a:pt x="964" y="8613"/>
                        <a:pt x="4380" y="3327"/>
                        <a:pt x="9420" y="-1"/>
                      </a:cubicBezTo>
                      <a:lnTo>
                        <a:pt x="21323" y="18025"/>
                      </a:lnTo>
                      <a:close/>
                    </a:path>
                  </a:pathLst>
                </a:custGeom>
                <a:noFill/>
                <a:ln w="50800" cap="rnd">
                  <a:solidFill>
                    <a:schemeClr val="tx1"/>
                  </a:solidFill>
                  <a:round/>
                  <a:headEnd type="none" w="sm" len="sm"/>
                  <a:tailEnd type="stealth" w="med" len="lg"/>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203" name="Line 35"/>
                <p:cNvSpPr>
                  <a:spLocks noChangeShapeType="1"/>
                </p:cNvSpPr>
                <p:nvPr/>
              </p:nvSpPr>
              <p:spPr bwMode="auto">
                <a:xfrm>
                  <a:off x="2987" y="2064"/>
                  <a:ext cx="672" cy="1"/>
                </a:xfrm>
                <a:prstGeom prst="line">
                  <a:avLst/>
                </a:prstGeom>
                <a:noFill/>
                <a:ln w="12700">
                  <a:solidFill>
                    <a:srgbClr val="00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35204" name="Group 36"/>
              <p:cNvGrpSpPr>
                <a:grpSpLocks/>
              </p:cNvGrpSpPr>
              <p:nvPr/>
            </p:nvGrpSpPr>
            <p:grpSpPr bwMode="auto">
              <a:xfrm>
                <a:off x="3770" y="1196"/>
                <a:ext cx="790" cy="791"/>
                <a:chOff x="3770" y="1196"/>
                <a:chExt cx="790" cy="791"/>
              </a:xfrm>
            </p:grpSpPr>
            <p:sp>
              <p:nvSpPr>
                <p:cNvPr id="135205" name="Arc 37"/>
                <p:cNvSpPr>
                  <a:spLocks/>
                </p:cNvSpPr>
                <p:nvPr/>
              </p:nvSpPr>
              <p:spPr bwMode="auto">
                <a:xfrm rot="960000">
                  <a:off x="3770" y="1196"/>
                  <a:ext cx="790" cy="251"/>
                </a:xfrm>
                <a:custGeom>
                  <a:avLst/>
                  <a:gdLst>
                    <a:gd name="G0" fmla="+- 21323 0 0"/>
                    <a:gd name="G1" fmla="+- 18025 0 0"/>
                    <a:gd name="G2" fmla="+- 21600 0 0"/>
                    <a:gd name="T0" fmla="*/ 0 w 21323"/>
                    <a:gd name="T1" fmla="*/ 14576 h 18025"/>
                    <a:gd name="T2" fmla="*/ 9421 w 21323"/>
                    <a:gd name="T3" fmla="*/ 0 h 18025"/>
                    <a:gd name="T4" fmla="*/ 21323 w 21323"/>
                    <a:gd name="T5" fmla="*/ 18025 h 18025"/>
                  </a:gdLst>
                  <a:ahLst/>
                  <a:cxnLst>
                    <a:cxn ang="0">
                      <a:pos x="T0" y="T1"/>
                    </a:cxn>
                    <a:cxn ang="0">
                      <a:pos x="T2" y="T3"/>
                    </a:cxn>
                    <a:cxn ang="0">
                      <a:pos x="T4" y="T5"/>
                    </a:cxn>
                  </a:cxnLst>
                  <a:rect l="0" t="0" r="r" b="b"/>
                  <a:pathLst>
                    <a:path w="21323" h="18025" fill="none" extrusionOk="0">
                      <a:moveTo>
                        <a:pt x="0" y="14576"/>
                      </a:moveTo>
                      <a:cubicBezTo>
                        <a:pt x="964" y="8613"/>
                        <a:pt x="4380" y="3327"/>
                        <a:pt x="9420" y="-1"/>
                      </a:cubicBezTo>
                    </a:path>
                    <a:path w="21323" h="18025" stroke="0" extrusionOk="0">
                      <a:moveTo>
                        <a:pt x="0" y="14576"/>
                      </a:moveTo>
                      <a:cubicBezTo>
                        <a:pt x="964" y="8613"/>
                        <a:pt x="4380" y="3327"/>
                        <a:pt x="9420" y="-1"/>
                      </a:cubicBezTo>
                      <a:lnTo>
                        <a:pt x="21323" y="18025"/>
                      </a:lnTo>
                      <a:close/>
                    </a:path>
                  </a:pathLst>
                </a:custGeom>
                <a:noFill/>
                <a:ln w="50800" cap="rnd">
                  <a:solidFill>
                    <a:schemeClr val="tx1"/>
                  </a:solidFill>
                  <a:round/>
                  <a:headEnd type="none" w="sm" len="sm"/>
                  <a:tailEnd type="stealth" w="med" len="lg"/>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206" name="Oval 38"/>
                <p:cNvSpPr>
                  <a:spLocks noChangeArrowheads="1"/>
                </p:cNvSpPr>
                <p:nvPr/>
              </p:nvSpPr>
              <p:spPr bwMode="auto">
                <a:xfrm>
                  <a:off x="3814" y="1269"/>
                  <a:ext cx="666" cy="714"/>
                </a:xfrm>
                <a:prstGeom prst="ellipse">
                  <a:avLst/>
                </a:prstGeom>
                <a:noFill/>
                <a:ln w="12700">
                  <a:solidFill>
                    <a:srgbClr val="000000"/>
                  </a:solidFill>
                  <a:round/>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207" name="Line 39"/>
                <p:cNvSpPr>
                  <a:spLocks noChangeShapeType="1"/>
                </p:cNvSpPr>
                <p:nvPr/>
              </p:nvSpPr>
              <p:spPr bwMode="auto">
                <a:xfrm>
                  <a:off x="4160" y="1265"/>
                  <a:ext cx="0" cy="722"/>
                </a:xfrm>
                <a:prstGeom prst="line">
                  <a:avLst/>
                </a:prstGeom>
                <a:noFill/>
                <a:ln w="12700">
                  <a:solidFill>
                    <a:srgbClr val="00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208" name="Rectangle 40"/>
                <p:cNvSpPr>
                  <a:spLocks noChangeArrowheads="1"/>
                </p:cNvSpPr>
                <p:nvPr/>
              </p:nvSpPr>
              <p:spPr bwMode="auto">
                <a:xfrm>
                  <a:off x="3934" y="1356"/>
                  <a:ext cx="207"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sz="2400" b="1"/>
                    <a:t>A</a:t>
                  </a:r>
                </a:p>
              </p:txBody>
            </p:sp>
            <p:sp>
              <p:nvSpPr>
                <p:cNvPr id="135209" name="Rectangle 41"/>
                <p:cNvSpPr>
                  <a:spLocks noChangeArrowheads="1"/>
                </p:cNvSpPr>
                <p:nvPr/>
              </p:nvSpPr>
              <p:spPr bwMode="auto">
                <a:xfrm>
                  <a:off x="4221" y="1356"/>
                  <a:ext cx="233"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sz="2400" b="1"/>
                    <a:t>P</a:t>
                  </a:r>
                </a:p>
              </p:txBody>
            </p:sp>
            <p:sp>
              <p:nvSpPr>
                <p:cNvPr id="135210" name="Rectangle 42"/>
                <p:cNvSpPr>
                  <a:spLocks noChangeArrowheads="1"/>
                </p:cNvSpPr>
                <p:nvPr/>
              </p:nvSpPr>
              <p:spPr bwMode="auto">
                <a:xfrm>
                  <a:off x="3934" y="1617"/>
                  <a:ext cx="205"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r>
                    <a:rPr lang="en-US" sz="2400" b="1"/>
                    <a:t>S</a:t>
                  </a:r>
                </a:p>
              </p:txBody>
            </p:sp>
            <p:sp>
              <p:nvSpPr>
                <p:cNvPr id="135211" name="Rectangle 43"/>
                <p:cNvSpPr>
                  <a:spLocks noChangeArrowheads="1"/>
                </p:cNvSpPr>
                <p:nvPr/>
              </p:nvSpPr>
              <p:spPr bwMode="auto">
                <a:xfrm>
                  <a:off x="4221" y="1617"/>
                  <a:ext cx="255" cy="28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US" sz="2400" b="1"/>
                    <a:t>D</a:t>
                  </a:r>
                </a:p>
              </p:txBody>
            </p:sp>
            <p:sp>
              <p:nvSpPr>
                <p:cNvPr id="135212" name="Line 44"/>
                <p:cNvSpPr>
                  <a:spLocks noChangeShapeType="1"/>
                </p:cNvSpPr>
                <p:nvPr/>
              </p:nvSpPr>
              <p:spPr bwMode="auto">
                <a:xfrm>
                  <a:off x="3812" y="1632"/>
                  <a:ext cx="672" cy="1"/>
                </a:xfrm>
                <a:prstGeom prst="line">
                  <a:avLst/>
                </a:prstGeom>
                <a:noFill/>
                <a:ln w="12700">
                  <a:solidFill>
                    <a:srgbClr val="000000"/>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2" name="TextBox 1"/>
            <p:cNvSpPr txBox="1"/>
            <p:nvPr/>
          </p:nvSpPr>
          <p:spPr>
            <a:xfrm>
              <a:off x="762000" y="1828800"/>
              <a:ext cx="2270173" cy="461665"/>
            </a:xfrm>
            <a:prstGeom prst="rect">
              <a:avLst/>
            </a:prstGeom>
            <a:noFill/>
          </p:spPr>
          <p:txBody>
            <a:bodyPr wrap="none" rtlCol="0">
              <a:spAutoFit/>
            </a:bodyPr>
            <a:lstStyle/>
            <a:p>
              <a:r>
                <a:rPr lang="en-US" sz="2400" b="1" dirty="0" smtClean="0">
                  <a:solidFill>
                    <a:schemeClr val="accent3">
                      <a:lumMod val="75000"/>
                    </a:schemeClr>
                  </a:solidFill>
                </a:rPr>
                <a:t>PDSA Ramps</a:t>
              </a:r>
              <a:endParaRPr lang="en-US" sz="2400" b="1" dirty="0">
                <a:solidFill>
                  <a:schemeClr val="accent3">
                    <a:lumMod val="75000"/>
                  </a:schemeClr>
                </a:solidFill>
              </a:endParaRPr>
            </a:p>
          </p:txBody>
        </p:sp>
        <p:sp>
          <p:nvSpPr>
            <p:cNvPr id="3" name="TextBox 2"/>
            <p:cNvSpPr txBox="1"/>
            <p:nvPr/>
          </p:nvSpPr>
          <p:spPr>
            <a:xfrm>
              <a:off x="1981200" y="6336268"/>
              <a:ext cx="5245100" cy="400110"/>
            </a:xfrm>
            <a:prstGeom prst="rect">
              <a:avLst/>
            </a:prstGeom>
            <a:noFill/>
          </p:spPr>
          <p:txBody>
            <a:bodyPr wrap="square" rtlCol="0">
              <a:spAutoFit/>
            </a:bodyPr>
            <a:lstStyle/>
            <a:p>
              <a:pPr algn="ctr"/>
              <a:r>
                <a:rPr lang="en-US" sz="2000" b="1" dirty="0" smtClean="0"/>
                <a:t>Plan       *       Do      *      Study      *       Act</a:t>
              </a:r>
              <a:endParaRPr lang="en-US" sz="2000" b="1" dirty="0"/>
            </a:p>
          </p:txBody>
        </p:sp>
      </p:grpSp>
    </p:spTree>
    <p:extLst>
      <p:ext uri="{BB962C8B-B14F-4D97-AF65-F5344CB8AC3E}">
        <p14:creationId xmlns:p14="http://schemas.microsoft.com/office/powerpoint/2010/main" val="201906507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24 Quality Indicators</a:t>
            </a:r>
            <a:endParaRPr lang="en-US" dirty="0"/>
          </a:p>
        </p:txBody>
      </p:sp>
      <p:sp>
        <p:nvSpPr>
          <p:cNvPr id="6" name="Text Placeholder 5"/>
          <p:cNvSpPr>
            <a:spLocks noGrp="1"/>
          </p:cNvSpPr>
          <p:nvPr>
            <p:ph type="body" sz="half" idx="3"/>
          </p:nvPr>
        </p:nvSpPr>
        <p:spPr/>
        <p:txBody>
          <a:bodyPr/>
          <a:lstStyle/>
          <a:p>
            <a:r>
              <a:rPr lang="en-US" dirty="0" smtClean="0"/>
              <a:t>NC Unique Indicators</a:t>
            </a:r>
            <a:endParaRPr lang="en-US" dirty="0"/>
          </a:p>
        </p:txBody>
      </p:sp>
      <p:sp>
        <p:nvSpPr>
          <p:cNvPr id="3" name="Content Placeholder 2"/>
          <p:cNvSpPr>
            <a:spLocks noGrp="1"/>
          </p:cNvSpPr>
          <p:nvPr>
            <p:ph sz="quarter" idx="2"/>
          </p:nvPr>
        </p:nvSpPr>
        <p:spPr>
          <a:xfrm>
            <a:off x="301752" y="2362200"/>
            <a:ext cx="4041648" cy="4038599"/>
          </a:xfrm>
        </p:spPr>
        <p:txBody>
          <a:bodyPr>
            <a:normAutofit fontScale="70000" lnSpcReduction="20000"/>
          </a:bodyPr>
          <a:lstStyle/>
          <a:p>
            <a:r>
              <a:rPr lang="en-US" sz="2600" dirty="0" smtClean="0"/>
              <a:t>By the end of 2011 NC projects we will be able to report on 12 of the 24 measures </a:t>
            </a:r>
          </a:p>
          <a:p>
            <a:endParaRPr lang="en-US" sz="2600" dirty="0" smtClean="0"/>
          </a:p>
          <a:p>
            <a:r>
              <a:rPr lang="en-US" sz="2600" dirty="0" smtClean="0"/>
              <a:t>By the end of 2012, NC projects we will be able to report on all of the 24 measures</a:t>
            </a:r>
          </a:p>
          <a:p>
            <a:endParaRPr lang="en-US" sz="2600" dirty="0" smtClean="0"/>
          </a:p>
          <a:p>
            <a:r>
              <a:rPr lang="en-US" sz="2600" dirty="0" smtClean="0"/>
              <a:t>All 24 Quality Indicators will be reported to CMS </a:t>
            </a:r>
            <a:r>
              <a:rPr lang="en-US" sz="2600" b="1" i="1" dirty="0" smtClean="0"/>
              <a:t>annually </a:t>
            </a:r>
          </a:p>
          <a:p>
            <a:pPr marL="0" indent="0">
              <a:buNone/>
            </a:pPr>
            <a:endParaRPr lang="en-US" sz="2600" dirty="0" smtClean="0"/>
          </a:p>
          <a:p>
            <a:r>
              <a:rPr lang="en-US" sz="2600" dirty="0" smtClean="0"/>
              <a:t>Some of the 24 measures will be reported to the Networks and Practices </a:t>
            </a:r>
            <a:r>
              <a:rPr lang="en-US" sz="2600" b="1" i="1" dirty="0" smtClean="0"/>
              <a:t>quarterly </a:t>
            </a:r>
            <a:r>
              <a:rPr lang="en-US" sz="2600" dirty="0" smtClean="0"/>
              <a:t>in order to promote quality improvement initiatives‘ </a:t>
            </a:r>
            <a:r>
              <a:rPr lang="en-US" sz="2600" b="1" i="1" dirty="0" smtClean="0"/>
              <a:t> </a:t>
            </a:r>
          </a:p>
          <a:p>
            <a:pPr marL="0" indent="0">
              <a:buNone/>
            </a:pPr>
            <a:endParaRPr lang="en-US" dirty="0"/>
          </a:p>
          <a:p>
            <a:endParaRPr lang="en-US" dirty="0"/>
          </a:p>
        </p:txBody>
      </p:sp>
      <p:sp>
        <p:nvSpPr>
          <p:cNvPr id="4" name="Content Placeholder 3"/>
          <p:cNvSpPr>
            <a:spLocks noGrp="1"/>
          </p:cNvSpPr>
          <p:nvPr>
            <p:ph sz="quarter" idx="4"/>
          </p:nvPr>
        </p:nvSpPr>
        <p:spPr>
          <a:xfrm>
            <a:off x="4648200" y="2362200"/>
            <a:ext cx="4267200" cy="3931375"/>
          </a:xfrm>
        </p:spPr>
        <p:txBody>
          <a:bodyPr>
            <a:normAutofit fontScale="62500" lnSpcReduction="20000"/>
          </a:bodyPr>
          <a:lstStyle/>
          <a:p>
            <a:pPr marL="0" indent="0">
              <a:buNone/>
            </a:pPr>
            <a:r>
              <a:rPr lang="en-US" dirty="0" smtClean="0"/>
              <a:t>NC Unique measures to be reported on Quarterly </a:t>
            </a:r>
          </a:p>
          <a:p>
            <a:pPr lvl="1"/>
            <a:r>
              <a:rPr lang="en-US" dirty="0" smtClean="0"/>
              <a:t>EPSDT Report Card</a:t>
            </a:r>
          </a:p>
          <a:p>
            <a:pPr lvl="1"/>
            <a:r>
              <a:rPr lang="en-US" dirty="0" smtClean="0"/>
              <a:t>Dental Varnishing</a:t>
            </a:r>
          </a:p>
          <a:p>
            <a:pPr lvl="1"/>
            <a:r>
              <a:rPr lang="en-US" dirty="0" smtClean="0"/>
              <a:t>Developmental &amp; Behavioral Screening-all ages</a:t>
            </a:r>
          </a:p>
          <a:p>
            <a:pPr lvl="1"/>
            <a:r>
              <a:rPr lang="en-US" dirty="0" smtClean="0"/>
              <a:t>Obesity</a:t>
            </a:r>
          </a:p>
          <a:p>
            <a:pPr lvl="1"/>
            <a:r>
              <a:rPr lang="en-US" dirty="0" smtClean="0"/>
              <a:t>Foster kids linked to Medical Home</a:t>
            </a:r>
          </a:p>
          <a:p>
            <a:pPr lvl="1"/>
            <a:r>
              <a:rPr lang="en-US" dirty="0" smtClean="0"/>
              <a:t>ABCD</a:t>
            </a:r>
          </a:p>
          <a:p>
            <a:pPr lvl="1"/>
            <a:r>
              <a:rPr lang="en-US" i="1" dirty="0" smtClean="0"/>
              <a:t>ADHD quarterly measure - TBD</a:t>
            </a:r>
          </a:p>
          <a:p>
            <a:pPr marL="274320" lvl="1" indent="0">
              <a:buNone/>
            </a:pPr>
            <a:endParaRPr lang="en-US" dirty="0" smtClean="0"/>
          </a:p>
          <a:p>
            <a:pPr marL="274320" lvl="1" indent="0">
              <a:buNone/>
            </a:pPr>
            <a:endParaRPr lang="en-US" dirty="0" smtClean="0"/>
          </a:p>
          <a:p>
            <a:pPr marL="274320" lvl="1" indent="0">
              <a:buNone/>
            </a:pPr>
            <a:r>
              <a:rPr lang="en-US" sz="2300" i="1" dirty="0" smtClean="0">
                <a:solidFill>
                  <a:schemeClr val="tx1"/>
                </a:solidFill>
              </a:rPr>
              <a:t>CCNC believes that in order to ‘move the needle’ on improving healthcare, real time data needs to be given to practices consistently and timely so this information is meaningful and actionable.  </a:t>
            </a:r>
            <a:endParaRPr lang="en-US" sz="2300" i="1" dirty="0">
              <a:solidFill>
                <a:schemeClr val="tx1"/>
              </a:solidFill>
            </a:endParaRPr>
          </a:p>
        </p:txBody>
      </p:sp>
      <p:sp>
        <p:nvSpPr>
          <p:cNvPr id="2" name="Title 1"/>
          <p:cNvSpPr>
            <a:spLocks noGrp="1"/>
          </p:cNvSpPr>
          <p:nvPr>
            <p:ph type="title"/>
          </p:nvPr>
        </p:nvSpPr>
        <p:spPr/>
        <p:txBody>
          <a:bodyPr/>
          <a:lstStyle/>
          <a:p>
            <a:r>
              <a:rPr lang="en-US" b="1" dirty="0" smtClean="0">
                <a:solidFill>
                  <a:schemeClr val="accent1"/>
                </a:solidFill>
              </a:rPr>
              <a:t>Category A  -  Core Quality Indicators</a:t>
            </a:r>
            <a:endParaRPr lang="en-US" b="1" dirty="0">
              <a:solidFill>
                <a:schemeClr val="accent1"/>
              </a:solidFill>
            </a:endParaRPr>
          </a:p>
        </p:txBody>
      </p:sp>
    </p:spTree>
    <p:extLst>
      <p:ext uri="{BB962C8B-B14F-4D97-AF65-F5344CB8AC3E}">
        <p14:creationId xmlns:p14="http://schemas.microsoft.com/office/powerpoint/2010/main" val="364314089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rPr>
              <a:t>CHIPRA C or CHIPRA ‘</a:t>
            </a:r>
            <a:r>
              <a:rPr lang="en-US" i="1" dirty="0" smtClean="0">
                <a:solidFill>
                  <a:schemeClr val="accent3">
                    <a:lumMod val="75000"/>
                  </a:schemeClr>
                </a:solidFill>
              </a:rPr>
              <a:t>Connect</a:t>
            </a:r>
            <a:r>
              <a:rPr lang="en-US" i="1" dirty="0" smtClean="0">
                <a:solidFill>
                  <a:schemeClr val="accent1">
                    <a:lumMod val="75000"/>
                  </a:schemeClr>
                </a:solidFill>
              </a:rPr>
              <a:t>’</a:t>
            </a:r>
            <a:endParaRPr lang="en-US" i="1" dirty="0">
              <a:solidFill>
                <a:schemeClr val="accent1">
                  <a:lumMod val="75000"/>
                </a:schemeClr>
              </a:solidFill>
            </a:endParaRPr>
          </a:p>
        </p:txBody>
      </p:sp>
      <p:sp>
        <p:nvSpPr>
          <p:cNvPr id="3" name="Content Placeholder 2"/>
          <p:cNvSpPr>
            <a:spLocks noGrp="1"/>
          </p:cNvSpPr>
          <p:nvPr>
            <p:ph sz="quarter" idx="1"/>
          </p:nvPr>
        </p:nvSpPr>
        <p:spPr>
          <a:xfrm>
            <a:off x="152400" y="1527048"/>
            <a:ext cx="8653272" cy="4873752"/>
          </a:xfrm>
        </p:spPr>
        <p:txBody>
          <a:bodyPr>
            <a:normAutofit fontScale="92500" lnSpcReduction="20000"/>
          </a:bodyPr>
          <a:lstStyle/>
          <a:p>
            <a:r>
              <a:rPr lang="en-US" dirty="0" smtClean="0"/>
              <a:t>Promoting Medical Homeness</a:t>
            </a:r>
          </a:p>
          <a:p>
            <a:r>
              <a:rPr lang="en-US" dirty="0" smtClean="0"/>
              <a:t>Implement Mental Health competencies in primary care by using the AAP Mental Health Toolkit</a:t>
            </a:r>
          </a:p>
          <a:p>
            <a:r>
              <a:rPr lang="en-US" dirty="0" smtClean="0"/>
              <a:t>Promoting Routine Screens for children of </a:t>
            </a:r>
            <a:r>
              <a:rPr lang="en-US" b="1" i="1" dirty="0" smtClean="0"/>
              <a:t>all</a:t>
            </a:r>
            <a:r>
              <a:rPr lang="en-US" dirty="0" smtClean="0"/>
              <a:t> ages with special emphasis on:</a:t>
            </a:r>
          </a:p>
          <a:p>
            <a:pPr lvl="1"/>
            <a:r>
              <a:rPr lang="en-US" dirty="0" smtClean="0">
                <a:solidFill>
                  <a:schemeClr val="accent1">
                    <a:lumMod val="75000"/>
                  </a:schemeClr>
                </a:solidFill>
              </a:rPr>
              <a:t>Maternal Depression Screens</a:t>
            </a:r>
          </a:p>
          <a:p>
            <a:pPr lvl="1"/>
            <a:r>
              <a:rPr lang="en-US" dirty="0" smtClean="0">
                <a:solidFill>
                  <a:schemeClr val="accent1">
                    <a:lumMod val="75000"/>
                  </a:schemeClr>
                </a:solidFill>
              </a:rPr>
              <a:t>Autism Screens</a:t>
            </a:r>
          </a:p>
          <a:p>
            <a:pPr lvl="1"/>
            <a:r>
              <a:rPr lang="en-US" dirty="0" smtClean="0">
                <a:solidFill>
                  <a:schemeClr val="accent1">
                    <a:lumMod val="75000"/>
                  </a:schemeClr>
                </a:solidFill>
              </a:rPr>
              <a:t>School Age screens</a:t>
            </a:r>
          </a:p>
          <a:p>
            <a:pPr lvl="1"/>
            <a:r>
              <a:rPr lang="en-US" dirty="0" smtClean="0">
                <a:solidFill>
                  <a:schemeClr val="accent1">
                    <a:lumMod val="75000"/>
                  </a:schemeClr>
                </a:solidFill>
              </a:rPr>
              <a:t>Adolescent screens </a:t>
            </a:r>
          </a:p>
          <a:p>
            <a:r>
              <a:rPr lang="en-US" dirty="0" smtClean="0"/>
              <a:t>Promoting primary care providers and community service providers ability to: </a:t>
            </a:r>
          </a:p>
          <a:p>
            <a:pPr lvl="1"/>
            <a:r>
              <a:rPr lang="en-US" dirty="0" smtClean="0">
                <a:solidFill>
                  <a:schemeClr val="accent1">
                    <a:lumMod val="75000"/>
                  </a:schemeClr>
                </a:solidFill>
              </a:rPr>
              <a:t>Build strong </a:t>
            </a:r>
            <a:r>
              <a:rPr lang="en-US" b="1" dirty="0" smtClean="0">
                <a:solidFill>
                  <a:schemeClr val="accent1">
                    <a:lumMod val="75000"/>
                  </a:schemeClr>
                </a:solidFill>
              </a:rPr>
              <a:t>relationships </a:t>
            </a:r>
          </a:p>
          <a:p>
            <a:pPr lvl="1"/>
            <a:r>
              <a:rPr lang="en-US" b="1" dirty="0" smtClean="0">
                <a:solidFill>
                  <a:schemeClr val="accent1">
                    <a:lumMod val="75000"/>
                  </a:schemeClr>
                </a:solidFill>
              </a:rPr>
              <a:t>Communicate</a:t>
            </a:r>
            <a:r>
              <a:rPr lang="en-US" dirty="0" smtClean="0">
                <a:solidFill>
                  <a:schemeClr val="accent1">
                    <a:lumMod val="75000"/>
                  </a:schemeClr>
                </a:solidFill>
              </a:rPr>
              <a:t> effectively</a:t>
            </a:r>
          </a:p>
          <a:p>
            <a:pPr lvl="1"/>
            <a:r>
              <a:rPr lang="en-US" b="1" dirty="0" smtClean="0">
                <a:solidFill>
                  <a:schemeClr val="accent1">
                    <a:lumMod val="75000"/>
                  </a:schemeClr>
                </a:solidFill>
              </a:rPr>
              <a:t>Collaborate</a:t>
            </a:r>
            <a:r>
              <a:rPr lang="en-US" dirty="0" smtClean="0">
                <a:solidFill>
                  <a:schemeClr val="accent1">
                    <a:lumMod val="75000"/>
                  </a:schemeClr>
                </a:solidFill>
              </a:rPr>
              <a:t> to promote family centered care</a:t>
            </a:r>
            <a:endParaRPr lang="en-US" dirty="0">
              <a:solidFill>
                <a:schemeClr val="accent1">
                  <a:lumMod val="75000"/>
                </a:schemeClr>
              </a:solidFill>
            </a:endParaRPr>
          </a:p>
        </p:txBody>
      </p:sp>
      <p:sp>
        <p:nvSpPr>
          <p:cNvPr id="4" name="TextBox 3"/>
          <p:cNvSpPr txBox="1"/>
          <p:nvPr/>
        </p:nvSpPr>
        <p:spPr>
          <a:xfrm>
            <a:off x="152400" y="6459379"/>
            <a:ext cx="9377318" cy="238527"/>
          </a:xfrm>
          <a:prstGeom prst="rect">
            <a:avLst/>
          </a:prstGeom>
          <a:noFill/>
        </p:spPr>
        <p:txBody>
          <a:bodyPr wrap="square" rtlCol="0">
            <a:spAutoFit/>
          </a:bodyPr>
          <a:lstStyle/>
          <a:p>
            <a:r>
              <a:rPr lang="en-US" sz="950" dirty="0" err="1" smtClean="0"/>
              <a:t>MoC</a:t>
            </a:r>
            <a:r>
              <a:rPr lang="en-US" sz="950" dirty="0" smtClean="0"/>
              <a:t>-IV available to pediatricians and family physicians for QI projects including: Adolescent Screening, Maternal Depression Screening &amp; Oral Health Screening. </a:t>
            </a:r>
            <a:endParaRPr lang="en-US" sz="950" dirty="0"/>
          </a:p>
        </p:txBody>
      </p:sp>
    </p:spTree>
    <p:extLst>
      <p:ext uri="{BB962C8B-B14F-4D97-AF65-F5344CB8AC3E}">
        <p14:creationId xmlns:p14="http://schemas.microsoft.com/office/powerpoint/2010/main" val="19891264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i="1" dirty="0" smtClean="0">
                <a:solidFill>
                  <a:schemeClr val="accent1">
                    <a:lumMod val="75000"/>
                  </a:schemeClr>
                </a:solidFill>
              </a:rPr>
              <a:t>Connect</a:t>
            </a:r>
            <a:r>
              <a:rPr lang="en-US" dirty="0" smtClean="0"/>
              <a:t>  - Chart Extraction and Evaluation</a:t>
            </a:r>
            <a:endParaRPr lang="en-US" dirty="0"/>
          </a:p>
        </p:txBody>
      </p:sp>
      <p:sp>
        <p:nvSpPr>
          <p:cNvPr id="5" name="Content Placeholder 4"/>
          <p:cNvSpPr>
            <a:spLocks noGrp="1"/>
          </p:cNvSpPr>
          <p:nvPr>
            <p:ph sz="half" idx="1"/>
          </p:nvPr>
        </p:nvSpPr>
        <p:spPr>
          <a:xfrm>
            <a:off x="324544" y="1371600"/>
            <a:ext cx="4038600" cy="4681728"/>
          </a:xfrm>
        </p:spPr>
        <p:txBody>
          <a:bodyPr>
            <a:normAutofit/>
          </a:bodyPr>
          <a:lstStyle/>
          <a:p>
            <a:pPr marL="0" indent="0">
              <a:buNone/>
            </a:pPr>
            <a:r>
              <a:rPr lang="en-US" sz="1800" dirty="0" smtClean="0"/>
              <a:t>Monthly Chart audits are completed by QI specialists and auto populated into the chart extraction tool. </a:t>
            </a:r>
            <a:endParaRPr lang="en-US" sz="1800" dirty="0"/>
          </a:p>
        </p:txBody>
      </p:sp>
      <p:sp>
        <p:nvSpPr>
          <p:cNvPr id="6" name="Content Placeholder 5"/>
          <p:cNvSpPr>
            <a:spLocks noGrp="1"/>
          </p:cNvSpPr>
          <p:nvPr>
            <p:ph sz="half" idx="2"/>
          </p:nvPr>
        </p:nvSpPr>
        <p:spPr/>
        <p:txBody>
          <a:bodyPr/>
          <a:lstStyle/>
          <a:p>
            <a:pPr marL="0" indent="0">
              <a:buNone/>
            </a:pPr>
            <a:r>
              <a:rPr lang="en-US" sz="1700" dirty="0" smtClean="0"/>
              <a:t>Run  chart data is analyzed  and reported monthly.  QI specialists amend PDSA projects according to data trends. </a:t>
            </a:r>
          </a:p>
          <a:p>
            <a:pPr marL="0" indent="0">
              <a:buNone/>
            </a:pPr>
            <a:r>
              <a:rPr lang="en-US" dirty="0" smtClean="0"/>
              <a:t> </a:t>
            </a:r>
            <a:endParaRPr lang="en-US" dirty="0"/>
          </a:p>
        </p:txBody>
      </p:sp>
      <p:pic>
        <p:nvPicPr>
          <p:cNvPr id="5122" name="Picture 2" descr="Monthly Chart audits are completed by QI specialists and auto populated into the chart extraction tool. &#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2743200"/>
            <a:ext cx="4296792" cy="3519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descr="Run  chart data is analyzed  and reported monthly.  QI specialists amend PDSA projects according to data trends.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4400" y="2819400"/>
            <a:ext cx="4144096" cy="3443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939510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8531352" cy="762000"/>
          </a:xfrm>
        </p:spPr>
        <p:txBody>
          <a:bodyPr>
            <a:normAutofit fontScale="90000"/>
          </a:bodyPr>
          <a:lstStyle/>
          <a:p>
            <a:r>
              <a:rPr lang="en-US" sz="3600" dirty="0" smtClean="0"/>
              <a:t>Category D – Project Overview</a:t>
            </a:r>
            <a:br>
              <a:rPr lang="en-US" sz="3600" dirty="0" smtClean="0"/>
            </a:br>
            <a:r>
              <a:rPr lang="en-US" sz="3600" dirty="0" smtClean="0"/>
              <a:t>The Pediatric EHR Format</a:t>
            </a:r>
            <a:r>
              <a:rPr lang="en-US" dirty="0" smtClean="0"/>
              <a:t/>
            </a:r>
            <a:br>
              <a:rPr lang="en-US" dirty="0" smtClean="0"/>
            </a:br>
            <a:r>
              <a:rPr lang="en-US" dirty="0" smtClean="0"/>
              <a:t>  </a:t>
            </a:r>
            <a:endParaRPr lang="en-US" sz="2000" dirty="0" smtClean="0">
              <a:latin typeface="+mn-lt"/>
              <a:ea typeface="+mn-ea"/>
              <a:cs typeface="ＭＳ Ｐゴシック" pitchFamily="-109" charset="-128"/>
            </a:endParaRPr>
          </a:p>
        </p:txBody>
      </p:sp>
      <p:sp>
        <p:nvSpPr>
          <p:cNvPr id="4" name="Slide Number Placeholder 3"/>
          <p:cNvSpPr>
            <a:spLocks noGrp="1"/>
          </p:cNvSpPr>
          <p:nvPr>
            <p:ph type="sldNum" sz="quarter" idx="12"/>
          </p:nvPr>
        </p:nvSpPr>
        <p:spPr/>
        <p:txBody>
          <a:bodyPr/>
          <a:lstStyle/>
          <a:p>
            <a:pPr>
              <a:defRPr/>
            </a:pPr>
            <a:fld id="{DBB99DFE-F2B8-2149-8B5B-E0D192650A20}" type="slidenum">
              <a:rPr lang="en-US" smtClean="0"/>
              <a:pPr>
                <a:defRPr/>
              </a:pPr>
              <a:t>8</a:t>
            </a:fld>
            <a:endParaRPr lang="en-US" dirty="0">
              <a:latin typeface="Trebuchet MS" pitchFamily="-109" charset="0"/>
            </a:endParaRPr>
          </a:p>
        </p:txBody>
      </p:sp>
      <p:sp>
        <p:nvSpPr>
          <p:cNvPr id="3" name="Content Placeholder 2"/>
          <p:cNvSpPr>
            <a:spLocks noGrp="1"/>
          </p:cNvSpPr>
          <p:nvPr>
            <p:ph sz="quarter" idx="1"/>
          </p:nvPr>
        </p:nvSpPr>
        <p:spPr>
          <a:xfrm>
            <a:off x="-76200" y="1527048"/>
            <a:ext cx="8653272" cy="4572000"/>
          </a:xfrm>
        </p:spPr>
        <p:txBody>
          <a:bodyPr>
            <a:normAutofit/>
          </a:bodyPr>
          <a:lstStyle/>
          <a:p>
            <a:pPr indent="0" algn="just">
              <a:buNone/>
            </a:pPr>
            <a:r>
              <a:rPr lang="en-US" sz="2000" b="1" i="1" dirty="0" smtClean="0">
                <a:solidFill>
                  <a:schemeClr val="accent5">
                    <a:lumMod val="75000"/>
                  </a:schemeClr>
                </a:solidFill>
              </a:rPr>
              <a:t>Existing EHR systems often do not optimally support the provision of health care to children. </a:t>
            </a:r>
            <a:r>
              <a:rPr lang="en-US" sz="2000" dirty="0" smtClean="0"/>
              <a:t>The goal is to develop a model EHR Format for children, demonstrate that it can be readily used, and package it in a way that facilitates broad incorporation into EHR systems.  </a:t>
            </a:r>
          </a:p>
          <a:p>
            <a:pPr indent="0" algn="just">
              <a:buNone/>
            </a:pPr>
            <a:endParaRPr lang="en-US" sz="1600" dirty="0" smtClean="0"/>
          </a:p>
          <a:p>
            <a:pPr indent="0" algn="just">
              <a:buNone/>
            </a:pPr>
            <a:r>
              <a:rPr lang="en-US" sz="2000" dirty="0" smtClean="0"/>
              <a:t>The </a:t>
            </a:r>
            <a:r>
              <a:rPr lang="en-US" sz="2000" dirty="0"/>
              <a:t>elements of the EHR to be tested will be </a:t>
            </a:r>
            <a:endParaRPr lang="en-US" sz="2000" dirty="0" smtClean="0"/>
          </a:p>
          <a:p>
            <a:pPr indent="0" algn="just">
              <a:buNone/>
            </a:pPr>
            <a:r>
              <a:rPr lang="en-US" sz="2000" dirty="0" smtClean="0"/>
              <a:t>developed </a:t>
            </a:r>
            <a:r>
              <a:rPr lang="en-US" sz="2000" dirty="0"/>
              <a:t>with </a:t>
            </a:r>
            <a:r>
              <a:rPr lang="en-US" sz="2000" dirty="0" smtClean="0"/>
              <a:t>practices </a:t>
            </a:r>
            <a:r>
              <a:rPr lang="en-US" sz="2000" dirty="0"/>
              <a:t>input during the </a:t>
            </a:r>
            <a:endParaRPr lang="en-US" sz="2000" dirty="0" smtClean="0"/>
          </a:p>
          <a:p>
            <a:pPr indent="0" algn="just">
              <a:buNone/>
            </a:pPr>
            <a:r>
              <a:rPr lang="en-US" sz="2000" dirty="0" smtClean="0"/>
              <a:t>planning </a:t>
            </a:r>
            <a:r>
              <a:rPr lang="en-US" sz="2000" dirty="0"/>
              <a:t>and infrastructure development phase. </a:t>
            </a:r>
          </a:p>
          <a:p>
            <a:pPr indent="0" algn="just">
              <a:buNone/>
            </a:pPr>
            <a:endParaRPr lang="en-US" sz="1600" dirty="0" smtClean="0"/>
          </a:p>
          <a:p>
            <a:pPr indent="0">
              <a:buNone/>
            </a:pPr>
            <a:r>
              <a:rPr lang="en-US" sz="2000" dirty="0"/>
              <a:t>It is anticipated that the model will </a:t>
            </a:r>
            <a:r>
              <a:rPr lang="en-US" sz="2000" dirty="0" smtClean="0"/>
              <a:t>influence</a:t>
            </a:r>
          </a:p>
          <a:p>
            <a:pPr indent="0">
              <a:buNone/>
            </a:pPr>
            <a:r>
              <a:rPr lang="en-US" sz="2000" dirty="0" smtClean="0"/>
              <a:t>the </a:t>
            </a:r>
            <a:r>
              <a:rPr lang="en-US" sz="2000" dirty="0"/>
              <a:t>criteria for future EHR product certification.</a:t>
            </a:r>
          </a:p>
          <a:p>
            <a:pPr indent="0">
              <a:buNone/>
            </a:pPr>
            <a:endParaRPr lang="en-US" sz="1600" dirty="0" smtClean="0"/>
          </a:p>
        </p:txBody>
      </p:sp>
      <p:pic>
        <p:nvPicPr>
          <p:cNvPr id="6" name="Picture 3" descr="doct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3114260"/>
            <a:ext cx="2810656" cy="2981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6957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dirty="0" smtClean="0">
                <a:effectLst>
                  <a:outerShdw blurRad="38100" dist="38100" dir="2700000" algn="tl">
                    <a:srgbClr val="000000">
                      <a:alpha val="43137"/>
                    </a:srgbClr>
                  </a:outerShdw>
                </a:effectLst>
              </a:rPr>
              <a:t>NC PEHR Survey of Gaps</a:t>
            </a:r>
          </a:p>
        </p:txBody>
      </p:sp>
      <p:sp>
        <p:nvSpPr>
          <p:cNvPr id="3" name="Content Placeholder 2"/>
          <p:cNvSpPr>
            <a:spLocks noGrp="1"/>
          </p:cNvSpPr>
          <p:nvPr>
            <p:ph idx="1"/>
          </p:nvPr>
        </p:nvSpPr>
        <p:spPr>
          <a:xfrm>
            <a:off x="304800" y="1600200"/>
            <a:ext cx="4191000" cy="685800"/>
          </a:xfrm>
        </p:spPr>
        <p:txBody>
          <a:bodyPr>
            <a:normAutofit fontScale="40000" lnSpcReduction="20000"/>
          </a:bodyPr>
          <a:lstStyle/>
          <a:p>
            <a:pPr algn="ctr">
              <a:buNone/>
            </a:pPr>
            <a:r>
              <a:rPr lang="en-US" sz="3800" dirty="0" smtClean="0"/>
              <a:t>A March 2011 survey of NC pediatric practices identified the following gaps in current EHRs</a:t>
            </a:r>
            <a:r>
              <a:rPr lang="en-US" dirty="0" smtClean="0"/>
              <a:t>:</a:t>
            </a:r>
          </a:p>
          <a:p>
            <a:pPr>
              <a:buNone/>
            </a:pPr>
            <a:endParaRPr lang="en-US" dirty="0"/>
          </a:p>
        </p:txBody>
      </p:sp>
      <p:pic>
        <p:nvPicPr>
          <p:cNvPr id="4" name="Picture 3" descr="Model Sample"/>
          <p:cNvPicPr/>
          <p:nvPr/>
        </p:nvPicPr>
        <p:blipFill>
          <a:blip r:embed="rId2" cstate="print"/>
          <a:srcRect/>
          <a:stretch>
            <a:fillRect/>
          </a:stretch>
        </p:blipFill>
        <p:spPr bwMode="auto">
          <a:xfrm>
            <a:off x="381000" y="2667000"/>
            <a:ext cx="4038600" cy="2819400"/>
          </a:xfrm>
          <a:prstGeom prst="rect">
            <a:avLst/>
          </a:prstGeom>
          <a:noFill/>
          <a:ln w="1">
            <a:solidFill>
              <a:schemeClr val="accent1"/>
            </a:solidFill>
            <a:miter lim="800000"/>
            <a:headEnd/>
            <a:tailEnd/>
          </a:ln>
          <a:effectLst>
            <a:outerShdw blurRad="63500" sx="102000" sy="102000" algn="ctr" rotWithShape="0">
              <a:prstClr val="black">
                <a:alpha val="40000"/>
              </a:prstClr>
            </a:outerShdw>
          </a:effectLst>
        </p:spPr>
      </p:pic>
      <p:sp>
        <p:nvSpPr>
          <p:cNvPr id="5" name="Content Placeholder 2"/>
          <p:cNvSpPr txBox="1">
            <a:spLocks/>
          </p:cNvSpPr>
          <p:nvPr/>
        </p:nvSpPr>
        <p:spPr>
          <a:xfrm>
            <a:off x="4648200" y="1600201"/>
            <a:ext cx="4240305" cy="838199"/>
          </a:xfrm>
          <a:prstGeom prst="rect">
            <a:avLst/>
          </a:prstGeom>
        </p:spPr>
        <p:txBody>
          <a:bodyPr vert="horz" lIns="91440" tIns="45720" rIns="91440" bIns="45720" rtlCol="0">
            <a:normAutofit fontScale="475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3400" b="0" i="0" u="none" strike="noStrike" kern="1200" cap="none" spc="0" normalizeH="0" baseline="0" noProof="0" dirty="0" smtClean="0">
                <a:ln>
                  <a:noFill/>
                </a:ln>
                <a:solidFill>
                  <a:schemeClr val="tx1"/>
                </a:solidFill>
                <a:effectLst/>
                <a:uLnTx/>
                <a:uFillTx/>
              </a:rPr>
              <a:t>Working</a:t>
            </a:r>
            <a:r>
              <a:rPr kumimoji="0" lang="en-US" sz="3400" b="0" i="0" u="none" strike="noStrike" kern="1200" cap="none" spc="0" normalizeH="0" noProof="0" dirty="0" smtClean="0">
                <a:ln>
                  <a:noFill/>
                </a:ln>
                <a:solidFill>
                  <a:schemeClr val="tx1"/>
                </a:solidFill>
                <a:effectLst/>
                <a:uLnTx/>
                <a:uFillTx/>
              </a:rPr>
              <a:t> with </a:t>
            </a:r>
            <a:r>
              <a:rPr lang="en-US" sz="3400" dirty="0" smtClean="0"/>
              <a:t>Westat and the AAP </a:t>
            </a:r>
            <a:r>
              <a:rPr kumimoji="0" lang="en-US" sz="3400" b="0" i="0" u="none" strike="noStrike" kern="1200" cap="none" spc="0" normalizeH="0" noProof="0" dirty="0" smtClean="0">
                <a:ln>
                  <a:noFill/>
                </a:ln>
                <a:solidFill>
                  <a:schemeClr val="tx1"/>
                </a:solidFill>
                <a:effectLst/>
                <a:uLnTx/>
                <a:uFillTx/>
              </a:rPr>
              <a:t> to identify additional gaps and to </a:t>
            </a:r>
            <a:r>
              <a:rPr lang="en-US" sz="3400" dirty="0" smtClean="0"/>
              <a:t>develop a model EHR, optimized for child health.</a:t>
            </a:r>
            <a:endParaRPr kumimoji="0" lang="en-US" sz="3400" b="0" i="0" u="none" strike="noStrike" kern="1200" cap="none" spc="0" normalizeH="0" baseline="0" noProof="0" dirty="0">
              <a:ln>
                <a:noFill/>
              </a:ln>
              <a:solidFill>
                <a:schemeClr val="tx1"/>
              </a:solidFill>
              <a:effectLst/>
              <a:uLnTx/>
              <a:uFillTx/>
            </a:endParaRPr>
          </a:p>
        </p:txBody>
      </p:sp>
      <p:sp>
        <p:nvSpPr>
          <p:cNvPr id="8" name="Rectangle 7"/>
          <p:cNvSpPr/>
          <p:nvPr/>
        </p:nvSpPr>
        <p:spPr>
          <a:xfrm>
            <a:off x="4814044" y="2438400"/>
            <a:ext cx="3186955" cy="584775"/>
          </a:xfrm>
          <a:prstGeom prst="rect">
            <a:avLst/>
          </a:prstGeom>
          <a:noFill/>
        </p:spPr>
        <p:txBody>
          <a:bodyPr wrap="square" lIns="91440" tIns="45720" rIns="91440" bIns="45720">
            <a:spAutoFit/>
          </a:bodyPr>
          <a:lstStyle/>
          <a:p>
            <a:r>
              <a:rPr lang="en-US" sz="3200" b="1" dirty="0" smtClean="0">
                <a:ln w="19050">
                  <a:solidFill>
                    <a:schemeClr val="tx2">
                      <a:tint val="1000"/>
                      <a:alpha val="35000"/>
                    </a:schemeClr>
                  </a:solidFill>
                  <a:prstDash val="solid"/>
                </a:ln>
                <a:solidFill>
                  <a:schemeClr val="accent3"/>
                </a:solidFill>
                <a:effectLst>
                  <a:outerShdw blurRad="50000" dist="50800" dir="7500000" algn="tl">
                    <a:srgbClr val="000000">
                      <a:shade val="5000"/>
                      <a:alpha val="35000"/>
                    </a:srgbClr>
                  </a:outerShdw>
                </a:effectLst>
                <a:latin typeface="Vijaya" pitchFamily="34" charset="0"/>
                <a:cs typeface="Vijaya" pitchFamily="34" charset="0"/>
              </a:rPr>
              <a:t>Model Sample:</a:t>
            </a:r>
            <a:endParaRPr lang="en-US" sz="32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Vijaya" pitchFamily="34" charset="0"/>
              <a:cs typeface="Vijaya" pitchFamily="34" charset="0"/>
            </a:endParaRPr>
          </a:p>
        </p:txBody>
      </p:sp>
      <p:sp>
        <p:nvSpPr>
          <p:cNvPr id="10" name="Content Placeholder 2"/>
          <p:cNvSpPr txBox="1">
            <a:spLocks/>
          </p:cNvSpPr>
          <p:nvPr/>
        </p:nvSpPr>
        <p:spPr>
          <a:xfrm>
            <a:off x="4953000" y="3048000"/>
            <a:ext cx="3962400" cy="2895600"/>
          </a:xfrm>
          <a:prstGeom prst="rect">
            <a:avLst/>
          </a:prstGeom>
          <a:ln>
            <a:noFill/>
          </a:ln>
        </p:spPr>
        <p:txBody>
          <a:bodyPr vert="horz" lIns="91440" tIns="45720" rIns="91440" bIns="45720" rtlCol="0">
            <a:normAutofit fontScale="40000" lnSpcReduction="20000"/>
          </a:bodyPr>
          <a:lstStyle/>
          <a:p>
            <a:r>
              <a:rPr lang="en-US" sz="3200" u="sng" dirty="0" smtClean="0">
                <a:solidFill>
                  <a:srgbClr val="7030A0"/>
                </a:solidFill>
              </a:rPr>
              <a:t>Asthma Severity Scoring</a:t>
            </a:r>
          </a:p>
          <a:p>
            <a:r>
              <a:rPr lang="en-US" sz="3200" dirty="0" smtClean="0">
                <a:solidFill>
                  <a:schemeClr val="tx2">
                    <a:lumMod val="50000"/>
                  </a:schemeClr>
                </a:solidFill>
              </a:rPr>
              <a:t>The system SHALL support Asthma Severity Scoring.</a:t>
            </a:r>
            <a:r>
              <a:rPr lang="en-US" sz="3200" dirty="0" smtClean="0"/>
              <a:t/>
            </a:r>
            <a:br>
              <a:rPr lang="en-US" sz="3200" dirty="0" smtClean="0"/>
            </a:br>
            <a:endParaRPr lang="en-US" sz="3200" dirty="0" smtClean="0"/>
          </a:p>
          <a:p>
            <a:r>
              <a:rPr lang="en-US" sz="3200" u="sng" dirty="0" smtClean="0">
                <a:solidFill>
                  <a:srgbClr val="7030A0"/>
                </a:solidFill>
              </a:rPr>
              <a:t>Documentation of pertinent family history</a:t>
            </a:r>
            <a:endParaRPr lang="en-US" sz="3200" u="sng" dirty="0" smtClean="0">
              <a:solidFill>
                <a:srgbClr val="7030A0"/>
              </a:solidFill>
              <a:hlinkClick r:id="rId3"/>
            </a:endParaRPr>
          </a:p>
          <a:p>
            <a:r>
              <a:rPr lang="en-US" sz="3300" dirty="0" smtClean="0">
                <a:solidFill>
                  <a:schemeClr val="tx2">
                    <a:lumMod val="50000"/>
                  </a:schemeClr>
                </a:solidFill>
              </a:rPr>
              <a:t>The system SHOULD incorporate documentation of pertinent family history to screen children at risk for common chronic conditions such as asthma and diabetes (Trotter &amp; Martin, 2007)</a:t>
            </a:r>
            <a:br>
              <a:rPr lang="en-US" sz="3300" dirty="0" smtClean="0">
                <a:solidFill>
                  <a:schemeClr val="tx2">
                    <a:lumMod val="50000"/>
                  </a:schemeClr>
                </a:solidFill>
              </a:rPr>
            </a:br>
            <a:endParaRPr lang="en-US" sz="3300" dirty="0" smtClean="0">
              <a:solidFill>
                <a:schemeClr val="tx2">
                  <a:lumMod val="50000"/>
                </a:schemeClr>
              </a:solidFill>
            </a:endParaRPr>
          </a:p>
          <a:p>
            <a:r>
              <a:rPr lang="en-US" sz="3300" u="sng" dirty="0" smtClean="0">
                <a:solidFill>
                  <a:srgbClr val="7030A0"/>
                </a:solidFill>
              </a:rPr>
              <a:t>Capture/calculate coded individualized disease measure goals and thresholds</a:t>
            </a:r>
            <a:endParaRPr lang="en-US" sz="3300" u="sng" dirty="0" smtClean="0">
              <a:solidFill>
                <a:srgbClr val="7030A0"/>
              </a:solidFill>
              <a:hlinkClick r:id="rId4"/>
            </a:endParaRPr>
          </a:p>
          <a:p>
            <a:r>
              <a:rPr lang="en-US" sz="3400" dirty="0" smtClean="0">
                <a:solidFill>
                  <a:schemeClr val="tx2">
                    <a:lumMod val="50000"/>
                  </a:schemeClr>
                </a:solidFill>
              </a:rPr>
              <a:t>The system SHOULD capture/calculate coded individualized disease measure goals and thresholds for modifying care (e.g. peak flow, FEV1, HgA1c, or behavioral goals used in self-care and inpatient treatment plans).</a:t>
            </a:r>
          </a:p>
          <a:p>
            <a:endParaRPr lang="en-US" sz="2400" dirty="0" smtClean="0"/>
          </a:p>
          <a:p>
            <a:endParaRPr lang="en-US" sz="3200" dirty="0" smtClean="0"/>
          </a:p>
          <a:p>
            <a:pPr marL="342900" marR="0" lvl="0" indent="-342900"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Title 1"/>
          <p:cNvSpPr txBox="1">
            <a:spLocks/>
          </p:cNvSpPr>
          <p:nvPr/>
        </p:nvSpPr>
        <p:spPr>
          <a:xfrm>
            <a:off x="990600" y="5867400"/>
            <a:ext cx="2590800" cy="457200"/>
          </a:xfrm>
          <a:prstGeom prst="rect">
            <a:avLst/>
          </a:prstGeom>
          <a:ln>
            <a:solidFill>
              <a:srgbClr val="7030A0"/>
            </a:solidFill>
          </a:ln>
          <a:effectLst/>
          <a:scene3d>
            <a:camera prst="perspectiveRelaxedModerately"/>
            <a:lightRig rig="threePt" dir="t"/>
          </a:scene3d>
        </p:spPr>
        <p:txBody>
          <a:bodyPr vert="horz" lIns="91440" tIns="45720" rIns="91440" bIns="45720" rtlCol="0" anchor="ctr">
            <a:normAutofit fontScale="40000" lnSpcReduction="20000"/>
            <a:sp3d prstMaterial="powder"/>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CHIPRA Category-D</a:t>
            </a:r>
            <a:endParaRPr kumimoji="0" lang="en-US" sz="44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spTree>
    <p:extLst>
      <p:ext uri="{BB962C8B-B14F-4D97-AF65-F5344CB8AC3E}">
        <p14:creationId xmlns:p14="http://schemas.microsoft.com/office/powerpoint/2010/main" val="119035923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676</TotalTime>
  <Words>1139</Words>
  <Application>Microsoft Macintosh PowerPoint</Application>
  <PresentationFormat>On-screen Show (4:3)</PresentationFormat>
  <Paragraphs>261</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Civic</vt:lpstr>
      <vt:lpstr>Community Care of North Carolina (CCNC)</vt:lpstr>
      <vt:lpstr>CHIPRA Categories</vt:lpstr>
      <vt:lpstr>Community Care of North Carolina (CCNC)                                                      Why is it Unique?   </vt:lpstr>
      <vt:lpstr>Categories A, C &amp;D                          The Quality Improvement Cycle</vt:lpstr>
      <vt:lpstr>Category A  -  Core Quality Indicators</vt:lpstr>
      <vt:lpstr>CHIPRA C or CHIPRA ‘Connect’</vt:lpstr>
      <vt:lpstr>Connect  - Chart Extraction and Evaluation</vt:lpstr>
      <vt:lpstr>Category D – Project Overview The Pediatric EHR Format   </vt:lpstr>
      <vt:lpstr>NC PEHR Survey of Gaps</vt:lpstr>
      <vt:lpstr>In North Carolina…..</vt:lpstr>
      <vt:lpstr>Evaluation</vt:lpstr>
      <vt:lpstr>Measurement Possibilities  </vt:lpstr>
      <vt:lpstr>Breadth and Depth </vt:lpstr>
      <vt:lpstr>Integration of Categories A, C, and 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Community Care of North Carolina (CCNC)</dc:title>
  <dc:creator>Stacy Warren</dc:creator>
  <cp:lastModifiedBy>Vanessa Graham</cp:lastModifiedBy>
  <cp:revision>138</cp:revision>
  <cp:lastPrinted>2011-08-10T18:30:25Z</cp:lastPrinted>
  <dcterms:created xsi:type="dcterms:W3CDTF">2006-08-16T00:00:00Z</dcterms:created>
  <dcterms:modified xsi:type="dcterms:W3CDTF">2011-10-18T21:03:59Z</dcterms:modified>
</cp:coreProperties>
</file>