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6" r:id="rId1"/>
  </p:sldMasterIdLst>
  <p:notesMasterIdLst>
    <p:notesMasterId r:id="rId15"/>
  </p:notesMasterIdLst>
  <p:sldIdLst>
    <p:sldId id="265" r:id="rId2"/>
    <p:sldId id="266" r:id="rId3"/>
    <p:sldId id="272" r:id="rId4"/>
    <p:sldId id="270" r:id="rId5"/>
    <p:sldId id="258" r:id="rId6"/>
    <p:sldId id="267" r:id="rId7"/>
    <p:sldId id="259" r:id="rId8"/>
    <p:sldId id="260" r:id="rId9"/>
    <p:sldId id="271" r:id="rId10"/>
    <p:sldId id="261" r:id="rId11"/>
    <p:sldId id="262" r:id="rId12"/>
    <p:sldId id="263" r:id="rId13"/>
    <p:sldId id="269" r:id="rId1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charset="0"/>
        <a:cs typeface="Arial" charset="0"/>
      </a:defRPr>
    </a:lvl1pPr>
    <a:lvl2pPr marL="457200" algn="l" rtl="0" fontAlgn="base">
      <a:spcBef>
        <a:spcPct val="0"/>
      </a:spcBef>
      <a:spcAft>
        <a:spcPct val="0"/>
      </a:spcAft>
      <a:defRPr kern="1200">
        <a:solidFill>
          <a:schemeClr val="tx1"/>
        </a:solidFill>
        <a:latin typeface="Arial" charset="0"/>
        <a:ea typeface="ＭＳ Ｐゴシック" charset="0"/>
        <a:cs typeface="Arial" charset="0"/>
      </a:defRPr>
    </a:lvl2pPr>
    <a:lvl3pPr marL="914400" algn="l" rtl="0" fontAlgn="base">
      <a:spcBef>
        <a:spcPct val="0"/>
      </a:spcBef>
      <a:spcAft>
        <a:spcPct val="0"/>
      </a:spcAft>
      <a:defRPr kern="1200">
        <a:solidFill>
          <a:schemeClr val="tx1"/>
        </a:solidFill>
        <a:latin typeface="Arial" charset="0"/>
        <a:ea typeface="ＭＳ Ｐゴシック" charset="0"/>
        <a:cs typeface="Arial" charset="0"/>
      </a:defRPr>
    </a:lvl3pPr>
    <a:lvl4pPr marL="1371600" algn="l" rtl="0" fontAlgn="base">
      <a:spcBef>
        <a:spcPct val="0"/>
      </a:spcBef>
      <a:spcAft>
        <a:spcPct val="0"/>
      </a:spcAft>
      <a:defRPr kern="1200">
        <a:solidFill>
          <a:schemeClr val="tx1"/>
        </a:solidFill>
        <a:latin typeface="Arial" charset="0"/>
        <a:ea typeface="ＭＳ Ｐゴシック" charset="0"/>
        <a:cs typeface="Arial" charset="0"/>
      </a:defRPr>
    </a:lvl4pPr>
    <a:lvl5pPr marL="1828800" algn="l" rtl="0" fontAlgn="base">
      <a:spcBef>
        <a:spcPct val="0"/>
      </a:spcBef>
      <a:spcAft>
        <a:spcPct val="0"/>
      </a:spcAft>
      <a:defRPr kern="1200">
        <a:solidFill>
          <a:schemeClr val="tx1"/>
        </a:solidFill>
        <a:latin typeface="Arial" charset="0"/>
        <a:ea typeface="ＭＳ Ｐゴシック" charset="0"/>
        <a:cs typeface="Arial" charset="0"/>
      </a:defRPr>
    </a:lvl5pPr>
    <a:lvl6pPr marL="2286000" algn="l" defTabSz="457200" rtl="0" eaLnBrk="1" latinLnBrk="0" hangingPunct="1">
      <a:defRPr kern="1200">
        <a:solidFill>
          <a:schemeClr val="tx1"/>
        </a:solidFill>
        <a:latin typeface="Arial" charset="0"/>
        <a:ea typeface="ＭＳ Ｐゴシック" charset="0"/>
        <a:cs typeface="Arial" charset="0"/>
      </a:defRPr>
    </a:lvl6pPr>
    <a:lvl7pPr marL="2743200" algn="l" defTabSz="457200" rtl="0" eaLnBrk="1" latinLnBrk="0" hangingPunct="1">
      <a:defRPr kern="1200">
        <a:solidFill>
          <a:schemeClr val="tx1"/>
        </a:solidFill>
        <a:latin typeface="Arial" charset="0"/>
        <a:ea typeface="ＭＳ Ｐゴシック" charset="0"/>
        <a:cs typeface="Arial" charset="0"/>
      </a:defRPr>
    </a:lvl7pPr>
    <a:lvl8pPr marL="3200400" algn="l" defTabSz="457200" rtl="0" eaLnBrk="1" latinLnBrk="0" hangingPunct="1">
      <a:defRPr kern="1200">
        <a:solidFill>
          <a:schemeClr val="tx1"/>
        </a:solidFill>
        <a:latin typeface="Arial" charset="0"/>
        <a:ea typeface="ＭＳ Ｐゴシック" charset="0"/>
        <a:cs typeface="Arial" charset="0"/>
      </a:defRPr>
    </a:lvl8pPr>
    <a:lvl9pPr marL="3657600" algn="l" defTabSz="457200" rtl="0" eaLnBrk="1" latinLnBrk="0" hangingPunct="1">
      <a:defRPr kern="1200">
        <a:solidFill>
          <a:schemeClr val="tx1"/>
        </a:solidFill>
        <a:latin typeface="Arial" charset="0"/>
        <a:ea typeface="ＭＳ Ｐゴシック" charset="0"/>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outlineView">
  <p:normalViewPr showOutlineIcons="0">
    <p:restoredLeft sz="34554" autoAdjust="0"/>
    <p:restoredTop sz="86374" autoAdjust="0"/>
  </p:normalViewPr>
  <p:slideViewPr>
    <p:cSldViewPr>
      <p:cViewPr varScale="1">
        <p:scale>
          <a:sx n="127" d="100"/>
          <a:sy n="127" d="100"/>
        </p:scale>
        <p:origin x="-216" y="-112"/>
      </p:cViewPr>
      <p:guideLst>
        <p:guide orient="horz" pos="2160"/>
        <p:guide pos="2880"/>
      </p:guideLst>
    </p:cSldViewPr>
  </p:slideViewPr>
  <p:outlineViewPr>
    <p:cViewPr>
      <p:scale>
        <a:sx n="33" d="100"/>
        <a:sy n="33" d="100"/>
      </p:scale>
      <p:origin x="0" y="1056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notesMaster" Target="notesMasters/notesMaster1.xml"/><Relationship Id="rId16" Type="http://schemas.openxmlformats.org/officeDocument/2006/relationships/printerSettings" Target="printerSettings/printerSettings1.bin"/><Relationship Id="rId17" Type="http://schemas.openxmlformats.org/officeDocument/2006/relationships/presProps" Target="presProps.xml"/><Relationship Id="rId18" Type="http://schemas.openxmlformats.org/officeDocument/2006/relationships/viewProps" Target="viewProps.xml"/><Relationship Id="rId19" Type="http://schemas.openxmlformats.org/officeDocument/2006/relationships/theme" Target="theme/theme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ea typeface="+mn-ea"/>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9652CCD1-B321-664E-AD60-8CF51AD70B80}" type="datetimeFigureOut">
              <a:rPr lang="en-US"/>
              <a:pPr/>
              <a:t>10/18/11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ea typeface="+mn-ea"/>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E544AB6F-2A92-8C48-9D06-4C1715F5769A}" type="slidenum">
              <a:rPr lang="en-US"/>
              <a:pPr/>
              <a:t>‹#›</a:t>
            </a:fld>
            <a:endParaRPr lang="en-US"/>
          </a:p>
        </p:txBody>
      </p:sp>
    </p:spTree>
    <p:extLst>
      <p:ext uri="{BB962C8B-B14F-4D97-AF65-F5344CB8AC3E}">
        <p14:creationId xmlns:p14="http://schemas.microsoft.com/office/powerpoint/2010/main" val="376918905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charset="0"/>
        <a:cs typeface="+mn-cs"/>
      </a:defRPr>
    </a:lvl1pPr>
    <a:lvl2pPr marL="457200" algn="l"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fld id="{01312280-3481-4346-92A6-A5515CD551E9}" type="slidenum">
              <a:rPr lang="en-US">
                <a:solidFill>
                  <a:srgbClr val="000000"/>
                </a:solidFill>
              </a:rPr>
              <a:pPr eaLnBrk="1" hangingPunct="1"/>
              <a:t>1</a:t>
            </a:fld>
            <a:endParaRPr lang="en-US">
              <a:solidFill>
                <a:srgbClr val="000000"/>
              </a:solidFill>
            </a:endParaRPr>
          </a:p>
        </p:txBody>
      </p:sp>
      <p:sp>
        <p:nvSpPr>
          <p:cNvPr id="27651" name="Rectangle 2"/>
          <p:cNvSpPr>
            <a:spLocks noRo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765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atin typeface="Arial" charset="0"/>
                <a:cs typeface="Arial" charset="0"/>
              </a:rPr>
              <a:t>  </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fld id="{B6D51AC5-2DBC-4544-9662-2234ECB6C8AD}" type="slidenum">
              <a:rPr lang="en-US">
                <a:solidFill>
                  <a:srgbClr val="000000"/>
                </a:solidFill>
              </a:rPr>
              <a:pPr eaLnBrk="1" hangingPunct="1"/>
              <a:t>2</a:t>
            </a:fld>
            <a:endParaRPr lang="en-US">
              <a:solidFill>
                <a:srgbClr val="000000"/>
              </a:solidFill>
            </a:endParaRPr>
          </a:p>
        </p:txBody>
      </p:sp>
      <p:sp>
        <p:nvSpPr>
          <p:cNvPr id="28675" name="Rectangle 2"/>
          <p:cNvSpPr>
            <a:spLocks noRo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867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atin typeface="Arial" charset="0"/>
                <a:cs typeface="Arial" charset="0"/>
              </a:rPr>
              <a:t> </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fld id="{E0E48C12-91ED-0943-AFE6-A787AEF4E9A7}" type="slidenum">
              <a:rPr lang="en-US">
                <a:solidFill>
                  <a:srgbClr val="000000"/>
                </a:solidFill>
              </a:rPr>
              <a:pPr eaLnBrk="1" hangingPunct="1"/>
              <a:t>4</a:t>
            </a:fld>
            <a:endParaRPr lang="en-US">
              <a:solidFill>
                <a:srgbClr val="000000"/>
              </a:solidFill>
            </a:endParaRPr>
          </a:p>
        </p:txBody>
      </p:sp>
      <p:sp>
        <p:nvSpPr>
          <p:cNvPr id="29699" name="Rectangle 2"/>
          <p:cNvSpPr>
            <a:spLocks noRo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970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atin typeface="Arial" charset="0"/>
                <a:cs typeface="Arial" charset="0"/>
              </a:rPr>
              <a:t> </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userDrawn="1"/>
        </p:nvGrpSpPr>
        <p:grpSpPr bwMode="auto">
          <a:xfrm>
            <a:off x="0" y="0"/>
            <a:ext cx="9144000" cy="6858000"/>
            <a:chOff x="0" y="0"/>
            <a:chExt cx="5760" cy="4320"/>
          </a:xfrm>
        </p:grpSpPr>
        <p:sp>
          <p:nvSpPr>
            <p:cNvPr id="5" name="Rectangle 3"/>
            <p:cNvSpPr>
              <a:spLocks noChangeArrowheads="1"/>
            </p:cNvSpPr>
            <p:nvPr/>
          </p:nvSpPr>
          <p:spPr bwMode="hidden">
            <a:xfrm>
              <a:off x="0" y="0"/>
              <a:ext cx="2208" cy="4320"/>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a:defRPr/>
              </a:pPr>
              <a:endParaRPr lang="en-US" sz="2400">
                <a:latin typeface="Times New Roman" pitchFamily="18" charset="0"/>
                <a:ea typeface="+mn-ea"/>
              </a:endParaRPr>
            </a:p>
          </p:txBody>
        </p:sp>
        <p:sp>
          <p:nvSpPr>
            <p:cNvPr id="6" name="Rectangle 4"/>
            <p:cNvSpPr>
              <a:spLocks noChangeArrowheads="1"/>
            </p:cNvSpPr>
            <p:nvPr/>
          </p:nvSpPr>
          <p:spPr bwMode="hidden">
            <a:xfrm>
              <a:off x="1081" y="1065"/>
              <a:ext cx="4679" cy="1596"/>
            </a:xfrm>
            <a:prstGeom prst="rect">
              <a:avLst/>
            </a:prstGeom>
            <a:solidFill>
              <a:schemeClr val="bg2"/>
            </a:solidFill>
            <a:ln w="9525">
              <a:noFill/>
              <a:miter lim="800000"/>
              <a:headEnd/>
              <a:tailEnd/>
            </a:ln>
          </p:spPr>
          <p:txBody>
            <a:bodyPr/>
            <a:lstStyle/>
            <a:p>
              <a:pPr>
                <a:defRPr/>
              </a:pPr>
              <a:endParaRPr lang="en-US" sz="2400">
                <a:latin typeface="Times New Roman" pitchFamily="18" charset="0"/>
                <a:ea typeface="+mn-ea"/>
              </a:endParaRPr>
            </a:p>
          </p:txBody>
        </p:sp>
        <p:grpSp>
          <p:nvGrpSpPr>
            <p:cNvPr id="7" name="Group 5"/>
            <p:cNvGrpSpPr>
              <a:grpSpLocks/>
            </p:cNvGrpSpPr>
            <p:nvPr/>
          </p:nvGrpSpPr>
          <p:grpSpPr bwMode="auto">
            <a:xfrm>
              <a:off x="0" y="672"/>
              <a:ext cx="1806" cy="1989"/>
              <a:chOff x="0" y="672"/>
              <a:chExt cx="1806" cy="1989"/>
            </a:xfrm>
          </p:grpSpPr>
          <p:sp>
            <p:nvSpPr>
              <p:cNvPr id="8" name="Rectangle 6"/>
              <p:cNvSpPr>
                <a:spLocks noChangeArrowheads="1"/>
              </p:cNvSpPr>
              <p:nvPr userDrawn="1"/>
            </p:nvSpPr>
            <p:spPr bwMode="auto">
              <a:xfrm>
                <a:off x="361" y="2257"/>
                <a:ext cx="363" cy="404"/>
              </a:xfrm>
              <a:prstGeom prst="rect">
                <a:avLst/>
              </a:prstGeom>
              <a:solidFill>
                <a:schemeClr val="accent2"/>
              </a:solidFill>
              <a:ln w="9525">
                <a:noFill/>
                <a:miter lim="800000"/>
                <a:headEnd/>
                <a:tailEnd/>
              </a:ln>
            </p:spPr>
            <p:txBody>
              <a:bodyPr/>
              <a:lstStyle/>
              <a:p>
                <a:pPr>
                  <a:defRPr/>
                </a:pPr>
                <a:endParaRPr lang="en-US" sz="2400">
                  <a:latin typeface="Times New Roman" pitchFamily="18" charset="0"/>
                  <a:ea typeface="+mn-ea"/>
                </a:endParaRPr>
              </a:p>
            </p:txBody>
          </p:sp>
          <p:sp>
            <p:nvSpPr>
              <p:cNvPr id="9" name="Rectangle 7"/>
              <p:cNvSpPr>
                <a:spLocks noChangeArrowheads="1"/>
              </p:cNvSpPr>
              <p:nvPr userDrawn="1"/>
            </p:nvSpPr>
            <p:spPr bwMode="auto">
              <a:xfrm>
                <a:off x="1081" y="1065"/>
                <a:ext cx="362" cy="405"/>
              </a:xfrm>
              <a:prstGeom prst="rect">
                <a:avLst/>
              </a:prstGeom>
              <a:solidFill>
                <a:schemeClr val="folHlink"/>
              </a:solidFill>
              <a:ln w="9525">
                <a:noFill/>
                <a:miter lim="800000"/>
                <a:headEnd/>
                <a:tailEnd/>
              </a:ln>
            </p:spPr>
            <p:txBody>
              <a:bodyPr/>
              <a:lstStyle/>
              <a:p>
                <a:pPr>
                  <a:defRPr/>
                </a:pPr>
                <a:endParaRPr lang="en-US" sz="2400">
                  <a:latin typeface="Times New Roman" pitchFamily="18" charset="0"/>
                  <a:ea typeface="+mn-ea"/>
                </a:endParaRPr>
              </a:p>
            </p:txBody>
          </p:sp>
          <p:sp>
            <p:nvSpPr>
              <p:cNvPr id="10" name="Rectangle 8"/>
              <p:cNvSpPr>
                <a:spLocks noChangeArrowheads="1"/>
              </p:cNvSpPr>
              <p:nvPr userDrawn="1"/>
            </p:nvSpPr>
            <p:spPr bwMode="auto">
              <a:xfrm>
                <a:off x="1437" y="672"/>
                <a:ext cx="369" cy="400"/>
              </a:xfrm>
              <a:prstGeom prst="rect">
                <a:avLst/>
              </a:prstGeom>
              <a:solidFill>
                <a:schemeClr val="folHlink"/>
              </a:solidFill>
              <a:ln w="9525">
                <a:noFill/>
                <a:miter lim="800000"/>
                <a:headEnd/>
                <a:tailEnd/>
              </a:ln>
            </p:spPr>
            <p:txBody>
              <a:bodyPr/>
              <a:lstStyle/>
              <a:p>
                <a:pPr>
                  <a:defRPr/>
                </a:pPr>
                <a:endParaRPr lang="en-US" sz="2400">
                  <a:latin typeface="Times New Roman" pitchFamily="18" charset="0"/>
                  <a:ea typeface="+mn-ea"/>
                </a:endParaRPr>
              </a:p>
            </p:txBody>
          </p:sp>
          <p:sp>
            <p:nvSpPr>
              <p:cNvPr id="11" name="Rectangle 9"/>
              <p:cNvSpPr>
                <a:spLocks noChangeArrowheads="1"/>
              </p:cNvSpPr>
              <p:nvPr userDrawn="1"/>
            </p:nvSpPr>
            <p:spPr bwMode="auto">
              <a:xfrm>
                <a:off x="719" y="2257"/>
                <a:ext cx="368" cy="404"/>
              </a:xfrm>
              <a:prstGeom prst="rect">
                <a:avLst/>
              </a:prstGeom>
              <a:solidFill>
                <a:schemeClr val="bg2"/>
              </a:solidFill>
              <a:ln w="9525">
                <a:noFill/>
                <a:miter lim="800000"/>
                <a:headEnd/>
                <a:tailEnd/>
              </a:ln>
            </p:spPr>
            <p:txBody>
              <a:bodyPr/>
              <a:lstStyle/>
              <a:p>
                <a:pPr>
                  <a:defRPr/>
                </a:pPr>
                <a:endParaRPr lang="en-US" sz="2400">
                  <a:latin typeface="Times New Roman" pitchFamily="18" charset="0"/>
                  <a:ea typeface="+mn-ea"/>
                </a:endParaRPr>
              </a:p>
            </p:txBody>
          </p:sp>
          <p:sp>
            <p:nvSpPr>
              <p:cNvPr id="12" name="Rectangle 10"/>
              <p:cNvSpPr>
                <a:spLocks noChangeArrowheads="1"/>
              </p:cNvSpPr>
              <p:nvPr userDrawn="1"/>
            </p:nvSpPr>
            <p:spPr bwMode="auto">
              <a:xfrm>
                <a:off x="1437" y="1065"/>
                <a:ext cx="369" cy="405"/>
              </a:xfrm>
              <a:prstGeom prst="rect">
                <a:avLst/>
              </a:prstGeom>
              <a:solidFill>
                <a:schemeClr val="accent2"/>
              </a:solidFill>
              <a:ln w="9525">
                <a:noFill/>
                <a:miter lim="800000"/>
                <a:headEnd/>
                <a:tailEnd/>
              </a:ln>
            </p:spPr>
            <p:txBody>
              <a:bodyPr/>
              <a:lstStyle/>
              <a:p>
                <a:pPr>
                  <a:defRPr/>
                </a:pPr>
                <a:endParaRPr lang="en-US" sz="2400">
                  <a:latin typeface="Times New Roman" pitchFamily="18" charset="0"/>
                  <a:ea typeface="+mn-ea"/>
                </a:endParaRPr>
              </a:p>
            </p:txBody>
          </p:sp>
          <p:sp>
            <p:nvSpPr>
              <p:cNvPr id="13" name="Rectangle 11"/>
              <p:cNvSpPr>
                <a:spLocks noChangeArrowheads="1"/>
              </p:cNvSpPr>
              <p:nvPr userDrawn="1"/>
            </p:nvSpPr>
            <p:spPr bwMode="auto">
              <a:xfrm>
                <a:off x="719" y="1464"/>
                <a:ext cx="368" cy="399"/>
              </a:xfrm>
              <a:prstGeom prst="rect">
                <a:avLst/>
              </a:prstGeom>
              <a:solidFill>
                <a:schemeClr val="folHlink"/>
              </a:solidFill>
              <a:ln w="9525">
                <a:noFill/>
                <a:miter lim="800000"/>
                <a:headEnd/>
                <a:tailEnd/>
              </a:ln>
            </p:spPr>
            <p:txBody>
              <a:bodyPr/>
              <a:lstStyle/>
              <a:p>
                <a:pPr>
                  <a:defRPr/>
                </a:pPr>
                <a:endParaRPr lang="en-US" sz="2400">
                  <a:latin typeface="Times New Roman" pitchFamily="18" charset="0"/>
                  <a:ea typeface="+mn-ea"/>
                </a:endParaRPr>
              </a:p>
            </p:txBody>
          </p:sp>
          <p:sp>
            <p:nvSpPr>
              <p:cNvPr id="14" name="Rectangle 12"/>
              <p:cNvSpPr>
                <a:spLocks noChangeArrowheads="1"/>
              </p:cNvSpPr>
              <p:nvPr userDrawn="1"/>
            </p:nvSpPr>
            <p:spPr bwMode="auto">
              <a:xfrm>
                <a:off x="0" y="1464"/>
                <a:ext cx="367" cy="399"/>
              </a:xfrm>
              <a:prstGeom prst="rect">
                <a:avLst/>
              </a:prstGeom>
              <a:solidFill>
                <a:schemeClr val="bg2"/>
              </a:solidFill>
              <a:ln w="9525">
                <a:noFill/>
                <a:miter lim="800000"/>
                <a:headEnd/>
                <a:tailEnd/>
              </a:ln>
            </p:spPr>
            <p:txBody>
              <a:bodyPr/>
              <a:lstStyle/>
              <a:p>
                <a:pPr>
                  <a:defRPr/>
                </a:pPr>
                <a:endParaRPr lang="en-US" sz="2400">
                  <a:latin typeface="Times New Roman" pitchFamily="18" charset="0"/>
                  <a:ea typeface="+mn-ea"/>
                </a:endParaRPr>
              </a:p>
            </p:txBody>
          </p:sp>
          <p:sp>
            <p:nvSpPr>
              <p:cNvPr id="15" name="Rectangle 13"/>
              <p:cNvSpPr>
                <a:spLocks noChangeArrowheads="1"/>
              </p:cNvSpPr>
              <p:nvPr userDrawn="1"/>
            </p:nvSpPr>
            <p:spPr bwMode="auto">
              <a:xfrm>
                <a:off x="1081" y="1464"/>
                <a:ext cx="362" cy="399"/>
              </a:xfrm>
              <a:prstGeom prst="rect">
                <a:avLst/>
              </a:prstGeom>
              <a:solidFill>
                <a:schemeClr val="accent2"/>
              </a:solidFill>
              <a:ln w="9525">
                <a:noFill/>
                <a:miter lim="800000"/>
                <a:headEnd/>
                <a:tailEnd/>
              </a:ln>
            </p:spPr>
            <p:txBody>
              <a:bodyPr/>
              <a:lstStyle/>
              <a:p>
                <a:pPr>
                  <a:defRPr/>
                </a:pPr>
                <a:endParaRPr lang="en-US" sz="2400">
                  <a:latin typeface="Times New Roman" pitchFamily="18" charset="0"/>
                  <a:ea typeface="+mn-ea"/>
                </a:endParaRPr>
              </a:p>
            </p:txBody>
          </p:sp>
          <p:sp>
            <p:nvSpPr>
              <p:cNvPr id="16" name="Rectangle 14"/>
              <p:cNvSpPr>
                <a:spLocks noChangeArrowheads="1"/>
              </p:cNvSpPr>
              <p:nvPr userDrawn="1"/>
            </p:nvSpPr>
            <p:spPr bwMode="auto">
              <a:xfrm>
                <a:off x="361" y="1857"/>
                <a:ext cx="363" cy="406"/>
              </a:xfrm>
              <a:prstGeom prst="rect">
                <a:avLst/>
              </a:prstGeom>
              <a:solidFill>
                <a:schemeClr val="folHlink"/>
              </a:solidFill>
              <a:ln w="9525">
                <a:noFill/>
                <a:miter lim="800000"/>
                <a:headEnd/>
                <a:tailEnd/>
              </a:ln>
            </p:spPr>
            <p:txBody>
              <a:bodyPr/>
              <a:lstStyle/>
              <a:p>
                <a:pPr>
                  <a:defRPr/>
                </a:pPr>
                <a:endParaRPr lang="en-US" sz="2400">
                  <a:latin typeface="Times New Roman" pitchFamily="18" charset="0"/>
                  <a:ea typeface="+mn-ea"/>
                </a:endParaRPr>
              </a:p>
            </p:txBody>
          </p:sp>
          <p:sp>
            <p:nvSpPr>
              <p:cNvPr id="17" name="Rectangle 15"/>
              <p:cNvSpPr>
                <a:spLocks noChangeArrowheads="1"/>
              </p:cNvSpPr>
              <p:nvPr userDrawn="1"/>
            </p:nvSpPr>
            <p:spPr bwMode="auto">
              <a:xfrm>
                <a:off x="719" y="1857"/>
                <a:ext cx="368" cy="406"/>
              </a:xfrm>
              <a:prstGeom prst="rect">
                <a:avLst/>
              </a:prstGeom>
              <a:solidFill>
                <a:schemeClr val="accent2"/>
              </a:solidFill>
              <a:ln w="9525">
                <a:noFill/>
                <a:miter lim="800000"/>
                <a:headEnd/>
                <a:tailEnd/>
              </a:ln>
            </p:spPr>
            <p:txBody>
              <a:bodyPr/>
              <a:lstStyle/>
              <a:p>
                <a:pPr>
                  <a:defRPr/>
                </a:pPr>
                <a:endParaRPr lang="en-US" sz="2400">
                  <a:latin typeface="Times New Roman" pitchFamily="18" charset="0"/>
                  <a:ea typeface="+mn-ea"/>
                </a:endParaRPr>
              </a:p>
            </p:txBody>
          </p:sp>
        </p:grpSp>
      </p:grpSp>
      <p:sp>
        <p:nvSpPr>
          <p:cNvPr id="21523" name="Rectangle 19"/>
          <p:cNvSpPr>
            <a:spLocks noGrp="1" noChangeArrowheads="1"/>
          </p:cNvSpPr>
          <p:nvPr>
            <p:ph type="ctrTitle"/>
          </p:nvPr>
        </p:nvSpPr>
        <p:spPr>
          <a:xfrm>
            <a:off x="2971800" y="1828800"/>
            <a:ext cx="6019800" cy="2209800"/>
          </a:xfrm>
        </p:spPr>
        <p:txBody>
          <a:bodyPr/>
          <a:lstStyle>
            <a:lvl1pPr>
              <a:defRPr sz="5000">
                <a:solidFill>
                  <a:srgbClr val="FFFFFF"/>
                </a:solidFill>
              </a:defRPr>
            </a:lvl1pPr>
          </a:lstStyle>
          <a:p>
            <a:r>
              <a:rPr lang="en-US" dirty="0" smtClean="0"/>
              <a:t>Click to edit Master title style</a:t>
            </a:r>
            <a:endParaRPr lang="en-US" dirty="0"/>
          </a:p>
        </p:txBody>
      </p:sp>
      <p:sp>
        <p:nvSpPr>
          <p:cNvPr id="21524" name="Rectangle 20"/>
          <p:cNvSpPr>
            <a:spLocks noGrp="1" noChangeArrowheads="1"/>
          </p:cNvSpPr>
          <p:nvPr>
            <p:ph type="subTitle" idx="1"/>
          </p:nvPr>
        </p:nvSpPr>
        <p:spPr>
          <a:xfrm>
            <a:off x="2971800" y="4267200"/>
            <a:ext cx="6019800" cy="1752600"/>
          </a:xfrm>
        </p:spPr>
        <p:txBody>
          <a:bodyPr/>
          <a:lstStyle>
            <a:lvl1pPr marL="0" indent="0">
              <a:buFont typeface="Wingdings" pitchFamily="2" charset="2"/>
              <a:buNone/>
              <a:defRPr sz="3400"/>
            </a:lvl1pPr>
          </a:lstStyle>
          <a:p>
            <a:r>
              <a:rPr lang="en-US" dirty="0" smtClean="0"/>
              <a:t>Click to edit Master subtitle style</a:t>
            </a:r>
            <a:endParaRPr lang="en-US" dirty="0"/>
          </a:p>
        </p:txBody>
      </p:sp>
      <p:sp>
        <p:nvSpPr>
          <p:cNvPr id="18" name="Rectangle 16"/>
          <p:cNvSpPr>
            <a:spLocks noGrp="1" noChangeArrowheads="1"/>
          </p:cNvSpPr>
          <p:nvPr>
            <p:ph type="dt" sz="half" idx="10"/>
          </p:nvPr>
        </p:nvSpPr>
        <p:spPr>
          <a:xfrm>
            <a:off x="457200" y="6248400"/>
            <a:ext cx="2133600" cy="457200"/>
          </a:xfrm>
        </p:spPr>
        <p:txBody>
          <a:bodyPr/>
          <a:lstStyle>
            <a:lvl1pPr>
              <a:defRPr>
                <a:ea typeface="+mn-ea"/>
              </a:defRPr>
            </a:lvl1pPr>
          </a:lstStyle>
          <a:p>
            <a:pPr>
              <a:defRPr/>
            </a:pPr>
            <a:endParaRPr lang="en-US"/>
          </a:p>
        </p:txBody>
      </p:sp>
      <p:sp>
        <p:nvSpPr>
          <p:cNvPr id="19" name="Rectangle 17"/>
          <p:cNvSpPr>
            <a:spLocks noGrp="1" noChangeArrowheads="1"/>
          </p:cNvSpPr>
          <p:nvPr>
            <p:ph type="ftr" sz="quarter" idx="11"/>
          </p:nvPr>
        </p:nvSpPr>
        <p:spPr/>
        <p:txBody>
          <a:bodyPr/>
          <a:lstStyle>
            <a:lvl1pPr>
              <a:defRPr/>
            </a:lvl1pPr>
          </a:lstStyle>
          <a:p>
            <a:pPr>
              <a:defRPr/>
            </a:pPr>
            <a:endParaRPr lang="en-US"/>
          </a:p>
        </p:txBody>
      </p:sp>
      <p:sp>
        <p:nvSpPr>
          <p:cNvPr id="20" name="Rectangle 18"/>
          <p:cNvSpPr>
            <a:spLocks noGrp="1" noChangeArrowheads="1"/>
          </p:cNvSpPr>
          <p:nvPr>
            <p:ph type="sldNum" sz="quarter" idx="12"/>
          </p:nvPr>
        </p:nvSpPr>
        <p:spPr/>
        <p:txBody>
          <a:bodyPr/>
          <a:lstStyle>
            <a:lvl1pPr>
              <a:defRPr/>
            </a:lvl1pPr>
          </a:lstStyle>
          <a:p>
            <a:fld id="{FCE186C8-9DDE-A448-9267-FFD4DA101DF6}" type="slidenum">
              <a:rPr lang="en-US"/>
              <a:pPr/>
              <a:t>‹#›</a:t>
            </a:fld>
            <a:endParaRPr lang="en-US"/>
          </a:p>
        </p:txBody>
      </p:sp>
    </p:spTree>
    <p:extLst>
      <p:ext uri="{BB962C8B-B14F-4D97-AF65-F5344CB8AC3E}">
        <p14:creationId xmlns:p14="http://schemas.microsoft.com/office/powerpoint/2010/main" val="39018046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ftr" sz="quarter" idx="10"/>
          </p:nvPr>
        </p:nvSpPr>
        <p:spPr/>
        <p:txBody>
          <a:bodyPr/>
          <a:lstStyle>
            <a:lvl1pPr>
              <a:defRPr/>
            </a:lvl1pPr>
          </a:lstStyle>
          <a:p>
            <a:pPr>
              <a:defRPr/>
            </a:pPr>
            <a:endParaRPr lang="en-US"/>
          </a:p>
        </p:txBody>
      </p:sp>
      <p:sp>
        <p:nvSpPr>
          <p:cNvPr id="5" name="Rectangle 3"/>
          <p:cNvSpPr>
            <a:spLocks noGrp="1" noChangeArrowheads="1"/>
          </p:cNvSpPr>
          <p:nvPr>
            <p:ph type="sldNum" sz="quarter" idx="11"/>
          </p:nvPr>
        </p:nvSpPr>
        <p:spPr/>
        <p:txBody>
          <a:bodyPr/>
          <a:lstStyle>
            <a:lvl1pPr>
              <a:defRPr/>
            </a:lvl1pPr>
          </a:lstStyle>
          <a:p>
            <a:fld id="{0D7C360A-EDC5-BB45-BC0B-6D1AAD271583}" type="slidenum">
              <a:rPr lang="en-US"/>
              <a:pPr/>
              <a:t>‹#›</a:t>
            </a:fld>
            <a:endParaRPr lang="en-US"/>
          </a:p>
        </p:txBody>
      </p:sp>
      <p:sp>
        <p:nvSpPr>
          <p:cNvPr id="6" name="Rectangle 16"/>
          <p:cNvSpPr>
            <a:spLocks noGrp="1" noChangeArrowheads="1"/>
          </p:cNvSpPr>
          <p:nvPr>
            <p:ph type="dt" sz="half" idx="12"/>
          </p:nvPr>
        </p:nvSpPr>
        <p:spPr/>
        <p:txBody>
          <a:bodyPr/>
          <a:lstStyle>
            <a:lvl1pPr>
              <a:defRPr>
                <a:ea typeface="+mn-ea"/>
              </a:defRPr>
            </a:lvl1pPr>
          </a:lstStyle>
          <a:p>
            <a:pPr>
              <a:defRPr/>
            </a:pPr>
            <a:endParaRPr lang="en-US"/>
          </a:p>
        </p:txBody>
      </p:sp>
    </p:spTree>
    <p:extLst>
      <p:ext uri="{BB962C8B-B14F-4D97-AF65-F5344CB8AC3E}">
        <p14:creationId xmlns:p14="http://schemas.microsoft.com/office/powerpoint/2010/main" val="40975599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57200"/>
            <a:ext cx="20574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457200"/>
            <a:ext cx="60198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ftr" sz="quarter" idx="10"/>
          </p:nvPr>
        </p:nvSpPr>
        <p:spPr/>
        <p:txBody>
          <a:bodyPr/>
          <a:lstStyle>
            <a:lvl1pPr>
              <a:defRPr/>
            </a:lvl1pPr>
          </a:lstStyle>
          <a:p>
            <a:pPr>
              <a:defRPr/>
            </a:pPr>
            <a:endParaRPr lang="en-US"/>
          </a:p>
        </p:txBody>
      </p:sp>
      <p:sp>
        <p:nvSpPr>
          <p:cNvPr id="5" name="Rectangle 3"/>
          <p:cNvSpPr>
            <a:spLocks noGrp="1" noChangeArrowheads="1"/>
          </p:cNvSpPr>
          <p:nvPr>
            <p:ph type="sldNum" sz="quarter" idx="11"/>
          </p:nvPr>
        </p:nvSpPr>
        <p:spPr/>
        <p:txBody>
          <a:bodyPr/>
          <a:lstStyle>
            <a:lvl1pPr>
              <a:defRPr/>
            </a:lvl1pPr>
          </a:lstStyle>
          <a:p>
            <a:fld id="{FFE092B7-5FE4-B847-81A4-C317BEE49DCB}" type="slidenum">
              <a:rPr lang="en-US"/>
              <a:pPr/>
              <a:t>‹#›</a:t>
            </a:fld>
            <a:endParaRPr lang="en-US"/>
          </a:p>
        </p:txBody>
      </p:sp>
      <p:sp>
        <p:nvSpPr>
          <p:cNvPr id="6" name="Rectangle 16"/>
          <p:cNvSpPr>
            <a:spLocks noGrp="1" noChangeArrowheads="1"/>
          </p:cNvSpPr>
          <p:nvPr>
            <p:ph type="dt" sz="half" idx="12"/>
          </p:nvPr>
        </p:nvSpPr>
        <p:spPr/>
        <p:txBody>
          <a:bodyPr/>
          <a:lstStyle>
            <a:lvl1pPr>
              <a:defRPr>
                <a:ea typeface="+mn-ea"/>
              </a:defRPr>
            </a:lvl1pPr>
          </a:lstStyle>
          <a:p>
            <a:pPr>
              <a:defRPr/>
            </a:pPr>
            <a:endParaRPr lang="en-US"/>
          </a:p>
        </p:txBody>
      </p:sp>
    </p:spTree>
    <p:extLst>
      <p:ext uri="{BB962C8B-B14F-4D97-AF65-F5344CB8AC3E}">
        <p14:creationId xmlns:p14="http://schemas.microsoft.com/office/powerpoint/2010/main" val="34739367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1pPr>
              <a:buFont typeface="Arial" pitchFamily="34" charset="0"/>
              <a:buChar char="•"/>
              <a:defRPr/>
            </a:lvl1pPr>
            <a:lvl2pPr>
              <a:buFont typeface="Arial" pitchFamily="34" charset="0"/>
              <a:buChar char="•"/>
              <a:defRPr/>
            </a:lvl2pPr>
            <a:lvl3pPr>
              <a:buFont typeface="Arial" pitchFamily="34" charset="0"/>
              <a:buChar char="•"/>
              <a:defRPr/>
            </a:lvl3pPr>
            <a:lvl4pPr>
              <a:buFont typeface="Arial" pitchFamily="34" charset="0"/>
              <a:buChar char="•"/>
              <a:defRPr/>
            </a:lvl4pPr>
            <a:lvl5pPr>
              <a:buFont typeface="Arial" pitchFamily="34" charset="0"/>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2"/>
          <p:cNvSpPr>
            <a:spLocks noGrp="1" noChangeArrowheads="1"/>
          </p:cNvSpPr>
          <p:nvPr>
            <p:ph type="ftr" sz="quarter" idx="10"/>
          </p:nvPr>
        </p:nvSpPr>
        <p:spPr/>
        <p:txBody>
          <a:bodyPr/>
          <a:lstStyle>
            <a:lvl1pPr>
              <a:defRPr/>
            </a:lvl1pPr>
          </a:lstStyle>
          <a:p>
            <a:pPr>
              <a:defRPr/>
            </a:pPr>
            <a:endParaRPr lang="en-US"/>
          </a:p>
        </p:txBody>
      </p:sp>
      <p:sp>
        <p:nvSpPr>
          <p:cNvPr id="5" name="Rectangle 3"/>
          <p:cNvSpPr>
            <a:spLocks noGrp="1" noChangeArrowheads="1"/>
          </p:cNvSpPr>
          <p:nvPr>
            <p:ph type="sldNum" sz="quarter" idx="11"/>
          </p:nvPr>
        </p:nvSpPr>
        <p:spPr/>
        <p:txBody>
          <a:bodyPr/>
          <a:lstStyle>
            <a:lvl1pPr>
              <a:defRPr/>
            </a:lvl1pPr>
          </a:lstStyle>
          <a:p>
            <a:fld id="{FE826F90-1D75-8042-A63F-BA5B5F459AAB}" type="slidenum">
              <a:rPr lang="en-US"/>
              <a:pPr/>
              <a:t>‹#›</a:t>
            </a:fld>
            <a:endParaRPr lang="en-US"/>
          </a:p>
        </p:txBody>
      </p:sp>
      <p:sp>
        <p:nvSpPr>
          <p:cNvPr id="6" name="Rectangle 16"/>
          <p:cNvSpPr>
            <a:spLocks noGrp="1" noChangeArrowheads="1"/>
          </p:cNvSpPr>
          <p:nvPr>
            <p:ph type="dt" sz="half" idx="12"/>
          </p:nvPr>
        </p:nvSpPr>
        <p:spPr/>
        <p:txBody>
          <a:bodyPr/>
          <a:lstStyle>
            <a:lvl1pPr>
              <a:defRPr>
                <a:ea typeface="+mn-ea"/>
              </a:defRPr>
            </a:lvl1pPr>
          </a:lstStyle>
          <a:p>
            <a:pPr>
              <a:defRPr/>
            </a:pPr>
            <a:endParaRPr lang="en-US"/>
          </a:p>
        </p:txBody>
      </p:sp>
    </p:spTree>
    <p:extLst>
      <p:ext uri="{BB962C8B-B14F-4D97-AF65-F5344CB8AC3E}">
        <p14:creationId xmlns:p14="http://schemas.microsoft.com/office/powerpoint/2010/main" val="21296664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2"/>
          <p:cNvSpPr>
            <a:spLocks noGrp="1" noChangeArrowheads="1"/>
          </p:cNvSpPr>
          <p:nvPr>
            <p:ph type="ftr" sz="quarter" idx="10"/>
          </p:nvPr>
        </p:nvSpPr>
        <p:spPr/>
        <p:txBody>
          <a:bodyPr/>
          <a:lstStyle>
            <a:lvl1pPr>
              <a:defRPr/>
            </a:lvl1pPr>
          </a:lstStyle>
          <a:p>
            <a:pPr>
              <a:defRPr/>
            </a:pPr>
            <a:endParaRPr lang="en-US"/>
          </a:p>
        </p:txBody>
      </p:sp>
      <p:sp>
        <p:nvSpPr>
          <p:cNvPr id="5" name="Rectangle 3"/>
          <p:cNvSpPr>
            <a:spLocks noGrp="1" noChangeArrowheads="1"/>
          </p:cNvSpPr>
          <p:nvPr>
            <p:ph type="sldNum" sz="quarter" idx="11"/>
          </p:nvPr>
        </p:nvSpPr>
        <p:spPr/>
        <p:txBody>
          <a:bodyPr/>
          <a:lstStyle>
            <a:lvl1pPr>
              <a:defRPr/>
            </a:lvl1pPr>
          </a:lstStyle>
          <a:p>
            <a:fld id="{4125B52D-25B2-424F-B60C-1EC1EA3930F6}" type="slidenum">
              <a:rPr lang="en-US"/>
              <a:pPr/>
              <a:t>‹#›</a:t>
            </a:fld>
            <a:endParaRPr lang="en-US"/>
          </a:p>
        </p:txBody>
      </p:sp>
      <p:sp>
        <p:nvSpPr>
          <p:cNvPr id="6" name="Rectangle 16"/>
          <p:cNvSpPr>
            <a:spLocks noGrp="1" noChangeArrowheads="1"/>
          </p:cNvSpPr>
          <p:nvPr>
            <p:ph type="dt" sz="half" idx="12"/>
          </p:nvPr>
        </p:nvSpPr>
        <p:spPr/>
        <p:txBody>
          <a:bodyPr/>
          <a:lstStyle>
            <a:lvl1pPr>
              <a:defRPr>
                <a:ea typeface="+mn-ea"/>
              </a:defRPr>
            </a:lvl1pPr>
          </a:lstStyle>
          <a:p>
            <a:pPr>
              <a:defRPr/>
            </a:pPr>
            <a:endParaRPr lang="en-US"/>
          </a:p>
        </p:txBody>
      </p:sp>
    </p:spTree>
    <p:extLst>
      <p:ext uri="{BB962C8B-B14F-4D97-AF65-F5344CB8AC3E}">
        <p14:creationId xmlns:p14="http://schemas.microsoft.com/office/powerpoint/2010/main" val="9153452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
          <p:cNvSpPr>
            <a:spLocks noGrp="1" noChangeArrowheads="1"/>
          </p:cNvSpPr>
          <p:nvPr>
            <p:ph type="ftr" sz="quarter" idx="10"/>
          </p:nvPr>
        </p:nvSpPr>
        <p:spPr/>
        <p:txBody>
          <a:bodyPr/>
          <a:lstStyle>
            <a:lvl1pPr>
              <a:defRPr/>
            </a:lvl1pPr>
          </a:lstStyle>
          <a:p>
            <a:pPr>
              <a:defRPr/>
            </a:pPr>
            <a:endParaRPr lang="en-US"/>
          </a:p>
        </p:txBody>
      </p:sp>
      <p:sp>
        <p:nvSpPr>
          <p:cNvPr id="6" name="Rectangle 3"/>
          <p:cNvSpPr>
            <a:spLocks noGrp="1" noChangeArrowheads="1"/>
          </p:cNvSpPr>
          <p:nvPr>
            <p:ph type="sldNum" sz="quarter" idx="11"/>
          </p:nvPr>
        </p:nvSpPr>
        <p:spPr/>
        <p:txBody>
          <a:bodyPr/>
          <a:lstStyle>
            <a:lvl1pPr>
              <a:defRPr/>
            </a:lvl1pPr>
          </a:lstStyle>
          <a:p>
            <a:fld id="{44CAE4A8-B95C-0D40-A98C-D8F4D97FF749}" type="slidenum">
              <a:rPr lang="en-US"/>
              <a:pPr/>
              <a:t>‹#›</a:t>
            </a:fld>
            <a:endParaRPr lang="en-US"/>
          </a:p>
        </p:txBody>
      </p:sp>
      <p:sp>
        <p:nvSpPr>
          <p:cNvPr id="7" name="Rectangle 16"/>
          <p:cNvSpPr>
            <a:spLocks noGrp="1" noChangeArrowheads="1"/>
          </p:cNvSpPr>
          <p:nvPr>
            <p:ph type="dt" sz="half" idx="12"/>
          </p:nvPr>
        </p:nvSpPr>
        <p:spPr/>
        <p:txBody>
          <a:bodyPr/>
          <a:lstStyle>
            <a:lvl1pPr>
              <a:defRPr>
                <a:ea typeface="+mn-ea"/>
              </a:defRPr>
            </a:lvl1pPr>
          </a:lstStyle>
          <a:p>
            <a:pPr>
              <a:defRPr/>
            </a:pPr>
            <a:endParaRPr lang="en-US"/>
          </a:p>
        </p:txBody>
      </p:sp>
    </p:spTree>
    <p:extLst>
      <p:ext uri="{BB962C8B-B14F-4D97-AF65-F5344CB8AC3E}">
        <p14:creationId xmlns:p14="http://schemas.microsoft.com/office/powerpoint/2010/main" val="8432072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2"/>
          <p:cNvSpPr>
            <a:spLocks noGrp="1" noChangeArrowheads="1"/>
          </p:cNvSpPr>
          <p:nvPr>
            <p:ph type="ftr" sz="quarter" idx="10"/>
          </p:nvPr>
        </p:nvSpPr>
        <p:spPr/>
        <p:txBody>
          <a:bodyPr/>
          <a:lstStyle>
            <a:lvl1pPr>
              <a:defRPr/>
            </a:lvl1pPr>
          </a:lstStyle>
          <a:p>
            <a:pPr>
              <a:defRPr/>
            </a:pPr>
            <a:endParaRPr lang="en-US"/>
          </a:p>
        </p:txBody>
      </p:sp>
      <p:sp>
        <p:nvSpPr>
          <p:cNvPr id="8" name="Rectangle 3"/>
          <p:cNvSpPr>
            <a:spLocks noGrp="1" noChangeArrowheads="1"/>
          </p:cNvSpPr>
          <p:nvPr>
            <p:ph type="sldNum" sz="quarter" idx="11"/>
          </p:nvPr>
        </p:nvSpPr>
        <p:spPr/>
        <p:txBody>
          <a:bodyPr/>
          <a:lstStyle>
            <a:lvl1pPr>
              <a:defRPr/>
            </a:lvl1pPr>
          </a:lstStyle>
          <a:p>
            <a:fld id="{A73589AC-8D06-0E49-A4BB-6A9DA3CDCB5F}" type="slidenum">
              <a:rPr lang="en-US"/>
              <a:pPr/>
              <a:t>‹#›</a:t>
            </a:fld>
            <a:endParaRPr lang="en-US"/>
          </a:p>
        </p:txBody>
      </p:sp>
      <p:sp>
        <p:nvSpPr>
          <p:cNvPr id="9" name="Rectangle 16"/>
          <p:cNvSpPr>
            <a:spLocks noGrp="1" noChangeArrowheads="1"/>
          </p:cNvSpPr>
          <p:nvPr>
            <p:ph type="dt" sz="half" idx="12"/>
          </p:nvPr>
        </p:nvSpPr>
        <p:spPr/>
        <p:txBody>
          <a:bodyPr/>
          <a:lstStyle>
            <a:lvl1pPr>
              <a:defRPr>
                <a:ea typeface="+mn-ea"/>
              </a:defRPr>
            </a:lvl1pPr>
          </a:lstStyle>
          <a:p>
            <a:pPr>
              <a:defRPr/>
            </a:pPr>
            <a:endParaRPr lang="en-US"/>
          </a:p>
        </p:txBody>
      </p:sp>
    </p:spTree>
    <p:extLst>
      <p:ext uri="{BB962C8B-B14F-4D97-AF65-F5344CB8AC3E}">
        <p14:creationId xmlns:p14="http://schemas.microsoft.com/office/powerpoint/2010/main" val="25471427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2"/>
          <p:cNvSpPr>
            <a:spLocks noGrp="1" noChangeArrowheads="1"/>
          </p:cNvSpPr>
          <p:nvPr>
            <p:ph type="ftr" sz="quarter" idx="10"/>
          </p:nvPr>
        </p:nvSpPr>
        <p:spPr/>
        <p:txBody>
          <a:bodyPr/>
          <a:lstStyle>
            <a:lvl1pPr>
              <a:defRPr/>
            </a:lvl1pPr>
          </a:lstStyle>
          <a:p>
            <a:pPr>
              <a:defRPr/>
            </a:pPr>
            <a:endParaRPr lang="en-US"/>
          </a:p>
        </p:txBody>
      </p:sp>
      <p:sp>
        <p:nvSpPr>
          <p:cNvPr id="4" name="Rectangle 3"/>
          <p:cNvSpPr>
            <a:spLocks noGrp="1" noChangeArrowheads="1"/>
          </p:cNvSpPr>
          <p:nvPr>
            <p:ph type="sldNum" sz="quarter" idx="11"/>
          </p:nvPr>
        </p:nvSpPr>
        <p:spPr/>
        <p:txBody>
          <a:bodyPr/>
          <a:lstStyle>
            <a:lvl1pPr>
              <a:defRPr/>
            </a:lvl1pPr>
          </a:lstStyle>
          <a:p>
            <a:fld id="{3F388917-8594-F241-8699-B43E527424FA}" type="slidenum">
              <a:rPr lang="en-US"/>
              <a:pPr/>
              <a:t>‹#›</a:t>
            </a:fld>
            <a:endParaRPr lang="en-US"/>
          </a:p>
        </p:txBody>
      </p:sp>
      <p:sp>
        <p:nvSpPr>
          <p:cNvPr id="5" name="Rectangle 16"/>
          <p:cNvSpPr>
            <a:spLocks noGrp="1" noChangeArrowheads="1"/>
          </p:cNvSpPr>
          <p:nvPr>
            <p:ph type="dt" sz="half" idx="12"/>
          </p:nvPr>
        </p:nvSpPr>
        <p:spPr/>
        <p:txBody>
          <a:bodyPr/>
          <a:lstStyle>
            <a:lvl1pPr>
              <a:defRPr>
                <a:ea typeface="+mn-ea"/>
              </a:defRPr>
            </a:lvl1pPr>
          </a:lstStyle>
          <a:p>
            <a:pPr>
              <a:defRPr/>
            </a:pPr>
            <a:endParaRPr lang="en-US"/>
          </a:p>
        </p:txBody>
      </p:sp>
    </p:spTree>
    <p:extLst>
      <p:ext uri="{BB962C8B-B14F-4D97-AF65-F5344CB8AC3E}">
        <p14:creationId xmlns:p14="http://schemas.microsoft.com/office/powerpoint/2010/main" val="13613082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
          <p:cNvSpPr>
            <a:spLocks noGrp="1" noChangeArrowheads="1"/>
          </p:cNvSpPr>
          <p:nvPr>
            <p:ph type="ftr" sz="quarter" idx="10"/>
          </p:nvPr>
        </p:nvSpPr>
        <p:spPr/>
        <p:txBody>
          <a:bodyPr/>
          <a:lstStyle>
            <a:lvl1pPr>
              <a:defRPr/>
            </a:lvl1pPr>
          </a:lstStyle>
          <a:p>
            <a:pPr>
              <a:defRPr/>
            </a:pPr>
            <a:endParaRPr lang="en-US"/>
          </a:p>
        </p:txBody>
      </p:sp>
      <p:sp>
        <p:nvSpPr>
          <p:cNvPr id="3" name="Rectangle 3"/>
          <p:cNvSpPr>
            <a:spLocks noGrp="1" noChangeArrowheads="1"/>
          </p:cNvSpPr>
          <p:nvPr>
            <p:ph type="sldNum" sz="quarter" idx="11"/>
          </p:nvPr>
        </p:nvSpPr>
        <p:spPr/>
        <p:txBody>
          <a:bodyPr/>
          <a:lstStyle>
            <a:lvl1pPr>
              <a:defRPr/>
            </a:lvl1pPr>
          </a:lstStyle>
          <a:p>
            <a:fld id="{393C4A84-5C24-5442-AFFA-DFDA16CCD309}" type="slidenum">
              <a:rPr lang="en-US"/>
              <a:pPr/>
              <a:t>‹#›</a:t>
            </a:fld>
            <a:endParaRPr lang="en-US"/>
          </a:p>
        </p:txBody>
      </p:sp>
      <p:sp>
        <p:nvSpPr>
          <p:cNvPr id="4" name="Rectangle 16"/>
          <p:cNvSpPr>
            <a:spLocks noGrp="1" noChangeArrowheads="1"/>
          </p:cNvSpPr>
          <p:nvPr>
            <p:ph type="dt" sz="half" idx="12"/>
          </p:nvPr>
        </p:nvSpPr>
        <p:spPr/>
        <p:txBody>
          <a:bodyPr/>
          <a:lstStyle>
            <a:lvl1pPr>
              <a:defRPr>
                <a:ea typeface="+mn-ea"/>
              </a:defRPr>
            </a:lvl1pPr>
          </a:lstStyle>
          <a:p>
            <a:pPr>
              <a:defRPr/>
            </a:pPr>
            <a:endParaRPr lang="en-US"/>
          </a:p>
        </p:txBody>
      </p:sp>
    </p:spTree>
    <p:extLst>
      <p:ext uri="{BB962C8B-B14F-4D97-AF65-F5344CB8AC3E}">
        <p14:creationId xmlns:p14="http://schemas.microsoft.com/office/powerpoint/2010/main" val="18241078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ftr" sz="quarter" idx="10"/>
          </p:nvPr>
        </p:nvSpPr>
        <p:spPr/>
        <p:txBody>
          <a:bodyPr/>
          <a:lstStyle>
            <a:lvl1pPr>
              <a:defRPr/>
            </a:lvl1pPr>
          </a:lstStyle>
          <a:p>
            <a:pPr>
              <a:defRPr/>
            </a:pPr>
            <a:endParaRPr lang="en-US"/>
          </a:p>
        </p:txBody>
      </p:sp>
      <p:sp>
        <p:nvSpPr>
          <p:cNvPr id="6" name="Rectangle 3"/>
          <p:cNvSpPr>
            <a:spLocks noGrp="1" noChangeArrowheads="1"/>
          </p:cNvSpPr>
          <p:nvPr>
            <p:ph type="sldNum" sz="quarter" idx="11"/>
          </p:nvPr>
        </p:nvSpPr>
        <p:spPr/>
        <p:txBody>
          <a:bodyPr/>
          <a:lstStyle>
            <a:lvl1pPr>
              <a:defRPr/>
            </a:lvl1pPr>
          </a:lstStyle>
          <a:p>
            <a:fld id="{F5ACB857-9977-E049-97C5-B83ED88700A1}" type="slidenum">
              <a:rPr lang="en-US"/>
              <a:pPr/>
              <a:t>‹#›</a:t>
            </a:fld>
            <a:endParaRPr lang="en-US"/>
          </a:p>
        </p:txBody>
      </p:sp>
      <p:sp>
        <p:nvSpPr>
          <p:cNvPr id="7" name="Rectangle 16"/>
          <p:cNvSpPr>
            <a:spLocks noGrp="1" noChangeArrowheads="1"/>
          </p:cNvSpPr>
          <p:nvPr>
            <p:ph type="dt" sz="half" idx="12"/>
          </p:nvPr>
        </p:nvSpPr>
        <p:spPr/>
        <p:txBody>
          <a:bodyPr/>
          <a:lstStyle>
            <a:lvl1pPr>
              <a:defRPr>
                <a:ea typeface="+mn-ea"/>
              </a:defRPr>
            </a:lvl1pPr>
          </a:lstStyle>
          <a:p>
            <a:pPr>
              <a:defRPr/>
            </a:pPr>
            <a:endParaRPr lang="en-US"/>
          </a:p>
        </p:txBody>
      </p:sp>
    </p:spTree>
    <p:extLst>
      <p:ext uri="{BB962C8B-B14F-4D97-AF65-F5344CB8AC3E}">
        <p14:creationId xmlns:p14="http://schemas.microsoft.com/office/powerpoint/2010/main" val="811455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ftr" sz="quarter" idx="10"/>
          </p:nvPr>
        </p:nvSpPr>
        <p:spPr/>
        <p:txBody>
          <a:bodyPr/>
          <a:lstStyle>
            <a:lvl1pPr>
              <a:defRPr/>
            </a:lvl1pPr>
          </a:lstStyle>
          <a:p>
            <a:pPr>
              <a:defRPr/>
            </a:pPr>
            <a:endParaRPr lang="en-US"/>
          </a:p>
        </p:txBody>
      </p:sp>
      <p:sp>
        <p:nvSpPr>
          <p:cNvPr id="6" name="Rectangle 3"/>
          <p:cNvSpPr>
            <a:spLocks noGrp="1" noChangeArrowheads="1"/>
          </p:cNvSpPr>
          <p:nvPr>
            <p:ph type="sldNum" sz="quarter" idx="11"/>
          </p:nvPr>
        </p:nvSpPr>
        <p:spPr/>
        <p:txBody>
          <a:bodyPr/>
          <a:lstStyle>
            <a:lvl1pPr>
              <a:defRPr/>
            </a:lvl1pPr>
          </a:lstStyle>
          <a:p>
            <a:fld id="{FDB2469E-BED6-504D-92C8-4A9E616394C3}" type="slidenum">
              <a:rPr lang="en-US"/>
              <a:pPr/>
              <a:t>‹#›</a:t>
            </a:fld>
            <a:endParaRPr lang="en-US"/>
          </a:p>
        </p:txBody>
      </p:sp>
      <p:sp>
        <p:nvSpPr>
          <p:cNvPr id="7" name="Rectangle 16"/>
          <p:cNvSpPr>
            <a:spLocks noGrp="1" noChangeArrowheads="1"/>
          </p:cNvSpPr>
          <p:nvPr>
            <p:ph type="dt" sz="half" idx="12"/>
          </p:nvPr>
        </p:nvSpPr>
        <p:spPr/>
        <p:txBody>
          <a:bodyPr/>
          <a:lstStyle>
            <a:lvl1pPr>
              <a:defRPr>
                <a:ea typeface="+mn-ea"/>
              </a:defRPr>
            </a:lvl1pPr>
          </a:lstStyle>
          <a:p>
            <a:pPr>
              <a:defRPr/>
            </a:pPr>
            <a:endParaRPr lang="en-US"/>
          </a:p>
        </p:txBody>
      </p:sp>
    </p:spTree>
    <p:extLst>
      <p:ext uri="{BB962C8B-B14F-4D97-AF65-F5344CB8AC3E}">
        <p14:creationId xmlns:p14="http://schemas.microsoft.com/office/powerpoint/2010/main" val="266565397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82" name="Rectangle 2"/>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ea typeface="+mn-ea"/>
              </a:defRPr>
            </a:lvl1pPr>
          </a:lstStyle>
          <a:p>
            <a:pPr>
              <a:defRPr/>
            </a:pPr>
            <a:endParaRPr lang="en-US"/>
          </a:p>
        </p:txBody>
      </p:sp>
      <p:sp>
        <p:nvSpPr>
          <p:cNvPr id="20483" name="Rectangle 3"/>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Black" charset="0"/>
              </a:defRPr>
            </a:lvl1pPr>
          </a:lstStyle>
          <a:p>
            <a:fld id="{C3F5576D-88BC-DC43-B91C-6279D199D644}" type="slidenum">
              <a:rPr lang="en-US"/>
              <a:pPr/>
              <a:t>‹#›</a:t>
            </a:fld>
            <a:endParaRPr lang="en-US"/>
          </a:p>
        </p:txBody>
      </p:sp>
      <p:grpSp>
        <p:nvGrpSpPr>
          <p:cNvPr id="1028" name="Group 4"/>
          <p:cNvGrpSpPr>
            <a:grpSpLocks/>
          </p:cNvGrpSpPr>
          <p:nvPr/>
        </p:nvGrpSpPr>
        <p:grpSpPr bwMode="auto">
          <a:xfrm>
            <a:off x="0" y="0"/>
            <a:ext cx="9144000" cy="546100"/>
            <a:chOff x="0" y="0"/>
            <a:chExt cx="5760" cy="344"/>
          </a:xfrm>
        </p:grpSpPr>
        <p:sp>
          <p:nvSpPr>
            <p:cNvPr id="20485" name="Rectangle 5"/>
            <p:cNvSpPr>
              <a:spLocks noChangeArrowheads="1"/>
            </p:cNvSpPr>
            <p:nvPr/>
          </p:nvSpPr>
          <p:spPr bwMode="auto">
            <a:xfrm>
              <a:off x="0" y="0"/>
              <a:ext cx="180" cy="336"/>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a:defRPr/>
              </a:pPr>
              <a:endParaRPr lang="en-US" sz="2400">
                <a:latin typeface="Times New Roman" pitchFamily="18" charset="0"/>
                <a:ea typeface="+mn-ea"/>
              </a:endParaRPr>
            </a:p>
          </p:txBody>
        </p:sp>
        <p:sp>
          <p:nvSpPr>
            <p:cNvPr id="20486" name="Rectangle 6"/>
            <p:cNvSpPr>
              <a:spLocks noChangeArrowheads="1"/>
            </p:cNvSpPr>
            <p:nvPr/>
          </p:nvSpPr>
          <p:spPr bwMode="auto">
            <a:xfrm>
              <a:off x="260" y="85"/>
              <a:ext cx="5500" cy="173"/>
            </a:xfrm>
            <a:prstGeom prst="rect">
              <a:avLst/>
            </a:prstGeom>
            <a:gradFill rotWithShape="0">
              <a:gsLst>
                <a:gs pos="0">
                  <a:schemeClr val="bg2"/>
                </a:gs>
                <a:gs pos="100000">
                  <a:schemeClr val="bg1"/>
                </a:gs>
              </a:gsLst>
              <a:lin ang="0" scaled="1"/>
            </a:gradFill>
            <a:ln w="9525">
              <a:noFill/>
              <a:miter lim="800000"/>
              <a:headEnd/>
              <a:tailEnd/>
            </a:ln>
          </p:spPr>
          <p:txBody>
            <a:bodyPr/>
            <a:lstStyle/>
            <a:p>
              <a:pPr>
                <a:defRPr/>
              </a:pPr>
              <a:endParaRPr lang="en-US" sz="2400">
                <a:latin typeface="Times New Roman" pitchFamily="18" charset="0"/>
                <a:ea typeface="+mn-ea"/>
              </a:endParaRPr>
            </a:p>
          </p:txBody>
        </p:sp>
        <p:sp>
          <p:nvSpPr>
            <p:cNvPr id="20487" name="Rectangle 7"/>
            <p:cNvSpPr>
              <a:spLocks noChangeArrowheads="1"/>
            </p:cNvSpPr>
            <p:nvPr/>
          </p:nvSpPr>
          <p:spPr bwMode="auto">
            <a:xfrm>
              <a:off x="258" y="85"/>
              <a:ext cx="87" cy="89"/>
            </a:xfrm>
            <a:prstGeom prst="rect">
              <a:avLst/>
            </a:prstGeom>
            <a:solidFill>
              <a:schemeClr val="folHlink"/>
            </a:solidFill>
            <a:ln w="9525">
              <a:noFill/>
              <a:miter lim="800000"/>
              <a:headEnd/>
              <a:tailEnd/>
            </a:ln>
          </p:spPr>
          <p:txBody>
            <a:bodyPr/>
            <a:lstStyle/>
            <a:p>
              <a:pPr>
                <a:defRPr/>
              </a:pPr>
              <a:endParaRPr lang="en-US">
                <a:solidFill>
                  <a:schemeClr val="hlink"/>
                </a:solidFill>
                <a:ea typeface="+mn-ea"/>
              </a:endParaRPr>
            </a:p>
          </p:txBody>
        </p:sp>
        <p:sp>
          <p:nvSpPr>
            <p:cNvPr id="20488" name="Rectangle 8"/>
            <p:cNvSpPr>
              <a:spLocks noChangeArrowheads="1"/>
            </p:cNvSpPr>
            <p:nvPr/>
          </p:nvSpPr>
          <p:spPr bwMode="auto">
            <a:xfrm>
              <a:off x="345" y="0"/>
              <a:ext cx="88" cy="87"/>
            </a:xfrm>
            <a:prstGeom prst="rect">
              <a:avLst/>
            </a:prstGeom>
            <a:solidFill>
              <a:schemeClr val="folHlink"/>
            </a:solidFill>
            <a:ln w="9525">
              <a:noFill/>
              <a:miter lim="800000"/>
              <a:headEnd/>
              <a:tailEnd/>
            </a:ln>
          </p:spPr>
          <p:txBody>
            <a:bodyPr/>
            <a:lstStyle/>
            <a:p>
              <a:pPr>
                <a:defRPr/>
              </a:pPr>
              <a:endParaRPr lang="en-US">
                <a:solidFill>
                  <a:schemeClr val="hlink"/>
                </a:solidFill>
                <a:ea typeface="+mn-ea"/>
              </a:endParaRPr>
            </a:p>
          </p:txBody>
        </p:sp>
        <p:sp>
          <p:nvSpPr>
            <p:cNvPr id="20489" name="Rectangle 9"/>
            <p:cNvSpPr>
              <a:spLocks noChangeArrowheads="1"/>
            </p:cNvSpPr>
            <p:nvPr/>
          </p:nvSpPr>
          <p:spPr bwMode="auto">
            <a:xfrm>
              <a:off x="345" y="85"/>
              <a:ext cx="88" cy="89"/>
            </a:xfrm>
            <a:prstGeom prst="rect">
              <a:avLst/>
            </a:prstGeom>
            <a:solidFill>
              <a:schemeClr val="accent2"/>
            </a:solidFill>
            <a:ln w="9525">
              <a:noFill/>
              <a:miter lim="800000"/>
              <a:headEnd/>
              <a:tailEnd/>
            </a:ln>
          </p:spPr>
          <p:txBody>
            <a:bodyPr/>
            <a:lstStyle/>
            <a:p>
              <a:pPr>
                <a:defRPr/>
              </a:pPr>
              <a:endParaRPr lang="en-US">
                <a:solidFill>
                  <a:schemeClr val="accent2"/>
                </a:solidFill>
                <a:ea typeface="+mn-ea"/>
              </a:endParaRPr>
            </a:p>
          </p:txBody>
        </p:sp>
        <p:sp>
          <p:nvSpPr>
            <p:cNvPr id="20490" name="Rectangle 10"/>
            <p:cNvSpPr>
              <a:spLocks noChangeArrowheads="1"/>
            </p:cNvSpPr>
            <p:nvPr/>
          </p:nvSpPr>
          <p:spPr bwMode="auto">
            <a:xfrm>
              <a:off x="173" y="173"/>
              <a:ext cx="86" cy="87"/>
            </a:xfrm>
            <a:prstGeom prst="rect">
              <a:avLst/>
            </a:prstGeom>
            <a:solidFill>
              <a:schemeClr val="folHlink"/>
            </a:solidFill>
            <a:ln w="9525">
              <a:noFill/>
              <a:miter lim="800000"/>
              <a:headEnd/>
              <a:tailEnd/>
            </a:ln>
          </p:spPr>
          <p:txBody>
            <a:bodyPr/>
            <a:lstStyle/>
            <a:p>
              <a:pPr>
                <a:defRPr/>
              </a:pPr>
              <a:endParaRPr lang="en-US">
                <a:solidFill>
                  <a:schemeClr val="hlink"/>
                </a:solidFill>
                <a:ea typeface="+mn-ea"/>
              </a:endParaRPr>
            </a:p>
          </p:txBody>
        </p:sp>
        <p:sp>
          <p:nvSpPr>
            <p:cNvPr id="20491" name="Rectangle 11"/>
            <p:cNvSpPr>
              <a:spLocks noChangeArrowheads="1"/>
            </p:cNvSpPr>
            <p:nvPr/>
          </p:nvSpPr>
          <p:spPr bwMode="auto">
            <a:xfrm>
              <a:off x="83" y="86"/>
              <a:ext cx="89" cy="87"/>
            </a:xfrm>
            <a:prstGeom prst="rect">
              <a:avLst/>
            </a:prstGeom>
            <a:solidFill>
              <a:schemeClr val="bg2"/>
            </a:solidFill>
            <a:ln w="9525">
              <a:noFill/>
              <a:miter lim="800000"/>
              <a:headEnd/>
              <a:tailEnd/>
            </a:ln>
          </p:spPr>
          <p:txBody>
            <a:bodyPr/>
            <a:lstStyle/>
            <a:p>
              <a:pPr>
                <a:defRPr/>
              </a:pPr>
              <a:endParaRPr lang="en-US" sz="2400">
                <a:latin typeface="Times New Roman" pitchFamily="18" charset="0"/>
                <a:ea typeface="+mn-ea"/>
              </a:endParaRPr>
            </a:p>
          </p:txBody>
        </p:sp>
        <p:sp>
          <p:nvSpPr>
            <p:cNvPr id="20492" name="Rectangle 12"/>
            <p:cNvSpPr>
              <a:spLocks noChangeArrowheads="1"/>
            </p:cNvSpPr>
            <p:nvPr/>
          </p:nvSpPr>
          <p:spPr bwMode="auto">
            <a:xfrm>
              <a:off x="258" y="171"/>
              <a:ext cx="87" cy="87"/>
            </a:xfrm>
            <a:prstGeom prst="rect">
              <a:avLst/>
            </a:prstGeom>
            <a:solidFill>
              <a:schemeClr val="accent2"/>
            </a:solidFill>
            <a:ln w="9525">
              <a:noFill/>
              <a:miter lim="800000"/>
              <a:headEnd/>
              <a:tailEnd/>
            </a:ln>
          </p:spPr>
          <p:txBody>
            <a:bodyPr/>
            <a:lstStyle/>
            <a:p>
              <a:pPr>
                <a:defRPr/>
              </a:pPr>
              <a:endParaRPr lang="en-US">
                <a:solidFill>
                  <a:schemeClr val="accent2"/>
                </a:solidFill>
                <a:ea typeface="+mn-ea"/>
              </a:endParaRPr>
            </a:p>
          </p:txBody>
        </p:sp>
        <p:sp>
          <p:nvSpPr>
            <p:cNvPr id="20493" name="Rectangle 13"/>
            <p:cNvSpPr>
              <a:spLocks noChangeArrowheads="1"/>
            </p:cNvSpPr>
            <p:nvPr/>
          </p:nvSpPr>
          <p:spPr bwMode="auto">
            <a:xfrm>
              <a:off x="173" y="258"/>
              <a:ext cx="86" cy="86"/>
            </a:xfrm>
            <a:prstGeom prst="rect">
              <a:avLst/>
            </a:prstGeom>
            <a:solidFill>
              <a:schemeClr val="accent2"/>
            </a:solidFill>
            <a:ln w="9525">
              <a:noFill/>
              <a:miter lim="800000"/>
              <a:headEnd/>
              <a:tailEnd/>
            </a:ln>
          </p:spPr>
          <p:txBody>
            <a:bodyPr/>
            <a:lstStyle/>
            <a:p>
              <a:pPr>
                <a:defRPr/>
              </a:pPr>
              <a:endParaRPr lang="en-US">
                <a:solidFill>
                  <a:schemeClr val="accent2"/>
                </a:solidFill>
                <a:ea typeface="+mn-ea"/>
              </a:endParaRPr>
            </a:p>
          </p:txBody>
        </p:sp>
      </p:grpSp>
      <p:sp>
        <p:nvSpPr>
          <p:cNvPr id="1029" name="Rectangle 14"/>
          <p:cNvSpPr>
            <a:spLocks noGrp="1" noChangeArrowheads="1"/>
          </p:cNvSpPr>
          <p:nvPr>
            <p:ph type="title"/>
          </p:nvPr>
        </p:nvSpPr>
        <p:spPr bwMode="auto">
          <a:xfrm>
            <a:off x="457200" y="457200"/>
            <a:ext cx="822960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30" name="Rectangle 15"/>
          <p:cNvSpPr>
            <a:spLocks noGrp="1" noChangeArrowheads="1"/>
          </p:cNvSpPr>
          <p:nvPr>
            <p:ph type="body" idx="1"/>
          </p:nvPr>
        </p:nvSpPr>
        <p:spPr bwMode="auto">
          <a:xfrm>
            <a:off x="457200" y="1981200"/>
            <a:ext cx="8229600" cy="388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0496" name="Rectangle 16"/>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fld id="{0C3A502F-DF9E-EB40-AFEA-E2FBF8D468B0}" type="datetimeFigureOut">
              <a:rPr lang="en-US"/>
              <a:pPr/>
              <a:t>10/18/11</a:t>
            </a:fld>
            <a:endParaRPr lang="en-US"/>
          </a:p>
        </p:txBody>
      </p:sp>
    </p:spTree>
  </p:cSld>
  <p:clrMap bg1="lt1" tx1="dk1" bg2="lt2" tx2="dk2" accent1="accent1" accent2="accent2" accent3="accent3" accent4="accent4" accent5="accent5" accent6="accent6" hlink="hlink" folHlink="folHlink"/>
  <p:sldLayoutIdLst>
    <p:sldLayoutId id="2147483809" r:id="rId1"/>
    <p:sldLayoutId id="2147483810" r:id="rId2"/>
    <p:sldLayoutId id="2147483811" r:id="rId3"/>
    <p:sldLayoutId id="2147483812" r:id="rId4"/>
    <p:sldLayoutId id="2147483813" r:id="rId5"/>
    <p:sldLayoutId id="2147483814" r:id="rId6"/>
    <p:sldLayoutId id="2147483815" r:id="rId7"/>
    <p:sldLayoutId id="2147483816" r:id="rId8"/>
    <p:sldLayoutId id="2147483817" r:id="rId9"/>
    <p:sldLayoutId id="2147483818" r:id="rId10"/>
    <p:sldLayoutId id="2147483819" r:id="rId11"/>
  </p:sldLayoutIdLst>
  <p:timing>
    <p:tnLst>
      <p:par>
        <p:cTn xmlns:p14="http://schemas.microsoft.com/office/powerpoint/2010/main" id="1" dur="indefinite" restart="never" nodeType="tmRoot"/>
      </p:par>
    </p:tnLst>
  </p:timing>
  <p:txStyles>
    <p:titleStyle>
      <a:lvl1pPr algn="l" rtl="0" eaLnBrk="0" fontAlgn="base" hangingPunct="0">
        <a:spcBef>
          <a:spcPct val="0"/>
        </a:spcBef>
        <a:spcAft>
          <a:spcPct val="0"/>
        </a:spcAft>
        <a:defRPr sz="4400">
          <a:solidFill>
            <a:schemeClr val="tx1"/>
          </a:solidFill>
          <a:latin typeface="+mj-lt"/>
          <a:ea typeface="ＭＳ Ｐゴシック" charset="0"/>
          <a:cs typeface="+mj-cs"/>
        </a:defRPr>
      </a:lvl1pPr>
      <a:lvl2pPr algn="l" rtl="0" eaLnBrk="0" fontAlgn="base" hangingPunct="0">
        <a:spcBef>
          <a:spcPct val="0"/>
        </a:spcBef>
        <a:spcAft>
          <a:spcPct val="0"/>
        </a:spcAft>
        <a:defRPr sz="4400">
          <a:solidFill>
            <a:schemeClr val="tx1"/>
          </a:solidFill>
          <a:latin typeface="Arial" charset="0"/>
          <a:ea typeface="ＭＳ Ｐゴシック" charset="0"/>
          <a:cs typeface="Arial" charset="0"/>
        </a:defRPr>
      </a:lvl2pPr>
      <a:lvl3pPr algn="l" rtl="0" eaLnBrk="0" fontAlgn="base" hangingPunct="0">
        <a:spcBef>
          <a:spcPct val="0"/>
        </a:spcBef>
        <a:spcAft>
          <a:spcPct val="0"/>
        </a:spcAft>
        <a:defRPr sz="4400">
          <a:solidFill>
            <a:schemeClr val="tx1"/>
          </a:solidFill>
          <a:latin typeface="Arial" charset="0"/>
          <a:ea typeface="ＭＳ Ｐゴシック" charset="0"/>
          <a:cs typeface="Arial" charset="0"/>
        </a:defRPr>
      </a:lvl3pPr>
      <a:lvl4pPr algn="l" rtl="0" eaLnBrk="0" fontAlgn="base" hangingPunct="0">
        <a:spcBef>
          <a:spcPct val="0"/>
        </a:spcBef>
        <a:spcAft>
          <a:spcPct val="0"/>
        </a:spcAft>
        <a:defRPr sz="4400">
          <a:solidFill>
            <a:schemeClr val="tx1"/>
          </a:solidFill>
          <a:latin typeface="Arial" charset="0"/>
          <a:ea typeface="ＭＳ Ｐゴシック" charset="0"/>
          <a:cs typeface="Arial" charset="0"/>
        </a:defRPr>
      </a:lvl4pPr>
      <a:lvl5pPr algn="l" rtl="0" eaLnBrk="0" fontAlgn="base" hangingPunct="0">
        <a:spcBef>
          <a:spcPct val="0"/>
        </a:spcBef>
        <a:spcAft>
          <a:spcPct val="0"/>
        </a:spcAft>
        <a:defRPr sz="4400">
          <a:solidFill>
            <a:schemeClr val="tx1"/>
          </a:solidFill>
          <a:latin typeface="Arial" charset="0"/>
          <a:ea typeface="ＭＳ Ｐゴシック" charset="0"/>
          <a:cs typeface="Arial" charset="0"/>
        </a:defRPr>
      </a:lvl5pPr>
      <a:lvl6pPr marL="457200" algn="l" rtl="0" eaLnBrk="1" fontAlgn="base" hangingPunct="1">
        <a:spcBef>
          <a:spcPct val="0"/>
        </a:spcBef>
        <a:spcAft>
          <a:spcPct val="0"/>
        </a:spcAft>
        <a:defRPr sz="4400">
          <a:solidFill>
            <a:schemeClr val="tx1"/>
          </a:solidFill>
          <a:latin typeface="Arial" charset="0"/>
          <a:cs typeface="Arial" charset="0"/>
        </a:defRPr>
      </a:lvl6pPr>
      <a:lvl7pPr marL="914400" algn="l" rtl="0" eaLnBrk="1" fontAlgn="base" hangingPunct="1">
        <a:spcBef>
          <a:spcPct val="0"/>
        </a:spcBef>
        <a:spcAft>
          <a:spcPct val="0"/>
        </a:spcAft>
        <a:defRPr sz="4400">
          <a:solidFill>
            <a:schemeClr val="tx1"/>
          </a:solidFill>
          <a:latin typeface="Arial" charset="0"/>
          <a:cs typeface="Arial" charset="0"/>
        </a:defRPr>
      </a:lvl7pPr>
      <a:lvl8pPr marL="1371600" algn="l" rtl="0" eaLnBrk="1" fontAlgn="base" hangingPunct="1">
        <a:spcBef>
          <a:spcPct val="0"/>
        </a:spcBef>
        <a:spcAft>
          <a:spcPct val="0"/>
        </a:spcAft>
        <a:defRPr sz="4400">
          <a:solidFill>
            <a:schemeClr val="tx1"/>
          </a:solidFill>
          <a:latin typeface="Arial" charset="0"/>
          <a:cs typeface="Arial" charset="0"/>
        </a:defRPr>
      </a:lvl8pPr>
      <a:lvl9pPr marL="1828800" algn="l" rtl="0" eaLnBrk="1" fontAlgn="base" hangingPunct="1">
        <a:spcBef>
          <a:spcPct val="0"/>
        </a:spcBef>
        <a:spcAft>
          <a:spcPct val="0"/>
        </a:spcAft>
        <a:defRPr sz="4400">
          <a:solidFill>
            <a:schemeClr val="tx1"/>
          </a:solidFill>
          <a:latin typeface="Arial" charset="0"/>
          <a:cs typeface="Arial" charset="0"/>
        </a:defRPr>
      </a:lvl9pPr>
    </p:titleStyle>
    <p:bodyStyle>
      <a:lvl1pPr marL="342900" indent="-342900" algn="l" rtl="0" eaLnBrk="0" fontAlgn="base" hangingPunct="0">
        <a:spcBef>
          <a:spcPct val="20000"/>
        </a:spcBef>
        <a:spcAft>
          <a:spcPct val="0"/>
        </a:spcAft>
        <a:buClr>
          <a:schemeClr val="bg2"/>
        </a:buClr>
        <a:buSzPct val="75000"/>
        <a:buFont typeface="Wingdings" charset="0"/>
        <a:buChar char="n"/>
        <a:defRPr sz="3200">
          <a:solidFill>
            <a:schemeClr val="tx1"/>
          </a:solidFill>
          <a:latin typeface="+mn-lt"/>
          <a:ea typeface="ＭＳ Ｐゴシック" charset="0"/>
          <a:cs typeface="+mn-cs"/>
        </a:defRPr>
      </a:lvl1pPr>
      <a:lvl2pPr marL="742950" indent="-285750" algn="l" rtl="0" eaLnBrk="0" fontAlgn="base" hangingPunct="0">
        <a:spcBef>
          <a:spcPct val="20000"/>
        </a:spcBef>
        <a:spcAft>
          <a:spcPct val="0"/>
        </a:spcAft>
        <a:buClr>
          <a:schemeClr val="accent2"/>
        </a:buClr>
        <a:buSzPct val="80000"/>
        <a:buFont typeface="Wingdings" charset="0"/>
        <a:buChar char="¨"/>
        <a:defRPr sz="2800">
          <a:solidFill>
            <a:schemeClr val="tx1"/>
          </a:solidFill>
          <a:latin typeface="+mn-lt"/>
          <a:ea typeface="Arial" charset="0"/>
          <a:cs typeface="+mn-cs"/>
        </a:defRPr>
      </a:lvl2pPr>
      <a:lvl3pPr marL="1143000" indent="-228600" algn="l" rtl="0" eaLnBrk="0" fontAlgn="base" hangingPunct="0">
        <a:spcBef>
          <a:spcPct val="20000"/>
        </a:spcBef>
        <a:spcAft>
          <a:spcPct val="0"/>
        </a:spcAft>
        <a:buClr>
          <a:schemeClr val="bg2"/>
        </a:buClr>
        <a:buSzPct val="65000"/>
        <a:buFont typeface="Wingdings" charset="0"/>
        <a:buChar char="n"/>
        <a:defRPr sz="2400">
          <a:solidFill>
            <a:schemeClr val="tx1"/>
          </a:solidFill>
          <a:latin typeface="+mn-lt"/>
          <a:ea typeface="Arial" charset="0"/>
          <a:cs typeface="+mn-cs"/>
        </a:defRPr>
      </a:lvl3pPr>
      <a:lvl4pPr marL="1600200" indent="-228600" algn="l" rtl="0" eaLnBrk="0" fontAlgn="base" hangingPunct="0">
        <a:spcBef>
          <a:spcPct val="20000"/>
        </a:spcBef>
        <a:spcAft>
          <a:spcPct val="0"/>
        </a:spcAft>
        <a:buClr>
          <a:schemeClr val="accent2"/>
        </a:buClr>
        <a:buSzPct val="70000"/>
        <a:buFont typeface="Wingdings" charset="0"/>
        <a:buChar char="¨"/>
        <a:defRPr sz="2000">
          <a:solidFill>
            <a:schemeClr val="tx1"/>
          </a:solidFill>
          <a:latin typeface="+mn-lt"/>
          <a:ea typeface="Arial" charset="0"/>
          <a:cs typeface="+mn-cs"/>
        </a:defRPr>
      </a:lvl4pPr>
      <a:lvl5pPr marL="2057400" indent="-228600" algn="l" rtl="0" eaLnBrk="0" fontAlgn="base" hangingPunct="0">
        <a:spcBef>
          <a:spcPct val="20000"/>
        </a:spcBef>
        <a:spcAft>
          <a:spcPct val="0"/>
        </a:spcAft>
        <a:buClr>
          <a:schemeClr val="bg2"/>
        </a:buClr>
        <a:buFont typeface="Wingdings" charset="0"/>
        <a:buChar char="§"/>
        <a:defRPr sz="2000">
          <a:solidFill>
            <a:schemeClr val="tx1"/>
          </a:solidFill>
          <a:latin typeface="+mn-lt"/>
          <a:ea typeface="Arial" charset="0"/>
          <a:cs typeface="+mn-cs"/>
        </a:defRPr>
      </a:lvl5pPr>
      <a:lvl6pPr marL="2514600" indent="-228600" algn="l" rtl="0" eaLnBrk="1" fontAlgn="base" hangingPunct="1">
        <a:spcBef>
          <a:spcPct val="20000"/>
        </a:spcBef>
        <a:spcAft>
          <a:spcPct val="0"/>
        </a:spcAft>
        <a:buClr>
          <a:schemeClr val="bg2"/>
        </a:buClr>
        <a:buFont typeface="Wingdings" pitchFamily="2" charset="2"/>
        <a:buChar char="§"/>
        <a:defRPr sz="2000">
          <a:solidFill>
            <a:schemeClr val="tx1"/>
          </a:solidFill>
          <a:latin typeface="+mn-lt"/>
          <a:cs typeface="+mn-cs"/>
        </a:defRPr>
      </a:lvl6pPr>
      <a:lvl7pPr marL="2971800" indent="-228600" algn="l" rtl="0" eaLnBrk="1" fontAlgn="base" hangingPunct="1">
        <a:spcBef>
          <a:spcPct val="20000"/>
        </a:spcBef>
        <a:spcAft>
          <a:spcPct val="0"/>
        </a:spcAft>
        <a:buClr>
          <a:schemeClr val="bg2"/>
        </a:buClr>
        <a:buFont typeface="Wingdings" pitchFamily="2" charset="2"/>
        <a:buChar char="§"/>
        <a:defRPr sz="2000">
          <a:solidFill>
            <a:schemeClr val="tx1"/>
          </a:solidFill>
          <a:latin typeface="+mn-lt"/>
          <a:cs typeface="+mn-cs"/>
        </a:defRPr>
      </a:lvl7pPr>
      <a:lvl8pPr marL="3429000" indent="-228600" algn="l" rtl="0" eaLnBrk="1" fontAlgn="base" hangingPunct="1">
        <a:spcBef>
          <a:spcPct val="20000"/>
        </a:spcBef>
        <a:spcAft>
          <a:spcPct val="0"/>
        </a:spcAft>
        <a:buClr>
          <a:schemeClr val="bg2"/>
        </a:buClr>
        <a:buFont typeface="Wingdings" pitchFamily="2" charset="2"/>
        <a:buChar char="§"/>
        <a:defRPr sz="2000">
          <a:solidFill>
            <a:schemeClr val="tx1"/>
          </a:solidFill>
          <a:latin typeface="+mn-lt"/>
          <a:cs typeface="+mn-cs"/>
        </a:defRPr>
      </a:lvl8pPr>
      <a:lvl9pPr marL="3886200" indent="-228600" algn="l" rtl="0" eaLnBrk="1" fontAlgn="base" hangingPunct="1">
        <a:spcBef>
          <a:spcPct val="20000"/>
        </a:spcBef>
        <a:spcAft>
          <a:spcPct val="0"/>
        </a:spcAft>
        <a:buClr>
          <a:schemeClr val="bg2"/>
        </a:buClr>
        <a:buFont typeface="Wingdings" pitchFamily="2" charset="2"/>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ncbi.nlm.nih.gov/pubmed/20010013"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e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e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4"/>
          <p:cNvSpPr txBox="1">
            <a:spLocks noChangeArrowheads="1"/>
          </p:cNvSpPr>
          <p:nvPr/>
        </p:nvSpPr>
        <p:spPr bwMode="auto">
          <a:xfrm>
            <a:off x="2422525" y="569913"/>
            <a:ext cx="184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endParaRPr lang="en-US">
              <a:solidFill>
                <a:srgbClr val="000000"/>
              </a:solidFill>
            </a:endParaRPr>
          </a:p>
        </p:txBody>
      </p:sp>
      <p:pic>
        <p:nvPicPr>
          <p:cNvPr id="13315" name="Picture 6" descr="Med_CHIP_logo"/>
          <p:cNvPicPr>
            <a:picLocks noChangeAspect="1" noChangeArrowheads="1"/>
          </p:cNvPicPr>
          <p:nvPr/>
        </p:nvPicPr>
        <p:blipFill>
          <a:blip r:embed="rId3">
            <a:extLst>
              <a:ext uri="{28A0092B-C50C-407E-A947-70E740481C1C}">
                <a14:useLocalDpi xmlns:a14="http://schemas.microsoft.com/office/drawing/2010/main" val="0"/>
              </a:ext>
            </a:extLst>
          </a:blip>
          <a:srcRect l="14999" t="37334" r="19000" b="39999"/>
          <a:stretch>
            <a:fillRect/>
          </a:stretch>
        </p:blipFill>
        <p:spPr bwMode="auto">
          <a:xfrm>
            <a:off x="3657600" y="457200"/>
            <a:ext cx="4826000" cy="120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6" name="Title 9"/>
          <p:cNvSpPr>
            <a:spLocks noGrp="1"/>
          </p:cNvSpPr>
          <p:nvPr>
            <p:ph type="ctrTitle"/>
          </p:nvPr>
        </p:nvSpPr>
        <p:spPr/>
        <p:txBody>
          <a:bodyPr/>
          <a:lstStyle/>
          <a:p>
            <a:pPr eaLnBrk="1" hangingPunct="1">
              <a:lnSpc>
                <a:spcPct val="80000"/>
              </a:lnSpc>
            </a:pPr>
            <a:r>
              <a:rPr lang="en-US" sz="2800" b="1" dirty="0">
                <a:latin typeface="Arial" charset="0"/>
                <a:cs typeface="Arial" charset="0"/>
              </a:rPr>
              <a:t/>
            </a:r>
            <a:br>
              <a:rPr lang="en-US" sz="2800" b="1" dirty="0">
                <a:latin typeface="Arial" charset="0"/>
                <a:cs typeface="Arial" charset="0"/>
              </a:rPr>
            </a:br>
            <a:r>
              <a:rPr lang="en-US" sz="2800" b="1" dirty="0">
                <a:latin typeface="Arial" charset="0"/>
                <a:cs typeface="Arial" charset="0"/>
              </a:rPr>
              <a:t>Barriers to Meaningful Use in Medicaid</a:t>
            </a:r>
            <a:br>
              <a:rPr lang="en-US" sz="2800" b="1" dirty="0">
                <a:latin typeface="Arial" charset="0"/>
                <a:cs typeface="Arial" charset="0"/>
              </a:rPr>
            </a:br>
            <a:r>
              <a:rPr lang="en-US" sz="2800" b="1" dirty="0">
                <a:latin typeface="Arial" charset="0"/>
                <a:cs typeface="Arial" charset="0"/>
              </a:rPr>
              <a:t/>
            </a:r>
            <a:br>
              <a:rPr lang="en-US" sz="2800" b="1" dirty="0">
                <a:latin typeface="Arial" charset="0"/>
                <a:cs typeface="Arial" charset="0"/>
              </a:rPr>
            </a:br>
            <a:r>
              <a:rPr lang="en-US" sz="2400" dirty="0">
                <a:latin typeface="Arial" charset="0"/>
                <a:cs typeface="Arial" charset="0"/>
              </a:rPr>
              <a:t>2011 AHRQ Annual Conference</a:t>
            </a:r>
            <a:br>
              <a:rPr lang="en-US" sz="2400" dirty="0">
                <a:latin typeface="Arial" charset="0"/>
                <a:cs typeface="Arial" charset="0"/>
              </a:rPr>
            </a:br>
            <a:r>
              <a:rPr lang="en-US" sz="2400" dirty="0">
                <a:latin typeface="Arial" charset="0"/>
                <a:cs typeface="Arial" charset="0"/>
              </a:rPr>
              <a:t/>
            </a:r>
            <a:br>
              <a:rPr lang="en-US" sz="2400" dirty="0">
                <a:latin typeface="Arial" charset="0"/>
                <a:cs typeface="Arial" charset="0"/>
              </a:rPr>
            </a:br>
            <a:r>
              <a:rPr lang="en-US" sz="2400" dirty="0">
                <a:latin typeface="Arial" charset="0"/>
                <a:cs typeface="Arial" charset="0"/>
              </a:rPr>
              <a:t>September 19, 2011</a:t>
            </a:r>
            <a:r>
              <a:rPr lang="en-US" sz="2800" dirty="0">
                <a:latin typeface="Arial" charset="0"/>
                <a:cs typeface="Arial" charset="0"/>
              </a:rPr>
              <a:t/>
            </a:r>
            <a:br>
              <a:rPr lang="en-US" sz="2800" dirty="0">
                <a:latin typeface="Arial" charset="0"/>
                <a:cs typeface="Arial" charset="0"/>
              </a:rPr>
            </a:br>
            <a:endParaRPr lang="en-US" sz="2800" dirty="0">
              <a:latin typeface="Arial" charset="0"/>
              <a:cs typeface="Arial" charset="0"/>
            </a:endParaRPr>
          </a:p>
        </p:txBody>
      </p:sp>
      <p:sp>
        <p:nvSpPr>
          <p:cNvPr id="13317" name="Subtitle 10"/>
          <p:cNvSpPr>
            <a:spLocks noGrp="1"/>
          </p:cNvSpPr>
          <p:nvPr>
            <p:ph type="subTitle" idx="1"/>
          </p:nvPr>
        </p:nvSpPr>
        <p:spPr>
          <a:xfrm>
            <a:off x="2971800" y="4267200"/>
            <a:ext cx="6019800" cy="2438400"/>
          </a:xfrm>
        </p:spPr>
        <p:txBody>
          <a:bodyPr/>
          <a:lstStyle/>
          <a:p>
            <a:pPr eaLnBrk="1" hangingPunct="1">
              <a:buFont typeface="Wingdings" charset="0"/>
              <a:buNone/>
            </a:pPr>
            <a:r>
              <a:rPr lang="en-US" sz="1800" dirty="0">
                <a:latin typeface="Arial" charset="0"/>
                <a:cs typeface="Arial" charset="0"/>
              </a:rPr>
              <a:t>Presented by:</a:t>
            </a:r>
          </a:p>
          <a:p>
            <a:pPr eaLnBrk="1" hangingPunct="1">
              <a:buFont typeface="Wingdings" charset="0"/>
              <a:buNone/>
            </a:pPr>
            <a:endParaRPr lang="en-US" sz="1800" b="1" dirty="0">
              <a:latin typeface="Arial" charset="0"/>
              <a:cs typeface="Arial" charset="0"/>
            </a:endParaRPr>
          </a:p>
          <a:p>
            <a:pPr eaLnBrk="1" hangingPunct="1">
              <a:buFont typeface="Wingdings" charset="0"/>
              <a:buNone/>
            </a:pPr>
            <a:r>
              <a:rPr lang="en-US" sz="1800" dirty="0">
                <a:latin typeface="Arial" charset="0"/>
                <a:cs typeface="Arial" charset="0"/>
              </a:rPr>
              <a:t>Heather Johnson-</a:t>
            </a:r>
            <a:r>
              <a:rPr lang="en-US" sz="1800" dirty="0" err="1">
                <a:latin typeface="Arial" charset="0"/>
                <a:cs typeface="Arial" charset="0"/>
              </a:rPr>
              <a:t>Skrivanek</a:t>
            </a:r>
            <a:r>
              <a:rPr lang="en-US" sz="1800" dirty="0">
                <a:latin typeface="Arial" charset="0"/>
                <a:cs typeface="Arial" charset="0"/>
              </a:rPr>
              <a:t>, AHRQ</a:t>
            </a:r>
          </a:p>
          <a:p>
            <a:pPr eaLnBrk="1" hangingPunct="1">
              <a:buFont typeface="Wingdings" charset="0"/>
              <a:buNone/>
            </a:pPr>
            <a:r>
              <a:rPr lang="en-US" sz="1800" dirty="0">
                <a:latin typeface="Arial" charset="0"/>
                <a:cs typeface="Arial" charset="0"/>
              </a:rPr>
              <a:t>Linda </a:t>
            </a:r>
            <a:r>
              <a:rPr lang="en-US" sz="1800" dirty="0" err="1">
                <a:latin typeface="Arial" charset="0"/>
                <a:cs typeface="Arial" charset="0"/>
              </a:rPr>
              <a:t>Dimitropoulos</a:t>
            </a:r>
            <a:r>
              <a:rPr lang="en-US" sz="1800" dirty="0">
                <a:latin typeface="Arial" charset="0"/>
                <a:cs typeface="Arial" charset="0"/>
              </a:rPr>
              <a:t>, Chuck Thompson, Stephanie </a:t>
            </a:r>
            <a:r>
              <a:rPr lang="en-US" sz="1800" dirty="0" err="1">
                <a:latin typeface="Arial" charset="0"/>
                <a:cs typeface="Arial" charset="0"/>
              </a:rPr>
              <a:t>Kissam</a:t>
            </a:r>
            <a:r>
              <a:rPr lang="en-US" sz="1800" dirty="0">
                <a:latin typeface="Arial" charset="0"/>
                <a:cs typeface="Arial" charset="0"/>
              </a:rPr>
              <a:t>, Alison Banger, RTI International</a:t>
            </a:r>
          </a:p>
          <a:p>
            <a:pPr eaLnBrk="1" hangingPunct="1">
              <a:buFont typeface="Wingdings" charset="0"/>
              <a:buNone/>
            </a:pPr>
            <a:endParaRPr lang="en-US" sz="1800" dirty="0">
              <a:latin typeface="Arial" charset="0"/>
              <a:cs typeface="Arial" charset="0"/>
            </a:endParaRPr>
          </a:p>
          <a:p>
            <a:pPr eaLnBrk="1" hangingPunct="1">
              <a:buFont typeface="Wingdings" charset="0"/>
              <a:buNone/>
            </a:pPr>
            <a:endParaRPr lang="en-US" sz="1800" dirty="0">
              <a:latin typeface="Arial" charset="0"/>
              <a:cs typeface="Arial" charset="0"/>
            </a:endParaRPr>
          </a:p>
          <a:p>
            <a:pPr eaLnBrk="1" hangingPunct="1">
              <a:spcBef>
                <a:spcPct val="0"/>
              </a:spcBef>
              <a:buClrTx/>
              <a:buSzTx/>
              <a:buFont typeface="Wingdings" charset="0"/>
              <a:buNone/>
            </a:pPr>
            <a:r>
              <a:rPr lang="en-US" sz="1200" dirty="0">
                <a:latin typeface="Arial" charset="0"/>
                <a:cs typeface="Arial" charset="0"/>
              </a:rPr>
              <a:t>Funded by the Agency for Healthcare Research and Quality</a:t>
            </a:r>
          </a:p>
          <a:p>
            <a:pPr eaLnBrk="1" hangingPunct="1">
              <a:buFont typeface="Wingdings" charset="0"/>
              <a:buNone/>
            </a:pPr>
            <a:endParaRPr lang="en-US" sz="1800" dirty="0">
              <a:latin typeface="Arial" charset="0"/>
              <a:cs typeface="Arial" charset="0"/>
            </a:endParaRPr>
          </a:p>
          <a:p>
            <a:pPr eaLnBrk="1" hangingPunct="1">
              <a:buFont typeface="Wingdings" charset="0"/>
              <a:buNone/>
            </a:pPr>
            <a:endParaRPr lang="en-US" sz="1800" dirty="0">
              <a:latin typeface="Arial" charset="0"/>
              <a:cs typeface="Arial" charset="0"/>
            </a:endParaRP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pPr eaLnBrk="1" hangingPunct="1"/>
            <a:r>
              <a:rPr lang="en-US" sz="3600" dirty="0">
                <a:latin typeface="Arial" charset="0"/>
                <a:cs typeface="Arial" charset="0"/>
              </a:rPr>
              <a:t>Small Group Discussion: Barriers to Meaningful Use</a:t>
            </a:r>
          </a:p>
        </p:txBody>
      </p:sp>
      <p:sp>
        <p:nvSpPr>
          <p:cNvPr id="22531" name="Content Placeholder 2"/>
          <p:cNvSpPr>
            <a:spLocks noGrp="1"/>
          </p:cNvSpPr>
          <p:nvPr>
            <p:ph idx="1"/>
          </p:nvPr>
        </p:nvSpPr>
        <p:spPr/>
        <p:txBody>
          <a:bodyPr/>
          <a:lstStyle/>
          <a:p>
            <a:pPr eaLnBrk="1" hangingPunct="1">
              <a:buFont typeface="Arial" charset="0"/>
              <a:buChar char="•"/>
            </a:pPr>
            <a:r>
              <a:rPr lang="en-US">
                <a:latin typeface="Arial" charset="0"/>
                <a:cs typeface="Arial" charset="0"/>
              </a:rPr>
              <a:t>What other barriers might exist for Medicaid providers attempting to achieve Meaningful Use? </a:t>
            </a:r>
          </a:p>
          <a:p>
            <a:pPr eaLnBrk="1" hangingPunct="1">
              <a:buFont typeface="Arial" charset="0"/>
              <a:buChar char="•"/>
            </a:pPr>
            <a:r>
              <a:rPr lang="en-US">
                <a:latin typeface="Arial" charset="0"/>
                <a:cs typeface="Arial" charset="0"/>
              </a:rPr>
              <a:t>Please add any additional barriers to the notes sheet for your group.</a:t>
            </a:r>
          </a:p>
          <a:p>
            <a:pPr lvl="1" eaLnBrk="1" hangingPunct="1">
              <a:buFont typeface="Arial" charset="0"/>
              <a:buNone/>
            </a:pPr>
            <a:endParaRPr lang="en-US">
              <a:latin typeface="Arial" charset="0"/>
              <a:cs typeface="Arial"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457200" y="457200"/>
            <a:ext cx="8229600" cy="1524000"/>
          </a:xfrm>
        </p:spPr>
        <p:txBody>
          <a:bodyPr/>
          <a:lstStyle/>
          <a:p>
            <a:pPr eaLnBrk="1" hangingPunct="1"/>
            <a:r>
              <a:rPr lang="en-US" sz="3600" dirty="0">
                <a:latin typeface="Arial" charset="0"/>
                <a:cs typeface="Arial" charset="0"/>
              </a:rPr>
              <a:t>Small Group Discussion: Policy Solutions and Technical Assistance</a:t>
            </a:r>
          </a:p>
        </p:txBody>
      </p:sp>
      <p:sp>
        <p:nvSpPr>
          <p:cNvPr id="23555" name="Content Placeholder 2"/>
          <p:cNvSpPr>
            <a:spLocks noGrp="1"/>
          </p:cNvSpPr>
          <p:nvPr>
            <p:ph idx="1"/>
          </p:nvPr>
        </p:nvSpPr>
        <p:spPr>
          <a:xfrm>
            <a:off x="457200" y="1905000"/>
            <a:ext cx="8229600" cy="4267200"/>
          </a:xfrm>
        </p:spPr>
        <p:txBody>
          <a:bodyPr/>
          <a:lstStyle/>
          <a:p>
            <a:pPr eaLnBrk="1" hangingPunct="1">
              <a:buFont typeface="Arial" charset="0"/>
              <a:buChar char="•"/>
            </a:pPr>
            <a:r>
              <a:rPr lang="en-US">
                <a:latin typeface="Arial" charset="0"/>
                <a:cs typeface="Arial" charset="0"/>
              </a:rPr>
              <a:t>Discuss potential solutions for each identified barrier.</a:t>
            </a:r>
          </a:p>
          <a:p>
            <a:pPr eaLnBrk="1" hangingPunct="1">
              <a:buFont typeface="Arial" charset="0"/>
              <a:buChar char="•"/>
            </a:pPr>
            <a:r>
              <a:rPr lang="en-US">
                <a:latin typeface="Arial" charset="0"/>
                <a:cs typeface="Arial" charset="0"/>
              </a:rPr>
              <a:t>Solutions may be:  </a:t>
            </a:r>
          </a:p>
          <a:p>
            <a:pPr lvl="2" eaLnBrk="1" hangingPunct="1">
              <a:buFont typeface="Arial" charset="0"/>
              <a:buChar char="•"/>
            </a:pPr>
            <a:r>
              <a:rPr lang="en-US">
                <a:latin typeface="Arial" charset="0"/>
                <a:cs typeface="Arial" charset="0"/>
              </a:rPr>
              <a:t>Policy solutions (regulatory)</a:t>
            </a:r>
          </a:p>
          <a:p>
            <a:pPr lvl="2" eaLnBrk="1" hangingPunct="1">
              <a:buFont typeface="Arial" charset="0"/>
              <a:buChar char="•"/>
            </a:pPr>
            <a:r>
              <a:rPr lang="en-US">
                <a:latin typeface="Arial" charset="0"/>
                <a:cs typeface="Arial" charset="0"/>
              </a:rPr>
              <a:t>Technical assistance from Federal/State government?</a:t>
            </a:r>
          </a:p>
          <a:p>
            <a:pPr lvl="2" eaLnBrk="1" hangingPunct="1">
              <a:buFont typeface="Arial" charset="0"/>
              <a:buChar char="•"/>
            </a:pPr>
            <a:r>
              <a:rPr lang="en-US">
                <a:latin typeface="Arial" charset="0"/>
                <a:cs typeface="Arial" charset="0"/>
              </a:rPr>
              <a:t>Actions by other stakeholders?</a:t>
            </a:r>
          </a:p>
          <a:p>
            <a:pPr lvl="2" eaLnBrk="1" hangingPunct="1">
              <a:buFont typeface="Arial" charset="0"/>
              <a:buChar char="•"/>
            </a:pPr>
            <a:r>
              <a:rPr lang="en-US">
                <a:latin typeface="Arial" charset="0"/>
                <a:cs typeface="Arial" charset="0"/>
              </a:rPr>
              <a:t>Other?</a:t>
            </a:r>
          </a:p>
          <a:p>
            <a:pPr eaLnBrk="1" hangingPunct="1">
              <a:buFont typeface="Arial" charset="0"/>
              <a:buChar char="•"/>
            </a:pPr>
            <a:r>
              <a:rPr lang="en-US">
                <a:latin typeface="Arial" charset="0"/>
                <a:cs typeface="Arial" charset="0"/>
              </a:rPr>
              <a:t>Add solutions to the notes sheet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pPr eaLnBrk="1" hangingPunct="1"/>
            <a:r>
              <a:rPr lang="en-US" dirty="0">
                <a:latin typeface="Arial" charset="0"/>
                <a:cs typeface="Arial" charset="0"/>
              </a:rPr>
              <a:t>Next Steps for AHRQ / RTI</a:t>
            </a:r>
          </a:p>
        </p:txBody>
      </p:sp>
      <p:sp>
        <p:nvSpPr>
          <p:cNvPr id="24579" name="Content Placeholder 2"/>
          <p:cNvSpPr>
            <a:spLocks noGrp="1"/>
          </p:cNvSpPr>
          <p:nvPr>
            <p:ph idx="1"/>
          </p:nvPr>
        </p:nvSpPr>
        <p:spPr/>
        <p:txBody>
          <a:bodyPr/>
          <a:lstStyle/>
          <a:p>
            <a:pPr eaLnBrk="1" hangingPunct="1">
              <a:buFont typeface="Arial" charset="0"/>
              <a:buChar char="•"/>
            </a:pPr>
            <a:r>
              <a:rPr lang="en-US">
                <a:latin typeface="Arial" charset="0"/>
                <a:cs typeface="Arial" charset="0"/>
              </a:rPr>
              <a:t>Conduct focus groups in California, Louisiana, New York, and Tennessee </a:t>
            </a:r>
          </a:p>
          <a:p>
            <a:pPr eaLnBrk="1" hangingPunct="1">
              <a:buFont typeface="Arial" charset="0"/>
              <a:buChar char="•"/>
            </a:pPr>
            <a:r>
              <a:rPr lang="en-US">
                <a:latin typeface="Arial" charset="0"/>
                <a:cs typeface="Arial" charset="0"/>
              </a:rPr>
              <a:t>Conduct virtual focus groups</a:t>
            </a:r>
          </a:p>
          <a:p>
            <a:pPr eaLnBrk="1" hangingPunct="1">
              <a:buFont typeface="Arial" charset="0"/>
              <a:buChar char="•"/>
            </a:pPr>
            <a:r>
              <a:rPr lang="en-US">
                <a:latin typeface="Arial" charset="0"/>
                <a:cs typeface="Arial" charset="0"/>
              </a:rPr>
              <a:t>Analyze findings</a:t>
            </a:r>
          </a:p>
          <a:p>
            <a:pPr eaLnBrk="1" hangingPunct="1">
              <a:buFont typeface="Arial" charset="0"/>
              <a:buChar char="•"/>
            </a:pPr>
            <a:r>
              <a:rPr lang="en-US">
                <a:latin typeface="Arial" charset="0"/>
                <a:cs typeface="Arial" charset="0"/>
              </a:rPr>
              <a:t>Report to inform:</a:t>
            </a:r>
          </a:p>
          <a:p>
            <a:pPr lvl="1" eaLnBrk="1" hangingPunct="1">
              <a:buFont typeface="Arial" charset="0"/>
              <a:buChar char="•"/>
            </a:pPr>
            <a:r>
              <a:rPr lang="en-US">
                <a:latin typeface="Arial" charset="0"/>
                <a:cs typeface="Arial" charset="0"/>
              </a:rPr>
              <a:t>Outreach and assistance to Medicaid providers</a:t>
            </a:r>
          </a:p>
          <a:p>
            <a:pPr lvl="1" eaLnBrk="1" hangingPunct="1">
              <a:buFont typeface="Arial" charset="0"/>
              <a:buChar char="•"/>
            </a:pPr>
            <a:r>
              <a:rPr lang="en-US">
                <a:latin typeface="Arial" charset="0"/>
                <a:cs typeface="Arial" charset="0"/>
              </a:rPr>
              <a:t>Future Meaningful Use regulations</a:t>
            </a:r>
          </a:p>
          <a:p>
            <a:pPr lvl="1" eaLnBrk="1" hangingPunct="1">
              <a:buFont typeface="Arial" charset="0"/>
              <a:buChar char="•"/>
            </a:pPr>
            <a:endParaRPr lang="en-US">
              <a:latin typeface="Arial" charset="0"/>
              <a:cs typeface="Arial"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pPr eaLnBrk="1" hangingPunct="1"/>
            <a:r>
              <a:rPr lang="en-US">
                <a:latin typeface="Arial" charset="0"/>
                <a:cs typeface="Arial" charset="0"/>
              </a:rPr>
              <a:t>References</a:t>
            </a:r>
          </a:p>
        </p:txBody>
      </p:sp>
      <p:sp>
        <p:nvSpPr>
          <p:cNvPr id="25603" name="Content Placeholder 2"/>
          <p:cNvSpPr>
            <a:spLocks noGrp="1"/>
          </p:cNvSpPr>
          <p:nvPr>
            <p:ph idx="1"/>
          </p:nvPr>
        </p:nvSpPr>
        <p:spPr>
          <a:xfrm>
            <a:off x="457200" y="1600200"/>
            <a:ext cx="8229600" cy="3886200"/>
          </a:xfrm>
        </p:spPr>
        <p:txBody>
          <a:bodyPr/>
          <a:lstStyle/>
          <a:p>
            <a:pPr eaLnBrk="1" hangingPunct="1">
              <a:buFont typeface="Arial" charset="0"/>
              <a:buChar char="•"/>
            </a:pPr>
            <a:r>
              <a:rPr lang="en-US" sz="1700" dirty="0">
                <a:latin typeface="Arial" charset="0"/>
                <a:cs typeface="Arial" charset="0"/>
              </a:rPr>
              <a:t>Bramble JD, Galt KA, </a:t>
            </a:r>
            <a:r>
              <a:rPr lang="en-US" sz="1700">
                <a:latin typeface="Arial" charset="0"/>
                <a:cs typeface="Arial" charset="0"/>
              </a:rPr>
              <a:t>Siracuse</a:t>
            </a:r>
            <a:r>
              <a:rPr lang="en-US" sz="1700" dirty="0">
                <a:latin typeface="Arial" charset="0"/>
                <a:cs typeface="Arial" charset="0"/>
              </a:rPr>
              <a:t> MV, Abbott AA, </a:t>
            </a:r>
            <a:r>
              <a:rPr lang="en-US" sz="1700" dirty="0" err="1">
                <a:latin typeface="Arial" charset="0"/>
                <a:cs typeface="Arial" charset="0"/>
              </a:rPr>
              <a:t>Drincic</a:t>
            </a:r>
            <a:r>
              <a:rPr lang="en-US" sz="1700" dirty="0">
                <a:latin typeface="Arial" charset="0"/>
                <a:cs typeface="Arial" charset="0"/>
              </a:rPr>
              <a:t> A, Paschal KA, Fuji KT. </a:t>
            </a:r>
            <a:r>
              <a:rPr lang="en-US" sz="1700" u="sng" dirty="0">
                <a:latin typeface="Arial" charset="0"/>
                <a:cs typeface="Arial" charset="0"/>
                <a:hlinkClick r:id="rId2"/>
              </a:rPr>
              <a:t>The relationship between physician practice characteristics and physician adoption of electronic health records.</a:t>
            </a:r>
            <a:r>
              <a:rPr lang="en-US" sz="1700" dirty="0">
                <a:latin typeface="Arial" charset="0"/>
                <a:cs typeface="Arial" charset="0"/>
              </a:rPr>
              <a:t> Health Care Manage Rev. 2010 Jan-Mar; 35(1):55-64.</a:t>
            </a:r>
          </a:p>
          <a:p>
            <a:pPr eaLnBrk="1" hangingPunct="1">
              <a:buFont typeface="Arial" charset="0"/>
              <a:buChar char="•"/>
            </a:pPr>
            <a:r>
              <a:rPr lang="en-US" sz="1700" dirty="0" err="1">
                <a:latin typeface="Arial" charset="0"/>
                <a:cs typeface="Arial" charset="0"/>
              </a:rPr>
              <a:t>DesRoches</a:t>
            </a:r>
            <a:r>
              <a:rPr lang="en-US" sz="1700" dirty="0">
                <a:latin typeface="Arial" charset="0"/>
                <a:cs typeface="Arial" charset="0"/>
              </a:rPr>
              <a:t>, CM et al (2008) Electronic health records in ambulatory care — a national survey of physicians,</a:t>
            </a:r>
            <a:r>
              <a:rPr lang="ja-JP" altLang="en-US" sz="1700" dirty="0">
                <a:latin typeface="Arial" charset="0"/>
                <a:cs typeface="Arial" charset="0"/>
              </a:rPr>
              <a:t>”</a:t>
            </a:r>
            <a:r>
              <a:rPr lang="en-US" sz="1700" dirty="0">
                <a:latin typeface="Arial" charset="0"/>
                <a:cs typeface="Arial" charset="0"/>
              </a:rPr>
              <a:t> NEJM, 359:1; </a:t>
            </a:r>
          </a:p>
          <a:p>
            <a:pPr eaLnBrk="1" hangingPunct="1">
              <a:buFont typeface="Arial" charset="0"/>
              <a:buChar char="•"/>
            </a:pPr>
            <a:r>
              <a:rPr lang="en-US" sz="1700" dirty="0" err="1">
                <a:latin typeface="Arial" charset="0"/>
                <a:cs typeface="Arial" charset="0"/>
              </a:rPr>
              <a:t>Egleson</a:t>
            </a:r>
            <a:r>
              <a:rPr lang="en-US" sz="1700" dirty="0">
                <a:latin typeface="Arial" charset="0"/>
                <a:cs typeface="Arial" charset="0"/>
              </a:rPr>
              <a:t> N, Kang JH, </a:t>
            </a:r>
            <a:r>
              <a:rPr lang="en-US" sz="1700" dirty="0" err="1">
                <a:latin typeface="Arial" charset="0"/>
                <a:cs typeface="Arial" charset="0"/>
              </a:rPr>
              <a:t>Collymore</a:t>
            </a:r>
            <a:r>
              <a:rPr lang="en-US" sz="1700" dirty="0">
                <a:latin typeface="Arial" charset="0"/>
                <a:cs typeface="Arial" charset="0"/>
              </a:rPr>
              <a:t> D, </a:t>
            </a:r>
            <a:r>
              <a:rPr lang="en-US" sz="1700" dirty="0" err="1">
                <a:latin typeface="Arial" charset="0"/>
                <a:cs typeface="Arial" charset="0"/>
              </a:rPr>
              <a:t>Esmond</a:t>
            </a:r>
            <a:r>
              <a:rPr lang="en-US" sz="1700" dirty="0">
                <a:latin typeface="Arial" charset="0"/>
                <a:cs typeface="Arial" charset="0"/>
              </a:rPr>
              <a:t> W, Gonzalez L, Pong P, Sherman L. A health center controlled network's experience in ambulatory care EHR implementation. J </a:t>
            </a:r>
            <a:r>
              <a:rPr lang="en-US" sz="1700" dirty="0" err="1">
                <a:latin typeface="Arial" charset="0"/>
                <a:cs typeface="Arial" charset="0"/>
              </a:rPr>
              <a:t>Healthc</a:t>
            </a:r>
            <a:r>
              <a:rPr lang="en-US" sz="1700" dirty="0">
                <a:latin typeface="Arial" charset="0"/>
                <a:cs typeface="Arial" charset="0"/>
              </a:rPr>
              <a:t> </a:t>
            </a:r>
            <a:r>
              <a:rPr lang="en-US" sz="1700" dirty="0" err="1">
                <a:latin typeface="Arial" charset="0"/>
                <a:cs typeface="Arial" charset="0"/>
              </a:rPr>
              <a:t>Inf</a:t>
            </a:r>
            <a:r>
              <a:rPr lang="en-US" sz="1700" dirty="0">
                <a:latin typeface="Arial" charset="0"/>
                <a:cs typeface="Arial" charset="0"/>
              </a:rPr>
              <a:t> </a:t>
            </a:r>
            <a:r>
              <a:rPr lang="en-US" sz="1700" dirty="0" err="1">
                <a:latin typeface="Arial" charset="0"/>
                <a:cs typeface="Arial" charset="0"/>
              </a:rPr>
              <a:t>Manag</a:t>
            </a:r>
            <a:r>
              <a:rPr lang="en-US" sz="1700" dirty="0">
                <a:latin typeface="Arial" charset="0"/>
                <a:cs typeface="Arial" charset="0"/>
              </a:rPr>
              <a:t>. 2010 Spring; 24(2):28-33</a:t>
            </a:r>
          </a:p>
          <a:p>
            <a:pPr eaLnBrk="1" hangingPunct="1">
              <a:buFont typeface="Arial" charset="0"/>
              <a:buChar char="•"/>
            </a:pPr>
            <a:r>
              <a:rPr lang="en-US" sz="1700" dirty="0" err="1">
                <a:latin typeface="Arial" charset="0"/>
                <a:cs typeface="Arial" charset="0"/>
              </a:rPr>
              <a:t>Hing</a:t>
            </a:r>
            <a:r>
              <a:rPr lang="en-US" sz="1700" dirty="0">
                <a:latin typeface="Arial" charset="0"/>
                <a:cs typeface="Arial" charset="0"/>
              </a:rPr>
              <a:t> E, Burt CW. Are there patient disparities when electronic health records are adopted? J Health Care Poor Underserved. 2009 May; 20(2):473-88.</a:t>
            </a:r>
          </a:p>
          <a:p>
            <a:pPr eaLnBrk="1" hangingPunct="1">
              <a:buFont typeface="Arial" charset="0"/>
              <a:buChar char="•"/>
            </a:pPr>
            <a:r>
              <a:rPr lang="en-US" sz="1700" dirty="0">
                <a:latin typeface="Arial" charset="0"/>
                <a:cs typeface="Arial" charset="0"/>
              </a:rPr>
              <a:t>Kemper AR, Uren RL, Clark SJ. Adoption of Electronic Health Records in Primary Care Pediatric Practices.  Pediatrics.  2006  July; 118(1):e20-e24.</a:t>
            </a:r>
          </a:p>
          <a:p>
            <a:pPr eaLnBrk="1" hangingPunct="1">
              <a:buFont typeface="Arial" charset="0"/>
              <a:buChar char="•"/>
            </a:pPr>
            <a:r>
              <a:rPr lang="en-US" sz="1700" dirty="0">
                <a:latin typeface="Arial" charset="0"/>
                <a:cs typeface="Arial" charset="0"/>
              </a:rPr>
              <a:t>Shields AE, Shin P, </a:t>
            </a:r>
            <a:r>
              <a:rPr lang="en-US" sz="1700" dirty="0" err="1">
                <a:latin typeface="Arial" charset="0"/>
                <a:cs typeface="Arial" charset="0"/>
              </a:rPr>
              <a:t>Leu</a:t>
            </a:r>
            <a:r>
              <a:rPr lang="en-US" sz="1700" dirty="0">
                <a:latin typeface="Arial" charset="0"/>
                <a:cs typeface="Arial" charset="0"/>
              </a:rPr>
              <a:t> MG, Levy DE, Betancourt RM, Hawkins D, </a:t>
            </a:r>
            <a:r>
              <a:rPr lang="en-US" sz="1700" dirty="0" err="1">
                <a:latin typeface="Arial" charset="0"/>
                <a:cs typeface="Arial" charset="0"/>
              </a:rPr>
              <a:t>Proser</a:t>
            </a:r>
            <a:r>
              <a:rPr lang="en-US" sz="1700" dirty="0">
                <a:latin typeface="Arial" charset="0"/>
                <a:cs typeface="Arial" charset="0"/>
              </a:rPr>
              <a:t> M. Adoption of health information technology in community health centers: results of a national survey. Health </a:t>
            </a:r>
            <a:r>
              <a:rPr lang="en-US" sz="1700" dirty="0" err="1">
                <a:latin typeface="Arial" charset="0"/>
                <a:cs typeface="Arial" charset="0"/>
              </a:rPr>
              <a:t>Aff</a:t>
            </a:r>
            <a:r>
              <a:rPr lang="en-US" sz="1700" dirty="0">
                <a:latin typeface="Arial" charset="0"/>
                <a:cs typeface="Arial" charset="0"/>
              </a:rPr>
              <a:t> (Millwood). 2007 Sep-Oct; 26(5):1373-83.</a:t>
            </a:r>
          </a:p>
          <a:p>
            <a:pPr eaLnBrk="1" hangingPunct="1">
              <a:buFont typeface="Arial" charset="0"/>
              <a:buChar char="•"/>
            </a:pPr>
            <a:r>
              <a:rPr lang="en-US" sz="1700" dirty="0">
                <a:latin typeface="Arial" charset="0"/>
                <a:cs typeface="Arial" charset="0"/>
              </a:rPr>
              <a:t>Simon, S.R., et al., Electronic health records: which practices have them, and how are clinicians using them? J </a:t>
            </a:r>
            <a:r>
              <a:rPr lang="en-US" sz="1700" dirty="0" err="1">
                <a:latin typeface="Arial" charset="0"/>
                <a:cs typeface="Arial" charset="0"/>
              </a:rPr>
              <a:t>Eval</a:t>
            </a:r>
            <a:r>
              <a:rPr lang="en-US" sz="1700" dirty="0">
                <a:latin typeface="Arial" charset="0"/>
                <a:cs typeface="Arial" charset="0"/>
              </a:rPr>
              <a:t> </a:t>
            </a:r>
            <a:r>
              <a:rPr lang="en-US" sz="1700" dirty="0" err="1">
                <a:latin typeface="Arial" charset="0"/>
                <a:cs typeface="Arial" charset="0"/>
              </a:rPr>
              <a:t>Clin</a:t>
            </a:r>
            <a:r>
              <a:rPr lang="en-US" sz="1700" dirty="0">
                <a:latin typeface="Arial" charset="0"/>
                <a:cs typeface="Arial" charset="0"/>
              </a:rPr>
              <a:t> </a:t>
            </a:r>
            <a:r>
              <a:rPr lang="en-US" sz="1700" dirty="0" err="1">
                <a:latin typeface="Arial" charset="0"/>
                <a:cs typeface="Arial" charset="0"/>
              </a:rPr>
              <a:t>Pract</a:t>
            </a:r>
            <a:r>
              <a:rPr lang="en-US" sz="1700" dirty="0">
                <a:latin typeface="Arial" charset="0"/>
                <a:cs typeface="Arial" charset="0"/>
              </a:rPr>
              <a:t>, 2008. 14(1): p. 43-7.</a:t>
            </a:r>
          </a:p>
          <a:p>
            <a:pPr eaLnBrk="1" hangingPunct="1">
              <a:buFont typeface="Arial" charset="0"/>
              <a:buChar char="•"/>
            </a:pPr>
            <a:endParaRPr lang="en-US" sz="1700" dirty="0">
              <a:latin typeface="Arial" charset="0"/>
              <a:cs typeface="Arial" charset="0"/>
            </a:endParaRPr>
          </a:p>
          <a:p>
            <a:pPr eaLnBrk="1" hangingPunct="1">
              <a:buFont typeface="Arial" charset="0"/>
              <a:buChar char="•"/>
            </a:pPr>
            <a:endParaRPr lang="en-US" sz="1700" dirty="0">
              <a:latin typeface="Arial" charset="0"/>
              <a:cs typeface="Arial" charset="0"/>
            </a:endParaRPr>
          </a:p>
          <a:p>
            <a:pPr eaLnBrk="1" hangingPunct="1">
              <a:buFont typeface="Arial" charset="0"/>
              <a:buChar char="•"/>
            </a:pPr>
            <a:endParaRPr lang="en-US" sz="1700" dirty="0">
              <a:latin typeface="Arial" charset="0"/>
              <a:cs typeface="Arial"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r>
              <a:rPr lang="en-US" dirty="0">
                <a:latin typeface="Arial" charset="0"/>
                <a:cs typeface="Arial" charset="0"/>
              </a:rPr>
              <a:t>Session Objectives</a:t>
            </a:r>
          </a:p>
        </p:txBody>
      </p:sp>
      <p:sp>
        <p:nvSpPr>
          <p:cNvPr id="14339" name="Content Placeholder 3"/>
          <p:cNvSpPr>
            <a:spLocks noGrp="1"/>
          </p:cNvSpPr>
          <p:nvPr>
            <p:ph idx="1"/>
          </p:nvPr>
        </p:nvSpPr>
        <p:spPr/>
        <p:txBody>
          <a:bodyPr/>
          <a:lstStyle/>
          <a:p>
            <a:pPr eaLnBrk="1" hangingPunct="1">
              <a:buFont typeface="Arial" charset="0"/>
              <a:buChar char="•"/>
            </a:pPr>
            <a:r>
              <a:rPr lang="en-US" sz="2800">
                <a:latin typeface="Arial" charset="0"/>
                <a:cs typeface="Arial" charset="0"/>
              </a:rPr>
              <a:t>Provide background and impetus for studying the barriers to meaningful use of EHRs among Medicaid providers</a:t>
            </a:r>
          </a:p>
          <a:p>
            <a:pPr eaLnBrk="1" hangingPunct="1">
              <a:buFont typeface="Arial" charset="0"/>
              <a:buChar char="•"/>
            </a:pPr>
            <a:r>
              <a:rPr lang="en-US" sz="2800">
                <a:latin typeface="Arial" charset="0"/>
                <a:cs typeface="Arial" charset="0"/>
              </a:rPr>
              <a:t>Summarize prior research</a:t>
            </a:r>
          </a:p>
          <a:p>
            <a:pPr eaLnBrk="1" hangingPunct="1">
              <a:buFont typeface="Arial" charset="0"/>
              <a:buChar char="•"/>
            </a:pPr>
            <a:r>
              <a:rPr lang="en-US" sz="2800">
                <a:latin typeface="Arial" charset="0"/>
                <a:cs typeface="Arial" charset="0"/>
              </a:rPr>
              <a:t>Lead an interactive discussion of barriers, and policy and technical assistance solutions</a:t>
            </a:r>
          </a:p>
          <a:p>
            <a:pPr eaLnBrk="1" hangingPunct="1">
              <a:buFont typeface="Arial" charset="0"/>
              <a:buChar char="•"/>
            </a:pPr>
            <a:r>
              <a:rPr lang="en-US" sz="2800">
                <a:latin typeface="Arial" charset="0"/>
                <a:cs typeface="Arial" charset="0"/>
              </a:rPr>
              <a:t>Discuss next steps for the project</a:t>
            </a:r>
          </a:p>
        </p:txBody>
      </p:sp>
      <p:sp>
        <p:nvSpPr>
          <p:cNvPr id="5" name="Content Placeholder 2"/>
          <p:cNvSpPr txBox="1">
            <a:spLocks/>
          </p:cNvSpPr>
          <p:nvPr/>
        </p:nvSpPr>
        <p:spPr bwMode="auto">
          <a:xfrm>
            <a:off x="609600" y="1447800"/>
            <a:ext cx="8229600" cy="4525963"/>
          </a:xfrm>
          <a:prstGeom prst="rect">
            <a:avLst/>
          </a:prstGeom>
          <a:noFill/>
          <a:ln w="9525">
            <a:noFill/>
            <a:miter lim="800000"/>
            <a:headEnd/>
            <a:tailEnd/>
          </a:ln>
        </p:spPr>
        <p:txBody>
          <a:bodyPr/>
          <a:lstStyle/>
          <a:p>
            <a:pPr marL="342900" indent="-342900" eaLnBrk="0" hangingPunct="0">
              <a:spcBef>
                <a:spcPct val="20000"/>
              </a:spcBef>
              <a:buClr>
                <a:schemeClr val="bg2"/>
              </a:buClr>
              <a:buSzPct val="75000"/>
              <a:buFont typeface="Wingdings" pitchFamily="2" charset="2"/>
              <a:buChar char="n"/>
              <a:defRPr/>
            </a:pPr>
            <a:endParaRPr lang="en-US" sz="3200" kern="0" dirty="0">
              <a:latin typeface="+mn-lt"/>
              <a:ea typeface="+mn-ea"/>
              <a:cs typeface="+mn-cs"/>
            </a:endParaRPr>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pPr eaLnBrk="1" hangingPunct="1"/>
            <a:r>
              <a:rPr lang="en-US" sz="3200" dirty="0">
                <a:latin typeface="Arial" charset="0"/>
                <a:cs typeface="Arial" charset="0"/>
              </a:rPr>
              <a:t>Motivation for Study of Barriers to Meaningful Use in Medicaid</a:t>
            </a:r>
          </a:p>
        </p:txBody>
      </p:sp>
      <p:sp>
        <p:nvSpPr>
          <p:cNvPr id="15363" name="Content Placeholder 2"/>
          <p:cNvSpPr>
            <a:spLocks noGrp="1"/>
          </p:cNvSpPr>
          <p:nvPr>
            <p:ph idx="1"/>
          </p:nvPr>
        </p:nvSpPr>
        <p:spPr>
          <a:xfrm>
            <a:off x="228600" y="1752600"/>
            <a:ext cx="8915400" cy="4953000"/>
          </a:xfrm>
        </p:spPr>
        <p:txBody>
          <a:bodyPr/>
          <a:lstStyle/>
          <a:p>
            <a:pPr eaLnBrk="1" hangingPunct="1">
              <a:buFont typeface="Arial" charset="0"/>
              <a:buChar char="•"/>
            </a:pPr>
            <a:r>
              <a:rPr lang="en-US" sz="2400">
                <a:latin typeface="Arial" charset="0"/>
                <a:cs typeface="Arial" charset="0"/>
              </a:rPr>
              <a:t>Differences in Medicare and Medicaid populations; EHR incentive programs</a:t>
            </a:r>
          </a:p>
          <a:p>
            <a:pPr eaLnBrk="1" hangingPunct="1">
              <a:buFont typeface="Arial" charset="0"/>
              <a:buChar char="•"/>
            </a:pPr>
            <a:endParaRPr lang="en-US">
              <a:latin typeface="Arial" charset="0"/>
              <a:cs typeface="Arial" charset="0"/>
            </a:endParaRPr>
          </a:p>
          <a:p>
            <a:pPr eaLnBrk="1" hangingPunct="1">
              <a:buFont typeface="Arial" charset="0"/>
              <a:buChar char="•"/>
            </a:pPr>
            <a:endParaRPr lang="en-US">
              <a:latin typeface="Arial" charset="0"/>
              <a:cs typeface="Arial" charset="0"/>
            </a:endParaRPr>
          </a:p>
        </p:txBody>
      </p:sp>
      <p:pic>
        <p:nvPicPr>
          <p:cNvPr id="15364" name="Picture 31" descr="Table comparing the differences in Medicare and Medicaid eligibility requirements and the criteria for participation in the Medicare and Medicaid EHR incentive programs.  Medicare covers people age 65 and older regardless of income and some individuals under age 65 who are disabled, or who have end stage renal disease.&#10;&#10;Medicaid covers low income children and families based on varying state eligibility requirements.&#10;&#10;Eligible professionals under the Medicare EHR incentive program are eligible for a maximum of $44,000 over 5 years and eligible professionals under the Medicaid EHR incentive program are eligible for a maximum of $63,750 over 6 years.&#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2514600"/>
            <a:ext cx="8982075" cy="427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457200" y="457200"/>
            <a:ext cx="8229600" cy="1219200"/>
          </a:xfrm>
        </p:spPr>
        <p:txBody>
          <a:bodyPr/>
          <a:lstStyle/>
          <a:p>
            <a:pPr eaLnBrk="1" hangingPunct="1"/>
            <a:r>
              <a:rPr lang="en-US" sz="3600" dirty="0">
                <a:latin typeface="Arial" charset="0"/>
                <a:cs typeface="Arial" charset="0"/>
              </a:rPr>
              <a:t>Medicaid Eligible Professionals (EPs)</a:t>
            </a:r>
          </a:p>
        </p:txBody>
      </p:sp>
      <p:sp>
        <p:nvSpPr>
          <p:cNvPr id="16387" name="Content Placeholder 3"/>
          <p:cNvSpPr>
            <a:spLocks noGrp="1"/>
          </p:cNvSpPr>
          <p:nvPr>
            <p:ph idx="1"/>
          </p:nvPr>
        </p:nvSpPr>
        <p:spPr>
          <a:xfrm>
            <a:off x="457200" y="1524000"/>
            <a:ext cx="8229600" cy="4724400"/>
          </a:xfrm>
        </p:spPr>
        <p:txBody>
          <a:bodyPr/>
          <a:lstStyle/>
          <a:p>
            <a:pPr eaLnBrk="1" hangingPunct="1">
              <a:buFont typeface="Arial" charset="0"/>
              <a:buChar char="•"/>
            </a:pPr>
            <a:r>
              <a:rPr lang="en-US" sz="2800">
                <a:latin typeface="Arial" charset="0"/>
                <a:cs typeface="Arial" charset="0"/>
              </a:rPr>
              <a:t>EPs, private practice:</a:t>
            </a:r>
          </a:p>
          <a:p>
            <a:pPr lvl="1" eaLnBrk="1" hangingPunct="1">
              <a:buFont typeface="Arial" charset="0"/>
              <a:buChar char="•"/>
            </a:pPr>
            <a:r>
              <a:rPr lang="en-US" sz="2000">
                <a:latin typeface="Arial" charset="0"/>
                <a:cs typeface="Arial" charset="0"/>
              </a:rPr>
              <a:t>physicians, pediatricians, dentists, certified nurse-midwives, nurse practitioners</a:t>
            </a:r>
          </a:p>
          <a:p>
            <a:pPr lvl="1" eaLnBrk="1" hangingPunct="1">
              <a:buFont typeface="Arial" charset="0"/>
              <a:buChar char="•"/>
            </a:pPr>
            <a:r>
              <a:rPr lang="en-US" sz="2000">
                <a:latin typeface="Arial" charset="0"/>
                <a:cs typeface="Arial" charset="0"/>
              </a:rPr>
              <a:t>Minimum 30% Medicaid patients (20% for pediatricians)</a:t>
            </a:r>
          </a:p>
          <a:p>
            <a:pPr eaLnBrk="1" hangingPunct="1">
              <a:buFont typeface="Arial" charset="0"/>
              <a:buChar char="•"/>
            </a:pPr>
            <a:r>
              <a:rPr lang="en-US" sz="2800">
                <a:latin typeface="Arial" charset="0"/>
                <a:cs typeface="Arial" charset="0"/>
              </a:rPr>
              <a:t>EPs, Federally Qualified Health Centers (FQHCs) or Rural Health Clinics (RHCs):</a:t>
            </a:r>
          </a:p>
          <a:p>
            <a:pPr lvl="1" eaLnBrk="1" hangingPunct="1">
              <a:buFont typeface="Arial" charset="0"/>
              <a:buChar char="•"/>
            </a:pPr>
            <a:r>
              <a:rPr lang="en-US" sz="2000">
                <a:latin typeface="Arial" charset="0"/>
                <a:cs typeface="Arial" charset="0"/>
              </a:rPr>
              <a:t>all of the above, plus physician assistants who lead those centers</a:t>
            </a:r>
          </a:p>
          <a:p>
            <a:pPr lvl="1" eaLnBrk="1" hangingPunct="1">
              <a:buFont typeface="Arial" charset="0"/>
              <a:buChar char="•"/>
            </a:pPr>
            <a:r>
              <a:rPr lang="en-US" sz="2000">
                <a:latin typeface="Arial" charset="0"/>
                <a:cs typeface="Arial" charset="0"/>
              </a:rPr>
              <a:t>Minimum 30% Medicaid patients or </a:t>
            </a:r>
            <a:r>
              <a:rPr lang="ja-JP" altLang="en-US" sz="2000">
                <a:latin typeface="Arial" charset="0"/>
                <a:cs typeface="Arial" charset="0"/>
              </a:rPr>
              <a:t>“</a:t>
            </a:r>
            <a:r>
              <a:rPr lang="en-US" sz="2000">
                <a:latin typeface="Arial" charset="0"/>
                <a:cs typeface="Arial" charset="0"/>
              </a:rPr>
              <a:t>needy individuals</a:t>
            </a:r>
            <a:r>
              <a:rPr lang="ja-JP" altLang="en-US" sz="2000">
                <a:latin typeface="Arial" charset="0"/>
                <a:cs typeface="Arial" charset="0"/>
              </a:rPr>
              <a:t>”</a:t>
            </a:r>
            <a:r>
              <a:rPr lang="en-US" sz="2000">
                <a:latin typeface="Arial" charset="0"/>
                <a:cs typeface="Arial" charset="0"/>
              </a:rPr>
              <a:t> (includes CHIP) (20% for pediatricians)</a:t>
            </a:r>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457200" y="762000"/>
            <a:ext cx="8229600" cy="1752600"/>
          </a:xfrm>
        </p:spPr>
        <p:txBody>
          <a:bodyPr/>
          <a:lstStyle/>
          <a:p>
            <a:pPr eaLnBrk="1" hangingPunct="1"/>
            <a:r>
              <a:rPr lang="en-US" sz="3600" dirty="0">
                <a:latin typeface="Arial" charset="0"/>
                <a:cs typeface="Arial" charset="0"/>
              </a:rPr>
              <a:t>Influences on Medicaid providers</a:t>
            </a:r>
            <a:r>
              <a:rPr lang="ja-JP" altLang="en-US" sz="3600" dirty="0">
                <a:latin typeface="Arial" charset="0"/>
                <a:cs typeface="Arial" charset="0"/>
              </a:rPr>
              <a:t>’</a:t>
            </a:r>
            <a:r>
              <a:rPr lang="en-US" sz="3600" dirty="0">
                <a:latin typeface="Arial" charset="0"/>
                <a:cs typeface="Arial" charset="0"/>
              </a:rPr>
              <a:t> ability to demonstrate meaningful use of EHRs</a:t>
            </a:r>
          </a:p>
        </p:txBody>
      </p:sp>
      <p:pic>
        <p:nvPicPr>
          <p:cNvPr id="17411" name="Picture 4" descr="Graphic depiction that shows the influences on Medicaid providers’ ability to demonstrate meaningful use of EHRs beginning with the Health Care Market context including Medicaid population characteristics, incentive program administration, available assistance and other incentive programs to adopt and use EHRs plus Practice and Provider Factors to include volume of patients, existing technology, access to capital, experience with EHRs and staff support. These factors impact the adoption, implementation and upgrading of EHRtechnology and ultimately meaningful use of required EHR function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3048000"/>
            <a:ext cx="8861425" cy="251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pPr eaLnBrk="1" hangingPunct="1"/>
            <a:r>
              <a:rPr lang="en-US" dirty="0">
                <a:latin typeface="Arial" charset="0"/>
                <a:cs typeface="Arial" charset="0"/>
              </a:rPr>
              <a:t>Prior research</a:t>
            </a:r>
          </a:p>
        </p:txBody>
      </p:sp>
      <p:sp>
        <p:nvSpPr>
          <p:cNvPr id="18435" name="Content Placeholder 2"/>
          <p:cNvSpPr>
            <a:spLocks noGrp="1"/>
          </p:cNvSpPr>
          <p:nvPr>
            <p:ph idx="1"/>
          </p:nvPr>
        </p:nvSpPr>
        <p:spPr/>
        <p:txBody>
          <a:bodyPr/>
          <a:lstStyle/>
          <a:p>
            <a:pPr eaLnBrk="1" hangingPunct="1">
              <a:buFont typeface="Arial" charset="0"/>
              <a:buChar char="•"/>
            </a:pPr>
            <a:r>
              <a:rPr lang="en-US" sz="2800">
                <a:latin typeface="Arial" charset="0"/>
                <a:cs typeface="Arial" charset="0"/>
              </a:rPr>
              <a:t>What was EHR adoption rate among Medicaid providers prior to CMS EHR Incentive Program?</a:t>
            </a:r>
          </a:p>
          <a:p>
            <a:pPr lvl="1" eaLnBrk="1" hangingPunct="1">
              <a:buFont typeface="Arial" charset="0"/>
              <a:buChar char="•"/>
            </a:pPr>
            <a:r>
              <a:rPr lang="en-US" sz="2400">
                <a:latin typeface="Arial" charset="0"/>
                <a:cs typeface="Arial" charset="0"/>
              </a:rPr>
              <a:t>First national survey of EHR use in Community Health Centers (CHCs):</a:t>
            </a:r>
          </a:p>
          <a:p>
            <a:pPr lvl="2" eaLnBrk="1" hangingPunct="1">
              <a:buFont typeface="Arial" charset="0"/>
              <a:buChar char="•"/>
            </a:pPr>
            <a:r>
              <a:rPr lang="en-US" sz="2000">
                <a:latin typeface="Arial" charset="0"/>
                <a:cs typeface="Arial" charset="0"/>
              </a:rPr>
              <a:t>26% reported some EHR capacity</a:t>
            </a:r>
          </a:p>
          <a:p>
            <a:pPr lvl="2" eaLnBrk="1" hangingPunct="1">
              <a:buFont typeface="Arial" charset="0"/>
              <a:buChar char="•"/>
            </a:pPr>
            <a:r>
              <a:rPr lang="en-US" sz="2000">
                <a:latin typeface="Arial" charset="0"/>
                <a:cs typeface="Arial" charset="0"/>
              </a:rPr>
              <a:t>13% have an EHR with a minimum set of functionalities (Shields et al., 2007)</a:t>
            </a:r>
          </a:p>
          <a:p>
            <a:pPr lvl="1" eaLnBrk="1" hangingPunct="1">
              <a:buFont typeface="Arial" charset="0"/>
              <a:buChar char="•"/>
            </a:pPr>
            <a:r>
              <a:rPr lang="en-US" sz="2400">
                <a:latin typeface="Arial" charset="0"/>
                <a:cs typeface="Arial" charset="0"/>
              </a:rPr>
              <a:t>Survey of pediatricians: 21% had an EHR (Kemper et al., 2006)</a:t>
            </a:r>
          </a:p>
          <a:p>
            <a:pPr lvl="1" eaLnBrk="1" hangingPunct="1">
              <a:buFont typeface="Arial" charset="0"/>
              <a:buChar char="•"/>
            </a:pPr>
            <a:r>
              <a:rPr lang="en-US" sz="2400">
                <a:latin typeface="Arial" charset="0"/>
                <a:cs typeface="Arial" charset="0"/>
              </a:rPr>
              <a:t>No prior definition of a </a:t>
            </a:r>
            <a:r>
              <a:rPr lang="ja-JP" altLang="en-US" sz="2400">
                <a:latin typeface="Arial" charset="0"/>
                <a:cs typeface="Arial" charset="0"/>
              </a:rPr>
              <a:t>“</a:t>
            </a:r>
            <a:r>
              <a:rPr lang="en-US" sz="2400">
                <a:latin typeface="Arial" charset="0"/>
                <a:cs typeface="Arial" charset="0"/>
              </a:rPr>
              <a:t>Medicaid provider</a:t>
            </a:r>
            <a:r>
              <a:rPr lang="ja-JP" altLang="en-US" sz="2400">
                <a:latin typeface="Arial" charset="0"/>
                <a:cs typeface="Arial" charset="0"/>
              </a:rPr>
              <a:t>”</a:t>
            </a:r>
            <a:r>
              <a:rPr lang="en-US" sz="2400">
                <a:latin typeface="Arial" charset="0"/>
                <a:cs typeface="Arial" charset="0"/>
              </a:rPr>
              <a:t>: scant research available on professionals in private practice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pPr eaLnBrk="1" hangingPunct="1"/>
            <a:r>
              <a:rPr lang="en-US" dirty="0">
                <a:latin typeface="Arial" charset="0"/>
                <a:cs typeface="Arial" charset="0"/>
              </a:rPr>
              <a:t>Prior research</a:t>
            </a:r>
          </a:p>
        </p:txBody>
      </p:sp>
      <p:sp>
        <p:nvSpPr>
          <p:cNvPr id="19459" name="Content Placeholder 2"/>
          <p:cNvSpPr>
            <a:spLocks noGrp="1"/>
          </p:cNvSpPr>
          <p:nvPr>
            <p:ph idx="1"/>
          </p:nvPr>
        </p:nvSpPr>
        <p:spPr/>
        <p:txBody>
          <a:bodyPr/>
          <a:lstStyle/>
          <a:p>
            <a:pPr eaLnBrk="1" hangingPunct="1">
              <a:buFont typeface="Arial" charset="0"/>
              <a:buChar char="•"/>
            </a:pPr>
            <a:r>
              <a:rPr lang="en-US" sz="3000">
                <a:latin typeface="Arial" charset="0"/>
                <a:cs typeface="Arial" charset="0"/>
              </a:rPr>
              <a:t>What is known about facilitators and barriers of EHR use among Medicaid providers?</a:t>
            </a:r>
          </a:p>
          <a:p>
            <a:pPr lvl="1" eaLnBrk="1" hangingPunct="1">
              <a:buFont typeface="Arial" charset="0"/>
              <a:buChar char="•"/>
            </a:pPr>
            <a:r>
              <a:rPr lang="en-US" sz="2600">
                <a:latin typeface="Arial" charset="0"/>
                <a:cs typeface="Arial" charset="0"/>
              </a:rPr>
              <a:t>Facilitators for CHCs </a:t>
            </a:r>
          </a:p>
          <a:p>
            <a:pPr lvl="2" eaLnBrk="1" hangingPunct="1">
              <a:buFont typeface="Arial" charset="0"/>
              <a:buChar char="•"/>
            </a:pPr>
            <a:r>
              <a:rPr lang="en-US" sz="2200">
                <a:latin typeface="Arial" charset="0"/>
                <a:cs typeface="Arial" charset="0"/>
              </a:rPr>
              <a:t>Internal IT support (Bramble et al., 2010) </a:t>
            </a:r>
          </a:p>
          <a:p>
            <a:pPr lvl="2" eaLnBrk="1" hangingPunct="1">
              <a:buFont typeface="Arial" charset="0"/>
              <a:buChar char="•"/>
            </a:pPr>
            <a:r>
              <a:rPr lang="en-US" sz="2200">
                <a:latin typeface="Arial" charset="0"/>
                <a:cs typeface="Arial" charset="0"/>
              </a:rPr>
              <a:t>Participation in a Health Center Controlled Network (Egleson et al., 2010)</a:t>
            </a:r>
          </a:p>
          <a:p>
            <a:pPr lvl="1" eaLnBrk="1" hangingPunct="1">
              <a:buFont typeface="Arial" charset="0"/>
              <a:buChar char="•"/>
            </a:pPr>
            <a:r>
              <a:rPr lang="en-US" sz="2600">
                <a:latin typeface="Arial" charset="0"/>
                <a:cs typeface="Arial" charset="0"/>
              </a:rPr>
              <a:t>For general providers, larger-sized practices more likely to adopt and use EHRs (Simon et al., 2008; Hing and Burt, 2009; Kemper et al., 2006)</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pPr eaLnBrk="1" hangingPunct="1"/>
            <a:r>
              <a:rPr lang="en-US" dirty="0">
                <a:latin typeface="Arial" charset="0"/>
                <a:cs typeface="Arial" charset="0"/>
              </a:rPr>
              <a:t>Hypothesized Barriers</a:t>
            </a:r>
          </a:p>
        </p:txBody>
      </p:sp>
      <p:sp>
        <p:nvSpPr>
          <p:cNvPr id="20483" name="Content Placeholder 2"/>
          <p:cNvSpPr>
            <a:spLocks noGrp="1"/>
          </p:cNvSpPr>
          <p:nvPr>
            <p:ph idx="1"/>
          </p:nvPr>
        </p:nvSpPr>
        <p:spPr/>
        <p:txBody>
          <a:bodyPr/>
          <a:lstStyle/>
          <a:p>
            <a:pPr eaLnBrk="1" hangingPunct="1">
              <a:buFont typeface="Arial" charset="0"/>
              <a:buNone/>
            </a:pPr>
            <a:r>
              <a:rPr lang="en-US">
                <a:latin typeface="Arial" charset="0"/>
                <a:cs typeface="Arial" charset="0"/>
              </a:rPr>
              <a:t>To eligibility:</a:t>
            </a:r>
          </a:p>
          <a:p>
            <a:pPr eaLnBrk="1" hangingPunct="1">
              <a:buFont typeface="Arial" charset="0"/>
              <a:buChar char="•"/>
            </a:pPr>
            <a:r>
              <a:rPr lang="en-US">
                <a:latin typeface="Arial" charset="0"/>
                <a:cs typeface="Arial" charset="0"/>
              </a:rPr>
              <a:t>Unsure of Medicaid patient volumes</a:t>
            </a:r>
          </a:p>
          <a:p>
            <a:pPr eaLnBrk="1" hangingPunct="1">
              <a:buFont typeface="Arial" charset="0"/>
              <a:buNone/>
            </a:pPr>
            <a:r>
              <a:rPr lang="en-US">
                <a:latin typeface="Arial" charset="0"/>
                <a:cs typeface="Arial" charset="0"/>
              </a:rPr>
              <a:t>To adoption, implementation, or upgrade</a:t>
            </a:r>
          </a:p>
          <a:p>
            <a:pPr eaLnBrk="1" hangingPunct="1">
              <a:buFont typeface="Arial" charset="0"/>
              <a:buChar char="•"/>
            </a:pPr>
            <a:r>
              <a:rPr lang="en-US">
                <a:latin typeface="Arial" charset="0"/>
                <a:cs typeface="Arial" charset="0"/>
              </a:rPr>
              <a:t>Lack of capital (Shields et al., 2007; Kemper et al., 2006)</a:t>
            </a:r>
          </a:p>
          <a:p>
            <a:pPr eaLnBrk="1" hangingPunct="1">
              <a:buFont typeface="Arial" charset="0"/>
              <a:buChar char="•"/>
            </a:pPr>
            <a:r>
              <a:rPr lang="en-US">
                <a:latin typeface="Arial" charset="0"/>
                <a:cs typeface="Arial" charset="0"/>
              </a:rPr>
              <a:t>No availability of EHRs for Medicaid populations / dentists</a:t>
            </a:r>
          </a:p>
          <a:p>
            <a:pPr eaLnBrk="1" hangingPunct="1">
              <a:buFont typeface="Arial" charset="0"/>
              <a:buChar char="•"/>
            </a:pPr>
            <a:r>
              <a:rPr lang="en-US">
                <a:latin typeface="Arial" charset="0"/>
                <a:cs typeface="Arial" charset="0"/>
              </a:rPr>
              <a:t>Few or no technical assistance resources</a:t>
            </a:r>
          </a:p>
          <a:p>
            <a:pPr eaLnBrk="1" hangingPunct="1">
              <a:buFont typeface="Arial" charset="0"/>
              <a:buNone/>
            </a:pPr>
            <a:endParaRPr lang="en-US">
              <a:latin typeface="Arial" charset="0"/>
              <a:cs typeface="Arial" charset="0"/>
            </a:endParaRPr>
          </a:p>
          <a:p>
            <a:pPr eaLnBrk="1" hangingPunct="1">
              <a:buFont typeface="Arial" charset="0"/>
              <a:buNone/>
            </a:pPr>
            <a:endParaRPr lang="en-US">
              <a:latin typeface="Arial" charset="0"/>
              <a:cs typeface="Arial" charset="0"/>
            </a:endParaRPr>
          </a:p>
          <a:p>
            <a:pPr eaLnBrk="1" hangingPunct="1">
              <a:buFont typeface="Arial" charset="0"/>
              <a:buChar char="•"/>
            </a:pPr>
            <a:endParaRPr lang="en-US">
              <a:latin typeface="Arial" charset="0"/>
              <a:cs typeface="Arial"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pPr eaLnBrk="1" hangingPunct="1"/>
            <a:r>
              <a:rPr lang="en-US" dirty="0">
                <a:latin typeface="Arial" charset="0"/>
                <a:cs typeface="Arial" charset="0"/>
              </a:rPr>
              <a:t>Hypothesized Barriers</a:t>
            </a:r>
          </a:p>
        </p:txBody>
      </p:sp>
      <p:sp>
        <p:nvSpPr>
          <p:cNvPr id="21507" name="Content Placeholder 2"/>
          <p:cNvSpPr>
            <a:spLocks noGrp="1"/>
          </p:cNvSpPr>
          <p:nvPr>
            <p:ph idx="1"/>
          </p:nvPr>
        </p:nvSpPr>
        <p:spPr/>
        <p:txBody>
          <a:bodyPr/>
          <a:lstStyle/>
          <a:p>
            <a:pPr eaLnBrk="1" hangingPunct="1">
              <a:buFont typeface="Arial" charset="0"/>
              <a:buNone/>
            </a:pPr>
            <a:r>
              <a:rPr lang="en-US">
                <a:latin typeface="Arial" charset="0"/>
                <a:cs typeface="Arial" charset="0"/>
              </a:rPr>
              <a:t>To achieving meaningful use:</a:t>
            </a:r>
          </a:p>
          <a:p>
            <a:pPr eaLnBrk="1" hangingPunct="1">
              <a:buFont typeface="Arial" charset="0"/>
              <a:buChar char="•"/>
            </a:pPr>
            <a:r>
              <a:rPr lang="en-US">
                <a:latin typeface="Arial" charset="0"/>
                <a:cs typeface="Arial" charset="0"/>
              </a:rPr>
              <a:t>Difficulty in achieving Meaningful Use criteria themselves, such as clinical quality measures (CQMs) or core EHR functions</a:t>
            </a:r>
          </a:p>
          <a:p>
            <a:pPr eaLnBrk="1" hangingPunct="1">
              <a:buFont typeface="Arial" charset="0"/>
              <a:buChar char="•"/>
            </a:pPr>
            <a:r>
              <a:rPr lang="en-US">
                <a:latin typeface="Arial" charset="0"/>
                <a:cs typeface="Arial" charset="0"/>
              </a:rPr>
              <a:t>Lack of IT support at practice</a:t>
            </a:r>
          </a:p>
          <a:p>
            <a:pPr eaLnBrk="1" hangingPunct="1">
              <a:buFont typeface="Arial" charset="0"/>
              <a:buChar char="•"/>
            </a:pPr>
            <a:r>
              <a:rPr lang="en-US">
                <a:latin typeface="Arial" charset="0"/>
                <a:cs typeface="Arial" charset="0"/>
              </a:rPr>
              <a:t>Criteria (e.g., some CQMs) seen as not appropriate to Medicaid providers such as pediatricians, dentists, and nurse mid-wives</a:t>
            </a:r>
          </a:p>
          <a:p>
            <a:pPr eaLnBrk="1" hangingPunct="1">
              <a:buFont typeface="Arial" charset="0"/>
              <a:buChar char="•"/>
            </a:pPr>
            <a:endParaRPr lang="en-US">
              <a:latin typeface="Arial" charset="0"/>
              <a:cs typeface="Arial" charset="0"/>
            </a:endParaRPr>
          </a:p>
        </p:txBody>
      </p:sp>
    </p:spTree>
  </p:cSld>
  <p:clrMapOvr>
    <a:masterClrMapping/>
  </p:clrMapOvr>
</p:sld>
</file>

<file path=ppt/theme/theme1.xml><?xml version="1.0" encoding="utf-8"?>
<a:theme xmlns:a="http://schemas.openxmlformats.org/drawingml/2006/main" name="Pixel">
  <a:themeElements>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Pixel">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i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Pi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Pi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Pi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Pi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Pi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Pi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Pi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Pi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Pi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Pi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611</TotalTime>
  <Words>897</Words>
  <Application>Microsoft Macintosh PowerPoint</Application>
  <PresentationFormat>On-screen Show (4:3)</PresentationFormat>
  <Paragraphs>82</Paragraphs>
  <Slides>13</Slides>
  <Notes>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13</vt:i4>
      </vt:variant>
    </vt:vector>
  </HeadingPairs>
  <TitlesOfParts>
    <vt:vector size="19" baseType="lpstr">
      <vt:lpstr>Arial</vt:lpstr>
      <vt:lpstr>Wingdings</vt:lpstr>
      <vt:lpstr>Calibri</vt:lpstr>
      <vt:lpstr>Arial Black</vt:lpstr>
      <vt:lpstr>Times New Roman</vt:lpstr>
      <vt:lpstr>Pixel</vt:lpstr>
      <vt:lpstr> Barriers to Meaningful Use in Medicaid  2011 AHRQ Annual Conference  September 19, 2011 </vt:lpstr>
      <vt:lpstr>Session Objectives</vt:lpstr>
      <vt:lpstr>Motivation for Study of Barriers to Meaningful Use in Medicaid</vt:lpstr>
      <vt:lpstr>Medicaid Eligible Professionals (EPs)</vt:lpstr>
      <vt:lpstr>Influences on Medicaid providers’ ability to demonstrate meaningful use of EHRs</vt:lpstr>
      <vt:lpstr>Prior research</vt:lpstr>
      <vt:lpstr>Prior research</vt:lpstr>
      <vt:lpstr>Hypothesized Barriers</vt:lpstr>
      <vt:lpstr>Hypothesized Barriers</vt:lpstr>
      <vt:lpstr>Small Group Discussion: Barriers to Meaningful Use</vt:lpstr>
      <vt:lpstr>Small Group Discussion: Policy Solutions and Technical Assistance</vt:lpstr>
      <vt:lpstr>Next Steps for AHRQ / RTI</vt:lpstr>
      <vt:lpstr>References</vt:lpstr>
    </vt:vector>
  </TitlesOfParts>
  <Company>RTI International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Barriers to Meaningful Use in Medicaid</dc:title>
  <dc:creator>Stephanie Kissam</dc:creator>
  <cp:lastModifiedBy>Vanessa Graham</cp:lastModifiedBy>
  <cp:revision>71</cp:revision>
  <dcterms:created xsi:type="dcterms:W3CDTF">2011-08-18T01:45:23Z</dcterms:created>
  <dcterms:modified xsi:type="dcterms:W3CDTF">2011-10-18T23:44:04Z</dcterms:modified>
</cp:coreProperties>
</file>