
<file path=[Content_Types].xml><?xml version="1.0" encoding="utf-8"?>
<Types xmlns="http://schemas.openxmlformats.org/package/2006/content-types">
  <Override PartName="/ppt/slideMasters/slideMaster2.xml" ContentType="application/vnd.openxmlformats-officedocument.presentationml.slideMaster+xml"/>
  <Override PartName="/ppt/embeddings/oleObject1.bin" ContentType="application/vnd.openxmlformats-officedocument.oleObject"/>
  <Default Extension="xml" ContentType="application/xml"/>
  <Override PartName="/ppt/tableStyles.xml" ContentType="application/vnd.openxmlformats-officedocument.presentationml.tableStyles+xml"/>
  <Override PartName="/ppt/slideLayouts/slideLayout33.xml" ContentType="application/vnd.openxmlformats-officedocument.presentationml.slideLayout+xml"/>
  <Override PartName="/ppt/notesSlides/notesSlide1.xml" ContentType="application/vnd.openxmlformats-officedocument.presentationml.notesSlide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s/slide5.xml" ContentType="application/vnd.openxmlformats-officedocument.presentationml.slide+xml"/>
  <Override PartName="/ppt/slideLayouts/slideLayout5.xml" ContentType="application/vnd.openxmlformats-officedocument.presentationml.slideLayout+xml"/>
  <Override PartName="/ppt/slideMasters/slideMaster1.xml" ContentType="application/vnd.openxmlformats-officedocument.presentationml.slideMaster+xml"/>
  <Override PartName="/ppt/embeddings/oleObject7.bin" ContentType="application/vnd.openxmlformats-officedocument.oleObject"/>
  <Override PartName="/ppt/slideLayouts/slideLayout39.xml" ContentType="application/vnd.openxmlformats-officedocument.presentationml.slideLayout+xml"/>
  <Override PartName="/docProps/core.xml" ContentType="application/vnd.openxmlformats-package.core-properties+xml"/>
  <Override PartName="/ppt/slideLayouts/slideLayout32.xml" ContentType="application/vnd.openxmlformats-officedocument.presentationml.slideLayout+xml"/>
  <Override PartName="/ppt/theme/theme6.xml" ContentType="application/vnd.openxmlformats-officedocument.theme+xml"/>
  <Override PartName="/ppt/handoutMasters/handoutMaster1.xml" ContentType="application/vnd.openxmlformats-officedocument.presentationml.handoutMaster+xml"/>
  <Override PartName="/ppt/slideLayouts/slideLayout15.xml" ContentType="application/vnd.openxmlformats-officedocument.presentationml.slideLayout+xml"/>
  <Default Extension="vml" ContentType="application/vnd.openxmlformats-officedocument.vmlDrawing"/>
  <Override PartName="/ppt/slideLayouts/slideLayout24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Default Extension="png" ContentType="image/png"/>
  <Override PartName="/ppt/embeddings/oleObject6.bin" ContentType="application/vnd.openxmlformats-officedocument.oleObject"/>
  <Override PartName="/ppt/slideLayouts/slideLayout38.xml" ContentType="application/vnd.openxmlformats-officedocument.presentationml.slideLayout+xml"/>
  <Override PartName="/ppt/presProps.xml" ContentType="application/vnd.openxmlformats-officedocument.presentationml.presProps+xml"/>
  <Override PartName="/ppt/slideLayouts/slideLayout31.xml" ContentType="application/vnd.openxmlformats-officedocument.presentationml.slideLayout+xml"/>
  <Override PartName="/ppt/theme/theme5.xml" ContentType="application/vnd.openxmlformats-officedocument.theme+xml"/>
  <Override PartName="/ppt/slideLayouts/slideLayout14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3.xml" ContentType="application/vnd.openxmlformats-officedocument.presentationml.slideLayout+xml"/>
  <Override PartName="/ppt/embeddings/oleObject5.bin" ContentType="application/vnd.openxmlformats-officedocument.oleObject"/>
  <Override PartName="/ppt/slideLayouts/slideLayout37.xml" ContentType="application/vnd.openxmlformats-officedocument.presentationml.slideLayout+xml"/>
  <Override PartName="/ppt/notesSlides/notesSlide5.xml" ContentType="application/vnd.openxmlformats-officedocument.presentationml.notesSlide+xml"/>
  <Override PartName="/ppt/slideLayouts/slideLayout30.xml" ContentType="application/vnd.openxmlformats-officedocument.presentationml.slideLayout+xml"/>
  <Override PartName="/ppt/theme/theme4.xml" ContentType="application/vnd.openxmlformats-officedocument.theme+xml"/>
  <Override PartName="/ppt/slideLayouts/slideLayout13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s/slide9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s/slide2.xml" ContentType="application/vnd.openxmlformats-officedocument.presentationml.slide+xml"/>
  <Override PartName="/ppt/slideLayouts/slideLayout2.xml" ContentType="application/vnd.openxmlformats-officedocument.presentationml.slideLayout+xml"/>
  <Override PartName="/ppt/slides/slide10.xml" ContentType="application/vnd.openxmlformats-officedocument.presentationml.slide+xml"/>
  <Override PartName="/ppt/embeddings/oleObject4.bin" ContentType="application/vnd.openxmlformats-officedocument.oleObject"/>
  <Override PartName="/docProps/app.xml" ContentType="application/vnd.openxmlformats-officedocument.extended-properties+xml"/>
  <Override PartName="/ppt/slideLayouts/slideLayout36.xml" ContentType="application/vnd.openxmlformats-officedocument.presentationml.slideLayout+xml"/>
  <Override PartName="/ppt/notesSlides/notesSlide4.xml" ContentType="application/vnd.openxmlformats-officedocument.presentationml.notesSlide+xml"/>
  <Override PartName="/ppt/slideLayouts/slideLayout19.xml" ContentType="application/vnd.openxmlformats-officedocument.presentationml.slideLayout+xml"/>
  <Override PartName="/ppt/theme/theme3.xml" ContentType="application/vnd.openxmlformats-officedocument.theme+xml"/>
  <Override PartName="/ppt/slideLayouts/slideLayout12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s/slide8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1.xml" ContentType="application/vnd.openxmlformats-officedocument.presentationml.slideLayout+xml"/>
  <Override PartName="/ppt/slideMasters/slideMaster4.xml" ContentType="application/vnd.openxmlformats-officedocument.presentationml.slideMaster+xml"/>
  <Default Extension="jpeg" ContentType="image/jpeg"/>
  <Override PartName="/ppt/viewProps.xml" ContentType="application/vnd.openxmlformats-officedocument.presentationml.viewProps+xml"/>
  <Override PartName="/ppt/embeddings/oleObject3.bin" ContentType="application/vnd.openxmlformats-officedocument.oleObject"/>
  <Override PartName="/ppt/slideLayouts/slideLayout35.xml" ContentType="application/vnd.openxmlformats-officedocument.presentationml.slideLayout+xml"/>
  <Override PartName="/ppt/notesSlides/notesSlide3.xml" ContentType="application/vnd.openxmlformats-officedocument.presentationml.notesSlide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0.xml" ContentType="application/vnd.openxmlformats-officedocument.presentationml.slideLayout+xml"/>
  <Override PartName="/ppt/notesMasters/notesMaster1.xml" ContentType="application/vnd.openxmlformats-officedocument.presentationml.notesMaster+xml"/>
  <Override PartName="/ppt/slideMasters/slideMaster3.xml" ContentType="application/vnd.openxmlformats-officedocument.presentationml.slideMaster+xml"/>
  <Override PartName="/ppt/embeddings/oleObject2.bin" ContentType="application/vnd.openxmlformats-officedocument.oleObject"/>
  <Override PartName="/ppt/slideLayouts/slideLayout34.xml" ContentType="application/vnd.openxmlformats-officedocument.presentationml.slideLayout+xml"/>
  <Override PartName="/ppt/notesSlides/notesSlide2.xml" ContentType="application/vnd.openxmlformats-officedocument.presentationml.notesSlide+xml"/>
  <Override PartName="/ppt/slideLayouts/slideLayout17.xml" ContentType="application/vnd.openxmlformats-officedocument.presentationml.slideLayout+xml"/>
  <Override PartName="/ppt/theme/theme1.xml" ContentType="application/vnd.openxmlformats-officedocument.theme+xml"/>
  <Override PartName="/ppt/slideLayouts/slideLayout10.xml" ContentType="application/vnd.openxmlformats-officedocument.presentationml.slideLayout+xml"/>
  <Override PartName="/ppt/presentation.xml" ContentType="application/vnd.openxmlformats-officedocument.presentationml.presentation.main+xml"/>
  <Override PartName="/ppt/slideLayouts/slideLayout26.xml" ContentType="application/vnd.openxmlformats-officedocument.presentationml.slideLayout+xml"/>
  <Override PartName="/ppt/slides/slide6.xml" ContentType="application/vnd.openxmlformats-officedocument.presentationml.slide+xml"/>
  <Default Extension="bin" ContentType="application/vnd.openxmlformats-officedocument.presentationml.printerSettings"/>
  <Override PartName="/ppt/slideLayouts/slideLayout6.xml" ContentType="application/vnd.openxmlformats-officedocument.presentationml.slideLayout+xml"/>
  <Default Extension="rels" ContentType="application/vnd.openxmlformats-package.relationship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SpecialPlsOnTitleSld="0" saveSubsetFonts="1">
  <p:sldMasterIdLst>
    <p:sldMasterId id="2147483651" r:id="rId1"/>
    <p:sldMasterId id="2147484109" r:id="rId2"/>
    <p:sldMasterId id="2147484128" r:id="rId3"/>
    <p:sldMasterId id="2147484728" r:id="rId4"/>
  </p:sldMasterIdLst>
  <p:notesMasterIdLst>
    <p:notesMasterId r:id="rId15"/>
  </p:notesMasterIdLst>
  <p:handoutMasterIdLst>
    <p:handoutMasterId r:id="rId16"/>
  </p:handoutMasterIdLst>
  <p:sldIdLst>
    <p:sldId id="1093" r:id="rId5"/>
    <p:sldId id="1053" r:id="rId6"/>
    <p:sldId id="1171" r:id="rId7"/>
    <p:sldId id="1146" r:id="rId8"/>
    <p:sldId id="1166" r:id="rId9"/>
    <p:sldId id="1167" r:id="rId10"/>
    <p:sldId id="1162" r:id="rId11"/>
    <p:sldId id="1161" r:id="rId12"/>
    <p:sldId id="1168" r:id="rId13"/>
    <p:sldId id="1170" r:id="rId14"/>
  </p:sldIdLst>
  <p:sldSz cx="9144000" cy="6858000" type="screen4x3"/>
  <p:notesSz cx="7010400" cy="9296400"/>
  <p:defaultTextStyle>
    <a:defPPr>
      <a:defRPr lang="en-US"/>
    </a:defPPr>
    <a:lvl1pPr algn="ctr" rtl="0" fontAlgn="base">
      <a:spcBef>
        <a:spcPct val="3000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ctr" rtl="0" fontAlgn="base">
      <a:spcBef>
        <a:spcPct val="3000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ctr" rtl="0" fontAlgn="base">
      <a:spcBef>
        <a:spcPct val="3000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ctr" rtl="0" fontAlgn="base">
      <a:spcBef>
        <a:spcPct val="3000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ctr" rtl="0" fontAlgn="base">
      <a:spcBef>
        <a:spcPct val="3000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CC3300"/>
    <a:srgbClr val="FF9900"/>
    <a:srgbClr val="000000"/>
    <a:srgbClr val="CC0066"/>
    <a:srgbClr val="CC3399"/>
    <a:srgbClr val="FF7C80"/>
    <a:srgbClr val="2AA808"/>
    <a:srgbClr val="15D9C6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>
      <p:cViewPr varScale="1">
        <p:scale>
          <a:sx n="148" d="100"/>
          <a:sy n="148" d="100"/>
        </p:scale>
        <p:origin x="-1312" y="-1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554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>
        <p:scale>
          <a:sx n="100" d="100"/>
          <a:sy n="100" d="100"/>
        </p:scale>
        <p:origin x="-1632" y="-78"/>
      </p:cViewPr>
      <p:guideLst>
        <p:guide orient="horz" pos="2928"/>
        <p:guide pos="2208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20" Type="http://schemas.openxmlformats.org/officeDocument/2006/relationships/theme" Target="theme/theme1.xml"/><Relationship Id="rId21" Type="http://schemas.openxmlformats.org/officeDocument/2006/relationships/tableStyles" Target="tableStyles.xml"/><Relationship Id="rId10" Type="http://schemas.openxmlformats.org/officeDocument/2006/relationships/slide" Target="slides/slide6.xml"/><Relationship Id="rId11" Type="http://schemas.openxmlformats.org/officeDocument/2006/relationships/slide" Target="slides/slide7.xml"/><Relationship Id="rId12" Type="http://schemas.openxmlformats.org/officeDocument/2006/relationships/slide" Target="slides/slide8.xml"/><Relationship Id="rId13" Type="http://schemas.openxmlformats.org/officeDocument/2006/relationships/slide" Target="slides/slide9.xml"/><Relationship Id="rId14" Type="http://schemas.openxmlformats.org/officeDocument/2006/relationships/slide" Target="slides/slide10.xml"/><Relationship Id="rId15" Type="http://schemas.openxmlformats.org/officeDocument/2006/relationships/notesMaster" Target="notesMasters/notesMaster1.xml"/><Relationship Id="rId16" Type="http://schemas.openxmlformats.org/officeDocument/2006/relationships/handoutMaster" Target="handoutMasters/handoutMaster1.xml"/><Relationship Id="rId17" Type="http://schemas.openxmlformats.org/officeDocument/2006/relationships/printerSettings" Target="printerSettings/printerSettings1.bin"/><Relationship Id="rId18" Type="http://schemas.openxmlformats.org/officeDocument/2006/relationships/presProps" Target="presProps.xml"/><Relationship Id="rId1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Master" Target="slideMasters/slideMaster4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Relationship Id="rId2" Type="http://schemas.openxmlformats.org/officeDocument/2006/relationships/image" Target="../media/image1.png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35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6888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122" tIns="46062" rIns="92122" bIns="46062" numCol="1" anchor="t" anchorCtr="0" compatLnSpc="1">
            <a:prstTxWarp prst="textNoShape">
              <a:avLst/>
            </a:prstTxWarp>
          </a:bodyPr>
          <a:lstStyle>
            <a:lvl1pPr algn="l" defTabSz="922338">
              <a:spcBef>
                <a:spcPct val="0"/>
              </a:spcBef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3350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1925" y="0"/>
            <a:ext cx="3036888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122" tIns="46062" rIns="92122" bIns="46062" numCol="1" anchor="t" anchorCtr="0" compatLnSpc="1">
            <a:prstTxWarp prst="textNoShape">
              <a:avLst/>
            </a:prstTxWarp>
          </a:bodyPr>
          <a:lstStyle>
            <a:lvl1pPr algn="r" defTabSz="922338">
              <a:spcBef>
                <a:spcPct val="0"/>
              </a:spcBef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3350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31263"/>
            <a:ext cx="3036888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122" tIns="46062" rIns="92122" bIns="46062" numCol="1" anchor="b" anchorCtr="0" compatLnSpc="1">
            <a:prstTxWarp prst="textNoShape">
              <a:avLst/>
            </a:prstTxWarp>
          </a:bodyPr>
          <a:lstStyle>
            <a:lvl1pPr algn="l" defTabSz="922338">
              <a:spcBef>
                <a:spcPct val="0"/>
              </a:spcBef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3350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1925" y="8831263"/>
            <a:ext cx="3036888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122" tIns="46062" rIns="92122" bIns="46062" numCol="1" anchor="b" anchorCtr="0" compatLnSpc="1">
            <a:prstTxWarp prst="textNoShape">
              <a:avLst/>
            </a:prstTxWarp>
          </a:bodyPr>
          <a:lstStyle>
            <a:lvl1pPr algn="r" defTabSz="922338">
              <a:spcBef>
                <a:spcPct val="0"/>
              </a:spcBef>
              <a:defRPr sz="1300"/>
            </a:lvl1pPr>
          </a:lstStyle>
          <a:p>
            <a:pPr>
              <a:defRPr/>
            </a:pPr>
            <a:fld id="{A3E3A1C5-87FD-8B40-8CC2-53B6764EA2C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6888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43" tIns="46571" rIns="93143" bIns="46571" numCol="1" anchor="t" anchorCtr="0" compatLnSpc="1">
            <a:prstTxWarp prst="textNoShape">
              <a:avLst/>
            </a:prstTxWarp>
          </a:bodyPr>
          <a:lstStyle>
            <a:lvl1pPr algn="l" defTabSz="930275">
              <a:spcBef>
                <a:spcPct val="0"/>
              </a:spcBef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1925" y="0"/>
            <a:ext cx="3036888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43" tIns="46571" rIns="93143" bIns="46571" numCol="1" anchor="t" anchorCtr="0" compatLnSpc="1">
            <a:prstTxWarp prst="textNoShape">
              <a:avLst/>
            </a:prstTxWarp>
          </a:bodyPr>
          <a:lstStyle>
            <a:lvl1pPr algn="r" defTabSz="930275">
              <a:spcBef>
                <a:spcPct val="0"/>
              </a:spcBef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7108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84275" y="700088"/>
            <a:ext cx="4646613" cy="348456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60400" y="4416425"/>
            <a:ext cx="5605463" cy="4181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43" tIns="46571" rIns="93143" bIns="4657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leveldd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31263"/>
            <a:ext cx="3036888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43" tIns="46571" rIns="93143" bIns="46571" numCol="1" anchor="b" anchorCtr="0" compatLnSpc="1">
            <a:prstTxWarp prst="textNoShape">
              <a:avLst/>
            </a:prstTxWarp>
          </a:bodyPr>
          <a:lstStyle>
            <a:lvl1pPr algn="l" defTabSz="930275">
              <a:spcBef>
                <a:spcPct val="0"/>
              </a:spcBef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1925" y="8831263"/>
            <a:ext cx="3036888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43" tIns="46571" rIns="93143" bIns="46571" numCol="1" anchor="b" anchorCtr="0" compatLnSpc="1">
            <a:prstTxWarp prst="textNoShape">
              <a:avLst/>
            </a:prstTxWarp>
          </a:bodyPr>
          <a:lstStyle>
            <a:lvl1pPr algn="r" defTabSz="930275">
              <a:spcBef>
                <a:spcPct val="0"/>
              </a:spcBef>
              <a:defRPr sz="1200"/>
            </a:lvl1pPr>
          </a:lstStyle>
          <a:p>
            <a:pPr>
              <a:defRPr/>
            </a:pPr>
            <a:fld id="{F0E7B725-B18A-6C41-8942-382B0588C38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1BB1EF4-2E37-C649-959E-9CDBB6E53823}" type="slidenum">
              <a:rPr lang="en-US">
                <a:solidFill>
                  <a:srgbClr val="000000"/>
                </a:solidFill>
              </a:rPr>
              <a:pPr/>
              <a:t>1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49155" name="Rectangle 2"/>
          <p:cNvSpPr>
            <a:spLocks noRot="1" noChangeArrowheads="1" noTextEdit="1"/>
          </p:cNvSpPr>
          <p:nvPr>
            <p:ph type="sldImg"/>
          </p:nvPr>
        </p:nvSpPr>
        <p:spPr>
          <a:xfrm>
            <a:off x="1185863" y="703263"/>
            <a:ext cx="4640262" cy="3479800"/>
          </a:xfrm>
          <a:ln/>
        </p:spPr>
      </p:sp>
      <p:sp>
        <p:nvSpPr>
          <p:cNvPr id="4915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93763" y="4414838"/>
            <a:ext cx="5141912" cy="4181475"/>
          </a:xfrm>
          <a:noFill/>
          <a:ln/>
        </p:spPr>
        <p:txBody>
          <a:bodyPr lIns="93192" tIns="46598" rIns="93192" bIns="46598"/>
          <a:lstStyle/>
          <a:p>
            <a:pPr eaLnBrk="1" hangingPunct="1"/>
            <a:endParaRPr lang="en-US" sz="1000"/>
          </a:p>
          <a:p>
            <a:pPr eaLnBrk="1" hangingPunct="1"/>
            <a:endParaRPr lang="en-US"/>
          </a:p>
          <a:p>
            <a:pPr eaLnBrk="1" hangingPunct="1"/>
            <a:endParaRPr lang="en-US"/>
          </a:p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27100"/>
            <a:fld id="{066E7716-479E-6548-A9FA-636BBB880EDA}" type="slidenum">
              <a:rPr lang="en-US"/>
              <a:pPr defTabSz="927100"/>
              <a:t>2</a:t>
            </a:fld>
            <a:endParaRPr lang="en-US"/>
          </a:p>
        </p:txBody>
      </p:sp>
      <p:sp>
        <p:nvSpPr>
          <p:cNvPr id="51203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7"/>
          <p:cNvSpPr txBox="1">
            <a:spLocks noGrp="1" noChangeArrowheads="1"/>
          </p:cNvSpPr>
          <p:nvPr/>
        </p:nvSpPr>
        <p:spPr bwMode="auto">
          <a:xfrm>
            <a:off x="3970338" y="8829675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3177" tIns="46589" rIns="93177" bIns="46589" anchor="b">
            <a:prstTxWarp prst="textNoShape">
              <a:avLst/>
            </a:prstTxWarp>
          </a:bodyPr>
          <a:lstStyle/>
          <a:p>
            <a:pPr algn="r" defTabSz="931863">
              <a:spcBef>
                <a:spcPct val="0"/>
              </a:spcBef>
            </a:pPr>
            <a:fld id="{AB897ABB-1E3F-3749-9CCB-56212B8CAFF0}" type="slidenum">
              <a:rPr lang="en-US" sz="1200">
                <a:latin typeface="Calibri" charset="0"/>
              </a:rPr>
              <a:pPr algn="r" defTabSz="931863">
                <a:spcBef>
                  <a:spcPct val="0"/>
                </a:spcBef>
              </a:pPr>
              <a:t>8</a:t>
            </a:fld>
            <a:endParaRPr lang="en-US" sz="1200">
              <a:latin typeface="Calibri" charset="0"/>
            </a:endParaRPr>
          </a:p>
        </p:txBody>
      </p:sp>
      <p:sp>
        <p:nvSpPr>
          <p:cNvPr id="58371" name="Rectangle 2"/>
          <p:cNvSpPr>
            <a:spLocks noRot="1" noChangeArrowheads="1" noTextEdit="1"/>
          </p:cNvSpPr>
          <p:nvPr>
            <p:ph type="sldImg"/>
          </p:nvPr>
        </p:nvSpPr>
        <p:spPr>
          <a:xfrm>
            <a:off x="1181100" y="696913"/>
            <a:ext cx="4648200" cy="3486150"/>
          </a:xfrm>
          <a:ln/>
        </p:spPr>
      </p:sp>
      <p:sp>
        <p:nvSpPr>
          <p:cNvPr id="5837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01675" y="4416425"/>
            <a:ext cx="5607050" cy="4183063"/>
          </a:xfrm>
          <a:noFill/>
          <a:ln/>
        </p:spPr>
        <p:txBody>
          <a:bodyPr lIns="93177" tIns="46589" rIns="93177" bIns="46589"/>
          <a:lstStyle/>
          <a:p>
            <a:pPr eaLnBrk="1" hangingPunct="1">
              <a:spcBef>
                <a:spcPct val="0"/>
              </a:spcBef>
            </a:pPr>
            <a:endParaRPr lang="en-US" i="1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7"/>
          <p:cNvSpPr txBox="1">
            <a:spLocks noGrp="1" noChangeArrowheads="1"/>
          </p:cNvSpPr>
          <p:nvPr/>
        </p:nvSpPr>
        <p:spPr bwMode="auto">
          <a:xfrm>
            <a:off x="3970338" y="8829675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3177" tIns="46589" rIns="93177" bIns="46589" anchor="b">
            <a:prstTxWarp prst="textNoShape">
              <a:avLst/>
            </a:prstTxWarp>
          </a:bodyPr>
          <a:lstStyle/>
          <a:p>
            <a:pPr algn="r" defTabSz="931863">
              <a:spcBef>
                <a:spcPct val="0"/>
              </a:spcBef>
            </a:pPr>
            <a:fld id="{3D59A190-5331-B347-9835-9428C0A47B84}" type="slidenum">
              <a:rPr lang="en-US" sz="1200">
                <a:latin typeface="Calibri" charset="0"/>
              </a:rPr>
              <a:pPr algn="r" defTabSz="931863">
                <a:spcBef>
                  <a:spcPct val="0"/>
                </a:spcBef>
              </a:pPr>
              <a:t>9</a:t>
            </a:fld>
            <a:endParaRPr lang="en-US" sz="1200">
              <a:latin typeface="Calibri" charset="0"/>
            </a:endParaRPr>
          </a:p>
        </p:txBody>
      </p:sp>
      <p:sp>
        <p:nvSpPr>
          <p:cNvPr id="60419" name="Rectangle 2"/>
          <p:cNvSpPr>
            <a:spLocks noRot="1" noChangeArrowheads="1" noTextEdit="1"/>
          </p:cNvSpPr>
          <p:nvPr>
            <p:ph type="sldImg"/>
          </p:nvPr>
        </p:nvSpPr>
        <p:spPr>
          <a:xfrm>
            <a:off x="1181100" y="696913"/>
            <a:ext cx="4648200" cy="3486150"/>
          </a:xfrm>
          <a:ln/>
        </p:spPr>
      </p:sp>
      <p:sp>
        <p:nvSpPr>
          <p:cNvPr id="6042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01675" y="4416425"/>
            <a:ext cx="5607050" cy="4183063"/>
          </a:xfrm>
          <a:noFill/>
          <a:ln/>
        </p:spPr>
        <p:txBody>
          <a:bodyPr lIns="93177" tIns="46589" rIns="93177" bIns="46589"/>
          <a:lstStyle/>
          <a:p>
            <a:pPr eaLnBrk="1" hangingPunct="1">
              <a:spcBef>
                <a:spcPct val="0"/>
              </a:spcBef>
            </a:pPr>
            <a:endParaRPr lang="en-US" i="1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7"/>
          <p:cNvSpPr txBox="1">
            <a:spLocks noGrp="1" noChangeArrowheads="1"/>
          </p:cNvSpPr>
          <p:nvPr/>
        </p:nvSpPr>
        <p:spPr bwMode="auto">
          <a:xfrm>
            <a:off x="3970338" y="8829675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3177" tIns="46589" rIns="93177" bIns="46589" anchor="b">
            <a:prstTxWarp prst="textNoShape">
              <a:avLst/>
            </a:prstTxWarp>
          </a:bodyPr>
          <a:lstStyle/>
          <a:p>
            <a:pPr algn="r" defTabSz="931863">
              <a:spcBef>
                <a:spcPct val="0"/>
              </a:spcBef>
            </a:pPr>
            <a:fld id="{9C6B0F22-4029-8344-86BB-6B6FBA5EFDC8}" type="slidenum">
              <a:rPr lang="en-US" sz="1200">
                <a:latin typeface="Calibri" charset="0"/>
              </a:rPr>
              <a:pPr algn="r" defTabSz="931863">
                <a:spcBef>
                  <a:spcPct val="0"/>
                </a:spcBef>
              </a:pPr>
              <a:t>10</a:t>
            </a:fld>
            <a:endParaRPr lang="en-US" sz="1200">
              <a:latin typeface="Calibri" charset="0"/>
            </a:endParaRPr>
          </a:p>
        </p:txBody>
      </p:sp>
      <p:sp>
        <p:nvSpPr>
          <p:cNvPr id="62467" name="Rectangle 2"/>
          <p:cNvSpPr>
            <a:spLocks noRot="1" noChangeArrowheads="1" noTextEdit="1"/>
          </p:cNvSpPr>
          <p:nvPr>
            <p:ph type="sldImg"/>
          </p:nvPr>
        </p:nvSpPr>
        <p:spPr>
          <a:xfrm>
            <a:off x="1181100" y="696913"/>
            <a:ext cx="4648200" cy="3486150"/>
          </a:xfrm>
          <a:ln/>
        </p:spPr>
      </p:sp>
      <p:sp>
        <p:nvSpPr>
          <p:cNvPr id="6246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01675" y="4416425"/>
            <a:ext cx="5607050" cy="4183063"/>
          </a:xfrm>
          <a:noFill/>
          <a:ln/>
        </p:spPr>
        <p:txBody>
          <a:bodyPr lIns="93177" tIns="46589" rIns="93177" bIns="46589"/>
          <a:lstStyle/>
          <a:p>
            <a:pPr eaLnBrk="1" hangingPunct="1">
              <a:spcBef>
                <a:spcPct val="0"/>
              </a:spcBef>
            </a:pPr>
            <a:endParaRPr lang="en-US" i="1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4" Type="http://schemas.openxmlformats.org/officeDocument/2006/relationships/image" Target="../media/image3.png"/><Relationship Id="rId5" Type="http://schemas.openxmlformats.org/officeDocument/2006/relationships/oleObject" Target="../embeddings/oleObject4.bin"/><Relationship Id="rId1" Type="http://schemas.openxmlformats.org/officeDocument/2006/relationships/vmlDrawing" Target="../drawings/vmlDrawing3.vml"/><Relationship Id="rId2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vmlDrawing" Target="../drawings/vmlDrawing6.vml"/><Relationship Id="rId2" Type="http://schemas.openxmlformats.org/officeDocument/2006/relationships/slideMaster" Target="../slideMasters/slideMaster4.xml"/><Relationship Id="rId3" Type="http://schemas.openxmlformats.org/officeDocument/2006/relationships/oleObject" Target="../embeddings/oleObject7.bin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EFBC4C-00CB-DE4A-9AB6-C1A01723764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BF31EF-9363-0246-9199-5C2BA37A531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860B85-D290-0F41-9F95-FCC354164E3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3"/>
          <p:cNvGrpSpPr>
            <a:grpSpLocks/>
          </p:cNvGrpSpPr>
          <p:nvPr/>
        </p:nvGrpSpPr>
        <p:grpSpPr bwMode="auto">
          <a:xfrm>
            <a:off x="0" y="1277938"/>
            <a:ext cx="9144000" cy="74612"/>
            <a:chOff x="0" y="840"/>
            <a:chExt cx="5660" cy="12"/>
          </a:xfrm>
        </p:grpSpPr>
        <p:sp>
          <p:nvSpPr>
            <p:cNvPr id="5" name="Line 44"/>
            <p:cNvSpPr>
              <a:spLocks noChangeShapeType="1"/>
            </p:cNvSpPr>
            <p:nvPr/>
          </p:nvSpPr>
          <p:spPr bwMode="auto">
            <a:xfrm>
              <a:off x="4" y="852"/>
              <a:ext cx="5656" cy="0"/>
            </a:xfrm>
            <a:prstGeom prst="line">
              <a:avLst/>
            </a:prstGeom>
            <a:noFill/>
            <a:ln w="50800">
              <a:solidFill>
                <a:srgbClr val="00176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6" name="Line 45"/>
            <p:cNvSpPr>
              <a:spLocks noChangeShapeType="1"/>
            </p:cNvSpPr>
            <p:nvPr/>
          </p:nvSpPr>
          <p:spPr bwMode="auto">
            <a:xfrm>
              <a:off x="0" y="840"/>
              <a:ext cx="5656" cy="0"/>
            </a:xfrm>
            <a:prstGeom prst="line">
              <a:avLst/>
            </a:prstGeom>
            <a:noFill/>
            <a:ln w="50800">
              <a:solidFill>
                <a:srgbClr val="99CC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dirty="0"/>
            </a:p>
          </p:txBody>
        </p:sp>
      </p:grpSp>
      <p:graphicFrame>
        <p:nvGraphicFramePr>
          <p:cNvPr id="7" name="Object 14"/>
          <p:cNvGraphicFramePr>
            <a:graphicFrameLocks noChangeAspect="1"/>
          </p:cNvGraphicFramePr>
          <p:nvPr/>
        </p:nvGraphicFramePr>
        <p:xfrm>
          <a:off x="142875" y="317500"/>
          <a:ext cx="1428750" cy="671513"/>
        </p:xfrm>
        <a:graphic>
          <a:graphicData uri="http://schemas.openxmlformats.org/presentationml/2006/ole">
            <p:oleObj spid="_x0000_s104450" name="Photo Editor Photo" r:id="rId3" imgW="3486637" imgH="1638529" progId="">
              <p:embed/>
            </p:oleObj>
          </a:graphicData>
        </a:graphic>
      </p:graphicFrame>
      <p:pic>
        <p:nvPicPr>
          <p:cNvPr id="8" name="Picture 9" descr="HCUP_20th_Logo_WHT_nobkgrd.png"/>
          <p:cNvPicPr>
            <a:picLocks noChangeAspect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7896225" y="165100"/>
            <a:ext cx="1082675" cy="1081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9" name="Group 4"/>
          <p:cNvGrpSpPr>
            <a:grpSpLocks/>
          </p:cNvGrpSpPr>
          <p:nvPr/>
        </p:nvGrpSpPr>
        <p:grpSpPr bwMode="auto">
          <a:xfrm>
            <a:off x="0" y="3867150"/>
            <a:ext cx="7986713" cy="19050"/>
            <a:chOff x="0" y="840"/>
            <a:chExt cx="5660" cy="12"/>
          </a:xfrm>
        </p:grpSpPr>
        <p:sp>
          <p:nvSpPr>
            <p:cNvPr id="10" name="Line 5"/>
            <p:cNvSpPr>
              <a:spLocks noChangeShapeType="1"/>
            </p:cNvSpPr>
            <p:nvPr/>
          </p:nvSpPr>
          <p:spPr bwMode="auto">
            <a:xfrm>
              <a:off x="5" y="852"/>
              <a:ext cx="5655" cy="0"/>
            </a:xfrm>
            <a:prstGeom prst="line">
              <a:avLst/>
            </a:prstGeom>
            <a:noFill/>
            <a:ln w="50800">
              <a:solidFill>
                <a:srgbClr val="00176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11" name="Line 6"/>
            <p:cNvSpPr>
              <a:spLocks noChangeShapeType="1"/>
            </p:cNvSpPr>
            <p:nvPr/>
          </p:nvSpPr>
          <p:spPr bwMode="auto">
            <a:xfrm>
              <a:off x="0" y="840"/>
              <a:ext cx="5655" cy="0"/>
            </a:xfrm>
            <a:prstGeom prst="line">
              <a:avLst/>
            </a:prstGeom>
            <a:noFill/>
            <a:ln w="50800">
              <a:solidFill>
                <a:srgbClr val="99CC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dirty="0"/>
            </a:p>
          </p:txBody>
        </p:sp>
      </p:grpSp>
      <p:sp>
        <p:nvSpPr>
          <p:cNvPr id="12" name="Text Box 15"/>
          <p:cNvSpPr txBox="1">
            <a:spLocks noChangeArrowheads="1"/>
          </p:cNvSpPr>
          <p:nvPr/>
        </p:nvSpPr>
        <p:spPr bwMode="auto">
          <a:xfrm>
            <a:off x="7908925" y="58277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spcBef>
                <a:spcPct val="0"/>
              </a:spcBef>
              <a:defRPr/>
            </a:pPr>
            <a:endParaRPr lang="en-US" sz="1800" dirty="0"/>
          </a:p>
        </p:txBody>
      </p:sp>
      <p:grpSp>
        <p:nvGrpSpPr>
          <p:cNvPr id="13" name="Group 18"/>
          <p:cNvGrpSpPr>
            <a:grpSpLocks/>
          </p:cNvGrpSpPr>
          <p:nvPr/>
        </p:nvGrpSpPr>
        <p:grpSpPr bwMode="auto">
          <a:xfrm>
            <a:off x="0" y="3867150"/>
            <a:ext cx="7986713" cy="19050"/>
            <a:chOff x="0" y="840"/>
            <a:chExt cx="5660" cy="12"/>
          </a:xfrm>
        </p:grpSpPr>
        <p:sp>
          <p:nvSpPr>
            <p:cNvPr id="14" name="Line 19"/>
            <p:cNvSpPr>
              <a:spLocks noChangeShapeType="1"/>
            </p:cNvSpPr>
            <p:nvPr/>
          </p:nvSpPr>
          <p:spPr bwMode="auto">
            <a:xfrm>
              <a:off x="5" y="852"/>
              <a:ext cx="5655" cy="0"/>
            </a:xfrm>
            <a:prstGeom prst="line">
              <a:avLst/>
            </a:prstGeom>
            <a:noFill/>
            <a:ln w="50800">
              <a:solidFill>
                <a:srgbClr val="00176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15" name="Line 20"/>
            <p:cNvSpPr>
              <a:spLocks noChangeShapeType="1"/>
            </p:cNvSpPr>
            <p:nvPr/>
          </p:nvSpPr>
          <p:spPr bwMode="auto">
            <a:xfrm>
              <a:off x="0" y="840"/>
              <a:ext cx="5655" cy="0"/>
            </a:xfrm>
            <a:prstGeom prst="line">
              <a:avLst/>
            </a:prstGeom>
            <a:noFill/>
            <a:ln w="50800">
              <a:solidFill>
                <a:srgbClr val="99CC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dirty="0"/>
            </a:p>
          </p:txBody>
        </p:sp>
      </p:grpSp>
      <p:graphicFrame>
        <p:nvGraphicFramePr>
          <p:cNvPr id="16" name="Object 21"/>
          <p:cNvGraphicFramePr>
            <a:graphicFrameLocks noChangeAspect="1"/>
          </p:cNvGraphicFramePr>
          <p:nvPr/>
        </p:nvGraphicFramePr>
        <p:xfrm>
          <a:off x="990600" y="381000"/>
          <a:ext cx="7162800" cy="1695450"/>
        </p:xfrm>
        <a:graphic>
          <a:graphicData uri="http://schemas.openxmlformats.org/presentationml/2006/ole">
            <p:oleObj spid="_x0000_s104451" name="Photo Editor Photo" r:id="rId5" imgW="6400000" imgH="1514686" progId="">
              <p:embed/>
            </p:oleObj>
          </a:graphicData>
        </a:graphic>
      </p:graphicFrame>
      <p:sp>
        <p:nvSpPr>
          <p:cNvPr id="12390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09600" y="2819400"/>
            <a:ext cx="7789863" cy="9144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2390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150938" y="3962400"/>
            <a:ext cx="6435725" cy="2133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 spd="med" advClick="0"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1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764777-13B7-1B41-B2DC-7249E4121E3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 advClick="0"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1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4B4673-65E9-2443-8EA3-7CBD6D67B7E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 advClick="0">
    <p:fad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76400"/>
            <a:ext cx="3919538" cy="2895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1538" y="1676400"/>
            <a:ext cx="3921125" cy="2895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1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06A04E-F061-CC45-916B-70124345713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 advClick="0">
    <p:fad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1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6EB1B0-F436-3249-9F40-1191E6214D3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 advClick="0">
    <p:fad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Rectangle 41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8843DB-5054-7B46-AD11-FE4A3F376EF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 advClick="0">
    <p:fad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1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AB6DC5-C091-2D4D-8AC8-8859A6B61AD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 advClick="0">
    <p:fad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1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E8AFA8-8E3A-FB4F-84CD-0037EC739FD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 advClick="0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36A6FC-115A-BC4B-B2D4-EB782353EA9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1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24482A-7808-2F43-A2CF-7E0E5556B4B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 advClick="0">
    <p:fad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1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BBD0BF-467D-8845-B403-611A5B54878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 advClick="0">
    <p:fade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05588" y="457200"/>
            <a:ext cx="1997075" cy="4114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457200"/>
            <a:ext cx="5843588" cy="4114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1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4AF3B5-0106-C64B-A162-2B58137EDED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 advClick="0">
    <p:fade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5738" y="457200"/>
            <a:ext cx="6088062" cy="7683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09600" y="1676400"/>
            <a:ext cx="3919538" cy="2895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1538" y="1676400"/>
            <a:ext cx="3921125" cy="2895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1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945CA0-BA7F-2B47-84C1-2BF4FABA43E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 advClick="0">
    <p:fade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5738" y="457200"/>
            <a:ext cx="6088062" cy="7683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09600" y="1676400"/>
            <a:ext cx="7993063" cy="2895600"/>
          </a:xfrm>
        </p:spPr>
        <p:txBody>
          <a:bodyPr/>
          <a:lstStyle/>
          <a:p>
            <a:pPr lvl="0"/>
            <a:r>
              <a:rPr lang="en-US" noProof="0" dirty="0" smtClean="0"/>
              <a:t>Click icon to add table</a:t>
            </a:r>
          </a:p>
        </p:txBody>
      </p:sp>
      <p:sp>
        <p:nvSpPr>
          <p:cNvPr id="4" name="Rectangle 41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F0D6BF-473B-B04A-B089-4B167C76E53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 advClick="0">
    <p:fade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fourObj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1455738" y="457200"/>
            <a:ext cx="6088062" cy="7683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09600" y="1676400"/>
            <a:ext cx="3919538" cy="1371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81538" y="1676400"/>
            <a:ext cx="3921125" cy="1371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609600" y="3200400"/>
            <a:ext cx="3919538" cy="1371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81538" y="3200400"/>
            <a:ext cx="3921125" cy="1371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1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C1B1EA-6493-144A-856A-C3E5DA6F5D2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 advClick="0">
    <p:fade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clipArtAndTx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5738" y="457200"/>
            <a:ext cx="6088062" cy="7683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609600" y="1676400"/>
            <a:ext cx="3919538" cy="2895600"/>
          </a:xfrm>
        </p:spPr>
        <p:txBody>
          <a:bodyPr/>
          <a:lstStyle/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81538" y="1676400"/>
            <a:ext cx="3921125" cy="2895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1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D1B084-9108-0D42-AD55-CD40BC2520E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 advClick="0">
    <p:fade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xAndClipArt">
  <p:cSld name="Title, Text and Clip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5738" y="457200"/>
            <a:ext cx="6088062" cy="7683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09600" y="1676400"/>
            <a:ext cx="3919538" cy="2895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lipArt Placeholder 3"/>
          <p:cNvSpPr>
            <a:spLocks noGrp="1"/>
          </p:cNvSpPr>
          <p:nvPr>
            <p:ph type="clipArt" sz="half" idx="2"/>
          </p:nvPr>
        </p:nvSpPr>
        <p:spPr>
          <a:xfrm>
            <a:off x="4681538" y="1676400"/>
            <a:ext cx="3921125" cy="2895600"/>
          </a:xfrm>
        </p:spPr>
        <p:txBody>
          <a:bodyPr/>
          <a:lstStyle/>
          <a:p>
            <a:pPr lvl="0"/>
            <a:endParaRPr lang="en-US" noProof="0" dirty="0" smtClean="0"/>
          </a:p>
        </p:txBody>
      </p:sp>
      <p:sp>
        <p:nvSpPr>
          <p:cNvPr id="5" name="Rectangle 41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1E97E0-9325-DE41-8A2D-3C94688A1C2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 advClick="0">
    <p:fade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AndTwoObj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5738" y="457200"/>
            <a:ext cx="6088062" cy="7683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76400"/>
            <a:ext cx="3919538" cy="2895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81538" y="1676400"/>
            <a:ext cx="3921125" cy="1371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81538" y="3200400"/>
            <a:ext cx="3921125" cy="1371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41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0C7114-6EEE-2A44-AFE2-7CBAAE8E44D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 advClick="0">
    <p:fade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BC79F6-9B6F-FD4F-B687-1691A71193E8}" type="datetime1">
              <a:rPr lang="en-US"/>
              <a:pPr>
                <a:defRPr/>
              </a:pPr>
              <a:t>10/18/10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DB20F7-306D-7442-AE45-CC899790114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C4FEEF-549F-FA40-833D-75FD4ADC42A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38B524-20E0-C342-97E1-2CBBF8F03DA8}" type="datetime1">
              <a:rPr lang="en-US"/>
              <a:pPr>
                <a:defRPr/>
              </a:pPr>
              <a:t>10/18/10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AA67B8-BDDF-1340-8D8E-8A01A3BAEF1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B45E1B-7F5F-E842-80D3-1A95C687DDF4}" type="datetime1">
              <a:rPr lang="en-US"/>
              <a:pPr>
                <a:defRPr/>
              </a:pPr>
              <a:t>10/18/10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F25E9F-3F4E-6D4C-A1DD-E661D331146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1C055E-FDC9-394E-98C3-2EF1AAC195B7}" type="datetime1">
              <a:rPr lang="en-US"/>
              <a:pPr>
                <a:defRPr/>
              </a:pPr>
              <a:t>10/18/10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CE8C31-EB38-2A48-A1B2-158EE78CBAF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32D324-0B8E-4D4D-B929-45EB592B820A}" type="datetime1">
              <a:rPr lang="en-US"/>
              <a:pPr>
                <a:defRPr/>
              </a:pPr>
              <a:t>10/18/10</a:t>
            </a:fld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C968C4-ECF2-6547-A407-56D73F64BD6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D0F09-D0ED-1444-87A7-41C3BEFD356E}" type="datetime1">
              <a:rPr lang="en-US"/>
              <a:pPr>
                <a:defRPr/>
              </a:pPr>
              <a:t>10/18/10</a:t>
            </a:fld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5601C7-AEC1-5C45-BB64-388A8641633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B0E43C-19A1-0649-8287-163CC03C6C2E}" type="datetime1">
              <a:rPr lang="en-US"/>
              <a:pPr>
                <a:defRPr/>
              </a:pPr>
              <a:t>10/18/10</a:t>
            </a:fld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1E6655-B38C-EF4C-97D7-9EDD90D04A1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181CD6-0B48-A144-B0D8-175233072F29}" type="datetime1">
              <a:rPr lang="en-US"/>
              <a:pPr>
                <a:defRPr/>
              </a:pPr>
              <a:t>10/18/10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AAECFE-386D-834A-9DA3-CD201A7C830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516D3D-986B-4B41-895B-CD3C8717C8A3}" type="datetime1">
              <a:rPr lang="en-US"/>
              <a:pPr>
                <a:defRPr/>
              </a:pPr>
              <a:t>10/18/10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D2481B-27FB-5D40-BD1D-B3FDA6B2954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B26F3-CF32-124A-A672-81750F434BCB}" type="datetime1">
              <a:rPr lang="en-US"/>
              <a:pPr>
                <a:defRPr/>
              </a:pPr>
              <a:t>10/18/10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5E4752-52F2-9844-BE10-47288C8C6CD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DC2B5E-FE87-7449-A0BE-068979BA0206}" type="datetime1">
              <a:rPr lang="en-US"/>
              <a:pPr>
                <a:defRPr/>
              </a:pPr>
              <a:t>10/18/10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A5E531-39E6-7545-A548-9F86D4EAB71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428963-8335-214D-9C10-E7C3013784B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0" y="3867150"/>
            <a:ext cx="7986713" cy="19050"/>
            <a:chOff x="0" y="840"/>
            <a:chExt cx="5660" cy="12"/>
          </a:xfrm>
        </p:grpSpPr>
        <p:sp>
          <p:nvSpPr>
            <p:cNvPr id="5" name="Line 5"/>
            <p:cNvSpPr>
              <a:spLocks noChangeShapeType="1"/>
            </p:cNvSpPr>
            <p:nvPr/>
          </p:nvSpPr>
          <p:spPr bwMode="auto">
            <a:xfrm>
              <a:off x="5" y="852"/>
              <a:ext cx="5655" cy="0"/>
            </a:xfrm>
            <a:prstGeom prst="line">
              <a:avLst/>
            </a:prstGeom>
            <a:noFill/>
            <a:ln w="50800">
              <a:solidFill>
                <a:srgbClr val="00176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dirty="0">
                <a:solidFill>
                  <a:srgbClr val="FFFFFF"/>
                </a:solidFill>
              </a:endParaRPr>
            </a:p>
          </p:txBody>
        </p:sp>
        <p:sp>
          <p:nvSpPr>
            <p:cNvPr id="6" name="Line 6"/>
            <p:cNvSpPr>
              <a:spLocks noChangeShapeType="1"/>
            </p:cNvSpPr>
            <p:nvPr/>
          </p:nvSpPr>
          <p:spPr bwMode="auto">
            <a:xfrm>
              <a:off x="0" y="840"/>
              <a:ext cx="5655" cy="0"/>
            </a:xfrm>
            <a:prstGeom prst="line">
              <a:avLst/>
            </a:prstGeom>
            <a:noFill/>
            <a:ln w="50800">
              <a:solidFill>
                <a:srgbClr val="99CC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dirty="0">
                <a:solidFill>
                  <a:srgbClr val="FFFFFF"/>
                </a:solidFill>
              </a:endParaRPr>
            </a:p>
          </p:txBody>
        </p:sp>
      </p:grpSp>
      <p:sp>
        <p:nvSpPr>
          <p:cNvPr id="7" name="Text Box 15"/>
          <p:cNvSpPr txBox="1">
            <a:spLocks noChangeArrowheads="1"/>
          </p:cNvSpPr>
          <p:nvPr/>
        </p:nvSpPr>
        <p:spPr bwMode="auto">
          <a:xfrm>
            <a:off x="7908925" y="58277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spcBef>
                <a:spcPct val="0"/>
              </a:spcBef>
              <a:defRPr/>
            </a:pPr>
            <a:endParaRPr lang="en-US" dirty="0">
              <a:solidFill>
                <a:srgbClr val="FFFFFF"/>
              </a:solidFill>
            </a:endParaRPr>
          </a:p>
        </p:txBody>
      </p:sp>
      <p:grpSp>
        <p:nvGrpSpPr>
          <p:cNvPr id="8" name="Group 18"/>
          <p:cNvGrpSpPr>
            <a:grpSpLocks/>
          </p:cNvGrpSpPr>
          <p:nvPr/>
        </p:nvGrpSpPr>
        <p:grpSpPr bwMode="auto">
          <a:xfrm>
            <a:off x="0" y="3867150"/>
            <a:ext cx="7986713" cy="19050"/>
            <a:chOff x="0" y="840"/>
            <a:chExt cx="5660" cy="12"/>
          </a:xfrm>
        </p:grpSpPr>
        <p:sp>
          <p:nvSpPr>
            <p:cNvPr id="9" name="Line 19"/>
            <p:cNvSpPr>
              <a:spLocks noChangeShapeType="1"/>
            </p:cNvSpPr>
            <p:nvPr/>
          </p:nvSpPr>
          <p:spPr bwMode="auto">
            <a:xfrm>
              <a:off x="5" y="852"/>
              <a:ext cx="5655" cy="0"/>
            </a:xfrm>
            <a:prstGeom prst="line">
              <a:avLst/>
            </a:prstGeom>
            <a:noFill/>
            <a:ln w="50800">
              <a:solidFill>
                <a:srgbClr val="00176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dirty="0">
                <a:solidFill>
                  <a:srgbClr val="FFFFFF"/>
                </a:solidFill>
              </a:endParaRPr>
            </a:p>
          </p:txBody>
        </p:sp>
        <p:sp>
          <p:nvSpPr>
            <p:cNvPr id="10" name="Line 20"/>
            <p:cNvSpPr>
              <a:spLocks noChangeShapeType="1"/>
            </p:cNvSpPr>
            <p:nvPr/>
          </p:nvSpPr>
          <p:spPr bwMode="auto">
            <a:xfrm>
              <a:off x="0" y="840"/>
              <a:ext cx="5655" cy="0"/>
            </a:xfrm>
            <a:prstGeom prst="line">
              <a:avLst/>
            </a:prstGeom>
            <a:noFill/>
            <a:ln w="50800">
              <a:solidFill>
                <a:srgbClr val="99CC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dirty="0">
                <a:solidFill>
                  <a:srgbClr val="FFFFFF"/>
                </a:solidFill>
              </a:endParaRPr>
            </a:p>
          </p:txBody>
        </p:sp>
      </p:grpSp>
      <p:graphicFrame>
        <p:nvGraphicFramePr>
          <p:cNvPr id="11" name="Object 21"/>
          <p:cNvGraphicFramePr>
            <a:graphicFrameLocks noChangeAspect="1"/>
          </p:cNvGraphicFramePr>
          <p:nvPr/>
        </p:nvGraphicFramePr>
        <p:xfrm>
          <a:off x="990600" y="381000"/>
          <a:ext cx="7162800" cy="1695450"/>
        </p:xfrm>
        <a:graphic>
          <a:graphicData uri="http://schemas.openxmlformats.org/presentationml/2006/ole">
            <p:oleObj spid="_x0000_s105474" name="Photo Editor Photo" r:id="rId3" imgW="6400000" imgH="1514686" progId="">
              <p:embed/>
            </p:oleObj>
          </a:graphicData>
        </a:graphic>
      </p:graphicFrame>
      <p:sp>
        <p:nvSpPr>
          <p:cNvPr id="12390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09600" y="2819400"/>
            <a:ext cx="7789863" cy="9144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2390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150938" y="3962400"/>
            <a:ext cx="6435725" cy="2133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 spd="med" advClick="0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53B1C0-A462-EA4B-A018-E6CE90BA31B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8CC59D-80B0-8341-87C1-36C7405E004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1C5F4B-F078-A14F-B1AE-F9D9FC4720D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7FFC6A-3A43-F94D-99CF-E6D15067735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B5117C-04BE-A446-9F1C-46C127DF829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vmlDrawing" Target="../drawings/vmlDrawing1.vml"/><Relationship Id="rId14" Type="http://schemas.openxmlformats.org/officeDocument/2006/relationships/oleObject" Target="../embeddings/oleObject1.bin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0.xml"/><Relationship Id="rId20" Type="http://schemas.openxmlformats.org/officeDocument/2006/relationships/oleObject" Target="../embeddings/oleObject2.bin"/><Relationship Id="rId21" Type="http://schemas.openxmlformats.org/officeDocument/2006/relationships/image" Target="../media/image3.png"/><Relationship Id="rId10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4.xml"/><Relationship Id="rId14" Type="http://schemas.openxmlformats.org/officeDocument/2006/relationships/slideLayout" Target="../slideLayouts/slideLayout25.xml"/><Relationship Id="rId15" Type="http://schemas.openxmlformats.org/officeDocument/2006/relationships/slideLayout" Target="../slideLayouts/slideLayout26.xml"/><Relationship Id="rId16" Type="http://schemas.openxmlformats.org/officeDocument/2006/relationships/slideLayout" Target="../slideLayouts/slideLayout27.xml"/><Relationship Id="rId17" Type="http://schemas.openxmlformats.org/officeDocument/2006/relationships/slideLayout" Target="../slideLayouts/slideLayout28.xml"/><Relationship Id="rId18" Type="http://schemas.openxmlformats.org/officeDocument/2006/relationships/theme" Target="../theme/theme2.xml"/><Relationship Id="rId19" Type="http://schemas.openxmlformats.org/officeDocument/2006/relationships/vmlDrawing" Target="../drawings/vmlDrawing2.vml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/Relationships>
</file>

<file path=ppt/slideMasters/_rels/slideMaster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39.xml"/><Relationship Id="rId12" Type="http://schemas.openxmlformats.org/officeDocument/2006/relationships/theme" Target="../theme/theme3.xml"/><Relationship Id="rId13" Type="http://schemas.openxmlformats.org/officeDocument/2006/relationships/vmlDrawing" Target="../drawings/vmlDrawing4.vml"/><Relationship Id="rId14" Type="http://schemas.openxmlformats.org/officeDocument/2006/relationships/oleObject" Target="../embeddings/oleObject5.bin"/><Relationship Id="rId1" Type="http://schemas.openxmlformats.org/officeDocument/2006/relationships/slideLayout" Target="../slideLayouts/slideLayout29.xml"/><Relationship Id="rId2" Type="http://schemas.openxmlformats.org/officeDocument/2006/relationships/slideLayout" Target="../slideLayouts/slideLayout30.xml"/><Relationship Id="rId3" Type="http://schemas.openxmlformats.org/officeDocument/2006/relationships/slideLayout" Target="../slideLayouts/slideLayout31.xml"/><Relationship Id="rId4" Type="http://schemas.openxmlformats.org/officeDocument/2006/relationships/slideLayout" Target="../slideLayouts/slideLayout32.xml"/><Relationship Id="rId5" Type="http://schemas.openxmlformats.org/officeDocument/2006/relationships/slideLayout" Target="../slideLayouts/slideLayout33.xml"/><Relationship Id="rId6" Type="http://schemas.openxmlformats.org/officeDocument/2006/relationships/slideLayout" Target="../slideLayouts/slideLayout34.xml"/><Relationship Id="rId7" Type="http://schemas.openxmlformats.org/officeDocument/2006/relationships/slideLayout" Target="../slideLayouts/slideLayout35.xml"/><Relationship Id="rId8" Type="http://schemas.openxmlformats.org/officeDocument/2006/relationships/slideLayout" Target="../slideLayouts/slideLayout36.xml"/><Relationship Id="rId9" Type="http://schemas.openxmlformats.org/officeDocument/2006/relationships/slideLayout" Target="../slideLayouts/slideLayout37.xml"/><Relationship Id="rId10" Type="http://schemas.openxmlformats.org/officeDocument/2006/relationships/slideLayout" Target="../slideLayouts/slideLayout38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vmlDrawing" Target="../drawings/vmlDrawing5.vml"/><Relationship Id="rId4" Type="http://schemas.openxmlformats.org/officeDocument/2006/relationships/image" Target="../media/image4.png"/><Relationship Id="rId5" Type="http://schemas.openxmlformats.org/officeDocument/2006/relationships/oleObject" Target="../embeddings/oleObject6.bin"/><Relationship Id="rId1" Type="http://schemas.openxmlformats.org/officeDocument/2006/relationships/slideLayout" Target="../slideLayouts/slideLayout40.xml"/><Relationship Id="rId2" Type="http://schemas.openxmlformats.org/officeDocument/2006/relationships/theme" Target="../theme/theme4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10899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spcBef>
                <a:spcPct val="0"/>
              </a:spcBef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0899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0899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400"/>
            </a:lvl1pPr>
          </a:lstStyle>
          <a:p>
            <a:pPr>
              <a:defRPr/>
            </a:pPr>
            <a:fld id="{85AB8011-3D85-E640-AA89-F02393FC0EF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108999" name="Rectangle 7"/>
          <p:cNvSpPr>
            <a:spLocks noChangeArrowheads="1"/>
          </p:cNvSpPr>
          <p:nvPr/>
        </p:nvSpPr>
        <p:spPr bwMode="auto">
          <a:xfrm>
            <a:off x="609600" y="2819400"/>
            <a:ext cx="7789863" cy="9144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0488" tIns="44450" rIns="90488" bIns="44450" anchor="b"/>
          <a:lstStyle/>
          <a:p>
            <a:pPr>
              <a:spcBef>
                <a:spcPct val="0"/>
              </a:spcBef>
              <a:defRPr/>
            </a:pPr>
            <a:r>
              <a:rPr lang="en-US" sz="4400" dirty="0">
                <a:solidFill>
                  <a:schemeClr val="tx2"/>
                </a:solidFill>
              </a:rPr>
              <a:t>Click to edit Master title style and use in 1 or 2 lines</a:t>
            </a:r>
          </a:p>
        </p:txBody>
      </p:sp>
      <p:sp>
        <p:nvSpPr>
          <p:cNvPr id="1109000" name="Rectangle 8"/>
          <p:cNvSpPr>
            <a:spLocks noChangeArrowheads="1"/>
          </p:cNvSpPr>
          <p:nvPr/>
        </p:nvSpPr>
        <p:spPr bwMode="auto">
          <a:xfrm>
            <a:off x="1150938" y="3962400"/>
            <a:ext cx="6435725" cy="2133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0488" tIns="44450" rIns="90488" bIns="44450"/>
          <a:lstStyle/>
          <a:p>
            <a:pPr>
              <a:spcBef>
                <a:spcPct val="20000"/>
              </a:spcBef>
              <a:defRPr/>
            </a:pPr>
            <a:r>
              <a:rPr lang="en-US" sz="3200" dirty="0"/>
              <a:t>Click to edit Master subtitle style and use in 1 or more lines</a:t>
            </a:r>
          </a:p>
        </p:txBody>
      </p:sp>
      <p:grpSp>
        <p:nvGrpSpPr>
          <p:cNvPr id="1034" name="Group 9"/>
          <p:cNvGrpSpPr>
            <a:grpSpLocks/>
          </p:cNvGrpSpPr>
          <p:nvPr userDrawn="1"/>
        </p:nvGrpSpPr>
        <p:grpSpPr bwMode="auto">
          <a:xfrm>
            <a:off x="0" y="3867150"/>
            <a:ext cx="7986713" cy="19050"/>
            <a:chOff x="0" y="840"/>
            <a:chExt cx="5660" cy="12"/>
          </a:xfrm>
        </p:grpSpPr>
        <p:sp>
          <p:nvSpPr>
            <p:cNvPr id="1109002" name="Line 10"/>
            <p:cNvSpPr>
              <a:spLocks noChangeShapeType="1"/>
            </p:cNvSpPr>
            <p:nvPr/>
          </p:nvSpPr>
          <p:spPr bwMode="auto">
            <a:xfrm>
              <a:off x="5" y="852"/>
              <a:ext cx="5655" cy="0"/>
            </a:xfrm>
            <a:prstGeom prst="line">
              <a:avLst/>
            </a:prstGeom>
            <a:noFill/>
            <a:ln w="50800">
              <a:solidFill>
                <a:srgbClr val="00176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1109003" name="Line 11"/>
            <p:cNvSpPr>
              <a:spLocks noChangeShapeType="1"/>
            </p:cNvSpPr>
            <p:nvPr/>
          </p:nvSpPr>
          <p:spPr bwMode="auto">
            <a:xfrm>
              <a:off x="0" y="840"/>
              <a:ext cx="5655" cy="0"/>
            </a:xfrm>
            <a:prstGeom prst="line">
              <a:avLst/>
            </a:prstGeom>
            <a:noFill/>
            <a:ln w="50800">
              <a:solidFill>
                <a:srgbClr val="99CC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dirty="0"/>
            </a:p>
          </p:txBody>
        </p:sp>
      </p:grpSp>
      <p:graphicFrame>
        <p:nvGraphicFramePr>
          <p:cNvPr id="1026" name="Object 12"/>
          <p:cNvGraphicFramePr>
            <a:graphicFrameLocks noChangeAspect="1"/>
          </p:cNvGraphicFramePr>
          <p:nvPr/>
        </p:nvGraphicFramePr>
        <p:xfrm>
          <a:off x="990600" y="381000"/>
          <a:ext cx="7162800" cy="1695450"/>
        </p:xfrm>
        <a:graphic>
          <a:graphicData uri="http://schemas.openxmlformats.org/presentationml/2006/ole">
            <p:oleObj spid="_x0000_s1026" name="Photo Editor Photo" r:id="rId14" imgW="6400000" imgH="1514686" progId="MSPhotoEd.3">
              <p:embed/>
            </p:oleObj>
          </a:graphicData>
        </a:graphic>
      </p:graphicFrame>
    </p:spTree>
  </p:cSld>
  <p:clrMap bg1="lt1" tx1="dk1" bg2="lt2" tx2="dk2" accent1="accent1" accent2="accent2" accent3="accent3" accent4="accent4" accent5="accent5" accent6="accent6" hlink="hlink" folHlink="folHlink"/>
  <p:sldLayoutIdLst>
    <p:sldLayoutId id="2147485230" r:id="rId1"/>
    <p:sldLayoutId id="2147485231" r:id="rId2"/>
    <p:sldLayoutId id="2147485232" r:id="rId3"/>
    <p:sldLayoutId id="2147485233" r:id="rId4"/>
    <p:sldLayoutId id="2147485234" r:id="rId5"/>
    <p:sldLayoutId id="2147485235" r:id="rId6"/>
    <p:sldLayoutId id="2147485236" r:id="rId7"/>
    <p:sldLayoutId id="2147485237" r:id="rId8"/>
    <p:sldLayoutId id="2147485238" r:id="rId9"/>
    <p:sldLayoutId id="2147485239" r:id="rId10"/>
    <p:sldLayoutId id="2147485240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ＭＳ Ｐゴシック" charset="-128"/>
          <a:cs typeface="ＭＳ Ｐゴシック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ＭＳ Ｐゴシック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>
    <p:bg>
      <p:bgPr>
        <a:gradFill rotWithShape="0">
          <a:gsLst>
            <a:gs pos="0">
              <a:srgbClr val="0000A8"/>
            </a:gs>
            <a:gs pos="100000">
              <a:srgbClr val="1B8DF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3" name="Rectangle 33"/>
          <p:cNvSpPr>
            <a:spLocks noGrp="1" noChangeArrowheads="1"/>
          </p:cNvSpPr>
          <p:nvPr>
            <p:ph type="title"/>
          </p:nvPr>
        </p:nvSpPr>
        <p:spPr bwMode="auto">
          <a:xfrm>
            <a:off x="1455738" y="457200"/>
            <a:ext cx="6088062" cy="7683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0488" tIns="44450" rIns="90488" bIns="4445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22914" name="Rectangle 34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76400"/>
            <a:ext cx="7993063" cy="2895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0488" tIns="44450" rIns="90488" bIns="4445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22921" name="Rectangle 4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04800" y="6400800"/>
            <a:ext cx="574675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0"/>
              </a:spcBef>
              <a:defRPr sz="1200"/>
            </a:lvl1pPr>
          </a:lstStyle>
          <a:p>
            <a:pPr>
              <a:defRPr/>
            </a:pPr>
            <a:fld id="{A1772930-EC19-C046-AE2E-3AE2049775F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grpSp>
        <p:nvGrpSpPr>
          <p:cNvPr id="13318" name="Group 43"/>
          <p:cNvGrpSpPr>
            <a:grpSpLocks/>
          </p:cNvGrpSpPr>
          <p:nvPr/>
        </p:nvGrpSpPr>
        <p:grpSpPr bwMode="auto">
          <a:xfrm>
            <a:off x="0" y="1277938"/>
            <a:ext cx="9144000" cy="74612"/>
            <a:chOff x="0" y="840"/>
            <a:chExt cx="5660" cy="12"/>
          </a:xfrm>
        </p:grpSpPr>
        <p:sp>
          <p:nvSpPr>
            <p:cNvPr id="122924" name="Line 44"/>
            <p:cNvSpPr>
              <a:spLocks noChangeShapeType="1"/>
            </p:cNvSpPr>
            <p:nvPr/>
          </p:nvSpPr>
          <p:spPr bwMode="auto">
            <a:xfrm>
              <a:off x="4" y="852"/>
              <a:ext cx="5656" cy="0"/>
            </a:xfrm>
            <a:prstGeom prst="line">
              <a:avLst/>
            </a:prstGeom>
            <a:noFill/>
            <a:ln w="50800">
              <a:solidFill>
                <a:srgbClr val="00176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122925" name="Line 45"/>
            <p:cNvSpPr>
              <a:spLocks noChangeShapeType="1"/>
            </p:cNvSpPr>
            <p:nvPr/>
          </p:nvSpPr>
          <p:spPr bwMode="auto">
            <a:xfrm>
              <a:off x="0" y="840"/>
              <a:ext cx="5656" cy="0"/>
            </a:xfrm>
            <a:prstGeom prst="line">
              <a:avLst/>
            </a:prstGeom>
            <a:noFill/>
            <a:ln w="50800">
              <a:solidFill>
                <a:srgbClr val="99CC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dirty="0"/>
            </a:p>
          </p:txBody>
        </p:sp>
      </p:grpSp>
      <p:graphicFrame>
        <p:nvGraphicFramePr>
          <p:cNvPr id="13314" name="Object 14"/>
          <p:cNvGraphicFramePr>
            <a:graphicFrameLocks noChangeAspect="1"/>
          </p:cNvGraphicFramePr>
          <p:nvPr/>
        </p:nvGraphicFramePr>
        <p:xfrm>
          <a:off x="142875" y="317500"/>
          <a:ext cx="1428750" cy="671513"/>
        </p:xfrm>
        <a:graphic>
          <a:graphicData uri="http://schemas.openxmlformats.org/presentationml/2006/ole">
            <p:oleObj spid="_x0000_s13314" name="Photo Editor Photo" r:id="rId20" imgW="3486637" imgH="1638529" progId="">
              <p:embed/>
            </p:oleObj>
          </a:graphicData>
        </a:graphic>
      </p:graphicFrame>
      <p:pic>
        <p:nvPicPr>
          <p:cNvPr id="13319" name="Picture 9" descr="HCUP_20th_Logo_WHT_nobkgrd.png"/>
          <p:cNvPicPr>
            <a:picLocks noChangeAspect="1"/>
          </p:cNvPicPr>
          <p:nvPr userDrawn="1"/>
        </p:nvPicPr>
        <p:blipFill>
          <a:blip r:embed="rId21"/>
          <a:srcRect/>
          <a:stretch>
            <a:fillRect/>
          </a:stretch>
        </p:blipFill>
        <p:spPr bwMode="auto">
          <a:xfrm>
            <a:off x="7896225" y="165100"/>
            <a:ext cx="1082675" cy="1081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dk2" tx1="lt1" bg2="dk1" tx2="lt2" accent1="accent1" accent2="accent2" accent3="accent3" accent4="accent4" accent5="accent5" accent6="accent6" hlink="hlink" folHlink="folHlink"/>
  <p:sldLayoutIdLst>
    <p:sldLayoutId id="2147485268" r:id="rId1"/>
    <p:sldLayoutId id="2147485241" r:id="rId2"/>
    <p:sldLayoutId id="2147485242" r:id="rId3"/>
    <p:sldLayoutId id="2147485243" r:id="rId4"/>
    <p:sldLayoutId id="2147485244" r:id="rId5"/>
    <p:sldLayoutId id="2147485245" r:id="rId6"/>
    <p:sldLayoutId id="2147485246" r:id="rId7"/>
    <p:sldLayoutId id="2147485247" r:id="rId8"/>
    <p:sldLayoutId id="2147485248" r:id="rId9"/>
    <p:sldLayoutId id="2147485249" r:id="rId10"/>
    <p:sldLayoutId id="2147485250" r:id="rId11"/>
    <p:sldLayoutId id="2147485251" r:id="rId12"/>
    <p:sldLayoutId id="2147485252" r:id="rId13"/>
    <p:sldLayoutId id="2147485253" r:id="rId14"/>
    <p:sldLayoutId id="2147485254" r:id="rId15"/>
    <p:sldLayoutId id="2147485255" r:id="rId16"/>
    <p:sldLayoutId id="2147485256" r:id="rId17"/>
  </p:sldLayoutIdLst>
  <p:transition spd="med" advClick="0">
    <p:fade/>
  </p:transition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 i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ＭＳ Ｐゴシック" charset="-128"/>
          <a:cs typeface="ＭＳ Ｐゴシック" charset="-128"/>
        </a:defRPr>
      </a:lvl1pPr>
      <a:lvl2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 i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 i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 i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 i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ea typeface="ＭＳ Ｐゴシック" charset="-128"/>
          <a:cs typeface="ＭＳ Ｐゴシック" charset="-128"/>
        </a:defRPr>
      </a:lvl5pPr>
      <a:lvl6pPr marL="457200"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00" b="1" i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00" b="1" i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00" b="1" i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00" b="1" i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465138" indent="-465138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tx2"/>
        </a:buClr>
        <a:buSzPct val="95000"/>
        <a:buFont typeface="Wingdings" charset="2"/>
        <a:buChar char="n"/>
        <a:defRPr sz="28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ＭＳ Ｐゴシック" charset="-128"/>
          <a:cs typeface="ＭＳ Ｐゴシック" charset="-128"/>
        </a:defRPr>
      </a:lvl1pPr>
      <a:lvl2pPr marL="976313" indent="-396875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tx2"/>
        </a:buClr>
        <a:buSzPct val="95000"/>
        <a:buChar char="–"/>
        <a:defRPr sz="24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ＭＳ Ｐゴシック" charset="-128"/>
        </a:defRPr>
      </a:lvl2pPr>
      <a:lvl3pPr marL="1439863" indent="-3492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tx2"/>
        </a:buClr>
        <a:buSzPct val="95000"/>
        <a:buFont typeface="Wingdings" charset="2"/>
        <a:buChar char="n"/>
        <a:defRPr sz="22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ＭＳ Ｐゴシック" charset="-128"/>
        </a:defRPr>
      </a:lvl3pPr>
      <a:lvl4pPr marL="1782763" indent="-2286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rgbClr val="66FFFF"/>
        </a:buClr>
        <a:buSzPct val="65000"/>
        <a:buFont typeface="Monotype Sorts" charset="2"/>
        <a:buChar char="u"/>
        <a:defRPr sz="20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ＭＳ Ｐゴシック" charset="-128"/>
        </a:defRPr>
      </a:lvl4pPr>
      <a:lvl5pPr marL="2125663" indent="-2286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tx1"/>
        </a:buClr>
        <a:buSzPct val="100000"/>
        <a:buChar char="–"/>
        <a:defRPr sz="20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ＭＳ Ｐゴシック" charset="-128"/>
        </a:defRPr>
      </a:lvl5pPr>
      <a:lvl6pPr marL="2582863" indent="-228600" algn="l" rtl="0" eaLnBrk="1" fontAlgn="base" hangingPunct="1">
        <a:lnSpc>
          <a:spcPct val="90000"/>
        </a:lnSpc>
        <a:spcBef>
          <a:spcPct val="30000"/>
        </a:spcBef>
        <a:spcAft>
          <a:spcPct val="0"/>
        </a:spcAft>
        <a:buClr>
          <a:schemeClr val="tx1"/>
        </a:buClr>
        <a:buSzPct val="100000"/>
        <a:buChar char="–"/>
        <a:defRPr sz="20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3040063" indent="-228600" algn="l" rtl="0" eaLnBrk="1" fontAlgn="base" hangingPunct="1">
        <a:lnSpc>
          <a:spcPct val="90000"/>
        </a:lnSpc>
        <a:spcBef>
          <a:spcPct val="30000"/>
        </a:spcBef>
        <a:spcAft>
          <a:spcPct val="0"/>
        </a:spcAft>
        <a:buClr>
          <a:schemeClr val="tx1"/>
        </a:buClr>
        <a:buSzPct val="100000"/>
        <a:buChar char="–"/>
        <a:defRPr sz="20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97263" indent="-228600" algn="l" rtl="0" eaLnBrk="1" fontAlgn="base" hangingPunct="1">
        <a:lnSpc>
          <a:spcPct val="90000"/>
        </a:lnSpc>
        <a:spcBef>
          <a:spcPct val="30000"/>
        </a:spcBef>
        <a:spcAft>
          <a:spcPct val="0"/>
        </a:spcAft>
        <a:buClr>
          <a:schemeClr val="tx1"/>
        </a:buClr>
        <a:buSzPct val="100000"/>
        <a:buChar char="–"/>
        <a:defRPr sz="20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954463" indent="-228600" algn="l" rtl="0" eaLnBrk="1" fontAlgn="base" hangingPunct="1">
        <a:lnSpc>
          <a:spcPct val="90000"/>
        </a:lnSpc>
        <a:spcBef>
          <a:spcPct val="30000"/>
        </a:spcBef>
        <a:spcAft>
          <a:spcPct val="0"/>
        </a:spcAft>
        <a:buClr>
          <a:schemeClr val="tx1"/>
        </a:buClr>
        <a:buSzPct val="100000"/>
        <a:buChar char="–"/>
        <a:defRPr sz="20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10899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spcBef>
                <a:spcPct val="0"/>
              </a:spcBef>
              <a:defRPr sz="1400"/>
            </a:lvl1pPr>
          </a:lstStyle>
          <a:p>
            <a:pPr>
              <a:defRPr/>
            </a:pPr>
            <a:fld id="{832114C9-4A8D-434E-956B-2FB46D05099A}" type="datetime1">
              <a:rPr lang="en-US"/>
              <a:pPr>
                <a:defRPr/>
              </a:pPr>
              <a:t>10/18/10</a:t>
            </a:fld>
            <a:endParaRPr lang="en-US"/>
          </a:p>
        </p:txBody>
      </p:sp>
      <p:sp>
        <p:nvSpPr>
          <p:cNvPr id="110899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0899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400"/>
            </a:lvl1pPr>
          </a:lstStyle>
          <a:p>
            <a:pPr>
              <a:defRPr/>
            </a:pPr>
            <a:fld id="{3FFC3DCF-9930-7B44-A37C-51662D911B2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108999" name="Rectangle 7"/>
          <p:cNvSpPr>
            <a:spLocks noChangeArrowheads="1"/>
          </p:cNvSpPr>
          <p:nvPr/>
        </p:nvSpPr>
        <p:spPr bwMode="auto">
          <a:xfrm>
            <a:off x="609600" y="2819400"/>
            <a:ext cx="7789863" cy="9144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0488" tIns="44450" rIns="90488" bIns="44450" anchor="b"/>
          <a:lstStyle/>
          <a:p>
            <a:pPr>
              <a:spcBef>
                <a:spcPct val="0"/>
              </a:spcBef>
              <a:defRPr/>
            </a:pPr>
            <a:r>
              <a:rPr lang="en-US" sz="4400" dirty="0">
                <a:solidFill>
                  <a:schemeClr val="tx2"/>
                </a:solidFill>
              </a:rPr>
              <a:t>Click to edit Master title style and use in 1 or 2 lines</a:t>
            </a:r>
          </a:p>
        </p:txBody>
      </p:sp>
      <p:sp>
        <p:nvSpPr>
          <p:cNvPr id="1109000" name="Rectangle 8"/>
          <p:cNvSpPr>
            <a:spLocks noChangeArrowheads="1"/>
          </p:cNvSpPr>
          <p:nvPr/>
        </p:nvSpPr>
        <p:spPr bwMode="auto">
          <a:xfrm>
            <a:off x="1150938" y="3962400"/>
            <a:ext cx="6435725" cy="2133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0488" tIns="44450" rIns="90488" bIns="44450"/>
          <a:lstStyle/>
          <a:p>
            <a:pPr>
              <a:spcBef>
                <a:spcPct val="20000"/>
              </a:spcBef>
              <a:defRPr/>
            </a:pPr>
            <a:r>
              <a:rPr lang="en-US" sz="3200" dirty="0"/>
              <a:t>Click to edit Master subtitle style and use in 1 or more lines</a:t>
            </a:r>
          </a:p>
        </p:txBody>
      </p:sp>
      <p:grpSp>
        <p:nvGrpSpPr>
          <p:cNvPr id="31754" name="Group 9"/>
          <p:cNvGrpSpPr>
            <a:grpSpLocks/>
          </p:cNvGrpSpPr>
          <p:nvPr/>
        </p:nvGrpSpPr>
        <p:grpSpPr bwMode="auto">
          <a:xfrm>
            <a:off x="0" y="3867150"/>
            <a:ext cx="7986713" cy="19050"/>
            <a:chOff x="0" y="840"/>
            <a:chExt cx="5660" cy="12"/>
          </a:xfrm>
        </p:grpSpPr>
        <p:sp>
          <p:nvSpPr>
            <p:cNvPr id="1109002" name="Line 10"/>
            <p:cNvSpPr>
              <a:spLocks noChangeShapeType="1"/>
            </p:cNvSpPr>
            <p:nvPr/>
          </p:nvSpPr>
          <p:spPr bwMode="auto">
            <a:xfrm>
              <a:off x="5" y="852"/>
              <a:ext cx="5655" cy="0"/>
            </a:xfrm>
            <a:prstGeom prst="line">
              <a:avLst/>
            </a:prstGeom>
            <a:noFill/>
            <a:ln w="50800">
              <a:solidFill>
                <a:srgbClr val="00176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1109003" name="Line 11"/>
            <p:cNvSpPr>
              <a:spLocks noChangeShapeType="1"/>
            </p:cNvSpPr>
            <p:nvPr/>
          </p:nvSpPr>
          <p:spPr bwMode="auto">
            <a:xfrm>
              <a:off x="0" y="840"/>
              <a:ext cx="5655" cy="0"/>
            </a:xfrm>
            <a:prstGeom prst="line">
              <a:avLst/>
            </a:prstGeom>
            <a:noFill/>
            <a:ln w="50800">
              <a:solidFill>
                <a:srgbClr val="99CC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dirty="0"/>
            </a:p>
          </p:txBody>
        </p:sp>
      </p:grpSp>
      <p:graphicFrame>
        <p:nvGraphicFramePr>
          <p:cNvPr id="31746" name="Object 12"/>
          <p:cNvGraphicFramePr>
            <a:graphicFrameLocks noChangeAspect="1"/>
          </p:cNvGraphicFramePr>
          <p:nvPr/>
        </p:nvGraphicFramePr>
        <p:xfrm>
          <a:off x="990600" y="381000"/>
          <a:ext cx="7162800" cy="1695450"/>
        </p:xfrm>
        <a:graphic>
          <a:graphicData uri="http://schemas.openxmlformats.org/presentationml/2006/ole">
            <p:oleObj spid="_x0000_s31746" name="Photo Editor Photo" r:id="rId14" imgW="6400000" imgH="1514686" progId="">
              <p:embed/>
            </p:oleObj>
          </a:graphicData>
        </a:graphic>
      </p:graphicFrame>
    </p:spTree>
  </p:cSld>
  <p:clrMap bg1="lt1" tx1="dk1" bg2="lt2" tx2="dk2" accent1="accent1" accent2="accent2" accent3="accent3" accent4="accent4" accent5="accent5" accent6="accent6" hlink="hlink" folHlink="folHlink"/>
  <p:sldLayoutIdLst>
    <p:sldLayoutId id="2147485257" r:id="rId1"/>
    <p:sldLayoutId id="2147485258" r:id="rId2"/>
    <p:sldLayoutId id="2147485259" r:id="rId3"/>
    <p:sldLayoutId id="2147485260" r:id="rId4"/>
    <p:sldLayoutId id="2147485261" r:id="rId5"/>
    <p:sldLayoutId id="2147485262" r:id="rId6"/>
    <p:sldLayoutId id="2147485263" r:id="rId7"/>
    <p:sldLayoutId id="2147485264" r:id="rId8"/>
    <p:sldLayoutId id="2147485265" r:id="rId9"/>
    <p:sldLayoutId id="2147485266" r:id="rId10"/>
    <p:sldLayoutId id="2147485267" r:id="rId11"/>
  </p:sldLayoutIdLst>
  <p:hf hdr="0" ft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ＭＳ Ｐゴシック" charset="-128"/>
          <a:cs typeface="ＭＳ Ｐゴシック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ＭＳ Ｐゴシック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>
    <p:bg>
      <p:bgPr>
        <a:gradFill rotWithShape="0">
          <a:gsLst>
            <a:gs pos="0">
              <a:srgbClr val="0000A8"/>
            </a:gs>
            <a:gs pos="100000">
              <a:srgbClr val="1B8DF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3" name="Rectangle 33"/>
          <p:cNvSpPr>
            <a:spLocks noGrp="1" noChangeArrowheads="1"/>
          </p:cNvSpPr>
          <p:nvPr>
            <p:ph type="title"/>
          </p:nvPr>
        </p:nvSpPr>
        <p:spPr bwMode="auto">
          <a:xfrm>
            <a:off x="1455738" y="457200"/>
            <a:ext cx="6088062" cy="7683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0488" tIns="44450" rIns="90488" bIns="4445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22914" name="Rectangle 34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76400"/>
            <a:ext cx="7993063" cy="2895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0488" tIns="44450" rIns="90488" bIns="4445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22921" name="Rectangle 4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04800" y="6400800"/>
            <a:ext cx="574675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0"/>
              </a:spcBef>
              <a:defRPr sz="12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05CC12E9-77AC-8943-95CA-8044498E9FA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grpSp>
        <p:nvGrpSpPr>
          <p:cNvPr id="44038" name="Group 43"/>
          <p:cNvGrpSpPr>
            <a:grpSpLocks/>
          </p:cNvGrpSpPr>
          <p:nvPr/>
        </p:nvGrpSpPr>
        <p:grpSpPr bwMode="auto">
          <a:xfrm>
            <a:off x="0" y="1277938"/>
            <a:ext cx="9144000" cy="74612"/>
            <a:chOff x="0" y="840"/>
            <a:chExt cx="5660" cy="12"/>
          </a:xfrm>
        </p:grpSpPr>
        <p:sp>
          <p:nvSpPr>
            <p:cNvPr id="122924" name="Line 44"/>
            <p:cNvSpPr>
              <a:spLocks noChangeShapeType="1"/>
            </p:cNvSpPr>
            <p:nvPr/>
          </p:nvSpPr>
          <p:spPr bwMode="auto">
            <a:xfrm>
              <a:off x="4" y="852"/>
              <a:ext cx="5656" cy="0"/>
            </a:xfrm>
            <a:prstGeom prst="line">
              <a:avLst/>
            </a:prstGeom>
            <a:noFill/>
            <a:ln w="50800">
              <a:solidFill>
                <a:srgbClr val="00176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dirty="0">
                <a:solidFill>
                  <a:srgbClr val="FFFFFF"/>
                </a:solidFill>
              </a:endParaRPr>
            </a:p>
          </p:txBody>
        </p:sp>
        <p:sp>
          <p:nvSpPr>
            <p:cNvPr id="122925" name="Line 45"/>
            <p:cNvSpPr>
              <a:spLocks noChangeShapeType="1"/>
            </p:cNvSpPr>
            <p:nvPr/>
          </p:nvSpPr>
          <p:spPr bwMode="auto">
            <a:xfrm>
              <a:off x="0" y="840"/>
              <a:ext cx="5656" cy="0"/>
            </a:xfrm>
            <a:prstGeom prst="line">
              <a:avLst/>
            </a:prstGeom>
            <a:noFill/>
            <a:ln w="50800">
              <a:solidFill>
                <a:srgbClr val="99CC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dirty="0">
                <a:solidFill>
                  <a:srgbClr val="FFFFFF"/>
                </a:solidFill>
              </a:endParaRPr>
            </a:p>
          </p:txBody>
        </p:sp>
      </p:grpSp>
      <p:pic>
        <p:nvPicPr>
          <p:cNvPr id="44039" name="Picture 72" descr="HCUP LOGO_blu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721600" y="85725"/>
            <a:ext cx="1295400" cy="1141413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</p:spPr>
      </p:pic>
      <p:graphicFrame>
        <p:nvGraphicFramePr>
          <p:cNvPr id="44034" name="Object 14"/>
          <p:cNvGraphicFramePr>
            <a:graphicFrameLocks noChangeAspect="1"/>
          </p:cNvGraphicFramePr>
          <p:nvPr/>
        </p:nvGraphicFramePr>
        <p:xfrm>
          <a:off x="142875" y="317500"/>
          <a:ext cx="1428750" cy="671513"/>
        </p:xfrm>
        <a:graphic>
          <a:graphicData uri="http://schemas.openxmlformats.org/presentationml/2006/ole">
            <p:oleObj spid="_x0000_s44034" name="Photo Editor Photo" r:id="rId5" imgW="3486637" imgH="1638529" progId="">
              <p:embed/>
            </p:oleObj>
          </a:graphicData>
        </a:graphic>
      </p:graphicFrame>
    </p:spTree>
  </p:cSld>
  <p:clrMap bg1="dk2" tx1="lt1" bg2="dk1" tx2="lt2" accent1="accent1" accent2="accent2" accent3="accent3" accent4="accent4" accent5="accent5" accent6="accent6" hlink="hlink" folHlink="folHlink"/>
  <p:sldLayoutIdLst>
    <p:sldLayoutId id="2147485269" r:id="rId1"/>
  </p:sldLayoutIdLst>
  <p:transition spd="med" advClick="0">
    <p:fade/>
  </p:transition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 i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ＭＳ Ｐゴシック" charset="-128"/>
          <a:cs typeface="ＭＳ Ｐゴシック" charset="-128"/>
        </a:defRPr>
      </a:lvl1pPr>
      <a:lvl2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 i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 i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 i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 i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ea typeface="ＭＳ Ｐゴシック" charset="-128"/>
          <a:cs typeface="ＭＳ Ｐゴシック" charset="-128"/>
        </a:defRPr>
      </a:lvl5pPr>
      <a:lvl6pPr marL="457200"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00" b="1" i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00" b="1" i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00" b="1" i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00" b="1" i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465138" indent="-465138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tx2"/>
        </a:buClr>
        <a:buSzPct val="95000"/>
        <a:buFont typeface="Wingdings" charset="2"/>
        <a:buChar char="n"/>
        <a:defRPr sz="28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ＭＳ Ｐゴシック" charset="-128"/>
          <a:cs typeface="ＭＳ Ｐゴシック" charset="-128"/>
        </a:defRPr>
      </a:lvl1pPr>
      <a:lvl2pPr marL="976313" indent="-396875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tx2"/>
        </a:buClr>
        <a:buSzPct val="95000"/>
        <a:buChar char="–"/>
        <a:defRPr sz="24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ＭＳ Ｐゴシック" charset="-128"/>
        </a:defRPr>
      </a:lvl2pPr>
      <a:lvl3pPr marL="1439863" indent="-3492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tx2"/>
        </a:buClr>
        <a:buSzPct val="95000"/>
        <a:buFont typeface="Wingdings" charset="2"/>
        <a:buChar char="n"/>
        <a:defRPr sz="22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ＭＳ Ｐゴシック" charset="-128"/>
        </a:defRPr>
      </a:lvl3pPr>
      <a:lvl4pPr marL="1782763" indent="-2286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rgbClr val="66FFFF"/>
        </a:buClr>
        <a:buSzPct val="65000"/>
        <a:buFont typeface="Monotype Sorts" charset="2"/>
        <a:buChar char="u"/>
        <a:defRPr sz="20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ＭＳ Ｐゴシック" charset="-128"/>
        </a:defRPr>
      </a:lvl4pPr>
      <a:lvl5pPr marL="2125663" indent="-2286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tx1"/>
        </a:buClr>
        <a:buSzPct val="100000"/>
        <a:buChar char="–"/>
        <a:defRPr sz="20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ＭＳ Ｐゴシック" charset="-128"/>
        </a:defRPr>
      </a:lvl5pPr>
      <a:lvl6pPr marL="2582863" indent="-228600" algn="l" rtl="0" eaLnBrk="1" fontAlgn="base" hangingPunct="1">
        <a:lnSpc>
          <a:spcPct val="90000"/>
        </a:lnSpc>
        <a:spcBef>
          <a:spcPct val="30000"/>
        </a:spcBef>
        <a:spcAft>
          <a:spcPct val="0"/>
        </a:spcAft>
        <a:buClr>
          <a:schemeClr val="tx1"/>
        </a:buClr>
        <a:buSzPct val="100000"/>
        <a:buChar char="–"/>
        <a:defRPr sz="20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3040063" indent="-228600" algn="l" rtl="0" eaLnBrk="1" fontAlgn="base" hangingPunct="1">
        <a:lnSpc>
          <a:spcPct val="90000"/>
        </a:lnSpc>
        <a:spcBef>
          <a:spcPct val="30000"/>
        </a:spcBef>
        <a:spcAft>
          <a:spcPct val="0"/>
        </a:spcAft>
        <a:buClr>
          <a:schemeClr val="tx1"/>
        </a:buClr>
        <a:buSzPct val="100000"/>
        <a:buChar char="–"/>
        <a:defRPr sz="20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97263" indent="-228600" algn="l" rtl="0" eaLnBrk="1" fontAlgn="base" hangingPunct="1">
        <a:lnSpc>
          <a:spcPct val="90000"/>
        </a:lnSpc>
        <a:spcBef>
          <a:spcPct val="30000"/>
        </a:spcBef>
        <a:spcAft>
          <a:spcPct val="0"/>
        </a:spcAft>
        <a:buClr>
          <a:schemeClr val="tx1"/>
        </a:buClr>
        <a:buSzPct val="100000"/>
        <a:buChar char="–"/>
        <a:defRPr sz="20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954463" indent="-228600" algn="l" rtl="0" eaLnBrk="1" fontAlgn="base" hangingPunct="1">
        <a:lnSpc>
          <a:spcPct val="90000"/>
        </a:lnSpc>
        <a:spcBef>
          <a:spcPct val="30000"/>
        </a:spcBef>
        <a:spcAft>
          <a:spcPct val="0"/>
        </a:spcAft>
        <a:buClr>
          <a:schemeClr val="tx1"/>
        </a:buClr>
        <a:buSzPct val="100000"/>
        <a:buChar char="–"/>
        <a:defRPr sz="20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ea typeface="+mj-ea"/>
                <a:cs typeface="+mj-cs"/>
              </a:rPr>
              <a:t>HCUP:  Celebrating 20 Years of Powerful Data</a:t>
            </a:r>
            <a:endParaRPr lang="en-US" dirty="0">
              <a:ea typeface="+mj-ea"/>
              <a:cs typeface="+mj-cs"/>
            </a:endParaRPr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>
              <a:defRPr/>
            </a:pPr>
            <a:r>
              <a:rPr lang="en-US" b="1" dirty="0" smtClean="0">
                <a:ea typeface="+mn-ea"/>
                <a:cs typeface="+mn-cs"/>
              </a:rPr>
              <a:t/>
            </a:r>
            <a:br>
              <a:rPr lang="en-US" b="1" dirty="0" smtClean="0">
                <a:ea typeface="+mn-ea"/>
                <a:cs typeface="+mn-cs"/>
              </a:rPr>
            </a:br>
            <a:r>
              <a:rPr lang="en-US" b="1" dirty="0" smtClean="0">
                <a:ea typeface="+mn-ea"/>
                <a:cs typeface="+mn-cs"/>
                <a:sym typeface="Symbol" charset="2"/>
              </a:rPr>
              <a:t>Herbert S. Wong, Ph.D.</a:t>
            </a:r>
          </a:p>
          <a:p>
            <a:pPr>
              <a:lnSpc>
                <a:spcPct val="80000"/>
              </a:lnSpc>
              <a:buClr>
                <a:srgbClr val="FFFF00"/>
              </a:buClr>
              <a:defRPr/>
            </a:pPr>
            <a:endParaRPr lang="en-US" b="1" dirty="0" smtClean="0">
              <a:ea typeface="+mn-ea"/>
              <a:cs typeface="+mn-cs"/>
            </a:endParaRPr>
          </a:p>
          <a:p>
            <a:pPr>
              <a:lnSpc>
                <a:spcPct val="80000"/>
              </a:lnSpc>
              <a:buClr>
                <a:srgbClr val="FFFF00"/>
              </a:buClr>
              <a:defRPr/>
            </a:pPr>
            <a:r>
              <a:rPr lang="en-US" b="1" dirty="0" smtClean="0">
                <a:solidFill>
                  <a:srgbClr val="FFFF00"/>
                </a:solidFill>
                <a:ea typeface="+mn-ea"/>
                <a:cs typeface="+mn-cs"/>
                <a:sym typeface="Symbol" charset="2"/>
              </a:rPr>
              <a:t>AHRQ Annual Meeting</a:t>
            </a:r>
          </a:p>
          <a:p>
            <a:pPr>
              <a:lnSpc>
                <a:spcPct val="80000"/>
              </a:lnSpc>
              <a:buClr>
                <a:srgbClr val="FFFF00"/>
              </a:buClr>
              <a:defRPr/>
            </a:pPr>
            <a:r>
              <a:rPr lang="en-US" b="1" dirty="0" smtClean="0">
                <a:solidFill>
                  <a:srgbClr val="FFFF00"/>
                </a:solidFill>
                <a:ea typeface="+mn-ea"/>
                <a:cs typeface="+mn-cs"/>
                <a:sym typeface="Symbol" charset="2"/>
              </a:rPr>
              <a:t>September 28, 2010</a:t>
            </a:r>
          </a:p>
          <a:p>
            <a:pPr>
              <a:defRPr/>
            </a:pPr>
            <a:endParaRPr lang="en-US" dirty="0">
              <a:ea typeface="+mn-ea"/>
              <a:cs typeface="+mn-cs"/>
            </a:endParaRPr>
          </a:p>
        </p:txBody>
      </p:sp>
    </p:spTree>
  </p:cSld>
  <p:clrMapOvr>
    <a:masterClrMapping/>
  </p:clrMapOvr>
  <p:transition spd="med" advClick="0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1684338" y="381000"/>
            <a:ext cx="6088062" cy="768350"/>
          </a:xfrm>
        </p:spPr>
        <p:txBody>
          <a:bodyPr/>
          <a:lstStyle/>
          <a:p>
            <a:pPr eaLnBrk="1" hangingPunct="1">
              <a:defRPr/>
            </a:pPr>
            <a:r>
              <a:rPr lang="en-US" sz="2800" dirty="0">
                <a:ea typeface="+mj-ea"/>
                <a:cs typeface="+mj-cs"/>
              </a:rPr>
              <a:t>Outstanding Healthcare Policy Research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609600" y="1524000"/>
            <a:ext cx="7924800" cy="4979988"/>
          </a:xfrm>
        </p:spPr>
        <p:txBody>
          <a:bodyPr/>
          <a:lstStyle/>
          <a:p>
            <a:pPr lvl="1" algn="ctr">
              <a:buFontTx/>
              <a:buNone/>
              <a:defRPr/>
            </a:pPr>
            <a:endParaRPr lang="en-US" b="1" dirty="0"/>
          </a:p>
          <a:p>
            <a:pPr lvl="1" algn="ctr">
              <a:buFontTx/>
              <a:buNone/>
              <a:defRPr/>
            </a:pPr>
            <a:endParaRPr lang="en-US" b="1" dirty="0"/>
          </a:p>
          <a:p>
            <a:pPr lvl="1" algn="ctr">
              <a:buFontTx/>
              <a:buNone/>
              <a:defRPr/>
            </a:pPr>
            <a:endParaRPr lang="en-US" b="1" dirty="0"/>
          </a:p>
          <a:p>
            <a:pPr lvl="1" algn="ctr">
              <a:buFontTx/>
              <a:buNone/>
              <a:defRPr/>
            </a:pPr>
            <a:endParaRPr lang="en-US" b="1" dirty="0"/>
          </a:p>
          <a:p>
            <a:pPr lvl="1" algn="ctr">
              <a:buFontTx/>
              <a:buNone/>
              <a:defRPr/>
            </a:pPr>
            <a:endParaRPr lang="en-US" b="1" dirty="0"/>
          </a:p>
          <a:p>
            <a:pPr lvl="1" algn="ctr">
              <a:buFontTx/>
              <a:buNone/>
              <a:defRPr/>
            </a:pPr>
            <a:endParaRPr lang="en-US" b="1" dirty="0"/>
          </a:p>
          <a:p>
            <a:pPr lvl="1" algn="ctr">
              <a:buFontTx/>
              <a:buNone/>
              <a:defRPr/>
            </a:pPr>
            <a:endParaRPr lang="en-US" b="1" dirty="0"/>
          </a:p>
          <a:p>
            <a:pPr lvl="1" algn="ctr">
              <a:buFontTx/>
              <a:buNone/>
              <a:defRPr/>
            </a:pPr>
            <a:endParaRPr lang="en-US" b="1" dirty="0"/>
          </a:p>
          <a:p>
            <a:pPr lvl="1" algn="ctr">
              <a:buFontTx/>
              <a:buNone/>
              <a:defRPr/>
            </a:pPr>
            <a:endParaRPr lang="en-US" b="1" dirty="0"/>
          </a:p>
          <a:p>
            <a:pPr algn="ctr">
              <a:buFont typeface="Wingdings" charset="2"/>
              <a:buNone/>
              <a:defRPr/>
            </a:pPr>
            <a:r>
              <a:rPr lang="en-US" sz="2400" b="1" dirty="0">
                <a:ea typeface="+mn-ea"/>
                <a:cs typeface="+mn-cs"/>
              </a:rPr>
              <a:t>Carlos </a:t>
            </a:r>
            <a:r>
              <a:rPr lang="en-US" sz="2400" b="1" dirty="0" err="1">
                <a:ea typeface="+mn-ea"/>
                <a:cs typeface="+mn-cs"/>
              </a:rPr>
              <a:t>Grijalva</a:t>
            </a:r>
            <a:r>
              <a:rPr lang="en-US" sz="2400" b="1" dirty="0">
                <a:ea typeface="+mn-ea"/>
                <a:cs typeface="+mn-cs"/>
              </a:rPr>
              <a:t>, M.D., M.P.H.</a:t>
            </a:r>
          </a:p>
          <a:p>
            <a:pPr algn="ctr">
              <a:buFont typeface="Wingdings" charset="2"/>
              <a:buNone/>
              <a:defRPr/>
            </a:pPr>
            <a:r>
              <a:rPr lang="en-US" sz="2400" b="1" dirty="0">
                <a:ea typeface="+mn-ea"/>
                <a:cs typeface="+mn-cs"/>
              </a:rPr>
              <a:t>Vanderbilt University</a:t>
            </a:r>
            <a:endParaRPr lang="en-US" sz="2400" dirty="0">
              <a:effectLst/>
              <a:ea typeface="+mn-ea"/>
              <a:cs typeface="+mn-cs"/>
            </a:endParaRPr>
          </a:p>
        </p:txBody>
      </p:sp>
      <p:pic>
        <p:nvPicPr>
          <p:cNvPr id="61444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116263" y="1441450"/>
            <a:ext cx="3005137" cy="4075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9538" name="Rectangle 2"/>
          <p:cNvSpPr>
            <a:spLocks noGrp="1" noChangeArrowheads="1"/>
          </p:cNvSpPr>
          <p:nvPr>
            <p:ph type="title"/>
          </p:nvPr>
        </p:nvSpPr>
        <p:spPr>
          <a:xfrm>
            <a:off x="1455738" y="228600"/>
            <a:ext cx="6088062" cy="768350"/>
          </a:xfrm>
        </p:spPr>
        <p:txBody>
          <a:bodyPr/>
          <a:lstStyle/>
          <a:p>
            <a:pPr eaLnBrk="1" hangingPunct="1">
              <a:defRPr/>
            </a:pPr>
            <a:r>
              <a:rPr lang="en-US" sz="3200" dirty="0">
                <a:ea typeface="+mj-ea"/>
                <a:cs typeface="+mj-cs"/>
              </a:rPr>
              <a:t>HCUP 20</a:t>
            </a:r>
            <a:r>
              <a:rPr lang="en-US" sz="3200" baseline="30000" dirty="0">
                <a:ea typeface="+mj-ea"/>
                <a:cs typeface="+mj-cs"/>
              </a:rPr>
              <a:t>th</a:t>
            </a:r>
            <a:r>
              <a:rPr lang="en-US" sz="3200" dirty="0">
                <a:ea typeface="+mj-ea"/>
                <a:cs typeface="+mj-cs"/>
              </a:rPr>
              <a:t> Anniversary!</a:t>
            </a:r>
          </a:p>
        </p:txBody>
      </p:sp>
      <p:sp>
        <p:nvSpPr>
          <p:cNvPr id="50179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EFC0E0F9-0403-C243-AAFF-7835A10BC43A}" type="slidenum">
              <a:rPr lang="en-US"/>
              <a:pPr/>
              <a:t>2</a:t>
            </a:fld>
            <a:endParaRPr lang="en-US"/>
          </a:p>
        </p:txBody>
      </p:sp>
      <p:pic>
        <p:nvPicPr>
          <p:cNvPr id="50180" name="Picture 4" descr="HCUP_20th_Logo_2c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05025" y="1463675"/>
            <a:ext cx="5172075" cy="5099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 advClick="0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en-US">
                <a:effectLst/>
              </a:rPr>
              <a:t>Agenda</a:t>
            </a:r>
          </a:p>
        </p:txBody>
      </p:sp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676400"/>
            <a:ext cx="7993063" cy="4648200"/>
          </a:xfrm>
          <a:noFill/>
        </p:spPr>
        <p:txBody>
          <a:bodyPr/>
          <a:lstStyle/>
          <a:p>
            <a:r>
              <a:rPr lang="en-US">
                <a:effectLst/>
              </a:rPr>
              <a:t>Background</a:t>
            </a:r>
          </a:p>
          <a:p>
            <a:r>
              <a:rPr lang="en-US">
                <a:effectLst/>
              </a:rPr>
              <a:t>Awards</a:t>
            </a:r>
          </a:p>
          <a:p>
            <a:r>
              <a:rPr lang="en-US">
                <a:effectLst/>
              </a:rPr>
              <a:t>Presentations</a:t>
            </a:r>
          </a:p>
          <a:p>
            <a:r>
              <a:rPr lang="en-US">
                <a:effectLst/>
              </a:rPr>
              <a:t>Questions</a:t>
            </a:r>
          </a:p>
        </p:txBody>
      </p:sp>
    </p:spTree>
  </p:cSld>
  <p:clrMapOvr>
    <a:masterClrMapping/>
  </p:clrMapOvr>
  <p:transition spd="med" advClick="0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en-US">
                <a:effectLst/>
              </a:rPr>
              <a:t>What is HCUP?</a:t>
            </a:r>
          </a:p>
        </p:txBody>
      </p:sp>
      <p:sp>
        <p:nvSpPr>
          <p:cNvPr id="532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676400"/>
            <a:ext cx="7993063" cy="4648200"/>
          </a:xfrm>
          <a:noFill/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2400">
                <a:effectLst/>
              </a:rPr>
              <a:t>Healthcare Cost and Utilization Project</a:t>
            </a:r>
          </a:p>
          <a:p>
            <a:pPr>
              <a:lnSpc>
                <a:spcPct val="80000"/>
              </a:lnSpc>
            </a:pPr>
            <a:r>
              <a:rPr lang="en-US" sz="2400">
                <a:effectLst/>
              </a:rPr>
              <a:t>Voluntary federal-state-industry partnership</a:t>
            </a:r>
          </a:p>
          <a:p>
            <a:pPr>
              <a:lnSpc>
                <a:spcPct val="80000"/>
              </a:lnSpc>
            </a:pPr>
            <a:r>
              <a:rPr lang="en-US" sz="2400">
                <a:effectLst/>
              </a:rPr>
              <a:t>Largest set of publicly-available all-payer healthcare data in the U.S.</a:t>
            </a:r>
          </a:p>
          <a:p>
            <a:pPr lvl="1">
              <a:lnSpc>
                <a:spcPct val="80000"/>
              </a:lnSpc>
            </a:pPr>
            <a:r>
              <a:rPr lang="en-US" sz="2000">
                <a:effectLst/>
              </a:rPr>
              <a:t>inpatient </a:t>
            </a:r>
          </a:p>
          <a:p>
            <a:pPr lvl="1">
              <a:lnSpc>
                <a:spcPct val="80000"/>
              </a:lnSpc>
            </a:pPr>
            <a:r>
              <a:rPr lang="en-US" sz="2000">
                <a:effectLst/>
              </a:rPr>
              <a:t>ambulatory surgery </a:t>
            </a:r>
          </a:p>
          <a:p>
            <a:pPr lvl="1">
              <a:lnSpc>
                <a:spcPct val="80000"/>
              </a:lnSpc>
            </a:pPr>
            <a:r>
              <a:rPr lang="en-US" sz="2000">
                <a:effectLst/>
              </a:rPr>
              <a:t>emergency department </a:t>
            </a:r>
          </a:p>
          <a:p>
            <a:pPr>
              <a:lnSpc>
                <a:spcPct val="80000"/>
              </a:lnSpc>
            </a:pPr>
            <a:r>
              <a:rPr lang="en-US" sz="2400">
                <a:effectLst/>
              </a:rPr>
              <a:t>More than data</a:t>
            </a:r>
          </a:p>
          <a:p>
            <a:pPr lvl="1">
              <a:lnSpc>
                <a:spcPct val="80000"/>
              </a:lnSpc>
            </a:pPr>
            <a:r>
              <a:rPr lang="en-US" sz="2000">
                <a:effectLst/>
              </a:rPr>
              <a:t>software tools and products</a:t>
            </a:r>
          </a:p>
          <a:p>
            <a:pPr>
              <a:lnSpc>
                <a:spcPct val="80000"/>
              </a:lnSpc>
            </a:pPr>
            <a:r>
              <a:rPr lang="en-US" sz="2400">
                <a:effectLst/>
              </a:rPr>
              <a:t>Designed to</a:t>
            </a:r>
          </a:p>
          <a:p>
            <a:pPr lvl="1">
              <a:lnSpc>
                <a:spcPct val="80000"/>
              </a:lnSpc>
            </a:pPr>
            <a:r>
              <a:rPr lang="en-US" sz="2000">
                <a:effectLst/>
              </a:rPr>
              <a:t>promote healthcare research</a:t>
            </a:r>
          </a:p>
          <a:p>
            <a:pPr lvl="1">
              <a:lnSpc>
                <a:spcPct val="80000"/>
              </a:lnSpc>
            </a:pPr>
            <a:r>
              <a:rPr lang="en-US" sz="2000">
                <a:effectLst/>
              </a:rPr>
              <a:t>assist in policy analysis</a:t>
            </a:r>
          </a:p>
          <a:p>
            <a:pPr lvl="1">
              <a:lnSpc>
                <a:spcPct val="80000"/>
              </a:lnSpc>
            </a:pPr>
            <a:r>
              <a:rPr lang="en-US" sz="2000">
                <a:effectLst/>
              </a:rPr>
              <a:t>Inform health care reform</a:t>
            </a:r>
          </a:p>
          <a:p>
            <a:pPr lvl="1">
              <a:lnSpc>
                <a:spcPct val="80000"/>
              </a:lnSpc>
            </a:pPr>
            <a:endParaRPr lang="en-US" sz="2000">
              <a:effectLst/>
            </a:endParaRPr>
          </a:p>
        </p:txBody>
      </p:sp>
    </p:spTree>
  </p:cSld>
  <p:clrMapOvr>
    <a:masterClrMapping/>
  </p:clrMapOvr>
  <p:transition spd="med" advClick="0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en-US">
                <a:effectLst/>
              </a:rPr>
              <a:t>The Celebration</a:t>
            </a:r>
          </a:p>
        </p:txBody>
      </p:sp>
      <p:sp>
        <p:nvSpPr>
          <p:cNvPr id="542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676400"/>
            <a:ext cx="7993063" cy="4648200"/>
          </a:xfrm>
          <a:noFill/>
        </p:spPr>
        <p:txBody>
          <a:bodyPr/>
          <a:lstStyle/>
          <a:p>
            <a:r>
              <a:rPr lang="en-US">
                <a:effectLst/>
              </a:rPr>
              <a:t>Release of the 2007 Nationwide Inpatient Sample (NIS), 20 Years of Data  </a:t>
            </a:r>
          </a:p>
          <a:p>
            <a:r>
              <a:rPr lang="en-US">
                <a:effectLst/>
              </a:rPr>
              <a:t>Grown from 8 State Partners to 43 State Partners</a:t>
            </a:r>
          </a:p>
          <a:p>
            <a:r>
              <a:rPr lang="en-US">
                <a:effectLst/>
              </a:rPr>
              <a:t>Expanded from data in inpatient setting to ambulatory surgery and emergency department</a:t>
            </a:r>
          </a:p>
          <a:p>
            <a:r>
              <a:rPr lang="en-US">
                <a:effectLst/>
              </a:rPr>
              <a:t>Tools and software </a:t>
            </a:r>
          </a:p>
          <a:p>
            <a:r>
              <a:rPr lang="en-US">
                <a:effectLst/>
              </a:rPr>
              <a:t>16,000 databases distributed</a:t>
            </a:r>
          </a:p>
          <a:p>
            <a:r>
              <a:rPr lang="en-US">
                <a:effectLst/>
              </a:rPr>
              <a:t>1,200 peer reviewed articles</a:t>
            </a:r>
          </a:p>
          <a:p>
            <a:endParaRPr lang="en-US">
              <a:effectLst/>
            </a:endParaRPr>
          </a:p>
        </p:txBody>
      </p:sp>
    </p:spTree>
  </p:cSld>
  <p:clrMapOvr>
    <a:masterClrMapping/>
  </p:clrMapOvr>
  <p:transition spd="med" advClick="0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en-US">
                <a:effectLst/>
              </a:rPr>
              <a:t>The Celebration</a:t>
            </a:r>
          </a:p>
        </p:txBody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676400"/>
            <a:ext cx="7993063" cy="4648200"/>
          </a:xfrm>
          <a:noFill/>
        </p:spPr>
        <p:txBody>
          <a:bodyPr/>
          <a:lstStyle/>
          <a:p>
            <a:r>
              <a:rPr lang="en-US">
                <a:effectLst/>
              </a:rPr>
              <a:t>Outstanding Healthcare Research Using HCUP Data Award</a:t>
            </a:r>
          </a:p>
          <a:p>
            <a:pPr lvl="1"/>
            <a:r>
              <a:rPr lang="en-US">
                <a:effectLst/>
              </a:rPr>
              <a:t>Recognize researchers’ contributions to the field of healthcare research and policy analysis using HCUP resources</a:t>
            </a:r>
          </a:p>
          <a:p>
            <a:endParaRPr lang="en-US">
              <a:effectLst/>
            </a:endParaRPr>
          </a:p>
          <a:p>
            <a:r>
              <a:rPr lang="en-US">
                <a:effectLst/>
              </a:rPr>
              <a:t>Categories</a:t>
            </a:r>
          </a:p>
          <a:p>
            <a:pPr lvl="1"/>
            <a:r>
              <a:rPr lang="en-US">
                <a:effectLst/>
              </a:rPr>
              <a:t>Healthcare Research</a:t>
            </a:r>
          </a:p>
          <a:p>
            <a:pPr lvl="1"/>
            <a:r>
              <a:rPr lang="en-US">
                <a:effectLst/>
              </a:rPr>
              <a:t>Healthcare Student Research</a:t>
            </a:r>
          </a:p>
          <a:p>
            <a:pPr lvl="1"/>
            <a:r>
              <a:rPr lang="en-US">
                <a:effectLst/>
              </a:rPr>
              <a:t>Healthcare Policy Research</a:t>
            </a:r>
          </a:p>
          <a:p>
            <a:pPr>
              <a:buFont typeface="Wingdings" charset="2"/>
              <a:buNone/>
            </a:pPr>
            <a:endParaRPr lang="en-US">
              <a:effectLst/>
            </a:endParaRPr>
          </a:p>
        </p:txBody>
      </p:sp>
    </p:spTree>
  </p:cSld>
  <p:clrMapOvr>
    <a:masterClrMapping/>
  </p:clrMapOvr>
  <p:transition spd="med" advClick="0"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en-US">
                <a:effectLst/>
              </a:rPr>
              <a:t>Awards Committee</a:t>
            </a:r>
          </a:p>
        </p:txBody>
      </p:sp>
      <p:sp>
        <p:nvSpPr>
          <p:cNvPr id="563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676400"/>
            <a:ext cx="7993063" cy="4648200"/>
          </a:xfrm>
          <a:noFill/>
        </p:spPr>
        <p:txBody>
          <a:bodyPr/>
          <a:lstStyle/>
          <a:p>
            <a:r>
              <a:rPr lang="en-US">
                <a:effectLst/>
              </a:rPr>
              <a:t>Anne Elixhauser, Ph.D., AHRQ </a:t>
            </a:r>
          </a:p>
          <a:p>
            <a:r>
              <a:rPr lang="en-US">
                <a:effectLst/>
              </a:rPr>
              <a:t>Michael Hagan, B.A., AHRQ </a:t>
            </a:r>
          </a:p>
          <a:p>
            <a:r>
              <a:rPr lang="en-US">
                <a:effectLst/>
              </a:rPr>
              <a:t>Kendall Hall, M.D., AHRQ</a:t>
            </a:r>
          </a:p>
          <a:p>
            <a:r>
              <a:rPr lang="en-US">
                <a:effectLst/>
              </a:rPr>
              <a:t>Ernie Moy, M.D., M.P.H., AHRQ</a:t>
            </a:r>
          </a:p>
          <a:p>
            <a:r>
              <a:rPr lang="en-US">
                <a:effectLst/>
              </a:rPr>
              <a:t>Pam Owens, Ph.D., Washington University</a:t>
            </a:r>
          </a:p>
          <a:p>
            <a:r>
              <a:rPr lang="en-US">
                <a:effectLst/>
              </a:rPr>
              <a:t>Lisa Simpson, M.B., B.Ch., M.P.H., FAAP Cincinnati Children's Hospital Medical Center</a:t>
            </a:r>
          </a:p>
          <a:p>
            <a:r>
              <a:rPr lang="en-US">
                <a:effectLst/>
              </a:rPr>
              <a:t>Herbert Wong, Ph.D., AHRQ</a:t>
            </a:r>
          </a:p>
          <a:p>
            <a:pPr>
              <a:buFont typeface="Wingdings" charset="2"/>
              <a:buNone/>
            </a:pPr>
            <a:endParaRPr lang="en-US">
              <a:effectLst/>
            </a:endParaRPr>
          </a:p>
        </p:txBody>
      </p:sp>
    </p:spTree>
  </p:cSld>
  <p:clrMapOvr>
    <a:masterClrMapping/>
  </p:clrMapOvr>
  <p:transition spd="med" advClick="0"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1684338" y="381000"/>
            <a:ext cx="6088062" cy="768350"/>
          </a:xfrm>
        </p:spPr>
        <p:txBody>
          <a:bodyPr/>
          <a:lstStyle/>
          <a:p>
            <a:pPr eaLnBrk="1" hangingPunct="1">
              <a:defRPr/>
            </a:pPr>
            <a:r>
              <a:rPr lang="en-US" sz="2800" dirty="0">
                <a:ea typeface="+mj-ea"/>
                <a:cs typeface="+mj-cs"/>
              </a:rPr>
              <a:t>Outstanding Healthcare Research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609600" y="1524000"/>
            <a:ext cx="7924800" cy="4938713"/>
          </a:xfrm>
        </p:spPr>
        <p:txBody>
          <a:bodyPr/>
          <a:lstStyle/>
          <a:p>
            <a:pPr lvl="1">
              <a:buFontTx/>
              <a:buNone/>
              <a:defRPr/>
            </a:pPr>
            <a:endParaRPr lang="en-US" b="1" dirty="0"/>
          </a:p>
          <a:p>
            <a:pPr lvl="1">
              <a:buFontTx/>
              <a:buNone/>
              <a:defRPr/>
            </a:pPr>
            <a:endParaRPr lang="en-US" b="1" dirty="0"/>
          </a:p>
          <a:p>
            <a:pPr lvl="1">
              <a:buFontTx/>
              <a:buNone/>
              <a:defRPr/>
            </a:pPr>
            <a:endParaRPr lang="en-US" b="1" dirty="0"/>
          </a:p>
          <a:p>
            <a:pPr lvl="1">
              <a:buFontTx/>
              <a:buNone/>
              <a:defRPr/>
            </a:pPr>
            <a:endParaRPr lang="en-US" b="1" dirty="0"/>
          </a:p>
          <a:p>
            <a:pPr lvl="1">
              <a:buFontTx/>
              <a:buNone/>
              <a:defRPr/>
            </a:pPr>
            <a:endParaRPr lang="en-US" b="1" dirty="0"/>
          </a:p>
          <a:p>
            <a:pPr lvl="1">
              <a:buFontTx/>
              <a:buNone/>
              <a:defRPr/>
            </a:pPr>
            <a:endParaRPr lang="en-US" b="1" dirty="0"/>
          </a:p>
          <a:p>
            <a:pPr lvl="1">
              <a:buFontTx/>
              <a:buNone/>
              <a:defRPr/>
            </a:pPr>
            <a:endParaRPr lang="en-US" b="1" dirty="0"/>
          </a:p>
          <a:p>
            <a:pPr lvl="1">
              <a:buFontTx/>
              <a:buNone/>
              <a:defRPr/>
            </a:pPr>
            <a:endParaRPr lang="en-US" b="1" dirty="0"/>
          </a:p>
          <a:p>
            <a:pPr lvl="1">
              <a:buFontTx/>
              <a:buNone/>
              <a:defRPr/>
            </a:pPr>
            <a:endParaRPr lang="en-US" b="1" dirty="0"/>
          </a:p>
          <a:p>
            <a:pPr lvl="1" algn="ctr">
              <a:buFontTx/>
              <a:buNone/>
              <a:defRPr/>
            </a:pPr>
            <a:r>
              <a:rPr lang="en-US" b="1" dirty="0"/>
              <a:t>Jay G. Berry, M.D., M.P.H.,</a:t>
            </a:r>
          </a:p>
          <a:p>
            <a:pPr lvl="1" algn="ctr">
              <a:buFontTx/>
              <a:buNone/>
              <a:defRPr/>
            </a:pPr>
            <a:r>
              <a:rPr lang="en-US" b="1" dirty="0"/>
              <a:t>Harvard Medical School, Children’s Hospital Boston</a:t>
            </a:r>
          </a:p>
        </p:txBody>
      </p:sp>
      <p:pic>
        <p:nvPicPr>
          <p:cNvPr id="57348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49650" y="1552575"/>
            <a:ext cx="2684463" cy="3829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1684338" y="381000"/>
            <a:ext cx="6088062" cy="768350"/>
          </a:xfrm>
        </p:spPr>
        <p:txBody>
          <a:bodyPr/>
          <a:lstStyle/>
          <a:p>
            <a:pPr eaLnBrk="1" hangingPunct="1">
              <a:defRPr/>
            </a:pPr>
            <a:r>
              <a:rPr lang="en-US" sz="2800" dirty="0">
                <a:ea typeface="+mj-ea"/>
                <a:cs typeface="+mj-cs"/>
              </a:rPr>
              <a:t>Outstanding Healthcare Student Research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609600" y="1524000"/>
            <a:ext cx="7924800" cy="4979988"/>
          </a:xfrm>
        </p:spPr>
        <p:txBody>
          <a:bodyPr/>
          <a:lstStyle/>
          <a:p>
            <a:pPr lvl="1" algn="ctr">
              <a:buFontTx/>
              <a:buNone/>
              <a:defRPr/>
            </a:pPr>
            <a:endParaRPr lang="en-US" b="1" dirty="0"/>
          </a:p>
          <a:p>
            <a:pPr lvl="1" algn="ctr">
              <a:buFontTx/>
              <a:buNone/>
              <a:defRPr/>
            </a:pPr>
            <a:endParaRPr lang="en-US" b="1" dirty="0"/>
          </a:p>
          <a:p>
            <a:pPr lvl="1" algn="ctr">
              <a:buFontTx/>
              <a:buNone/>
              <a:defRPr/>
            </a:pPr>
            <a:endParaRPr lang="en-US" b="1" dirty="0"/>
          </a:p>
          <a:p>
            <a:pPr lvl="1" algn="ctr">
              <a:buFontTx/>
              <a:buNone/>
              <a:defRPr/>
            </a:pPr>
            <a:endParaRPr lang="en-US" b="1" dirty="0"/>
          </a:p>
          <a:p>
            <a:pPr lvl="1" algn="ctr">
              <a:buFontTx/>
              <a:buNone/>
              <a:defRPr/>
            </a:pPr>
            <a:endParaRPr lang="en-US" b="1" dirty="0"/>
          </a:p>
          <a:p>
            <a:pPr lvl="1" algn="ctr">
              <a:buFontTx/>
              <a:buNone/>
              <a:defRPr/>
            </a:pPr>
            <a:endParaRPr lang="en-US" b="1" dirty="0"/>
          </a:p>
          <a:p>
            <a:pPr lvl="1" algn="ctr">
              <a:buFontTx/>
              <a:buNone/>
              <a:defRPr/>
            </a:pPr>
            <a:endParaRPr lang="en-US" b="1" dirty="0"/>
          </a:p>
          <a:p>
            <a:pPr lvl="1" algn="ctr">
              <a:buFontTx/>
              <a:buNone/>
              <a:defRPr/>
            </a:pPr>
            <a:endParaRPr lang="en-US" b="1" dirty="0"/>
          </a:p>
          <a:p>
            <a:pPr lvl="1" algn="ctr">
              <a:buFontTx/>
              <a:buNone/>
              <a:defRPr/>
            </a:pPr>
            <a:endParaRPr lang="en-US" b="1" dirty="0"/>
          </a:p>
          <a:p>
            <a:pPr lvl="1" algn="ctr">
              <a:buFontTx/>
              <a:buNone/>
              <a:defRPr/>
            </a:pPr>
            <a:r>
              <a:rPr lang="en-US" b="1" dirty="0" err="1"/>
              <a:t>Ya</a:t>
            </a:r>
            <a:r>
              <a:rPr lang="en-US" b="1" dirty="0"/>
              <a:t>-Lin Aileen Huang, Ph.D.</a:t>
            </a:r>
          </a:p>
          <a:p>
            <a:pPr lvl="1" algn="ctr">
              <a:buFontTx/>
              <a:buNone/>
              <a:defRPr/>
            </a:pPr>
            <a:r>
              <a:rPr lang="en-US" b="1" dirty="0"/>
              <a:t>Emory University</a:t>
            </a:r>
          </a:p>
          <a:p>
            <a:pPr algn="ctr">
              <a:defRPr/>
            </a:pPr>
            <a:endParaRPr lang="en-US" sz="2400" b="1" dirty="0">
              <a:ea typeface="+mn-ea"/>
              <a:cs typeface="+mn-cs"/>
            </a:endParaRPr>
          </a:p>
        </p:txBody>
      </p:sp>
      <p:pic>
        <p:nvPicPr>
          <p:cNvPr id="59396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89300" y="1447800"/>
            <a:ext cx="3121025" cy="398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000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3000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000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3000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HCUP AHRQ DHHS Logos 101509_LMW">
  <a:themeElements>
    <a:clrScheme name="">
      <a:dk1>
        <a:srgbClr val="00279F"/>
      </a:dk1>
      <a:lt1>
        <a:srgbClr val="FFFFFF"/>
      </a:lt1>
      <a:dk2>
        <a:srgbClr val="0000FF"/>
      </a:dk2>
      <a:lt2>
        <a:srgbClr val="FFFF00"/>
      </a:lt2>
      <a:accent1>
        <a:srgbClr val="8CF4EA"/>
      </a:accent1>
      <a:accent2>
        <a:srgbClr val="FF00FF"/>
      </a:accent2>
      <a:accent3>
        <a:srgbClr val="AAAAFF"/>
      </a:accent3>
      <a:accent4>
        <a:srgbClr val="DADADA"/>
      </a:accent4>
      <a:accent5>
        <a:srgbClr val="C5F8F3"/>
      </a:accent5>
      <a:accent6>
        <a:srgbClr val="E700E7"/>
      </a:accent6>
      <a:hlink>
        <a:srgbClr val="FAFD00"/>
      </a:hlink>
      <a:folHlink>
        <a:srgbClr val="51DC00"/>
      </a:folHlink>
    </a:clrScheme>
    <a:fontScheme name="master slide template onscreen 2004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000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30000"/>
          </a:spcBef>
          <a:spcAft>
            <a:spcPct val="0"/>
          </a:spcAft>
          <a:buClrTx/>
          <a:buSzTx/>
          <a:buFontTx/>
          <a:buNone/>
          <a:tabLst/>
          <a:defRPr kumimoji="0" lang="en-US" sz="11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000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30000"/>
          </a:spcBef>
          <a:spcAft>
            <a:spcPct val="0"/>
          </a:spcAft>
          <a:buClrTx/>
          <a:buSzTx/>
          <a:buFontTx/>
          <a:buNone/>
          <a:tabLst/>
          <a:defRPr kumimoji="0" lang="en-US" sz="11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master slide template onscreen 2004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 slide template onscreen 2004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ster slide template onscreen 2004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 slide template onscreen 2004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 slide template onscreen 2004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 slide template onscreen 2004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 slide template onscreen 2004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000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30000"/>
          </a:spcBef>
          <a:spcAft>
            <a:spcPct val="0"/>
          </a:spcAft>
          <a:buClrTx/>
          <a:buSzTx/>
          <a:buFontTx/>
          <a:buNone/>
          <a:tabLst/>
          <a:defRPr kumimoji="0" lang="en-US" sz="11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000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30000"/>
          </a:spcBef>
          <a:spcAft>
            <a:spcPct val="0"/>
          </a:spcAft>
          <a:buClrTx/>
          <a:buSzTx/>
          <a:buFontTx/>
          <a:buNone/>
          <a:tabLst/>
          <a:defRPr kumimoji="0" lang="en-US" sz="11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1_HCUP AHRQ DHHS Logos 101509_LMW">
  <a:themeElements>
    <a:clrScheme name="">
      <a:dk1>
        <a:srgbClr val="00279F"/>
      </a:dk1>
      <a:lt1>
        <a:srgbClr val="FFFFFF"/>
      </a:lt1>
      <a:dk2>
        <a:srgbClr val="0000FF"/>
      </a:dk2>
      <a:lt2>
        <a:srgbClr val="FFFF00"/>
      </a:lt2>
      <a:accent1>
        <a:srgbClr val="8CF4EA"/>
      </a:accent1>
      <a:accent2>
        <a:srgbClr val="FF00FF"/>
      </a:accent2>
      <a:accent3>
        <a:srgbClr val="AAAAFF"/>
      </a:accent3>
      <a:accent4>
        <a:srgbClr val="DADADA"/>
      </a:accent4>
      <a:accent5>
        <a:srgbClr val="C5F8F3"/>
      </a:accent5>
      <a:accent6>
        <a:srgbClr val="E700E7"/>
      </a:accent6>
      <a:hlink>
        <a:srgbClr val="FAFD00"/>
      </a:hlink>
      <a:folHlink>
        <a:srgbClr val="51DC00"/>
      </a:folHlink>
    </a:clrScheme>
    <a:fontScheme name="master slide template onscreen 2004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000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30000"/>
          </a:spcBef>
          <a:spcAft>
            <a:spcPct val="0"/>
          </a:spcAft>
          <a:buClrTx/>
          <a:buSzTx/>
          <a:buFontTx/>
          <a:buNone/>
          <a:tabLst/>
          <a:defRPr kumimoji="0" lang="en-US" sz="11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000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30000"/>
          </a:spcBef>
          <a:spcAft>
            <a:spcPct val="0"/>
          </a:spcAft>
          <a:buClrTx/>
          <a:buSzTx/>
          <a:buFontTx/>
          <a:buNone/>
          <a:tabLst/>
          <a:defRPr kumimoji="0" lang="en-US" sz="11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master slide template onscreen 2004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 slide template onscreen 2004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ster slide template onscreen 2004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 slide template onscreen 2004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 slide template onscreen 2004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 slide template onscreen 2004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 slide template onscreen 2004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35744</TotalTime>
  <Words>291</Words>
  <Application>Microsoft Macintosh PowerPoint</Application>
  <PresentationFormat>On-screen Show (4:3)</PresentationFormat>
  <Paragraphs>91</Paragraphs>
  <Slides>10</Slides>
  <Notes>5</Notes>
  <HiddenSlides>0</HiddenSlides>
  <MMClips>0</MMClips>
  <ScaleCrop>false</ScaleCrop>
  <HeadingPairs>
    <vt:vector size="8" baseType="variant">
      <vt:variant>
        <vt:lpstr>Fonts Used</vt:lpstr>
      </vt:variant>
      <vt:variant>
        <vt:i4>6</vt:i4>
      </vt:variant>
      <vt:variant>
        <vt:lpstr>Design Template</vt:lpstr>
      </vt:variant>
      <vt:variant>
        <vt:i4>4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10</vt:i4>
      </vt:variant>
    </vt:vector>
  </HeadingPairs>
  <TitlesOfParts>
    <vt:vector size="22" baseType="lpstr">
      <vt:lpstr>Arial</vt:lpstr>
      <vt:lpstr>ＭＳ Ｐゴシック</vt:lpstr>
      <vt:lpstr>Wingdings</vt:lpstr>
      <vt:lpstr>Monotype Sorts</vt:lpstr>
      <vt:lpstr>Symbol</vt:lpstr>
      <vt:lpstr>Calibri</vt:lpstr>
      <vt:lpstr>Custom Design</vt:lpstr>
      <vt:lpstr>HCUP AHRQ DHHS Logos 101509_LMW</vt:lpstr>
      <vt:lpstr>1_Custom Design</vt:lpstr>
      <vt:lpstr>1_HCUP AHRQ DHHS Logos 101509_LMW</vt:lpstr>
      <vt:lpstr>Microsoft Photo Editor 3.0 Photo</vt:lpstr>
      <vt:lpstr>Photo Editor Photo</vt:lpstr>
      <vt:lpstr>HCUP:  Celebrating 20 Years of Powerful Data</vt:lpstr>
      <vt:lpstr>HCUP 20th Anniversary!</vt:lpstr>
      <vt:lpstr>Agenda</vt:lpstr>
      <vt:lpstr>What is HCUP?</vt:lpstr>
      <vt:lpstr>The Celebration</vt:lpstr>
      <vt:lpstr>The Celebration</vt:lpstr>
      <vt:lpstr>Awards Committee</vt:lpstr>
      <vt:lpstr>Outstanding Healthcare Research</vt:lpstr>
      <vt:lpstr>Outstanding Healthcare Student Research</vt:lpstr>
      <vt:lpstr>Outstanding Healthcare Policy Research</vt:lpstr>
    </vt:vector>
  </TitlesOfParts>
  <Company>Medstat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Healthcare Cost and Utilization Project (HCUP):</dc:title>
  <dc:creator>des33518</dc:creator>
  <cp:lastModifiedBy>Graham</cp:lastModifiedBy>
  <cp:revision>1151</cp:revision>
  <dcterms:created xsi:type="dcterms:W3CDTF">2010-10-18T18:15:31Z</dcterms:created>
  <dcterms:modified xsi:type="dcterms:W3CDTF">2010-10-18T18:15:41Z</dcterms:modified>
</cp:coreProperties>
</file>