
<file path=[Content_Types].xml><?xml version="1.0" encoding="utf-8"?>
<Types xmlns="http://schemas.openxmlformats.org/package/2006/content-types">
  <Override PartName="/ppt/slides/slide14.xml" ContentType="application/vnd.openxmlformats-officedocument.presentationml.slide+xml"/>
  <Override PartName="/ppt/slideMasters/slideMaster2.xml" ContentType="application/vnd.openxmlformats-officedocument.presentationml.slideMaster+xml"/>
  <Override PartName="/ppt/notesSlides/notesSlide16.xml" ContentType="application/vnd.openxmlformats-officedocument.presentationml.notesSlide+xml"/>
  <Default Extension="xml" ContentType="application/xml"/>
  <Override PartName="/ppt/tableStyles.xml" ContentType="application/vnd.openxmlformats-officedocument.presentationml.tableStyles+xml"/>
  <Override PartName="/ppt/theme/theme7.xml" ContentType="application/vnd.openxmlformats-officedocument.theme+xml"/>
  <Override PartName="/ppt/notesSlides/notesSlide1.xml" ContentType="application/vnd.openxmlformats-officedocument.presentationml.notesSlide+xml"/>
  <Override PartName="/ppt/slideLayouts/slideLayout16.xml" ContentType="application/vnd.openxmlformats-officedocument.presentationml.slideLayout+xml"/>
  <Override PartName="/ppt/slides/slide21.xml" ContentType="application/vnd.openxmlformats-officedocument.presentationml.slide+xml"/>
  <Override PartName="/ppt/slideLayouts/slideLayout25.xml" ContentType="application/vnd.openxmlformats-officedocument.presentationml.slideLayout+xml"/>
  <Override PartName="/ppt/slides/slide5.xml" ContentType="application/vnd.openxmlformats-officedocument.presentationml.slide+xml"/>
  <Override PartName="/ppt/slideLayouts/slideLayout5.xml" ContentType="application/vnd.openxmlformats-officedocument.presentationml.slideLayout+xml"/>
  <Override PartName="/ppt/notesSlides/notesSlide9.xml" ContentType="application/vnd.openxmlformats-officedocument.presentationml.notesSlide+xml"/>
  <Override PartName="/docProps/custom.xml" ContentType="application/vnd.openxmlformats-officedocument.custom-properties+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theme/theme6.xml" ContentType="application/vnd.openxmlformats-officedocument.theme+xml"/>
  <Override PartName="/ppt/handoutMasters/handoutMaster1.xml" ContentType="application/vnd.openxmlformats-officedocument.presentationml.handoutMaster+xml"/>
  <Override PartName="/ppt/slideLayouts/slideLayout15.xml" ContentType="application/vnd.openxmlformats-officedocument.presentationml.slideLayout+xml"/>
  <Override PartName="/ppt/slides/slide27.xml" ContentType="application/vnd.openxmlformats-officedocument.presentationml.slide+xml"/>
  <Override PartName="/ppt/slides/slide20.xml" ContentType="application/vnd.openxmlformats-officedocument.presentationml.slide+xml"/>
  <Override PartName="/ppt/slideLayouts/slideLayout24.xml" ContentType="application/vnd.openxmlformats-officedocument.presentationml.slideLayout+xml"/>
  <Override PartName="/ppt/slides/slide4.xml" ContentType="application/vnd.openxmlformats-officedocument.presentationml.slide+xml"/>
  <Override PartName="/ppt/slides/slide19.xml" ContentType="application/vnd.openxmlformats-officedocument.presentationml.slide+xml"/>
  <Override PartName="/ppt/slideLayouts/slideLayout4.xml" ContentType="application/vnd.openxmlformats-officedocument.presentationml.slideLayout+xml"/>
  <Default Extension="png" ContentType="image/png"/>
  <Override PartName="/ppt/notesSlides/notesSlide8.xml" ContentType="application/vnd.openxmlformats-officedocument.presentationml.notesSlide+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theme/theme5.xml" ContentType="application/vnd.openxmlformats-officedocument.theme+xml"/>
  <Override PartName="/ppt/slides/slide26.xml" ContentType="application/vnd.openxmlformats-officedocument.presentationml.slide+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s/slide3.xml" ContentType="application/vnd.openxmlformats-officedocument.presentationml.slide+xml"/>
  <Override PartName="/ppt/slides/slide18.xml" ContentType="application/vnd.openxmlformats-officedocument.presentationml.slide+xml"/>
  <Override PartName="/ppt/slideMasters/slideMaster6.xml" ContentType="application/vnd.openxmlformats-officedocument.presentationml.slideMaster+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5.xml" ContentType="application/vnd.openxmlformats-officedocument.presentationml.notesSlide+xml"/>
  <Override PartName="/ppt/slideLayouts/slideLayout30.xml" ContentType="application/vnd.openxmlformats-officedocument.presentationml.slideLayout+xml"/>
  <Override PartName="/ppt/theme/theme4.xml" ContentType="application/vnd.openxmlformats-officedocument.theme+xml"/>
  <Override PartName="/ppt/slideLayouts/slideLayout13.xml" ContentType="application/vnd.openxmlformats-officedocument.presentationml.slideLayout+xml"/>
  <Override PartName="/ppt/slideLayouts/slideLayout29.xml" ContentType="application/vnd.openxmlformats-officedocument.presentationml.slideLayout+xml"/>
  <Override PartName="/ppt/slides/slide25.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Layouts/slideLayout22.xml" ContentType="application/vnd.openxmlformats-officedocument.presentationml.slideLayout+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slideMasters/slideMaster5.xml" ContentType="application/vnd.openxmlformats-officedocument.presentationml.slideMaster+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4.xml" ContentType="application/vnd.openxmlformats-officedocument.presentationml.notesSlide+xml"/>
  <Override PartName="/ppt/slideLayouts/slideLayout19.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Layouts/slideLayout28.xml" ContentType="application/vnd.openxmlformats-officedocument.presentationml.slideLayout+xml"/>
  <Override PartName="/ppt/slides/slide24.xml" ContentType="application/vnd.openxmlformats-officedocument.presentationml.slide+xml"/>
  <Override PartName="/ppt/slides/slide8.xml" ContentType="application/vnd.openxmlformats-officedocument.presentationml.slide+xml"/>
  <Override PartName="/ppt/notesSlides/notesSlide10.xml" ContentType="application/vnd.openxmlformats-officedocument.presentationml.notesSlide+xml"/>
  <Override PartName="/ppt/slideLayouts/slideLayout8.xml" ContentType="application/vnd.openxmlformats-officedocument.presentationml.slideLayout+xml"/>
  <Override PartName="/ppt/slideLayouts/slideLayout21.xml" ContentType="application/vnd.openxmlformats-officedocument.presentationml.slideLayout+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slideMasters/slideMaster4.xml" ContentType="application/vnd.openxmlformats-officedocument.presentationml.slideMaster+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xml" ContentType="application/vnd.openxmlformats-officedocument.presentationml.notesSlide+xml"/>
  <Override PartName="/ppt/slideLayouts/slideLayout18.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27.xml" ContentType="application/vnd.openxmlformats-officedocument.presentationml.slideLayout+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Layouts/slideLayout20.xml" ContentType="application/vnd.openxmlformats-officedocument.presentationml.slideLayout+xml"/>
  <Override PartName="/ppt/notesMasters/notesMaster1.xml" ContentType="application/vnd.openxmlformats-officedocument.presentationml.notesMaster+xml"/>
  <Override PartName="/ppt/slides/slide15.xml" ContentType="application/vnd.openxmlformats-officedocument.presentationml.slide+xml"/>
  <Override PartName="/ppt/slideMasters/slideMaster3.xml" ContentType="application/vnd.openxmlformats-officedocument.presentationml.slideMaster+xml"/>
  <Override PartName="/ppt/notesSlides/notesSlide17.xml" ContentType="application/vnd.openxmlformats-officedocument.presentationml.notesSlide+xml"/>
  <Override PartName="/ppt/theme/theme8.xml" ContentType="application/vnd.openxmlformats-officedocument.theme+xml"/>
  <Override PartName="/ppt/notesSlides/notesSlide2.xml" ContentType="application/vnd.openxmlformats-officedocument.presentationml.notesSlide+xml"/>
  <Override PartName="/ppt/slideLayouts/slideLayout17.xml" ContentType="application/vnd.openxmlformats-officedocument.presentationml.slideLayout+xml"/>
  <Override PartName="/ppt/theme/theme1.xml" ContentType="application/vnd.openxmlformats-officedocument.theme+xml"/>
  <Override PartName="/ppt/slides/slide22.xml" ContentType="application/vnd.openxmlformats-officedocument.presentationml.slide+xml"/>
  <Override PartName="/ppt/presentation.xml" ContentType="application/vnd.openxmlformats-officedocument.presentationml.presentation.main+xml"/>
  <Override PartName="/ppt/slideLayouts/slideLayout26.xml" ContentType="application/vnd.openxmlformats-officedocument.presentationml.slideLayout+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Default Extension="bin" ContentType="application/vnd.openxmlformats-officedocument.presentationml.printerSettings"/>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86" r:id="rId1"/>
    <p:sldMasterId id="2147483698" r:id="rId2"/>
    <p:sldMasterId id="2147483815" r:id="rId3"/>
    <p:sldMasterId id="2147483817" r:id="rId4"/>
    <p:sldMasterId id="2147483819" r:id="rId5"/>
    <p:sldMasterId id="2147483821" r:id="rId6"/>
  </p:sldMasterIdLst>
  <p:notesMasterIdLst>
    <p:notesMasterId r:id="rId34"/>
  </p:notesMasterIdLst>
  <p:handoutMasterIdLst>
    <p:handoutMasterId r:id="rId35"/>
  </p:handoutMasterIdLst>
  <p:sldIdLst>
    <p:sldId id="368" r:id="rId7"/>
    <p:sldId id="373" r:id="rId8"/>
    <p:sldId id="427" r:id="rId9"/>
    <p:sldId id="331" r:id="rId10"/>
    <p:sldId id="333" r:id="rId11"/>
    <p:sldId id="384" r:id="rId12"/>
    <p:sldId id="439" r:id="rId13"/>
    <p:sldId id="337" r:id="rId14"/>
    <p:sldId id="424" r:id="rId15"/>
    <p:sldId id="340" r:id="rId16"/>
    <p:sldId id="341" r:id="rId17"/>
    <p:sldId id="390" r:id="rId18"/>
    <p:sldId id="342" r:id="rId19"/>
    <p:sldId id="344" r:id="rId20"/>
    <p:sldId id="428" r:id="rId21"/>
    <p:sldId id="429" r:id="rId22"/>
    <p:sldId id="430" r:id="rId23"/>
    <p:sldId id="437" r:id="rId24"/>
    <p:sldId id="431" r:id="rId25"/>
    <p:sldId id="433" r:id="rId26"/>
    <p:sldId id="432" r:id="rId27"/>
    <p:sldId id="434" r:id="rId28"/>
    <p:sldId id="440" r:id="rId29"/>
    <p:sldId id="441" r:id="rId30"/>
    <p:sldId id="442" r:id="rId31"/>
    <p:sldId id="443" r:id="rId32"/>
    <p:sldId id="411" r:id="rId33"/>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scaleToFitPaper="1"/>
  <p:clrMru>
    <a:srgbClr val="FFFFFF"/>
    <a:srgbClr val="F0AB2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outlineView">
  <p:normalViewPr showOutlineIcons="0">
    <p:restoredLeft sz="34551" autoAdjust="0"/>
    <p:restoredTop sz="86456" autoAdjust="0"/>
  </p:normalViewPr>
  <p:slideViewPr>
    <p:cSldViewPr snapToObjects="1">
      <p:cViewPr varScale="1">
        <p:scale>
          <a:sx n="122" d="100"/>
          <a:sy n="122" d="100"/>
        </p:scale>
        <p:origin x="-800" y="-120"/>
      </p:cViewPr>
      <p:guideLst>
        <p:guide orient="horz" pos="2160"/>
        <p:guide pos="2880"/>
      </p:guideLst>
    </p:cSldViewPr>
  </p:slideViewPr>
  <p:outlineViewPr>
    <p:cViewPr>
      <p:scale>
        <a:sx n="33" d="100"/>
        <a:sy n="33" d="100"/>
      </p:scale>
      <p:origin x="0" y="25296"/>
    </p:cViewPr>
  </p:outlineViewPr>
  <p:notesTextViewPr>
    <p:cViewPr>
      <p:scale>
        <a:sx n="100" d="100"/>
        <a:sy n="100" d="100"/>
      </p:scale>
      <p:origin x="0" y="0"/>
    </p:cViewPr>
  </p:notesTextViewPr>
  <p:sorterViewPr>
    <p:cViewPr>
      <p:scale>
        <a:sx n="100" d="100"/>
        <a:sy n="100" d="100"/>
      </p:scale>
      <p:origin x="0" y="3906"/>
    </p:cViewPr>
  </p:sorter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Relationship Id="rId9" Type="http://schemas.openxmlformats.org/officeDocument/2006/relationships/slide" Target="slides/slide3.xml"/><Relationship Id="rId6" Type="http://schemas.openxmlformats.org/officeDocument/2006/relationships/slideMaster" Target="slideMasters/slideMaster6.xml"/><Relationship Id="rId7" Type="http://schemas.openxmlformats.org/officeDocument/2006/relationships/slide" Target="slides/slide1.xml"/><Relationship Id="rId8" Type="http://schemas.openxmlformats.org/officeDocument/2006/relationships/slide" Target="slides/slide2.xml"/><Relationship Id="rId33" Type="http://schemas.openxmlformats.org/officeDocument/2006/relationships/slide" Target="slides/slide27.xml"/><Relationship Id="rId34" Type="http://schemas.openxmlformats.org/officeDocument/2006/relationships/notesMaster" Target="notesMasters/notesMaster1.xml"/><Relationship Id="rId35" Type="http://schemas.openxmlformats.org/officeDocument/2006/relationships/handoutMaster" Target="handoutMasters/handoutMaster1.xml"/><Relationship Id="rId36" Type="http://schemas.openxmlformats.org/officeDocument/2006/relationships/printerSettings" Target="printerSettings/printerSettings1.bin"/><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ea typeface="ＭＳ Ｐゴシック" charset="-128"/>
                <a:cs typeface="ＭＳ Ｐゴシック" charset="-128"/>
              </a:defRPr>
            </a:lvl1pPr>
          </a:lstStyle>
          <a:p>
            <a:pPr>
              <a:defRPr/>
            </a:pPr>
            <a:endParaRPr lang="en-US"/>
          </a:p>
        </p:txBody>
      </p:sp>
      <p:sp>
        <p:nvSpPr>
          <p:cNvPr id="2560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fld id="{35E82F0C-AE0C-354A-AA1B-F05B02B8FF49}" type="datetime1">
              <a:rPr lang="en-US"/>
              <a:pPr/>
              <a:t>10/20/10</a:t>
            </a:fld>
            <a:endParaRPr lang="en-US"/>
          </a:p>
        </p:txBody>
      </p:sp>
      <p:sp>
        <p:nvSpPr>
          <p:cNvPr id="2560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ea typeface="ＭＳ Ｐゴシック" charset="-128"/>
                <a:cs typeface="ＭＳ Ｐゴシック" charset="-128"/>
              </a:defRPr>
            </a:lvl1pPr>
          </a:lstStyle>
          <a:p>
            <a:pPr>
              <a:defRPr/>
            </a:pPr>
            <a:endParaRPr lang="en-US"/>
          </a:p>
        </p:txBody>
      </p:sp>
      <p:sp>
        <p:nvSpPr>
          <p:cNvPr id="2560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B371B4EF-466D-514B-984E-EC58E2C5C619}"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C820AC3D-1DE6-DE42-B661-621C3356B376}" type="datetime1">
              <a:rPr lang="en-US"/>
              <a:pPr/>
              <a:t>10/20/10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500B562A-7D40-754C-8762-D281F61CEA29}" type="slidenum">
              <a:rPr lang="en-US"/>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noFill/>
          <a:ln>
            <a:miter lim="800000"/>
            <a:headEnd/>
            <a:tailEnd/>
          </a:ln>
        </p:spPr>
        <p:txBody>
          <a:bodyPr/>
          <a:lstStyle/>
          <a:p>
            <a:fld id="{D5C10ECC-2FEA-1F40-AD4A-817B390DB109}" type="slidenum">
              <a:rPr lang="en-US"/>
              <a:pPr/>
              <a:t>1</a:t>
            </a:fld>
            <a:endParaRPr lang="en-US"/>
          </a:p>
        </p:txBody>
      </p:sp>
      <p:sp>
        <p:nvSpPr>
          <p:cNvPr id="419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1988" name="Rectangle 3"/>
          <p:cNvSpPr>
            <a:spLocks noGrp="1" noChangeArrowheads="1"/>
          </p:cNvSpPr>
          <p:nvPr>
            <p:ph type="body" idx="1"/>
          </p:nvPr>
        </p:nvSpPr>
        <p:spPr bwMode="auto">
          <a:noFill/>
        </p:spPr>
        <p:txBody>
          <a:bodyPr/>
          <a:lstStyle/>
          <a:p>
            <a:pPr eaLnBrk="1" hangingPunct="1">
              <a:spcBef>
                <a:spcPct val="0"/>
              </a:spcBef>
            </a:pPr>
            <a:endParaRPr lang="en-US">
              <a:ea typeface="ＭＳ Ｐゴシック" charset="-128"/>
              <a:cs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noFill/>
          <a:ln>
            <a:miter lim="800000"/>
            <a:headEnd/>
            <a:tailEnd/>
          </a:ln>
        </p:spPr>
        <p:txBody>
          <a:bodyPr/>
          <a:lstStyle/>
          <a:p>
            <a:fld id="{541F14F5-C62E-5943-97CA-268F9E34BEE6}" type="slidenum">
              <a:rPr lang="en-US">
                <a:solidFill>
                  <a:srgbClr val="000000"/>
                </a:solidFill>
              </a:rPr>
              <a:pPr/>
              <a:t>15</a:t>
            </a:fld>
            <a:endParaRPr lang="en-US">
              <a:solidFill>
                <a:srgbClr val="000000"/>
              </a:solidFill>
            </a:endParaRPr>
          </a:p>
        </p:txBody>
      </p:sp>
      <p:sp>
        <p:nvSpPr>
          <p:cNvPr id="51203" name="Rectangle 2"/>
          <p:cNvSpPr>
            <a:spLocks noChangeArrowheads="1" noTextEdit="1"/>
          </p:cNvSpPr>
          <p:nvPr>
            <p:ph type="sldImg"/>
          </p:nvPr>
        </p:nvSpPr>
        <p:spPr bwMode="auto">
          <a:noFill/>
          <a:ln>
            <a:solidFill>
              <a:srgbClr val="000000"/>
            </a:solidFill>
            <a:miter lim="800000"/>
            <a:headEnd/>
            <a:tailEnd/>
          </a:ln>
        </p:spPr>
      </p:sp>
      <p:sp>
        <p:nvSpPr>
          <p:cNvPr id="51204" name="Rectangle 3"/>
          <p:cNvSpPr>
            <a:spLocks noGrp="1" noChangeArrowheads="1"/>
          </p:cNvSpPr>
          <p:nvPr>
            <p:ph type="body" idx="1"/>
          </p:nvPr>
        </p:nvSpPr>
        <p:spPr bwMode="auto">
          <a:noFill/>
        </p:spPr>
        <p:txBody>
          <a:bodyPr/>
          <a:lstStyle/>
          <a:p>
            <a:endParaRPr lang="en-US">
              <a:ea typeface="ＭＳ Ｐゴシック" charset="-128"/>
              <a:cs typeface="ＭＳ Ｐゴシック"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bwMode="auto">
          <a:noFill/>
          <a:ln>
            <a:miter lim="800000"/>
            <a:headEnd/>
            <a:tailEnd/>
          </a:ln>
        </p:spPr>
        <p:txBody>
          <a:bodyPr/>
          <a:lstStyle/>
          <a:p>
            <a:fld id="{274EC028-F071-0248-A9D8-D09116CFD5DB}" type="slidenum">
              <a:rPr lang="en-US">
                <a:solidFill>
                  <a:srgbClr val="000000"/>
                </a:solidFill>
              </a:rPr>
              <a:pPr/>
              <a:t>16</a:t>
            </a:fld>
            <a:endParaRPr lang="en-US">
              <a:solidFill>
                <a:srgbClr val="000000"/>
              </a:solidFill>
            </a:endParaRPr>
          </a:p>
        </p:txBody>
      </p:sp>
      <p:sp>
        <p:nvSpPr>
          <p:cNvPr id="52227" name="Rectangle 2"/>
          <p:cNvSpPr>
            <a:spLocks noChangeArrowheads="1" noTextEdit="1"/>
          </p:cNvSpPr>
          <p:nvPr>
            <p:ph type="sldImg"/>
          </p:nvPr>
        </p:nvSpPr>
        <p:spPr bwMode="auto">
          <a:noFill/>
          <a:ln>
            <a:solidFill>
              <a:srgbClr val="000000"/>
            </a:solidFill>
            <a:miter lim="800000"/>
            <a:headEnd/>
            <a:tailEnd/>
          </a:ln>
        </p:spPr>
      </p:sp>
      <p:sp>
        <p:nvSpPr>
          <p:cNvPr id="52228" name="Rectangle 3"/>
          <p:cNvSpPr>
            <a:spLocks noGrp="1" noChangeArrowheads="1"/>
          </p:cNvSpPr>
          <p:nvPr>
            <p:ph type="body" idx="1"/>
          </p:nvPr>
        </p:nvSpPr>
        <p:spPr bwMode="auto">
          <a:noFill/>
        </p:spPr>
        <p:txBody>
          <a:bodyPr/>
          <a:lstStyle/>
          <a:p>
            <a:endParaRPr lang="en-US">
              <a:ea typeface="ＭＳ Ｐゴシック" charset="-128"/>
              <a:cs typeface="ＭＳ Ｐゴシック"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bwMode="auto">
          <a:noFill/>
          <a:ln>
            <a:miter lim="800000"/>
            <a:headEnd/>
            <a:tailEnd/>
          </a:ln>
        </p:spPr>
        <p:txBody>
          <a:bodyPr/>
          <a:lstStyle/>
          <a:p>
            <a:fld id="{93229A1A-C98D-7345-85EA-1455DDE54CB0}" type="slidenum">
              <a:rPr lang="en-US">
                <a:solidFill>
                  <a:srgbClr val="000000"/>
                </a:solidFill>
              </a:rPr>
              <a:pPr/>
              <a:t>17</a:t>
            </a:fld>
            <a:endParaRPr lang="en-US">
              <a:solidFill>
                <a:srgbClr val="000000"/>
              </a:solidFill>
            </a:endParaRPr>
          </a:p>
        </p:txBody>
      </p:sp>
      <p:sp>
        <p:nvSpPr>
          <p:cNvPr id="53251" name="Rectangle 2"/>
          <p:cNvSpPr>
            <a:spLocks noChangeArrowheads="1" noTextEdit="1"/>
          </p:cNvSpPr>
          <p:nvPr>
            <p:ph type="sldImg"/>
          </p:nvPr>
        </p:nvSpPr>
        <p:spPr bwMode="auto">
          <a:noFill/>
          <a:ln>
            <a:solidFill>
              <a:srgbClr val="000000"/>
            </a:solidFill>
            <a:miter lim="800000"/>
            <a:headEnd/>
            <a:tailEnd/>
          </a:ln>
        </p:spPr>
      </p:sp>
      <p:sp>
        <p:nvSpPr>
          <p:cNvPr id="53252" name="Rectangle 3"/>
          <p:cNvSpPr>
            <a:spLocks noGrp="1" noChangeArrowheads="1"/>
          </p:cNvSpPr>
          <p:nvPr>
            <p:ph type="body" idx="1"/>
          </p:nvPr>
        </p:nvSpPr>
        <p:spPr bwMode="auto">
          <a:noFill/>
        </p:spPr>
        <p:txBody>
          <a:bodyPr/>
          <a:lstStyle/>
          <a:p>
            <a:endParaRPr lang="en-US">
              <a:ea typeface="ＭＳ Ｐゴシック" charset="-128"/>
              <a:cs typeface="ＭＳ Ｐゴシック"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bwMode="auto">
          <a:noFill/>
          <a:ln>
            <a:miter lim="800000"/>
            <a:headEnd/>
            <a:tailEnd/>
          </a:ln>
        </p:spPr>
        <p:txBody>
          <a:bodyPr/>
          <a:lstStyle/>
          <a:p>
            <a:fld id="{01A468C1-87A0-3946-9263-9FD344FE6DC1}" type="slidenum">
              <a:rPr lang="en-US"/>
              <a:pPr/>
              <a:t>18</a:t>
            </a:fld>
            <a:endParaRPr lang="en-US"/>
          </a:p>
        </p:txBody>
      </p:sp>
      <p:sp>
        <p:nvSpPr>
          <p:cNvPr id="54275" name="Rectangle 2"/>
          <p:cNvSpPr>
            <a:spLocks noChangeArrowheads="1" noTextEdit="1"/>
          </p:cNvSpPr>
          <p:nvPr>
            <p:ph type="sldImg"/>
          </p:nvPr>
        </p:nvSpPr>
        <p:spPr bwMode="auto">
          <a:xfrm>
            <a:off x="1143000" y="684213"/>
            <a:ext cx="4572000" cy="3429000"/>
          </a:xfrm>
          <a:solidFill>
            <a:srgbClr val="FFFFFF"/>
          </a:solidFill>
          <a:ln>
            <a:solidFill>
              <a:srgbClr val="000000"/>
            </a:solidFill>
            <a:miter lim="800000"/>
            <a:headEnd/>
            <a:tailEnd/>
          </a:ln>
        </p:spPr>
      </p:sp>
      <p:sp>
        <p:nvSpPr>
          <p:cNvPr id="54276" name="Rectangle 3"/>
          <p:cNvSpPr>
            <a:spLocks noChangeArrowheads="1"/>
          </p:cNvSpPr>
          <p:nvPr>
            <p:ph type="body" idx="1"/>
          </p:nvPr>
        </p:nvSpPr>
        <p:spPr bwMode="auto">
          <a:xfrm>
            <a:off x="914400" y="4343400"/>
            <a:ext cx="5029200" cy="4116388"/>
          </a:xfrm>
          <a:solidFill>
            <a:srgbClr val="FFFFFF"/>
          </a:solidFill>
          <a:ln>
            <a:solidFill>
              <a:srgbClr val="000000"/>
            </a:solidFill>
            <a:miter lim="800000"/>
            <a:headEnd/>
            <a:tailEnd/>
          </a:ln>
        </p:spPr>
        <p:txBody>
          <a:bodyPr lIns="86493" tIns="43247" rIns="86493" bIns="43247"/>
          <a:lstStyle/>
          <a:p>
            <a:endParaRPr lang="en-US">
              <a:ea typeface="ＭＳ Ｐゴシック" charset="-128"/>
              <a:cs typeface="ＭＳ Ｐゴシック"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ln>
            <a:miter lim="800000"/>
            <a:headEnd/>
            <a:tailEnd/>
          </a:ln>
        </p:spPr>
        <p:txBody>
          <a:bodyPr/>
          <a:lstStyle/>
          <a:p>
            <a:fld id="{89D397F8-017D-BC40-A45B-C935E5B1D3F2}" type="slidenum">
              <a:rPr lang="en-US"/>
              <a:pPr/>
              <a:t>19</a:t>
            </a:fld>
            <a:endParaRPr lang="en-US"/>
          </a:p>
        </p:txBody>
      </p:sp>
      <p:sp>
        <p:nvSpPr>
          <p:cNvPr id="55299" name="Rectangle 2"/>
          <p:cNvSpPr>
            <a:spLocks noChangeArrowheads="1" noTextEdit="1"/>
          </p:cNvSpPr>
          <p:nvPr>
            <p:ph type="sldImg"/>
          </p:nvPr>
        </p:nvSpPr>
        <p:spPr bwMode="auto">
          <a:xfrm>
            <a:off x="1143000" y="684213"/>
            <a:ext cx="4572000" cy="3429000"/>
          </a:xfrm>
          <a:noFill/>
          <a:ln>
            <a:solidFill>
              <a:srgbClr val="000000"/>
            </a:solidFill>
            <a:miter lim="800000"/>
            <a:headEnd/>
            <a:tailEnd/>
          </a:ln>
        </p:spPr>
      </p:sp>
      <p:sp>
        <p:nvSpPr>
          <p:cNvPr id="55300" name="Rectangle 3"/>
          <p:cNvSpPr>
            <a:spLocks noGrp="1" noChangeArrowheads="1"/>
          </p:cNvSpPr>
          <p:nvPr>
            <p:ph type="body" idx="1"/>
          </p:nvPr>
        </p:nvSpPr>
        <p:spPr bwMode="auto">
          <a:xfrm>
            <a:off x="914400" y="4343400"/>
            <a:ext cx="5029200" cy="4116388"/>
          </a:xfrm>
          <a:noFill/>
        </p:spPr>
        <p:txBody>
          <a:bodyPr lIns="86493" tIns="43247" rIns="86493" bIns="43247"/>
          <a:lstStyle/>
          <a:p>
            <a:endParaRPr lang="en-US">
              <a:ea typeface="ＭＳ Ｐゴシック" charset="-128"/>
              <a:cs typeface="ＭＳ Ｐゴシック"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bwMode="auto">
          <a:noFill/>
          <a:ln>
            <a:miter lim="800000"/>
            <a:headEnd/>
            <a:tailEnd/>
          </a:ln>
        </p:spPr>
        <p:txBody>
          <a:bodyPr/>
          <a:lstStyle/>
          <a:p>
            <a:fld id="{ACDAA52A-31AB-ED46-8992-BAF3F7B8B071}" type="slidenum">
              <a:rPr lang="en-US">
                <a:solidFill>
                  <a:srgbClr val="000000"/>
                </a:solidFill>
              </a:rPr>
              <a:pPr/>
              <a:t>20</a:t>
            </a:fld>
            <a:endParaRPr lang="en-US">
              <a:solidFill>
                <a:srgbClr val="000000"/>
              </a:solidFill>
            </a:endParaRPr>
          </a:p>
        </p:txBody>
      </p:sp>
      <p:sp>
        <p:nvSpPr>
          <p:cNvPr id="56323" name="Rectangle 2"/>
          <p:cNvSpPr>
            <a:spLocks noChangeArrowheads="1" noTextEdit="1"/>
          </p:cNvSpPr>
          <p:nvPr>
            <p:ph type="sldImg"/>
          </p:nvPr>
        </p:nvSpPr>
        <p:spPr bwMode="auto">
          <a:xfrm>
            <a:off x="1143000" y="684213"/>
            <a:ext cx="4572000" cy="3429000"/>
          </a:xfrm>
          <a:solidFill>
            <a:srgbClr val="FFFFFF"/>
          </a:solidFill>
          <a:ln>
            <a:solidFill>
              <a:srgbClr val="000000"/>
            </a:solidFill>
            <a:miter lim="800000"/>
            <a:headEnd/>
            <a:tailEnd/>
          </a:ln>
        </p:spPr>
      </p:sp>
      <p:sp>
        <p:nvSpPr>
          <p:cNvPr id="56324" name="Rectangle 3"/>
          <p:cNvSpPr>
            <a:spLocks noChangeArrowheads="1"/>
          </p:cNvSpPr>
          <p:nvPr>
            <p:ph type="body" idx="1"/>
          </p:nvPr>
        </p:nvSpPr>
        <p:spPr bwMode="auto">
          <a:xfrm>
            <a:off x="914400" y="4343400"/>
            <a:ext cx="5029200" cy="4116388"/>
          </a:xfrm>
          <a:solidFill>
            <a:srgbClr val="FFFFFF"/>
          </a:solidFill>
          <a:ln>
            <a:solidFill>
              <a:srgbClr val="000000"/>
            </a:solidFill>
            <a:miter lim="800000"/>
            <a:headEnd/>
            <a:tailEnd/>
          </a:ln>
        </p:spPr>
        <p:txBody>
          <a:bodyPr lIns="86493" tIns="43247" rIns="86493" bIns="43247"/>
          <a:lstStyle/>
          <a:p>
            <a:endParaRPr lang="en-US">
              <a:ea typeface="ＭＳ Ｐゴシック" charset="-128"/>
              <a:cs typeface="ＭＳ Ｐゴシック"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bwMode="auto">
          <a:noFill/>
          <a:ln>
            <a:miter lim="800000"/>
            <a:headEnd/>
            <a:tailEnd/>
          </a:ln>
        </p:spPr>
        <p:txBody>
          <a:bodyPr/>
          <a:lstStyle/>
          <a:p>
            <a:fld id="{B53935FA-783A-954D-8D71-DB20F056611A}" type="slidenum">
              <a:rPr lang="en-US">
                <a:solidFill>
                  <a:srgbClr val="000000"/>
                </a:solidFill>
              </a:rPr>
              <a:pPr/>
              <a:t>21</a:t>
            </a:fld>
            <a:endParaRPr lang="en-US">
              <a:solidFill>
                <a:srgbClr val="000000"/>
              </a:solidFill>
            </a:endParaRPr>
          </a:p>
        </p:txBody>
      </p:sp>
      <p:sp>
        <p:nvSpPr>
          <p:cNvPr id="57347" name="Rectangle 2"/>
          <p:cNvSpPr>
            <a:spLocks noChangeArrowheads="1" noTextEdit="1"/>
          </p:cNvSpPr>
          <p:nvPr>
            <p:ph type="sldImg"/>
          </p:nvPr>
        </p:nvSpPr>
        <p:spPr bwMode="auto">
          <a:xfrm>
            <a:off x="1143000" y="684213"/>
            <a:ext cx="4572000" cy="3429000"/>
          </a:xfrm>
          <a:noFill/>
          <a:ln>
            <a:solidFill>
              <a:srgbClr val="000000"/>
            </a:solidFill>
            <a:miter lim="800000"/>
            <a:headEnd/>
            <a:tailEnd/>
          </a:ln>
        </p:spPr>
      </p:sp>
      <p:sp>
        <p:nvSpPr>
          <p:cNvPr id="57348" name="Rectangle 3"/>
          <p:cNvSpPr>
            <a:spLocks noGrp="1" noChangeArrowheads="1"/>
          </p:cNvSpPr>
          <p:nvPr>
            <p:ph type="body" idx="1"/>
          </p:nvPr>
        </p:nvSpPr>
        <p:spPr bwMode="auto">
          <a:xfrm>
            <a:off x="914400" y="4343400"/>
            <a:ext cx="5029200" cy="4116388"/>
          </a:xfrm>
          <a:noFill/>
        </p:spPr>
        <p:txBody>
          <a:bodyPr lIns="86493" tIns="43247" rIns="86493" bIns="43247"/>
          <a:lstStyle/>
          <a:p>
            <a:endParaRPr lang="en-US">
              <a:ea typeface="ＭＳ Ｐゴシック" charset="-128"/>
              <a:cs typeface="ＭＳ Ｐゴシック"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bwMode="auto">
          <a:noFill/>
          <a:ln>
            <a:miter lim="800000"/>
            <a:headEnd/>
            <a:tailEnd/>
          </a:ln>
        </p:spPr>
        <p:txBody>
          <a:bodyPr/>
          <a:lstStyle/>
          <a:p>
            <a:pPr defTabSz="911225"/>
            <a:fld id="{0C770B11-7045-1242-8FB7-CC11E9AD479B}" type="slidenum">
              <a:rPr lang="en-US"/>
              <a:pPr defTabSz="911225"/>
              <a:t>27</a:t>
            </a:fld>
            <a:endParaRPr lang="en-US"/>
          </a:p>
        </p:txBody>
      </p:sp>
      <p:sp>
        <p:nvSpPr>
          <p:cNvPr id="58371" name="Rectangle 2"/>
          <p:cNvSpPr>
            <a:spLocks noGrp="1" noRot="1" noChangeAspect="1" noChangeArrowheads="1" noTextEdit="1"/>
          </p:cNvSpPr>
          <p:nvPr>
            <p:ph type="sldImg"/>
          </p:nvPr>
        </p:nvSpPr>
        <p:spPr bwMode="auto">
          <a:xfrm>
            <a:off x="1143000" y="684213"/>
            <a:ext cx="4573588" cy="3429000"/>
          </a:xfrm>
          <a:noFill/>
          <a:ln>
            <a:solidFill>
              <a:srgbClr val="000000"/>
            </a:solidFill>
            <a:miter lim="800000"/>
            <a:headEnd/>
            <a:tailEnd/>
          </a:ln>
        </p:spPr>
      </p:sp>
      <p:sp>
        <p:nvSpPr>
          <p:cNvPr id="58372" name="Rectangle 3"/>
          <p:cNvSpPr>
            <a:spLocks noGrp="1" noChangeArrowheads="1"/>
          </p:cNvSpPr>
          <p:nvPr>
            <p:ph type="body" idx="1"/>
          </p:nvPr>
        </p:nvSpPr>
        <p:spPr bwMode="auto">
          <a:xfrm>
            <a:off x="914400" y="4343400"/>
            <a:ext cx="5029200" cy="4116388"/>
          </a:xfrm>
          <a:noFill/>
        </p:spPr>
        <p:txBody>
          <a:bodyPr lIns="86460" tIns="43231" rIns="86460" bIns="43231"/>
          <a:lstStyle/>
          <a:p>
            <a:pPr eaLnBrk="1" hangingPunct="1"/>
            <a:endParaRPr lang="en-US">
              <a:ea typeface="ＭＳ Ｐゴシック" charset="-128"/>
              <a:cs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lIns="91394" tIns="45697" rIns="91394" bIns="45697" anchor="b">
            <a:prstTxWarp prst="textNoShape">
              <a:avLst/>
            </a:prstTxWarp>
          </a:bodyPr>
          <a:lstStyle/>
          <a:p>
            <a:pPr algn="r" defTabSz="909638" eaLnBrk="0" hangingPunct="0"/>
            <a:fld id="{5131D058-E815-6F43-931A-A5431B1A3C6A}" type="slidenum">
              <a:rPr lang="en-US" sz="1200" i="1">
                <a:solidFill>
                  <a:srgbClr val="000000"/>
                </a:solidFill>
                <a:latin typeface="Times" charset="0"/>
              </a:rPr>
              <a:pPr algn="r" defTabSz="909638" eaLnBrk="0" hangingPunct="0"/>
              <a:t>3</a:t>
            </a:fld>
            <a:endParaRPr lang="en-US" sz="1200" i="1">
              <a:solidFill>
                <a:srgbClr val="000000"/>
              </a:solidFill>
              <a:latin typeface="Times" charset="0"/>
            </a:endParaRPr>
          </a:p>
        </p:txBody>
      </p:sp>
      <p:sp>
        <p:nvSpPr>
          <p:cNvPr id="43011"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3012" name="Rectangle 3"/>
          <p:cNvSpPr>
            <a:spLocks noGrp="1" noChangeArrowheads="1"/>
          </p:cNvSpPr>
          <p:nvPr>
            <p:ph type="body" idx="1"/>
          </p:nvPr>
        </p:nvSpPr>
        <p:spPr bwMode="auto">
          <a:noFill/>
          <a:ln>
            <a:solidFill>
              <a:srgbClr val="000000"/>
            </a:solidFill>
            <a:miter lim="800000"/>
            <a:headEnd/>
            <a:tailEnd/>
          </a:ln>
        </p:spPr>
        <p:txBody>
          <a:bodyPr/>
          <a:lstStyle/>
          <a:p>
            <a:pPr eaLnBrk="1" hangingPunct="1"/>
            <a:endParaRPr lang="en-US">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bwMode="auto">
          <a:noFill/>
          <a:ln>
            <a:miter lim="800000"/>
            <a:headEnd/>
            <a:tailEnd/>
          </a:ln>
        </p:spPr>
        <p:txBody>
          <a:bodyPr/>
          <a:lstStyle/>
          <a:p>
            <a:fld id="{09875141-7CE9-D841-808C-8E8D42A9EA7B}" type="slidenum">
              <a:rPr lang="en-US"/>
              <a:pPr/>
              <a:t>5</a:t>
            </a:fld>
            <a:endParaRPr lang="en-US"/>
          </a:p>
        </p:txBody>
      </p:sp>
      <p:sp>
        <p:nvSpPr>
          <p:cNvPr id="440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4036" name="Rectangle 3"/>
          <p:cNvSpPr>
            <a:spLocks noGrp="1" noChangeArrowheads="1"/>
          </p:cNvSpPr>
          <p:nvPr>
            <p:ph type="body" idx="1"/>
          </p:nvPr>
        </p:nvSpPr>
        <p:spPr bwMode="auto">
          <a:noFill/>
        </p:spPr>
        <p:txBody>
          <a:bodyPr/>
          <a:lstStyle/>
          <a:p>
            <a:pPr eaLnBrk="1" hangingPunct="1">
              <a:spcBef>
                <a:spcPct val="0"/>
              </a:spcBef>
            </a:pPr>
            <a:endParaRPr lang="en-US">
              <a:latin typeface="Times" charset="0"/>
              <a:ea typeface="ＭＳ Ｐゴシック" charset="-128"/>
              <a:cs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ln>
            <a:miter lim="800000"/>
            <a:headEnd/>
            <a:tailEnd/>
          </a:ln>
        </p:spPr>
        <p:txBody>
          <a:bodyPr/>
          <a:lstStyle/>
          <a:p>
            <a:fld id="{49D49C58-3F0B-2C4A-9468-B77AD8DCE50B}" type="slidenum">
              <a:rPr lang="en-US"/>
              <a:pPr/>
              <a:t>7</a:t>
            </a:fld>
            <a:endParaRPr lang="en-US"/>
          </a:p>
        </p:txBody>
      </p:sp>
      <p:sp>
        <p:nvSpPr>
          <p:cNvPr id="45059" name="Rectangle 2"/>
          <p:cNvSpPr>
            <a:spLocks noChangeArrowheads="1" noTextEdit="1"/>
          </p:cNvSpPr>
          <p:nvPr>
            <p:ph type="sldImg"/>
          </p:nvPr>
        </p:nvSpPr>
        <p:spPr bwMode="auto">
          <a:noFill/>
          <a:ln>
            <a:solidFill>
              <a:srgbClr val="000000"/>
            </a:solidFill>
            <a:miter lim="800000"/>
            <a:headEnd/>
            <a:tailEnd/>
          </a:ln>
        </p:spPr>
      </p:sp>
      <p:sp>
        <p:nvSpPr>
          <p:cNvPr id="45060" name="Rectangle 3"/>
          <p:cNvSpPr>
            <a:spLocks noGrp="1" noChangeArrowheads="1"/>
          </p:cNvSpPr>
          <p:nvPr>
            <p:ph type="body" idx="1"/>
          </p:nvPr>
        </p:nvSpPr>
        <p:spPr bwMode="auto">
          <a:noFill/>
        </p:spPr>
        <p:txBody>
          <a:bodyPr/>
          <a:lstStyle/>
          <a:p>
            <a:pPr eaLnBrk="1" hangingPunct="1"/>
            <a:endParaRPr lang="en-US">
              <a:ea typeface="ＭＳ Ｐゴシック" charset="-128"/>
              <a:cs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ln>
            <a:miter lim="800000"/>
            <a:headEnd/>
            <a:tailEnd/>
          </a:ln>
        </p:spPr>
        <p:txBody>
          <a:bodyPr/>
          <a:lstStyle/>
          <a:p>
            <a:fld id="{BA79778D-32CB-D940-BC84-057598AA1DF1}" type="slidenum">
              <a:rPr lang="en-US"/>
              <a:pPr/>
              <a:t>9</a:t>
            </a:fld>
            <a:endParaRPr lang="en-US"/>
          </a:p>
        </p:txBody>
      </p:sp>
      <p:sp>
        <p:nvSpPr>
          <p:cNvPr id="46083" name="Rectangle 2"/>
          <p:cNvSpPr>
            <a:spLocks noChangeArrowheads="1" noTextEdit="1"/>
          </p:cNvSpPr>
          <p:nvPr>
            <p:ph type="sldImg"/>
          </p:nvPr>
        </p:nvSpPr>
        <p:spPr bwMode="auto">
          <a:noFill/>
          <a:ln>
            <a:solidFill>
              <a:srgbClr val="000000"/>
            </a:solidFill>
            <a:miter lim="800000"/>
            <a:headEnd/>
            <a:tailEnd/>
          </a:ln>
        </p:spPr>
      </p:sp>
      <p:sp>
        <p:nvSpPr>
          <p:cNvPr id="46084" name="Rectangle 3"/>
          <p:cNvSpPr>
            <a:spLocks noGrp="1" noChangeArrowheads="1"/>
          </p:cNvSpPr>
          <p:nvPr>
            <p:ph type="body" idx="1"/>
          </p:nvPr>
        </p:nvSpPr>
        <p:spPr bwMode="auto">
          <a:noFill/>
        </p:spPr>
        <p:txBody>
          <a:bodyPr/>
          <a:lstStyle/>
          <a:p>
            <a:endParaRPr lang="en-US">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ln>
            <a:miter lim="800000"/>
            <a:headEnd/>
            <a:tailEnd/>
          </a:ln>
        </p:spPr>
        <p:txBody>
          <a:bodyPr/>
          <a:lstStyle/>
          <a:p>
            <a:fld id="{BD04694A-96C1-9B44-9F21-24694C875537}" type="slidenum">
              <a:rPr lang="en-US"/>
              <a:pPr/>
              <a:t>11</a:t>
            </a:fld>
            <a:endParaRPr lang="en-US"/>
          </a:p>
        </p:txBody>
      </p:sp>
      <p:sp>
        <p:nvSpPr>
          <p:cNvPr id="471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7108" name="Rectangle 3"/>
          <p:cNvSpPr>
            <a:spLocks noGrp="1" noChangeArrowheads="1"/>
          </p:cNvSpPr>
          <p:nvPr>
            <p:ph type="body" idx="1"/>
          </p:nvPr>
        </p:nvSpPr>
        <p:spPr bwMode="auto">
          <a:noFill/>
        </p:spPr>
        <p:txBody>
          <a:bodyPr/>
          <a:lstStyle/>
          <a:p>
            <a:pPr eaLnBrk="1" hangingPunct="1">
              <a:spcBef>
                <a:spcPct val="0"/>
              </a:spcBef>
            </a:pPr>
            <a:endParaRPr lang="en-US">
              <a:latin typeface="Times" charset="0"/>
              <a:ea typeface="ＭＳ Ｐゴシック" charset="-128"/>
              <a:cs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bwMode="auto">
          <a:noFill/>
          <a:ln>
            <a:miter lim="800000"/>
            <a:headEnd/>
            <a:tailEnd/>
          </a:ln>
        </p:spPr>
        <p:txBody>
          <a:bodyPr lIns="91438" tIns="45719" rIns="91438" bIns="45719"/>
          <a:lstStyle/>
          <a:p>
            <a:endParaRPr lang="en-US"/>
          </a:p>
        </p:txBody>
      </p:sp>
      <p:sp>
        <p:nvSpPr>
          <p:cNvPr id="49155" name="Rectangle 2"/>
          <p:cNvSpPr>
            <a:spLocks noGrp="1" noRot="1" noChangeAspect="1" noChangeArrowheads="1" noTextEdit="1"/>
          </p:cNvSpPr>
          <p:nvPr>
            <p:ph type="sldImg"/>
          </p:nvPr>
        </p:nvSpPr>
        <p:spPr bwMode="auto">
          <a:xfrm>
            <a:off x="1143000" y="685800"/>
            <a:ext cx="4573588" cy="3429000"/>
          </a:xfrm>
          <a:noFill/>
          <a:ln>
            <a:solidFill>
              <a:srgbClr val="000000"/>
            </a:solidFill>
            <a:miter lim="800000"/>
            <a:headEnd/>
            <a:tailEnd/>
          </a:ln>
        </p:spPr>
      </p:sp>
      <p:sp>
        <p:nvSpPr>
          <p:cNvPr id="49156" name="Rectangle 3"/>
          <p:cNvSpPr>
            <a:spLocks noGrp="1" noChangeArrowheads="1"/>
          </p:cNvSpPr>
          <p:nvPr>
            <p:ph type="body" idx="1"/>
          </p:nvPr>
        </p:nvSpPr>
        <p:spPr bwMode="auto">
          <a:noFill/>
          <a:ln>
            <a:solidFill>
              <a:srgbClr val="000000"/>
            </a:solidFill>
            <a:miter lim="800000"/>
            <a:headEnd/>
            <a:tailEnd/>
          </a:ln>
        </p:spPr>
        <p:txBody>
          <a:bodyPr lIns="91438" tIns="45719" rIns="91438" bIns="45719"/>
          <a:lstStyle/>
          <a:p>
            <a:endParaRPr lang="en-US">
              <a:ea typeface="ＭＳ Ｐゴシック" charset="-128"/>
              <a:cs typeface="ＭＳ Ｐゴシック"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noFill/>
          <a:ln>
            <a:miter lim="800000"/>
            <a:headEnd/>
            <a:tailEnd/>
          </a:ln>
        </p:spPr>
        <p:txBody>
          <a:bodyPr/>
          <a:lstStyle/>
          <a:p>
            <a:fld id="{91ACCDFA-B270-B24A-BC72-67997783B887}" type="slidenum">
              <a:rPr lang="en-US"/>
              <a:pPr/>
              <a:t>13</a:t>
            </a:fld>
            <a:endParaRPr lang="en-US"/>
          </a:p>
        </p:txBody>
      </p:sp>
      <p:sp>
        <p:nvSpPr>
          <p:cNvPr id="481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2" name="Rectangle 3"/>
          <p:cNvSpPr>
            <a:spLocks noGrp="1" noChangeArrowheads="1"/>
          </p:cNvSpPr>
          <p:nvPr>
            <p:ph type="body" idx="1"/>
          </p:nvPr>
        </p:nvSpPr>
        <p:spPr bwMode="auto">
          <a:noFill/>
        </p:spPr>
        <p:txBody>
          <a:bodyPr/>
          <a:lstStyle/>
          <a:p>
            <a:pPr eaLnBrk="1" hangingPunct="1">
              <a:spcBef>
                <a:spcPct val="0"/>
              </a:spcBef>
            </a:pPr>
            <a:endParaRPr lang="en-US">
              <a:latin typeface="Times" charset="0"/>
              <a:ea typeface="ＭＳ Ｐゴシック" charset="-128"/>
              <a:cs typeface="ＭＳ Ｐゴシック"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ln>
            <a:miter lim="800000"/>
            <a:headEnd/>
            <a:tailEnd/>
          </a:ln>
        </p:spPr>
        <p:txBody>
          <a:bodyPr/>
          <a:lstStyle/>
          <a:p>
            <a:fld id="{A2FF90F7-B134-C749-8D05-7E723632B4E8}" type="slidenum">
              <a:rPr lang="en-US"/>
              <a:pPr/>
              <a:t>14</a:t>
            </a:fld>
            <a:endParaRPr lang="en-US"/>
          </a:p>
        </p:txBody>
      </p:sp>
      <p:sp>
        <p:nvSpPr>
          <p:cNvPr id="50179" name="Rectangle 2"/>
          <p:cNvSpPr>
            <a:spLocks noGrp="1" noRot="1" noChangeAspect="1" noChangeArrowheads="1" noTextEdit="1"/>
          </p:cNvSpPr>
          <p:nvPr>
            <p:ph type="sldImg"/>
          </p:nvPr>
        </p:nvSpPr>
        <p:spPr bwMode="auto">
          <a:xfrm>
            <a:off x="1143000" y="684213"/>
            <a:ext cx="4573588" cy="3429000"/>
          </a:xfrm>
          <a:solidFill>
            <a:srgbClr val="FFFFFF"/>
          </a:solidFill>
          <a:ln>
            <a:solidFill>
              <a:srgbClr val="000000"/>
            </a:solidFill>
            <a:miter lim="800000"/>
            <a:headEnd/>
            <a:tailEnd/>
          </a:ln>
        </p:spPr>
      </p:sp>
      <p:sp>
        <p:nvSpPr>
          <p:cNvPr id="50180" name="Rectangle 3"/>
          <p:cNvSpPr>
            <a:spLocks noGrp="1" noChangeArrowheads="1"/>
          </p:cNvSpPr>
          <p:nvPr>
            <p:ph type="body" idx="1"/>
          </p:nvPr>
        </p:nvSpPr>
        <p:spPr bwMode="auto">
          <a:xfrm>
            <a:off x="914400" y="4343400"/>
            <a:ext cx="5029200" cy="4116388"/>
          </a:xfrm>
          <a:solidFill>
            <a:srgbClr val="FFFFFF"/>
          </a:solidFill>
          <a:ln>
            <a:solidFill>
              <a:srgbClr val="000000"/>
            </a:solidFill>
            <a:miter lim="800000"/>
            <a:headEnd/>
            <a:tailEnd/>
          </a:ln>
        </p:spPr>
        <p:txBody>
          <a:bodyPr lIns="86471" tIns="43237" rIns="86471" bIns="43237"/>
          <a:lstStyle/>
          <a:p>
            <a:pPr eaLnBrk="1" hangingPunct="1">
              <a:spcBef>
                <a:spcPct val="0"/>
              </a:spcBef>
            </a:pPr>
            <a:endParaRPr lang="en-US">
              <a:latin typeface="Times" charset="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7200" y="1295400"/>
            <a:ext cx="1981200" cy="34766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63600" y="1295400"/>
            <a:ext cx="5791200" cy="3476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39800" y="1905000"/>
            <a:ext cx="3848100" cy="286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40300" y="1905000"/>
            <a:ext cx="3848100" cy="286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7200" y="1295400"/>
            <a:ext cx="1981200" cy="34766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63600" y="1295400"/>
            <a:ext cx="5791200" cy="3476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863600" y="1295400"/>
            <a:ext cx="7439025" cy="6096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939800" y="1905000"/>
            <a:ext cx="7848600" cy="2867025"/>
          </a:xfrm>
        </p:spPr>
        <p:txBody>
          <a:bodyPr/>
          <a:lstStyle/>
          <a:p>
            <a:pPr lvl="0"/>
            <a:endParaRPr lang="en-US" noProof="0" dirty="0" smtClean="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63600" y="1295400"/>
            <a:ext cx="7439025" cy="609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939800" y="1905000"/>
            <a:ext cx="7848600" cy="2867025"/>
          </a:xfrm>
        </p:spPr>
        <p:txBody>
          <a:bodyPr/>
          <a:lstStyle/>
          <a:p>
            <a:pPr lvl="0"/>
            <a:endParaRPr lang="en-US" noProof="0" dirty="0" smtClean="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cSld name="Blank">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eaLnBrk="1" hangingPunct="1">
              <a:defRPr/>
            </a:lvl1pPr>
          </a:lstStyle>
          <a:p>
            <a:fld id="{4CB78B29-9009-E54A-9D78-43D4F9D430FD}" type="slidenum">
              <a:rPr lang="en-US"/>
              <a:pPr/>
              <a:t>‹#›</a:t>
            </a:fld>
            <a:r>
              <a:rPr lang="en-US"/>
              <a:t> </a:t>
            </a:r>
            <a:r>
              <a:rPr lang="en-US" sz="1000"/>
              <a:t>(3-26-06)</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eaLnBrk="1" hangingPunct="1">
              <a:defRPr/>
            </a:lvl1pPr>
          </a:lstStyle>
          <a:p>
            <a:fld id="{07F7B406-8F8C-BE44-AC46-544A396048C9}" type="slidenum">
              <a:rPr lang="en-US"/>
              <a:pPr/>
              <a:t>‹#›</a:t>
            </a:fld>
            <a:r>
              <a:rPr lang="en-US"/>
              <a:t> </a:t>
            </a:r>
            <a:r>
              <a:rPr lang="en-US" sz="1000"/>
              <a:t>(3-26-06)</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eaLnBrk="1" hangingPunct="1">
              <a:defRPr/>
            </a:lvl1pPr>
          </a:lstStyle>
          <a:p>
            <a:fld id="{EFA33355-791A-8342-8EEA-93B153CE52FD}" type="slidenum">
              <a:rPr lang="en-US"/>
              <a:pPr/>
              <a:t>‹#›</a:t>
            </a:fld>
            <a:r>
              <a:rPr lang="en-US"/>
              <a:t> </a:t>
            </a:r>
            <a:r>
              <a:rPr lang="en-US" sz="1000"/>
              <a:t>(3-26-06)</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cSld name="Blank">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39800" y="1905000"/>
            <a:ext cx="3848100" cy="286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40300" y="1905000"/>
            <a:ext cx="3848100" cy="2867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theme" Target="../theme/theme2.xml"/><Relationship Id="rId15" Type="http://schemas.openxmlformats.org/officeDocument/2006/relationships/image" Target="../media/image1.png"/><Relationship Id="rId16" Type="http://schemas.openxmlformats.org/officeDocument/2006/relationships/image" Target="../media/image2.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5.xml"/><Relationship Id="rId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6.xml"/><Relationship Id="rId2"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7.xml"/><Relationship Id="rId2"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30.xml"/><Relationship Id="rId4" Type="http://schemas.openxmlformats.org/officeDocument/2006/relationships/theme" Target="../theme/theme6.xml"/><Relationship Id="rId5" Type="http://schemas.openxmlformats.org/officeDocument/2006/relationships/image" Target="../media/image1.png"/><Relationship Id="rId6" Type="http://schemas.openxmlformats.org/officeDocument/2006/relationships/image" Target="../media/image2.png"/><Relationship Id="rId1" Type="http://schemas.openxmlformats.org/officeDocument/2006/relationships/slideLayout" Target="../slideLayouts/slideLayout28.xml"/><Relationship Id="rId2"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939800" y="1905000"/>
            <a:ext cx="7848600" cy="28670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7" name="Rectangle 3"/>
          <p:cNvSpPr>
            <a:spLocks noGrp="1" noChangeArrowheads="1"/>
          </p:cNvSpPr>
          <p:nvPr>
            <p:ph type="title"/>
          </p:nvPr>
        </p:nvSpPr>
        <p:spPr bwMode="auto">
          <a:xfrm>
            <a:off x="863600" y="1295400"/>
            <a:ext cx="7439025"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pic>
        <p:nvPicPr>
          <p:cNvPr id="1028" name="Picture 4" descr="nopr_pp_top_banner"/>
          <p:cNvPicPr>
            <a:picLocks noChangeAspect="1" noChangeArrowheads="1"/>
          </p:cNvPicPr>
          <p:nvPr userDrawn="1"/>
        </p:nvPicPr>
        <p:blipFill>
          <a:blip r:embed="rId13"/>
          <a:srcRect/>
          <a:stretch>
            <a:fillRect/>
          </a:stretch>
        </p:blipFill>
        <p:spPr bwMode="auto">
          <a:xfrm>
            <a:off x="0" y="152400"/>
            <a:ext cx="9144000" cy="768350"/>
          </a:xfrm>
          <a:prstGeom prst="rect">
            <a:avLst/>
          </a:prstGeom>
          <a:noFill/>
          <a:ln w="9525">
            <a:noFill/>
            <a:miter lim="800000"/>
            <a:headEnd/>
            <a:tailEnd/>
          </a:ln>
        </p:spPr>
      </p:pic>
      <p:pic>
        <p:nvPicPr>
          <p:cNvPr id="1029" name="Picture 5" descr="nopr_pp_bottom"/>
          <p:cNvPicPr>
            <a:picLocks noChangeAspect="1" noChangeArrowheads="1"/>
          </p:cNvPicPr>
          <p:nvPr userDrawn="1"/>
        </p:nvPicPr>
        <p:blipFill>
          <a:blip r:embed="rId14"/>
          <a:srcRect/>
          <a:stretch>
            <a:fillRect/>
          </a:stretch>
        </p:blipFill>
        <p:spPr bwMode="auto">
          <a:xfrm>
            <a:off x="0" y="6353175"/>
            <a:ext cx="9144000" cy="504825"/>
          </a:xfrm>
          <a:prstGeom prst="rect">
            <a:avLst/>
          </a:prstGeom>
          <a:noFill/>
          <a:ln w="9525">
            <a:noFill/>
            <a:miter lim="800000"/>
            <a:headEnd/>
            <a:tailEnd/>
          </a:ln>
        </p:spPr>
      </p:pic>
      <p:sp>
        <p:nvSpPr>
          <p:cNvPr id="409606" name="Text Box 6"/>
          <p:cNvSpPr txBox="1">
            <a:spLocks noChangeArrowheads="1"/>
          </p:cNvSpPr>
          <p:nvPr userDrawn="1"/>
        </p:nvSpPr>
        <p:spPr bwMode="auto">
          <a:xfrm>
            <a:off x="76200" y="6400800"/>
            <a:ext cx="533400" cy="457200"/>
          </a:xfrm>
          <a:prstGeom prst="rect">
            <a:avLst/>
          </a:prstGeom>
          <a:noFill/>
          <a:ln w="9525">
            <a:noFill/>
            <a:miter lim="800000"/>
            <a:headEnd/>
            <a:tailEnd/>
          </a:ln>
          <a:effectLst/>
        </p:spPr>
        <p:txBody>
          <a:bodyPr>
            <a:spAutoFit/>
          </a:bodyPr>
          <a:lstStyle/>
          <a:p>
            <a:pPr>
              <a:defRPr/>
            </a:pPr>
            <a:endParaRPr lang="en-US" sz="1800"/>
          </a:p>
        </p:txBody>
      </p:sp>
    </p:spTree>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Lst>
  <p:txStyles>
    <p:titleStyle>
      <a:lvl1pPr algn="l" rtl="0" eaLnBrk="0" fontAlgn="base" hangingPunct="0">
        <a:spcBef>
          <a:spcPct val="0"/>
        </a:spcBef>
        <a:spcAft>
          <a:spcPct val="0"/>
        </a:spcAft>
        <a:defRPr sz="2200" b="1">
          <a:solidFill>
            <a:srgbClr val="365180"/>
          </a:solidFill>
          <a:latin typeface="+mj-lt"/>
          <a:ea typeface="ＭＳ Ｐゴシック" pitchFamily="-65" charset="-128"/>
          <a:cs typeface="ＭＳ Ｐゴシック" pitchFamily="-65" charset="-128"/>
        </a:defRPr>
      </a:lvl1pPr>
      <a:lvl2pPr algn="l" rtl="0" eaLnBrk="0" fontAlgn="base" hangingPunct="0">
        <a:spcBef>
          <a:spcPct val="0"/>
        </a:spcBef>
        <a:spcAft>
          <a:spcPct val="0"/>
        </a:spcAft>
        <a:defRPr sz="2200" b="1">
          <a:solidFill>
            <a:srgbClr val="365180"/>
          </a:solidFill>
          <a:latin typeface="Arial" charset="0"/>
          <a:ea typeface="ＭＳ Ｐゴシック" pitchFamily="-65" charset="-128"/>
          <a:cs typeface="ＭＳ Ｐゴシック" pitchFamily="-65" charset="-128"/>
        </a:defRPr>
      </a:lvl2pPr>
      <a:lvl3pPr algn="l" rtl="0" eaLnBrk="0" fontAlgn="base" hangingPunct="0">
        <a:spcBef>
          <a:spcPct val="0"/>
        </a:spcBef>
        <a:spcAft>
          <a:spcPct val="0"/>
        </a:spcAft>
        <a:defRPr sz="2200" b="1">
          <a:solidFill>
            <a:srgbClr val="365180"/>
          </a:solidFill>
          <a:latin typeface="Arial" charset="0"/>
          <a:ea typeface="ＭＳ Ｐゴシック" pitchFamily="-65" charset="-128"/>
          <a:cs typeface="ＭＳ Ｐゴシック" pitchFamily="-65" charset="-128"/>
        </a:defRPr>
      </a:lvl3pPr>
      <a:lvl4pPr algn="l" rtl="0" eaLnBrk="0" fontAlgn="base" hangingPunct="0">
        <a:spcBef>
          <a:spcPct val="0"/>
        </a:spcBef>
        <a:spcAft>
          <a:spcPct val="0"/>
        </a:spcAft>
        <a:defRPr sz="2200" b="1">
          <a:solidFill>
            <a:srgbClr val="365180"/>
          </a:solidFill>
          <a:latin typeface="Arial" charset="0"/>
          <a:ea typeface="ＭＳ Ｐゴシック" pitchFamily="-65" charset="-128"/>
          <a:cs typeface="ＭＳ Ｐゴシック" pitchFamily="-65" charset="-128"/>
        </a:defRPr>
      </a:lvl4pPr>
      <a:lvl5pPr algn="l" rtl="0" eaLnBrk="0" fontAlgn="base" hangingPunct="0">
        <a:spcBef>
          <a:spcPct val="0"/>
        </a:spcBef>
        <a:spcAft>
          <a:spcPct val="0"/>
        </a:spcAft>
        <a:defRPr sz="2200" b="1">
          <a:solidFill>
            <a:srgbClr val="365180"/>
          </a:solidFill>
          <a:latin typeface="Arial" charset="0"/>
          <a:ea typeface="ＭＳ Ｐゴシック" pitchFamily="-65" charset="-128"/>
          <a:cs typeface="ＭＳ Ｐゴシック" pitchFamily="-65" charset="-128"/>
        </a:defRPr>
      </a:lvl5pPr>
      <a:lvl6pPr marL="457200" algn="l" rtl="0" eaLnBrk="0" fontAlgn="base" hangingPunct="0">
        <a:spcBef>
          <a:spcPct val="0"/>
        </a:spcBef>
        <a:spcAft>
          <a:spcPct val="0"/>
        </a:spcAft>
        <a:defRPr sz="2200" b="1">
          <a:solidFill>
            <a:srgbClr val="365180"/>
          </a:solidFill>
          <a:latin typeface="Arial" charset="0"/>
        </a:defRPr>
      </a:lvl6pPr>
      <a:lvl7pPr marL="914400" algn="l" rtl="0" eaLnBrk="0" fontAlgn="base" hangingPunct="0">
        <a:spcBef>
          <a:spcPct val="0"/>
        </a:spcBef>
        <a:spcAft>
          <a:spcPct val="0"/>
        </a:spcAft>
        <a:defRPr sz="2200" b="1">
          <a:solidFill>
            <a:srgbClr val="365180"/>
          </a:solidFill>
          <a:latin typeface="Arial" charset="0"/>
        </a:defRPr>
      </a:lvl7pPr>
      <a:lvl8pPr marL="1371600" algn="l" rtl="0" eaLnBrk="0" fontAlgn="base" hangingPunct="0">
        <a:spcBef>
          <a:spcPct val="0"/>
        </a:spcBef>
        <a:spcAft>
          <a:spcPct val="0"/>
        </a:spcAft>
        <a:defRPr sz="2200" b="1">
          <a:solidFill>
            <a:srgbClr val="365180"/>
          </a:solidFill>
          <a:latin typeface="Arial" charset="0"/>
        </a:defRPr>
      </a:lvl8pPr>
      <a:lvl9pPr marL="1828800" algn="l" rtl="0" eaLnBrk="0" fontAlgn="base" hangingPunct="0">
        <a:spcBef>
          <a:spcPct val="0"/>
        </a:spcBef>
        <a:spcAft>
          <a:spcPct val="0"/>
        </a:spcAft>
        <a:defRPr sz="2200" b="1">
          <a:solidFill>
            <a:srgbClr val="365180"/>
          </a:solidFill>
          <a:latin typeface="Arial" charset="0"/>
        </a:defRPr>
      </a:lvl9pPr>
    </p:titleStyle>
    <p:bodyStyle>
      <a:lvl1pPr marL="342900" indent="-342900" algn="l" rtl="0" eaLnBrk="0" fontAlgn="base" hangingPunct="0">
        <a:spcBef>
          <a:spcPct val="20000"/>
        </a:spcBef>
        <a:spcAft>
          <a:spcPct val="0"/>
        </a:spcAft>
        <a:buClr>
          <a:srgbClr val="365180"/>
        </a:buClr>
        <a:buChar char="•"/>
        <a:defRPr sz="20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65"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65" charset="-128"/>
        </a:defRPr>
      </a:lvl3pPr>
      <a:lvl4pPr marL="1600200" indent="-228600" algn="l" rtl="0" eaLnBrk="0" fontAlgn="base" hangingPunct="0">
        <a:spcBef>
          <a:spcPct val="20000"/>
        </a:spcBef>
        <a:spcAft>
          <a:spcPct val="0"/>
        </a:spcAft>
        <a:buChar char="–"/>
        <a:defRPr sz="2000">
          <a:solidFill>
            <a:schemeClr val="tx1"/>
          </a:solidFill>
          <a:latin typeface="Times" charset="0"/>
          <a:ea typeface="ＭＳ Ｐゴシック" pitchFamily="-65" charset="-128"/>
        </a:defRPr>
      </a:lvl4pPr>
      <a:lvl5pPr marL="2057400" indent="-228600" algn="l" rtl="0" eaLnBrk="0" fontAlgn="base" hangingPunct="0">
        <a:spcBef>
          <a:spcPct val="20000"/>
        </a:spcBef>
        <a:spcAft>
          <a:spcPct val="0"/>
        </a:spcAft>
        <a:buChar char="»"/>
        <a:defRPr sz="2000">
          <a:solidFill>
            <a:schemeClr val="tx1"/>
          </a:solidFill>
          <a:latin typeface="Times" charset="0"/>
          <a:ea typeface="ＭＳ Ｐゴシック" pitchFamily="-65" charset="-128"/>
        </a:defRPr>
      </a:lvl5pPr>
      <a:lvl6pPr marL="2514600" indent="-228600" algn="l" rtl="0" eaLnBrk="0" fontAlgn="base" hangingPunct="0">
        <a:spcBef>
          <a:spcPct val="20000"/>
        </a:spcBef>
        <a:spcAft>
          <a:spcPct val="0"/>
        </a:spcAft>
        <a:buChar char="»"/>
        <a:defRPr>
          <a:solidFill>
            <a:schemeClr val="tx1"/>
          </a:solidFill>
          <a:latin typeface="Times" charset="0"/>
        </a:defRPr>
      </a:lvl6pPr>
      <a:lvl7pPr marL="2971800" indent="-228600" algn="l" rtl="0" eaLnBrk="0" fontAlgn="base" hangingPunct="0">
        <a:spcBef>
          <a:spcPct val="20000"/>
        </a:spcBef>
        <a:spcAft>
          <a:spcPct val="0"/>
        </a:spcAft>
        <a:buChar char="»"/>
        <a:defRPr>
          <a:solidFill>
            <a:schemeClr val="tx1"/>
          </a:solidFill>
          <a:latin typeface="Times" charset="0"/>
        </a:defRPr>
      </a:lvl7pPr>
      <a:lvl8pPr marL="3429000" indent="-228600" algn="l" rtl="0" eaLnBrk="0" fontAlgn="base" hangingPunct="0">
        <a:spcBef>
          <a:spcPct val="20000"/>
        </a:spcBef>
        <a:spcAft>
          <a:spcPct val="0"/>
        </a:spcAft>
        <a:buChar char="»"/>
        <a:defRPr>
          <a:solidFill>
            <a:schemeClr val="tx1"/>
          </a:solidFill>
          <a:latin typeface="Times" charset="0"/>
        </a:defRPr>
      </a:lvl8pPr>
      <a:lvl9pPr marL="3886200" indent="-228600" algn="l" rtl="0" eaLnBrk="0" fontAlgn="base" hangingPunct="0">
        <a:spcBef>
          <a:spcPct val="20000"/>
        </a:spcBef>
        <a:spcAft>
          <a:spcPct val="0"/>
        </a:spcAft>
        <a:buChar char="»"/>
        <a:defRPr>
          <a:solidFill>
            <a:schemeClr val="tx1"/>
          </a:solidFill>
          <a:latin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050" name="Rectangle 9"/>
          <p:cNvSpPr>
            <a:spLocks noGrp="1" noChangeArrowheads="1"/>
          </p:cNvSpPr>
          <p:nvPr>
            <p:ph type="body" idx="1"/>
          </p:nvPr>
        </p:nvSpPr>
        <p:spPr bwMode="auto">
          <a:xfrm>
            <a:off x="939800" y="1905000"/>
            <a:ext cx="7848600" cy="28670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51" name="Rectangle 10"/>
          <p:cNvSpPr>
            <a:spLocks noGrp="1" noChangeArrowheads="1"/>
          </p:cNvSpPr>
          <p:nvPr>
            <p:ph type="title"/>
          </p:nvPr>
        </p:nvSpPr>
        <p:spPr bwMode="auto">
          <a:xfrm>
            <a:off x="863600" y="1295400"/>
            <a:ext cx="7439025"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pic>
        <p:nvPicPr>
          <p:cNvPr id="2052" name="Picture 33" descr="nopr_pp_top_banner"/>
          <p:cNvPicPr>
            <a:picLocks noChangeAspect="1" noChangeArrowheads="1"/>
          </p:cNvPicPr>
          <p:nvPr userDrawn="1"/>
        </p:nvPicPr>
        <p:blipFill>
          <a:blip r:embed="rId15"/>
          <a:srcRect/>
          <a:stretch>
            <a:fillRect/>
          </a:stretch>
        </p:blipFill>
        <p:spPr bwMode="auto">
          <a:xfrm>
            <a:off x="0" y="152400"/>
            <a:ext cx="9144000" cy="768350"/>
          </a:xfrm>
          <a:prstGeom prst="rect">
            <a:avLst/>
          </a:prstGeom>
          <a:noFill/>
          <a:ln w="9525">
            <a:noFill/>
            <a:miter lim="800000"/>
            <a:headEnd/>
            <a:tailEnd/>
          </a:ln>
        </p:spPr>
      </p:pic>
      <p:pic>
        <p:nvPicPr>
          <p:cNvPr id="2053" name="Picture 35" descr="nopr_pp_bottom"/>
          <p:cNvPicPr>
            <a:picLocks noChangeAspect="1" noChangeArrowheads="1"/>
          </p:cNvPicPr>
          <p:nvPr userDrawn="1"/>
        </p:nvPicPr>
        <p:blipFill>
          <a:blip r:embed="rId16"/>
          <a:srcRect/>
          <a:stretch>
            <a:fillRect/>
          </a:stretch>
        </p:blipFill>
        <p:spPr bwMode="auto">
          <a:xfrm>
            <a:off x="0" y="6353175"/>
            <a:ext cx="9144000" cy="504825"/>
          </a:xfrm>
          <a:prstGeom prst="rect">
            <a:avLst/>
          </a:prstGeom>
          <a:noFill/>
          <a:ln w="9525">
            <a:noFill/>
            <a:miter lim="800000"/>
            <a:headEnd/>
            <a:tailEnd/>
          </a:ln>
        </p:spPr>
      </p:pic>
      <p:sp>
        <p:nvSpPr>
          <p:cNvPr id="1060" name="Text Box 36"/>
          <p:cNvSpPr txBox="1">
            <a:spLocks noChangeArrowheads="1"/>
          </p:cNvSpPr>
          <p:nvPr userDrawn="1"/>
        </p:nvSpPr>
        <p:spPr bwMode="auto">
          <a:xfrm>
            <a:off x="76200" y="6400800"/>
            <a:ext cx="533400" cy="457200"/>
          </a:xfrm>
          <a:prstGeom prst="rect">
            <a:avLst/>
          </a:prstGeom>
          <a:noFill/>
          <a:ln w="9525">
            <a:noFill/>
            <a:miter lim="800000"/>
            <a:headEnd/>
            <a:tailEnd/>
          </a:ln>
          <a:effectLst/>
        </p:spPr>
        <p:txBody>
          <a:bodyPr>
            <a:spAutoFit/>
          </a:bodyPr>
          <a:lstStyle/>
          <a:p>
            <a:pPr>
              <a:defRPr/>
            </a:pPr>
            <a:endParaRPr lang="en-US" sz="1800"/>
          </a:p>
        </p:txBody>
      </p:sp>
    </p:spTree>
  </p:cSld>
  <p:clrMap bg1="lt1" tx1="dk1" bg2="lt2" tx2="dk2" accent1="accent1" accent2="accent2" accent3="accent3" accent4="accent4" accent5="accent5" accent6="accent6" hlink="hlink" folHlink="folHlink"/>
  <p:sldLayoutIdLst>
    <p:sldLayoutId id="2147484016" r:id="rId1"/>
    <p:sldLayoutId id="2147484017" r:id="rId2"/>
    <p:sldLayoutId id="2147484018" r:id="rId3"/>
    <p:sldLayoutId id="2147484019" r:id="rId4"/>
    <p:sldLayoutId id="2147484020" r:id="rId5"/>
    <p:sldLayoutId id="2147484021" r:id="rId6"/>
    <p:sldLayoutId id="2147484022" r:id="rId7"/>
    <p:sldLayoutId id="2147484023" r:id="rId8"/>
    <p:sldLayoutId id="2147484024" r:id="rId9"/>
    <p:sldLayoutId id="2147484025" r:id="rId10"/>
    <p:sldLayoutId id="2147484026" r:id="rId11"/>
    <p:sldLayoutId id="2147484027" r:id="rId12"/>
    <p:sldLayoutId id="2147484028" r:id="rId13"/>
  </p:sldLayoutIdLst>
  <p:txStyles>
    <p:titleStyle>
      <a:lvl1pPr algn="l" rtl="0" eaLnBrk="0" fontAlgn="base" hangingPunct="0">
        <a:spcBef>
          <a:spcPct val="0"/>
        </a:spcBef>
        <a:spcAft>
          <a:spcPct val="0"/>
        </a:spcAft>
        <a:defRPr sz="2200" b="1">
          <a:solidFill>
            <a:srgbClr val="365180"/>
          </a:solidFill>
          <a:latin typeface="+mj-lt"/>
          <a:ea typeface="ＭＳ Ｐゴシック" pitchFamily="-65" charset="-128"/>
          <a:cs typeface="ＭＳ Ｐゴシック" pitchFamily="-65" charset="-128"/>
        </a:defRPr>
      </a:lvl1pPr>
      <a:lvl2pPr algn="l" rtl="0" eaLnBrk="0" fontAlgn="base" hangingPunct="0">
        <a:spcBef>
          <a:spcPct val="0"/>
        </a:spcBef>
        <a:spcAft>
          <a:spcPct val="0"/>
        </a:spcAft>
        <a:defRPr sz="2200" b="1">
          <a:solidFill>
            <a:srgbClr val="365180"/>
          </a:solidFill>
          <a:latin typeface="Arial" charset="0"/>
          <a:ea typeface="ＭＳ Ｐゴシック" pitchFamily="-65" charset="-128"/>
          <a:cs typeface="ＭＳ Ｐゴシック" pitchFamily="-65" charset="-128"/>
        </a:defRPr>
      </a:lvl2pPr>
      <a:lvl3pPr algn="l" rtl="0" eaLnBrk="0" fontAlgn="base" hangingPunct="0">
        <a:spcBef>
          <a:spcPct val="0"/>
        </a:spcBef>
        <a:spcAft>
          <a:spcPct val="0"/>
        </a:spcAft>
        <a:defRPr sz="2200" b="1">
          <a:solidFill>
            <a:srgbClr val="365180"/>
          </a:solidFill>
          <a:latin typeface="Arial" charset="0"/>
          <a:ea typeface="ＭＳ Ｐゴシック" pitchFamily="-65" charset="-128"/>
          <a:cs typeface="ＭＳ Ｐゴシック" pitchFamily="-65" charset="-128"/>
        </a:defRPr>
      </a:lvl3pPr>
      <a:lvl4pPr algn="l" rtl="0" eaLnBrk="0" fontAlgn="base" hangingPunct="0">
        <a:spcBef>
          <a:spcPct val="0"/>
        </a:spcBef>
        <a:spcAft>
          <a:spcPct val="0"/>
        </a:spcAft>
        <a:defRPr sz="2200" b="1">
          <a:solidFill>
            <a:srgbClr val="365180"/>
          </a:solidFill>
          <a:latin typeface="Arial" charset="0"/>
          <a:ea typeface="ＭＳ Ｐゴシック" pitchFamily="-65" charset="-128"/>
          <a:cs typeface="ＭＳ Ｐゴシック" pitchFamily="-65" charset="-128"/>
        </a:defRPr>
      </a:lvl4pPr>
      <a:lvl5pPr algn="l" rtl="0" eaLnBrk="0" fontAlgn="base" hangingPunct="0">
        <a:spcBef>
          <a:spcPct val="0"/>
        </a:spcBef>
        <a:spcAft>
          <a:spcPct val="0"/>
        </a:spcAft>
        <a:defRPr sz="2200" b="1">
          <a:solidFill>
            <a:srgbClr val="365180"/>
          </a:solidFill>
          <a:latin typeface="Arial" charset="0"/>
          <a:ea typeface="ＭＳ Ｐゴシック" pitchFamily="-65" charset="-128"/>
          <a:cs typeface="ＭＳ Ｐゴシック" pitchFamily="-65" charset="-128"/>
        </a:defRPr>
      </a:lvl5pPr>
      <a:lvl6pPr marL="457200" algn="l" rtl="0" eaLnBrk="0" fontAlgn="base" hangingPunct="0">
        <a:spcBef>
          <a:spcPct val="0"/>
        </a:spcBef>
        <a:spcAft>
          <a:spcPct val="0"/>
        </a:spcAft>
        <a:defRPr sz="2200" b="1">
          <a:solidFill>
            <a:srgbClr val="365180"/>
          </a:solidFill>
          <a:latin typeface="Arial" charset="0"/>
        </a:defRPr>
      </a:lvl6pPr>
      <a:lvl7pPr marL="914400" algn="l" rtl="0" eaLnBrk="0" fontAlgn="base" hangingPunct="0">
        <a:spcBef>
          <a:spcPct val="0"/>
        </a:spcBef>
        <a:spcAft>
          <a:spcPct val="0"/>
        </a:spcAft>
        <a:defRPr sz="2200" b="1">
          <a:solidFill>
            <a:srgbClr val="365180"/>
          </a:solidFill>
          <a:latin typeface="Arial" charset="0"/>
        </a:defRPr>
      </a:lvl7pPr>
      <a:lvl8pPr marL="1371600" algn="l" rtl="0" eaLnBrk="0" fontAlgn="base" hangingPunct="0">
        <a:spcBef>
          <a:spcPct val="0"/>
        </a:spcBef>
        <a:spcAft>
          <a:spcPct val="0"/>
        </a:spcAft>
        <a:defRPr sz="2200" b="1">
          <a:solidFill>
            <a:srgbClr val="365180"/>
          </a:solidFill>
          <a:latin typeface="Arial" charset="0"/>
        </a:defRPr>
      </a:lvl8pPr>
      <a:lvl9pPr marL="1828800" algn="l" rtl="0" eaLnBrk="0" fontAlgn="base" hangingPunct="0">
        <a:spcBef>
          <a:spcPct val="0"/>
        </a:spcBef>
        <a:spcAft>
          <a:spcPct val="0"/>
        </a:spcAft>
        <a:defRPr sz="2200" b="1">
          <a:solidFill>
            <a:srgbClr val="365180"/>
          </a:solidFill>
          <a:latin typeface="Arial" charset="0"/>
        </a:defRPr>
      </a:lvl9pPr>
    </p:titleStyle>
    <p:bodyStyle>
      <a:lvl1pPr marL="342900" indent="-342900" algn="l" rtl="0" eaLnBrk="0" fontAlgn="base" hangingPunct="0">
        <a:spcBef>
          <a:spcPct val="20000"/>
        </a:spcBef>
        <a:spcAft>
          <a:spcPct val="0"/>
        </a:spcAft>
        <a:buClr>
          <a:srgbClr val="365180"/>
        </a:buClr>
        <a:buChar char="•"/>
        <a:defRPr sz="20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65"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65" charset="-128"/>
        </a:defRPr>
      </a:lvl3pPr>
      <a:lvl4pPr marL="1600200" indent="-228600" algn="l" rtl="0" eaLnBrk="0" fontAlgn="base" hangingPunct="0">
        <a:spcBef>
          <a:spcPct val="20000"/>
        </a:spcBef>
        <a:spcAft>
          <a:spcPct val="0"/>
        </a:spcAft>
        <a:buChar char="–"/>
        <a:defRPr sz="2000">
          <a:solidFill>
            <a:schemeClr val="tx1"/>
          </a:solidFill>
          <a:latin typeface="Times" charset="0"/>
          <a:ea typeface="ＭＳ Ｐゴシック" pitchFamily="-65" charset="-128"/>
        </a:defRPr>
      </a:lvl4pPr>
      <a:lvl5pPr marL="2057400" indent="-228600" algn="l" rtl="0" eaLnBrk="0" fontAlgn="base" hangingPunct="0">
        <a:spcBef>
          <a:spcPct val="20000"/>
        </a:spcBef>
        <a:spcAft>
          <a:spcPct val="0"/>
        </a:spcAft>
        <a:buChar char="»"/>
        <a:defRPr sz="2000">
          <a:solidFill>
            <a:schemeClr val="tx1"/>
          </a:solidFill>
          <a:latin typeface="Times" charset="0"/>
          <a:ea typeface="ＭＳ Ｐゴシック" pitchFamily="-65" charset="-128"/>
        </a:defRPr>
      </a:lvl5pPr>
      <a:lvl6pPr marL="2514600" indent="-228600" algn="l" rtl="0" eaLnBrk="0" fontAlgn="base" hangingPunct="0">
        <a:spcBef>
          <a:spcPct val="20000"/>
        </a:spcBef>
        <a:spcAft>
          <a:spcPct val="0"/>
        </a:spcAft>
        <a:buChar char="»"/>
        <a:defRPr>
          <a:solidFill>
            <a:schemeClr val="tx1"/>
          </a:solidFill>
          <a:latin typeface="Times" charset="0"/>
        </a:defRPr>
      </a:lvl6pPr>
      <a:lvl7pPr marL="2971800" indent="-228600" algn="l" rtl="0" eaLnBrk="0" fontAlgn="base" hangingPunct="0">
        <a:spcBef>
          <a:spcPct val="20000"/>
        </a:spcBef>
        <a:spcAft>
          <a:spcPct val="0"/>
        </a:spcAft>
        <a:buChar char="»"/>
        <a:defRPr>
          <a:solidFill>
            <a:schemeClr val="tx1"/>
          </a:solidFill>
          <a:latin typeface="Times" charset="0"/>
        </a:defRPr>
      </a:lvl7pPr>
      <a:lvl8pPr marL="3429000" indent="-228600" algn="l" rtl="0" eaLnBrk="0" fontAlgn="base" hangingPunct="0">
        <a:spcBef>
          <a:spcPct val="20000"/>
        </a:spcBef>
        <a:spcAft>
          <a:spcPct val="0"/>
        </a:spcAft>
        <a:buChar char="»"/>
        <a:defRPr>
          <a:solidFill>
            <a:schemeClr val="tx1"/>
          </a:solidFill>
          <a:latin typeface="Times" charset="0"/>
        </a:defRPr>
      </a:lvl8pPr>
      <a:lvl9pPr marL="3886200" indent="-228600" algn="l" rtl="0" eaLnBrk="0" fontAlgn="base" hangingPunct="0">
        <a:spcBef>
          <a:spcPct val="20000"/>
        </a:spcBef>
        <a:spcAft>
          <a:spcPct val="0"/>
        </a:spcAft>
        <a:buChar char="»"/>
        <a:defRPr>
          <a:solidFill>
            <a:schemeClr val="tx1"/>
          </a:solidFill>
          <a:latin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074" name="Rectangle 9"/>
          <p:cNvSpPr>
            <a:spLocks noGrp="1" noChangeArrowheads="1"/>
          </p:cNvSpPr>
          <p:nvPr>
            <p:ph type="body" idx="1"/>
          </p:nvPr>
        </p:nvSpPr>
        <p:spPr bwMode="auto">
          <a:xfrm>
            <a:off x="939800" y="1905000"/>
            <a:ext cx="7848600" cy="28670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5" name="Rectangle 10"/>
          <p:cNvSpPr>
            <a:spLocks noGrp="1" noChangeArrowheads="1"/>
          </p:cNvSpPr>
          <p:nvPr>
            <p:ph type="title"/>
          </p:nvPr>
        </p:nvSpPr>
        <p:spPr bwMode="auto">
          <a:xfrm>
            <a:off x="863600" y="1295400"/>
            <a:ext cx="7439025"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pic>
        <p:nvPicPr>
          <p:cNvPr id="3076" name="Picture 33" descr="nopr_pp_top_banner"/>
          <p:cNvPicPr>
            <a:picLocks noChangeAspect="1" noChangeArrowheads="1"/>
          </p:cNvPicPr>
          <p:nvPr/>
        </p:nvPicPr>
        <p:blipFill>
          <a:blip r:embed="rId3"/>
          <a:srcRect/>
          <a:stretch>
            <a:fillRect/>
          </a:stretch>
        </p:blipFill>
        <p:spPr bwMode="auto">
          <a:xfrm>
            <a:off x="0" y="152400"/>
            <a:ext cx="9144000" cy="768350"/>
          </a:xfrm>
          <a:prstGeom prst="rect">
            <a:avLst/>
          </a:prstGeom>
          <a:noFill/>
          <a:ln w="9525">
            <a:noFill/>
            <a:miter lim="800000"/>
            <a:headEnd/>
            <a:tailEnd/>
          </a:ln>
        </p:spPr>
      </p:pic>
      <p:pic>
        <p:nvPicPr>
          <p:cNvPr id="3077" name="Picture 35" descr="nopr_pp_bottom"/>
          <p:cNvPicPr>
            <a:picLocks noChangeAspect="1" noChangeArrowheads="1"/>
          </p:cNvPicPr>
          <p:nvPr/>
        </p:nvPicPr>
        <p:blipFill>
          <a:blip r:embed="rId4"/>
          <a:srcRect/>
          <a:stretch>
            <a:fillRect/>
          </a:stretch>
        </p:blipFill>
        <p:spPr bwMode="auto">
          <a:xfrm>
            <a:off x="0" y="6353175"/>
            <a:ext cx="9144000" cy="504825"/>
          </a:xfrm>
          <a:prstGeom prst="rect">
            <a:avLst/>
          </a:prstGeom>
          <a:noFill/>
          <a:ln w="9525">
            <a:noFill/>
            <a:miter lim="800000"/>
            <a:headEnd/>
            <a:tailEnd/>
          </a:ln>
        </p:spPr>
      </p:pic>
      <p:sp>
        <p:nvSpPr>
          <p:cNvPr id="1060" name="Text Box 36"/>
          <p:cNvSpPr txBox="1">
            <a:spLocks noChangeArrowheads="1"/>
          </p:cNvSpPr>
          <p:nvPr/>
        </p:nvSpPr>
        <p:spPr bwMode="auto">
          <a:xfrm>
            <a:off x="76200" y="6400800"/>
            <a:ext cx="533400" cy="457200"/>
          </a:xfrm>
          <a:prstGeom prst="rect">
            <a:avLst/>
          </a:prstGeom>
          <a:noFill/>
          <a:ln w="9525">
            <a:noFill/>
            <a:miter lim="800000"/>
            <a:headEnd/>
            <a:tailEnd/>
          </a:ln>
          <a:effectLst/>
        </p:spPr>
        <p:txBody>
          <a:bodyPr>
            <a:spAutoFit/>
          </a:bodyPr>
          <a:lstStyle/>
          <a:p>
            <a:pPr algn="r" defTabSz="914400" eaLnBrk="0" hangingPunct="0">
              <a:defRPr/>
            </a:pPr>
            <a:endParaRPr lang="en-US">
              <a:solidFill>
                <a:srgbClr val="000000"/>
              </a:solidFill>
              <a:latin typeface="Times" charset="0"/>
              <a:ea typeface="+mn-ea"/>
              <a:cs typeface="+mn-cs"/>
            </a:endParaRPr>
          </a:p>
        </p:txBody>
      </p:sp>
    </p:spTree>
  </p:cSld>
  <p:clrMap bg1="lt1" tx1="dk1" bg2="lt2" tx2="dk2" accent1="accent1" accent2="accent2" accent3="accent3" accent4="accent4" accent5="accent5" accent6="accent6" hlink="hlink" folHlink="folHlink"/>
  <p:sldLayoutIdLst>
    <p:sldLayoutId id="2147484029" r:id="rId1"/>
  </p:sldLayoutIdLst>
  <p:txStyles>
    <p:titleStyle>
      <a:lvl1pPr algn="l" rtl="0" eaLnBrk="0" fontAlgn="base" hangingPunct="0">
        <a:spcBef>
          <a:spcPct val="0"/>
        </a:spcBef>
        <a:spcAft>
          <a:spcPct val="0"/>
        </a:spcAft>
        <a:defRPr sz="2200" b="1">
          <a:solidFill>
            <a:srgbClr val="365180"/>
          </a:solidFill>
          <a:latin typeface="+mj-lt"/>
          <a:ea typeface="+mj-ea"/>
          <a:cs typeface="+mj-cs"/>
        </a:defRPr>
      </a:lvl1pPr>
      <a:lvl2pPr algn="l" rtl="0" eaLnBrk="0" fontAlgn="base" hangingPunct="0">
        <a:spcBef>
          <a:spcPct val="0"/>
        </a:spcBef>
        <a:spcAft>
          <a:spcPct val="0"/>
        </a:spcAft>
        <a:defRPr sz="2200" b="1">
          <a:solidFill>
            <a:srgbClr val="365180"/>
          </a:solidFill>
          <a:latin typeface="Arial" charset="0"/>
        </a:defRPr>
      </a:lvl2pPr>
      <a:lvl3pPr algn="l" rtl="0" eaLnBrk="0" fontAlgn="base" hangingPunct="0">
        <a:spcBef>
          <a:spcPct val="0"/>
        </a:spcBef>
        <a:spcAft>
          <a:spcPct val="0"/>
        </a:spcAft>
        <a:defRPr sz="2200" b="1">
          <a:solidFill>
            <a:srgbClr val="365180"/>
          </a:solidFill>
          <a:latin typeface="Arial" charset="0"/>
        </a:defRPr>
      </a:lvl3pPr>
      <a:lvl4pPr algn="l" rtl="0" eaLnBrk="0" fontAlgn="base" hangingPunct="0">
        <a:spcBef>
          <a:spcPct val="0"/>
        </a:spcBef>
        <a:spcAft>
          <a:spcPct val="0"/>
        </a:spcAft>
        <a:defRPr sz="2200" b="1">
          <a:solidFill>
            <a:srgbClr val="365180"/>
          </a:solidFill>
          <a:latin typeface="Arial" charset="0"/>
        </a:defRPr>
      </a:lvl4pPr>
      <a:lvl5pPr algn="l" rtl="0" eaLnBrk="0" fontAlgn="base" hangingPunct="0">
        <a:spcBef>
          <a:spcPct val="0"/>
        </a:spcBef>
        <a:spcAft>
          <a:spcPct val="0"/>
        </a:spcAft>
        <a:defRPr sz="2200" b="1">
          <a:solidFill>
            <a:srgbClr val="365180"/>
          </a:solidFill>
          <a:latin typeface="Arial" charset="0"/>
        </a:defRPr>
      </a:lvl5pPr>
      <a:lvl6pPr marL="457200" algn="l" rtl="0" eaLnBrk="0" fontAlgn="base" hangingPunct="0">
        <a:spcBef>
          <a:spcPct val="0"/>
        </a:spcBef>
        <a:spcAft>
          <a:spcPct val="0"/>
        </a:spcAft>
        <a:defRPr sz="2200" b="1">
          <a:solidFill>
            <a:srgbClr val="365180"/>
          </a:solidFill>
          <a:latin typeface="Arial" charset="0"/>
        </a:defRPr>
      </a:lvl6pPr>
      <a:lvl7pPr marL="914400" algn="l" rtl="0" eaLnBrk="0" fontAlgn="base" hangingPunct="0">
        <a:spcBef>
          <a:spcPct val="0"/>
        </a:spcBef>
        <a:spcAft>
          <a:spcPct val="0"/>
        </a:spcAft>
        <a:defRPr sz="2200" b="1">
          <a:solidFill>
            <a:srgbClr val="365180"/>
          </a:solidFill>
          <a:latin typeface="Arial" charset="0"/>
        </a:defRPr>
      </a:lvl7pPr>
      <a:lvl8pPr marL="1371600" algn="l" rtl="0" eaLnBrk="0" fontAlgn="base" hangingPunct="0">
        <a:spcBef>
          <a:spcPct val="0"/>
        </a:spcBef>
        <a:spcAft>
          <a:spcPct val="0"/>
        </a:spcAft>
        <a:defRPr sz="2200" b="1">
          <a:solidFill>
            <a:srgbClr val="365180"/>
          </a:solidFill>
          <a:latin typeface="Arial" charset="0"/>
        </a:defRPr>
      </a:lvl8pPr>
      <a:lvl9pPr marL="1828800" algn="l" rtl="0" eaLnBrk="0" fontAlgn="base" hangingPunct="0">
        <a:spcBef>
          <a:spcPct val="0"/>
        </a:spcBef>
        <a:spcAft>
          <a:spcPct val="0"/>
        </a:spcAft>
        <a:defRPr sz="2200" b="1">
          <a:solidFill>
            <a:srgbClr val="365180"/>
          </a:solidFill>
          <a:latin typeface="Arial" charset="0"/>
        </a:defRPr>
      </a:lvl9pPr>
    </p:titleStyle>
    <p:bodyStyle>
      <a:lvl1pPr marL="342900" indent="-342900" algn="l" rtl="0" eaLnBrk="0" fontAlgn="base" hangingPunct="0">
        <a:spcBef>
          <a:spcPct val="20000"/>
        </a:spcBef>
        <a:spcAft>
          <a:spcPct val="0"/>
        </a:spcAft>
        <a:buClr>
          <a:srgbClr val="365180"/>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Times" charset="0"/>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Times" charset="0"/>
          <a:ea typeface="ＭＳ Ｐゴシック" charset="-128"/>
        </a:defRPr>
      </a:lvl5pPr>
      <a:lvl6pPr marL="2514600" indent="-228600" algn="l" rtl="0" eaLnBrk="0" fontAlgn="base" hangingPunct="0">
        <a:spcBef>
          <a:spcPct val="20000"/>
        </a:spcBef>
        <a:spcAft>
          <a:spcPct val="0"/>
        </a:spcAft>
        <a:buChar char="»"/>
        <a:defRPr>
          <a:solidFill>
            <a:schemeClr val="tx1"/>
          </a:solidFill>
          <a:latin typeface="Times" charset="0"/>
        </a:defRPr>
      </a:lvl6pPr>
      <a:lvl7pPr marL="2971800" indent="-228600" algn="l" rtl="0" eaLnBrk="0" fontAlgn="base" hangingPunct="0">
        <a:spcBef>
          <a:spcPct val="20000"/>
        </a:spcBef>
        <a:spcAft>
          <a:spcPct val="0"/>
        </a:spcAft>
        <a:buChar char="»"/>
        <a:defRPr>
          <a:solidFill>
            <a:schemeClr val="tx1"/>
          </a:solidFill>
          <a:latin typeface="Times" charset="0"/>
        </a:defRPr>
      </a:lvl7pPr>
      <a:lvl8pPr marL="3429000" indent="-228600" algn="l" rtl="0" eaLnBrk="0" fontAlgn="base" hangingPunct="0">
        <a:spcBef>
          <a:spcPct val="20000"/>
        </a:spcBef>
        <a:spcAft>
          <a:spcPct val="0"/>
        </a:spcAft>
        <a:buChar char="»"/>
        <a:defRPr>
          <a:solidFill>
            <a:schemeClr val="tx1"/>
          </a:solidFill>
          <a:latin typeface="Times" charset="0"/>
        </a:defRPr>
      </a:lvl8pPr>
      <a:lvl9pPr marL="3886200" indent="-228600" algn="l" rtl="0" eaLnBrk="0" fontAlgn="base" hangingPunct="0">
        <a:spcBef>
          <a:spcPct val="20000"/>
        </a:spcBef>
        <a:spcAft>
          <a:spcPct val="0"/>
        </a:spcAft>
        <a:buChar char="»"/>
        <a:defRPr>
          <a:solidFill>
            <a:schemeClr val="tx1"/>
          </a:solidFill>
          <a:latin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098" name="Rectangle 9"/>
          <p:cNvSpPr>
            <a:spLocks noGrp="1" noChangeArrowheads="1"/>
          </p:cNvSpPr>
          <p:nvPr>
            <p:ph type="body" idx="1"/>
          </p:nvPr>
        </p:nvSpPr>
        <p:spPr bwMode="auto">
          <a:xfrm>
            <a:off x="939800" y="1905000"/>
            <a:ext cx="7848600" cy="28670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099" name="Rectangle 10"/>
          <p:cNvSpPr>
            <a:spLocks noGrp="1" noChangeArrowheads="1"/>
          </p:cNvSpPr>
          <p:nvPr>
            <p:ph type="title"/>
          </p:nvPr>
        </p:nvSpPr>
        <p:spPr bwMode="auto">
          <a:xfrm>
            <a:off x="863600" y="1295400"/>
            <a:ext cx="7439025"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pic>
        <p:nvPicPr>
          <p:cNvPr id="4100" name="Picture 33" descr="nopr_pp_top_banner"/>
          <p:cNvPicPr>
            <a:picLocks noChangeAspect="1" noChangeArrowheads="1"/>
          </p:cNvPicPr>
          <p:nvPr userDrawn="1"/>
        </p:nvPicPr>
        <p:blipFill>
          <a:blip r:embed="rId3"/>
          <a:srcRect/>
          <a:stretch>
            <a:fillRect/>
          </a:stretch>
        </p:blipFill>
        <p:spPr bwMode="auto">
          <a:xfrm>
            <a:off x="0" y="152400"/>
            <a:ext cx="9144000" cy="768350"/>
          </a:xfrm>
          <a:prstGeom prst="rect">
            <a:avLst/>
          </a:prstGeom>
          <a:noFill/>
          <a:ln w="9525">
            <a:noFill/>
            <a:miter lim="800000"/>
            <a:headEnd/>
            <a:tailEnd/>
          </a:ln>
        </p:spPr>
      </p:pic>
      <p:pic>
        <p:nvPicPr>
          <p:cNvPr id="4101" name="Picture 35" descr="nopr_pp_bottom"/>
          <p:cNvPicPr>
            <a:picLocks noChangeAspect="1" noChangeArrowheads="1"/>
          </p:cNvPicPr>
          <p:nvPr userDrawn="1"/>
        </p:nvPicPr>
        <p:blipFill>
          <a:blip r:embed="rId4"/>
          <a:srcRect/>
          <a:stretch>
            <a:fillRect/>
          </a:stretch>
        </p:blipFill>
        <p:spPr bwMode="auto">
          <a:xfrm>
            <a:off x="0" y="6353175"/>
            <a:ext cx="9144000" cy="504825"/>
          </a:xfrm>
          <a:prstGeom prst="rect">
            <a:avLst/>
          </a:prstGeom>
          <a:noFill/>
          <a:ln w="9525">
            <a:noFill/>
            <a:miter lim="800000"/>
            <a:headEnd/>
            <a:tailEnd/>
          </a:ln>
        </p:spPr>
      </p:pic>
      <p:sp>
        <p:nvSpPr>
          <p:cNvPr id="1060" name="Text Box 36"/>
          <p:cNvSpPr txBox="1">
            <a:spLocks noChangeArrowheads="1"/>
          </p:cNvSpPr>
          <p:nvPr userDrawn="1"/>
        </p:nvSpPr>
        <p:spPr bwMode="auto">
          <a:xfrm>
            <a:off x="76200" y="6400800"/>
            <a:ext cx="533400" cy="457200"/>
          </a:xfrm>
          <a:prstGeom prst="rect">
            <a:avLst/>
          </a:prstGeom>
          <a:noFill/>
          <a:ln w="9525">
            <a:noFill/>
            <a:miter lim="800000"/>
            <a:headEnd/>
            <a:tailEnd/>
          </a:ln>
          <a:effectLst/>
        </p:spPr>
        <p:txBody>
          <a:bodyPr>
            <a:spAutoFit/>
          </a:bodyPr>
          <a:lstStyle/>
          <a:p>
            <a:pPr algn="r" defTabSz="914400" eaLnBrk="0" hangingPunct="0">
              <a:defRPr/>
            </a:pPr>
            <a:endParaRPr lang="en-US">
              <a:solidFill>
                <a:srgbClr val="000000"/>
              </a:solidFill>
              <a:latin typeface="Times" charset="0"/>
              <a:ea typeface="+mn-ea"/>
              <a:cs typeface="+mn-cs"/>
            </a:endParaRPr>
          </a:p>
        </p:txBody>
      </p:sp>
      <p:sp>
        <p:nvSpPr>
          <p:cNvPr id="1061" name="Rectangle 37"/>
          <p:cNvSpPr>
            <a:spLocks noGrp="1" noChangeArrowheads="1"/>
          </p:cNvSpPr>
          <p:nvPr>
            <p:ph type="sldNum" sz="quarter" idx="4"/>
          </p:nvPr>
        </p:nvSpPr>
        <p:spPr bwMode="auto">
          <a:xfrm>
            <a:off x="0" y="6457950"/>
            <a:ext cx="2133600" cy="4000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600" b="1">
                <a:solidFill>
                  <a:srgbClr val="000000"/>
                </a:solidFill>
                <a:effectLst>
                  <a:outerShdw blurRad="38100" dist="38100" dir="2700000" algn="tl">
                    <a:srgbClr val="DDDDDD"/>
                  </a:outerShdw>
                </a:effectLst>
              </a:defRPr>
            </a:lvl1pPr>
          </a:lstStyle>
          <a:p>
            <a:fld id="{F4BB3003-4384-1A44-A1DC-1132DCA9DB01}" type="slidenum">
              <a:rPr lang="en-US"/>
              <a:pPr/>
              <a:t>‹#›</a:t>
            </a:fld>
            <a:r>
              <a:rPr lang="en-US"/>
              <a:t> </a:t>
            </a:r>
            <a:r>
              <a:rPr lang="en-US" sz="1000"/>
              <a:t>(3-26-06)</a:t>
            </a:r>
          </a:p>
        </p:txBody>
      </p:sp>
    </p:spTree>
  </p:cSld>
  <p:clrMap bg1="lt1" tx1="dk1" bg2="lt2" tx2="dk2" accent1="accent1" accent2="accent2" accent3="accent3" accent4="accent4" accent5="accent5" accent6="accent6" hlink="hlink" folHlink="folHlink"/>
  <p:sldLayoutIdLst>
    <p:sldLayoutId id="2147484030" r:id="rId1"/>
  </p:sldLayoutIdLst>
  <p:hf hdr="0" ftr="0" dt="0"/>
  <p:txStyles>
    <p:titleStyle>
      <a:lvl1pPr algn="l" rtl="0" eaLnBrk="0" fontAlgn="base" hangingPunct="0">
        <a:spcBef>
          <a:spcPct val="0"/>
        </a:spcBef>
        <a:spcAft>
          <a:spcPct val="0"/>
        </a:spcAft>
        <a:defRPr sz="2200" b="1">
          <a:solidFill>
            <a:srgbClr val="365180"/>
          </a:solidFill>
          <a:latin typeface="+mj-lt"/>
          <a:ea typeface="+mj-ea"/>
          <a:cs typeface="+mj-cs"/>
        </a:defRPr>
      </a:lvl1pPr>
      <a:lvl2pPr algn="l" rtl="0" eaLnBrk="0" fontAlgn="base" hangingPunct="0">
        <a:spcBef>
          <a:spcPct val="0"/>
        </a:spcBef>
        <a:spcAft>
          <a:spcPct val="0"/>
        </a:spcAft>
        <a:defRPr sz="2200" b="1">
          <a:solidFill>
            <a:srgbClr val="365180"/>
          </a:solidFill>
          <a:latin typeface="Arial" pitchFamily="34" charset="0"/>
        </a:defRPr>
      </a:lvl2pPr>
      <a:lvl3pPr algn="l" rtl="0" eaLnBrk="0" fontAlgn="base" hangingPunct="0">
        <a:spcBef>
          <a:spcPct val="0"/>
        </a:spcBef>
        <a:spcAft>
          <a:spcPct val="0"/>
        </a:spcAft>
        <a:defRPr sz="2200" b="1">
          <a:solidFill>
            <a:srgbClr val="365180"/>
          </a:solidFill>
          <a:latin typeface="Arial" pitchFamily="34" charset="0"/>
        </a:defRPr>
      </a:lvl3pPr>
      <a:lvl4pPr algn="l" rtl="0" eaLnBrk="0" fontAlgn="base" hangingPunct="0">
        <a:spcBef>
          <a:spcPct val="0"/>
        </a:spcBef>
        <a:spcAft>
          <a:spcPct val="0"/>
        </a:spcAft>
        <a:defRPr sz="2200" b="1">
          <a:solidFill>
            <a:srgbClr val="365180"/>
          </a:solidFill>
          <a:latin typeface="Arial" pitchFamily="34" charset="0"/>
        </a:defRPr>
      </a:lvl4pPr>
      <a:lvl5pPr algn="l" rtl="0" eaLnBrk="0" fontAlgn="base" hangingPunct="0">
        <a:spcBef>
          <a:spcPct val="0"/>
        </a:spcBef>
        <a:spcAft>
          <a:spcPct val="0"/>
        </a:spcAft>
        <a:defRPr sz="2200" b="1">
          <a:solidFill>
            <a:srgbClr val="365180"/>
          </a:solidFill>
          <a:latin typeface="Arial" pitchFamily="34" charset="0"/>
        </a:defRPr>
      </a:lvl5pPr>
      <a:lvl6pPr marL="457200" algn="l" rtl="0" eaLnBrk="0" fontAlgn="base" hangingPunct="0">
        <a:spcBef>
          <a:spcPct val="0"/>
        </a:spcBef>
        <a:spcAft>
          <a:spcPct val="0"/>
        </a:spcAft>
        <a:defRPr sz="2200" b="1">
          <a:solidFill>
            <a:srgbClr val="365180"/>
          </a:solidFill>
          <a:latin typeface="Arial" pitchFamily="34" charset="0"/>
        </a:defRPr>
      </a:lvl6pPr>
      <a:lvl7pPr marL="914400" algn="l" rtl="0" eaLnBrk="0" fontAlgn="base" hangingPunct="0">
        <a:spcBef>
          <a:spcPct val="0"/>
        </a:spcBef>
        <a:spcAft>
          <a:spcPct val="0"/>
        </a:spcAft>
        <a:defRPr sz="2200" b="1">
          <a:solidFill>
            <a:srgbClr val="365180"/>
          </a:solidFill>
          <a:latin typeface="Arial" pitchFamily="34" charset="0"/>
        </a:defRPr>
      </a:lvl7pPr>
      <a:lvl8pPr marL="1371600" algn="l" rtl="0" eaLnBrk="0" fontAlgn="base" hangingPunct="0">
        <a:spcBef>
          <a:spcPct val="0"/>
        </a:spcBef>
        <a:spcAft>
          <a:spcPct val="0"/>
        </a:spcAft>
        <a:defRPr sz="2200" b="1">
          <a:solidFill>
            <a:srgbClr val="365180"/>
          </a:solidFill>
          <a:latin typeface="Arial" pitchFamily="34" charset="0"/>
        </a:defRPr>
      </a:lvl8pPr>
      <a:lvl9pPr marL="1828800" algn="l" rtl="0" eaLnBrk="0" fontAlgn="base" hangingPunct="0">
        <a:spcBef>
          <a:spcPct val="0"/>
        </a:spcBef>
        <a:spcAft>
          <a:spcPct val="0"/>
        </a:spcAft>
        <a:defRPr sz="2200" b="1">
          <a:solidFill>
            <a:srgbClr val="365180"/>
          </a:solidFill>
          <a:latin typeface="Arial" pitchFamily="34" charset="0"/>
        </a:defRPr>
      </a:lvl9pPr>
    </p:titleStyle>
    <p:bodyStyle>
      <a:lvl1pPr marL="342900" indent="-342900" algn="l" rtl="0" eaLnBrk="0" fontAlgn="base" hangingPunct="0">
        <a:spcBef>
          <a:spcPct val="20000"/>
        </a:spcBef>
        <a:spcAft>
          <a:spcPct val="0"/>
        </a:spcAft>
        <a:buClr>
          <a:srgbClr val="365180"/>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a:solidFill>
            <a:schemeClr val="tx1"/>
          </a:solidFill>
          <a:latin typeface="Times" charset="0"/>
          <a:ea typeface="ＭＳ Ｐゴシック" charset="-128"/>
        </a:defRPr>
      </a:lvl4pPr>
      <a:lvl5pPr marL="2057400" indent="-228600" algn="l" rtl="0" eaLnBrk="0" fontAlgn="base" hangingPunct="0">
        <a:spcBef>
          <a:spcPct val="20000"/>
        </a:spcBef>
        <a:spcAft>
          <a:spcPct val="0"/>
        </a:spcAft>
        <a:buChar char="»"/>
        <a:defRPr>
          <a:solidFill>
            <a:schemeClr val="tx1"/>
          </a:solidFill>
          <a:latin typeface="Times" charset="0"/>
          <a:ea typeface="ＭＳ Ｐゴシック" charset="-128"/>
        </a:defRPr>
      </a:lvl5pPr>
      <a:lvl6pPr marL="2514600" indent="-228600" algn="l" rtl="0" eaLnBrk="0" fontAlgn="base" hangingPunct="0">
        <a:spcBef>
          <a:spcPct val="20000"/>
        </a:spcBef>
        <a:spcAft>
          <a:spcPct val="0"/>
        </a:spcAft>
        <a:buChar char="»"/>
        <a:defRPr>
          <a:solidFill>
            <a:schemeClr val="tx1"/>
          </a:solidFill>
          <a:latin typeface="Times" charset="0"/>
        </a:defRPr>
      </a:lvl6pPr>
      <a:lvl7pPr marL="2971800" indent="-228600" algn="l" rtl="0" eaLnBrk="0" fontAlgn="base" hangingPunct="0">
        <a:spcBef>
          <a:spcPct val="20000"/>
        </a:spcBef>
        <a:spcAft>
          <a:spcPct val="0"/>
        </a:spcAft>
        <a:buChar char="»"/>
        <a:defRPr>
          <a:solidFill>
            <a:schemeClr val="tx1"/>
          </a:solidFill>
          <a:latin typeface="Times" charset="0"/>
        </a:defRPr>
      </a:lvl7pPr>
      <a:lvl8pPr marL="3429000" indent="-228600" algn="l" rtl="0" eaLnBrk="0" fontAlgn="base" hangingPunct="0">
        <a:spcBef>
          <a:spcPct val="20000"/>
        </a:spcBef>
        <a:spcAft>
          <a:spcPct val="0"/>
        </a:spcAft>
        <a:buChar char="»"/>
        <a:defRPr>
          <a:solidFill>
            <a:schemeClr val="tx1"/>
          </a:solidFill>
          <a:latin typeface="Times" charset="0"/>
        </a:defRPr>
      </a:lvl8pPr>
      <a:lvl9pPr marL="3886200" indent="-228600" algn="l" rtl="0" eaLnBrk="0" fontAlgn="base" hangingPunct="0">
        <a:spcBef>
          <a:spcPct val="20000"/>
        </a:spcBef>
        <a:spcAft>
          <a:spcPct val="0"/>
        </a:spcAft>
        <a:buChar char="»"/>
        <a:defRPr>
          <a:solidFill>
            <a:schemeClr val="tx1"/>
          </a:solidFill>
          <a:latin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5122" name="Rectangle 9"/>
          <p:cNvSpPr>
            <a:spLocks noGrp="1" noChangeArrowheads="1"/>
          </p:cNvSpPr>
          <p:nvPr>
            <p:ph type="body" idx="1"/>
          </p:nvPr>
        </p:nvSpPr>
        <p:spPr bwMode="auto">
          <a:xfrm>
            <a:off x="939800" y="1905000"/>
            <a:ext cx="7848600" cy="28670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123" name="Rectangle 10"/>
          <p:cNvSpPr>
            <a:spLocks noGrp="1" noChangeArrowheads="1"/>
          </p:cNvSpPr>
          <p:nvPr>
            <p:ph type="title"/>
          </p:nvPr>
        </p:nvSpPr>
        <p:spPr bwMode="auto">
          <a:xfrm>
            <a:off x="863600" y="1295400"/>
            <a:ext cx="7439025"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pic>
        <p:nvPicPr>
          <p:cNvPr id="5124" name="Picture 33" descr="nopr_pp_top_banner"/>
          <p:cNvPicPr>
            <a:picLocks noChangeAspect="1" noChangeArrowheads="1"/>
          </p:cNvPicPr>
          <p:nvPr userDrawn="1"/>
        </p:nvPicPr>
        <p:blipFill>
          <a:blip r:embed="rId3"/>
          <a:srcRect/>
          <a:stretch>
            <a:fillRect/>
          </a:stretch>
        </p:blipFill>
        <p:spPr bwMode="auto">
          <a:xfrm>
            <a:off x="0" y="152400"/>
            <a:ext cx="9144000" cy="768350"/>
          </a:xfrm>
          <a:prstGeom prst="rect">
            <a:avLst/>
          </a:prstGeom>
          <a:noFill/>
          <a:ln w="9525">
            <a:noFill/>
            <a:miter lim="800000"/>
            <a:headEnd/>
            <a:tailEnd/>
          </a:ln>
        </p:spPr>
      </p:pic>
      <p:pic>
        <p:nvPicPr>
          <p:cNvPr id="5125" name="Picture 35" descr="nopr_pp_bottom"/>
          <p:cNvPicPr>
            <a:picLocks noChangeAspect="1" noChangeArrowheads="1"/>
          </p:cNvPicPr>
          <p:nvPr userDrawn="1"/>
        </p:nvPicPr>
        <p:blipFill>
          <a:blip r:embed="rId4"/>
          <a:srcRect/>
          <a:stretch>
            <a:fillRect/>
          </a:stretch>
        </p:blipFill>
        <p:spPr bwMode="auto">
          <a:xfrm>
            <a:off x="0" y="6353175"/>
            <a:ext cx="9144000" cy="504825"/>
          </a:xfrm>
          <a:prstGeom prst="rect">
            <a:avLst/>
          </a:prstGeom>
          <a:noFill/>
          <a:ln w="9525">
            <a:noFill/>
            <a:miter lim="800000"/>
            <a:headEnd/>
            <a:tailEnd/>
          </a:ln>
        </p:spPr>
      </p:pic>
      <p:sp>
        <p:nvSpPr>
          <p:cNvPr id="1060" name="Text Box 36"/>
          <p:cNvSpPr txBox="1">
            <a:spLocks noChangeArrowheads="1"/>
          </p:cNvSpPr>
          <p:nvPr userDrawn="1"/>
        </p:nvSpPr>
        <p:spPr bwMode="auto">
          <a:xfrm>
            <a:off x="76200" y="6400800"/>
            <a:ext cx="533400" cy="457200"/>
          </a:xfrm>
          <a:prstGeom prst="rect">
            <a:avLst/>
          </a:prstGeom>
          <a:noFill/>
          <a:ln w="9525">
            <a:noFill/>
            <a:miter lim="800000"/>
            <a:headEnd/>
            <a:tailEnd/>
          </a:ln>
          <a:effectLst/>
        </p:spPr>
        <p:txBody>
          <a:bodyPr>
            <a:spAutoFit/>
          </a:bodyPr>
          <a:lstStyle/>
          <a:p>
            <a:pPr algn="r" defTabSz="914400" eaLnBrk="0" hangingPunct="0">
              <a:defRPr/>
            </a:pPr>
            <a:endParaRPr lang="en-US">
              <a:solidFill>
                <a:srgbClr val="000000"/>
              </a:solidFill>
              <a:latin typeface="Times" charset="0"/>
              <a:ea typeface="+mn-ea"/>
              <a:cs typeface="+mn-cs"/>
            </a:endParaRPr>
          </a:p>
        </p:txBody>
      </p:sp>
      <p:sp>
        <p:nvSpPr>
          <p:cNvPr id="1061" name="Rectangle 37"/>
          <p:cNvSpPr>
            <a:spLocks noGrp="1" noChangeArrowheads="1"/>
          </p:cNvSpPr>
          <p:nvPr>
            <p:ph type="sldNum" sz="quarter" idx="4"/>
          </p:nvPr>
        </p:nvSpPr>
        <p:spPr bwMode="auto">
          <a:xfrm>
            <a:off x="0" y="6457950"/>
            <a:ext cx="2133600" cy="4000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600" b="1">
                <a:solidFill>
                  <a:srgbClr val="000000"/>
                </a:solidFill>
                <a:effectLst>
                  <a:outerShdw blurRad="38100" dist="38100" dir="2700000" algn="tl">
                    <a:srgbClr val="DDDDDD"/>
                  </a:outerShdw>
                </a:effectLst>
              </a:defRPr>
            </a:lvl1pPr>
          </a:lstStyle>
          <a:p>
            <a:fld id="{0D9C2ABC-F037-5D4A-A499-D5CD224DD283}" type="slidenum">
              <a:rPr lang="en-US"/>
              <a:pPr/>
              <a:t>‹#›</a:t>
            </a:fld>
            <a:r>
              <a:rPr lang="en-US"/>
              <a:t> </a:t>
            </a:r>
            <a:r>
              <a:rPr lang="en-US" sz="1000"/>
              <a:t>(3-26-06)</a:t>
            </a:r>
          </a:p>
        </p:txBody>
      </p:sp>
    </p:spTree>
  </p:cSld>
  <p:clrMap bg1="lt1" tx1="dk1" bg2="lt2" tx2="dk2" accent1="accent1" accent2="accent2" accent3="accent3" accent4="accent4" accent5="accent5" accent6="accent6" hlink="hlink" folHlink="folHlink"/>
  <p:sldLayoutIdLst>
    <p:sldLayoutId id="2147484031" r:id="rId1"/>
  </p:sldLayoutIdLst>
  <p:hf hdr="0" ftr="0" dt="0"/>
  <p:txStyles>
    <p:titleStyle>
      <a:lvl1pPr algn="l" rtl="0" eaLnBrk="0" fontAlgn="base" hangingPunct="0">
        <a:spcBef>
          <a:spcPct val="0"/>
        </a:spcBef>
        <a:spcAft>
          <a:spcPct val="0"/>
        </a:spcAft>
        <a:defRPr sz="2200" b="1">
          <a:solidFill>
            <a:srgbClr val="365180"/>
          </a:solidFill>
          <a:latin typeface="+mj-lt"/>
          <a:ea typeface="+mj-ea"/>
          <a:cs typeface="+mj-cs"/>
        </a:defRPr>
      </a:lvl1pPr>
      <a:lvl2pPr algn="l" rtl="0" eaLnBrk="0" fontAlgn="base" hangingPunct="0">
        <a:spcBef>
          <a:spcPct val="0"/>
        </a:spcBef>
        <a:spcAft>
          <a:spcPct val="0"/>
        </a:spcAft>
        <a:defRPr sz="2200" b="1">
          <a:solidFill>
            <a:srgbClr val="365180"/>
          </a:solidFill>
          <a:latin typeface="Arial" pitchFamily="34" charset="0"/>
        </a:defRPr>
      </a:lvl2pPr>
      <a:lvl3pPr algn="l" rtl="0" eaLnBrk="0" fontAlgn="base" hangingPunct="0">
        <a:spcBef>
          <a:spcPct val="0"/>
        </a:spcBef>
        <a:spcAft>
          <a:spcPct val="0"/>
        </a:spcAft>
        <a:defRPr sz="2200" b="1">
          <a:solidFill>
            <a:srgbClr val="365180"/>
          </a:solidFill>
          <a:latin typeface="Arial" pitchFamily="34" charset="0"/>
        </a:defRPr>
      </a:lvl3pPr>
      <a:lvl4pPr algn="l" rtl="0" eaLnBrk="0" fontAlgn="base" hangingPunct="0">
        <a:spcBef>
          <a:spcPct val="0"/>
        </a:spcBef>
        <a:spcAft>
          <a:spcPct val="0"/>
        </a:spcAft>
        <a:defRPr sz="2200" b="1">
          <a:solidFill>
            <a:srgbClr val="365180"/>
          </a:solidFill>
          <a:latin typeface="Arial" pitchFamily="34" charset="0"/>
        </a:defRPr>
      </a:lvl4pPr>
      <a:lvl5pPr algn="l" rtl="0" eaLnBrk="0" fontAlgn="base" hangingPunct="0">
        <a:spcBef>
          <a:spcPct val="0"/>
        </a:spcBef>
        <a:spcAft>
          <a:spcPct val="0"/>
        </a:spcAft>
        <a:defRPr sz="2200" b="1">
          <a:solidFill>
            <a:srgbClr val="365180"/>
          </a:solidFill>
          <a:latin typeface="Arial" pitchFamily="34" charset="0"/>
        </a:defRPr>
      </a:lvl5pPr>
      <a:lvl6pPr marL="457200" algn="l" rtl="0" eaLnBrk="0" fontAlgn="base" hangingPunct="0">
        <a:spcBef>
          <a:spcPct val="0"/>
        </a:spcBef>
        <a:spcAft>
          <a:spcPct val="0"/>
        </a:spcAft>
        <a:defRPr sz="2200" b="1">
          <a:solidFill>
            <a:srgbClr val="365180"/>
          </a:solidFill>
          <a:latin typeface="Arial" pitchFamily="34" charset="0"/>
        </a:defRPr>
      </a:lvl6pPr>
      <a:lvl7pPr marL="914400" algn="l" rtl="0" eaLnBrk="0" fontAlgn="base" hangingPunct="0">
        <a:spcBef>
          <a:spcPct val="0"/>
        </a:spcBef>
        <a:spcAft>
          <a:spcPct val="0"/>
        </a:spcAft>
        <a:defRPr sz="2200" b="1">
          <a:solidFill>
            <a:srgbClr val="365180"/>
          </a:solidFill>
          <a:latin typeface="Arial" pitchFamily="34" charset="0"/>
        </a:defRPr>
      </a:lvl7pPr>
      <a:lvl8pPr marL="1371600" algn="l" rtl="0" eaLnBrk="0" fontAlgn="base" hangingPunct="0">
        <a:spcBef>
          <a:spcPct val="0"/>
        </a:spcBef>
        <a:spcAft>
          <a:spcPct val="0"/>
        </a:spcAft>
        <a:defRPr sz="2200" b="1">
          <a:solidFill>
            <a:srgbClr val="365180"/>
          </a:solidFill>
          <a:latin typeface="Arial" pitchFamily="34" charset="0"/>
        </a:defRPr>
      </a:lvl8pPr>
      <a:lvl9pPr marL="1828800" algn="l" rtl="0" eaLnBrk="0" fontAlgn="base" hangingPunct="0">
        <a:spcBef>
          <a:spcPct val="0"/>
        </a:spcBef>
        <a:spcAft>
          <a:spcPct val="0"/>
        </a:spcAft>
        <a:defRPr sz="2200" b="1">
          <a:solidFill>
            <a:srgbClr val="365180"/>
          </a:solidFill>
          <a:latin typeface="Arial" pitchFamily="34" charset="0"/>
        </a:defRPr>
      </a:lvl9pPr>
    </p:titleStyle>
    <p:bodyStyle>
      <a:lvl1pPr marL="342900" indent="-342900" algn="l" rtl="0" eaLnBrk="0" fontAlgn="base" hangingPunct="0">
        <a:spcBef>
          <a:spcPct val="20000"/>
        </a:spcBef>
        <a:spcAft>
          <a:spcPct val="0"/>
        </a:spcAft>
        <a:buClr>
          <a:srgbClr val="365180"/>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a:solidFill>
            <a:schemeClr val="tx1"/>
          </a:solidFill>
          <a:latin typeface="Times" charset="0"/>
          <a:ea typeface="ＭＳ Ｐゴシック" charset="-128"/>
        </a:defRPr>
      </a:lvl4pPr>
      <a:lvl5pPr marL="2057400" indent="-228600" algn="l" rtl="0" eaLnBrk="0" fontAlgn="base" hangingPunct="0">
        <a:spcBef>
          <a:spcPct val="20000"/>
        </a:spcBef>
        <a:spcAft>
          <a:spcPct val="0"/>
        </a:spcAft>
        <a:buChar char="»"/>
        <a:defRPr>
          <a:solidFill>
            <a:schemeClr val="tx1"/>
          </a:solidFill>
          <a:latin typeface="Times" charset="0"/>
          <a:ea typeface="ＭＳ Ｐゴシック" charset="-128"/>
        </a:defRPr>
      </a:lvl5pPr>
      <a:lvl6pPr marL="2514600" indent="-228600" algn="l" rtl="0" eaLnBrk="0" fontAlgn="base" hangingPunct="0">
        <a:spcBef>
          <a:spcPct val="20000"/>
        </a:spcBef>
        <a:spcAft>
          <a:spcPct val="0"/>
        </a:spcAft>
        <a:buChar char="»"/>
        <a:defRPr>
          <a:solidFill>
            <a:schemeClr val="tx1"/>
          </a:solidFill>
          <a:latin typeface="Times" charset="0"/>
        </a:defRPr>
      </a:lvl6pPr>
      <a:lvl7pPr marL="2971800" indent="-228600" algn="l" rtl="0" eaLnBrk="0" fontAlgn="base" hangingPunct="0">
        <a:spcBef>
          <a:spcPct val="20000"/>
        </a:spcBef>
        <a:spcAft>
          <a:spcPct val="0"/>
        </a:spcAft>
        <a:buChar char="»"/>
        <a:defRPr>
          <a:solidFill>
            <a:schemeClr val="tx1"/>
          </a:solidFill>
          <a:latin typeface="Times" charset="0"/>
        </a:defRPr>
      </a:lvl7pPr>
      <a:lvl8pPr marL="3429000" indent="-228600" algn="l" rtl="0" eaLnBrk="0" fontAlgn="base" hangingPunct="0">
        <a:spcBef>
          <a:spcPct val="20000"/>
        </a:spcBef>
        <a:spcAft>
          <a:spcPct val="0"/>
        </a:spcAft>
        <a:buChar char="»"/>
        <a:defRPr>
          <a:solidFill>
            <a:schemeClr val="tx1"/>
          </a:solidFill>
          <a:latin typeface="Times" charset="0"/>
        </a:defRPr>
      </a:lvl8pPr>
      <a:lvl9pPr marL="3886200" indent="-228600" algn="l" rtl="0" eaLnBrk="0" fontAlgn="base" hangingPunct="0">
        <a:spcBef>
          <a:spcPct val="20000"/>
        </a:spcBef>
        <a:spcAft>
          <a:spcPct val="0"/>
        </a:spcAft>
        <a:buChar char="»"/>
        <a:defRPr>
          <a:solidFill>
            <a:schemeClr val="tx1"/>
          </a:solidFill>
          <a:latin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146" name="Rectangle 9"/>
          <p:cNvSpPr>
            <a:spLocks noGrp="1" noChangeArrowheads="1"/>
          </p:cNvSpPr>
          <p:nvPr>
            <p:ph type="body" idx="1"/>
          </p:nvPr>
        </p:nvSpPr>
        <p:spPr bwMode="auto">
          <a:xfrm>
            <a:off x="939800" y="1905000"/>
            <a:ext cx="7848600" cy="28670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147" name="Rectangle 10"/>
          <p:cNvSpPr>
            <a:spLocks noGrp="1" noChangeArrowheads="1"/>
          </p:cNvSpPr>
          <p:nvPr>
            <p:ph type="title"/>
          </p:nvPr>
        </p:nvSpPr>
        <p:spPr bwMode="auto">
          <a:xfrm>
            <a:off x="863600" y="1295400"/>
            <a:ext cx="7439025"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pic>
        <p:nvPicPr>
          <p:cNvPr id="6148" name="Picture 33" descr="nopr_pp_top_banner"/>
          <p:cNvPicPr>
            <a:picLocks noChangeAspect="1" noChangeArrowheads="1"/>
          </p:cNvPicPr>
          <p:nvPr userDrawn="1"/>
        </p:nvPicPr>
        <p:blipFill>
          <a:blip r:embed="rId5"/>
          <a:srcRect/>
          <a:stretch>
            <a:fillRect/>
          </a:stretch>
        </p:blipFill>
        <p:spPr bwMode="auto">
          <a:xfrm>
            <a:off x="0" y="152400"/>
            <a:ext cx="9144000" cy="768350"/>
          </a:xfrm>
          <a:prstGeom prst="rect">
            <a:avLst/>
          </a:prstGeom>
          <a:noFill/>
          <a:ln w="9525">
            <a:noFill/>
            <a:miter lim="800000"/>
            <a:headEnd/>
            <a:tailEnd/>
          </a:ln>
        </p:spPr>
      </p:pic>
      <p:pic>
        <p:nvPicPr>
          <p:cNvPr id="6149" name="Picture 35" descr="nopr_pp_bottom"/>
          <p:cNvPicPr>
            <a:picLocks noChangeAspect="1" noChangeArrowheads="1"/>
          </p:cNvPicPr>
          <p:nvPr userDrawn="1"/>
        </p:nvPicPr>
        <p:blipFill>
          <a:blip r:embed="rId6"/>
          <a:srcRect/>
          <a:stretch>
            <a:fillRect/>
          </a:stretch>
        </p:blipFill>
        <p:spPr bwMode="auto">
          <a:xfrm>
            <a:off x="0" y="6353175"/>
            <a:ext cx="9144000" cy="504825"/>
          </a:xfrm>
          <a:prstGeom prst="rect">
            <a:avLst/>
          </a:prstGeom>
          <a:noFill/>
          <a:ln w="9525">
            <a:noFill/>
            <a:miter lim="800000"/>
            <a:headEnd/>
            <a:tailEnd/>
          </a:ln>
        </p:spPr>
      </p:pic>
      <p:sp>
        <p:nvSpPr>
          <p:cNvPr id="1060" name="Text Box 36"/>
          <p:cNvSpPr txBox="1">
            <a:spLocks noChangeArrowheads="1"/>
          </p:cNvSpPr>
          <p:nvPr userDrawn="1"/>
        </p:nvSpPr>
        <p:spPr bwMode="auto">
          <a:xfrm>
            <a:off x="76200" y="6400800"/>
            <a:ext cx="533400" cy="457200"/>
          </a:xfrm>
          <a:prstGeom prst="rect">
            <a:avLst/>
          </a:prstGeom>
          <a:noFill/>
          <a:ln w="9525">
            <a:noFill/>
            <a:miter lim="800000"/>
            <a:headEnd/>
            <a:tailEnd/>
          </a:ln>
          <a:effectLst/>
        </p:spPr>
        <p:txBody>
          <a:bodyPr>
            <a:spAutoFit/>
          </a:bodyPr>
          <a:lstStyle/>
          <a:p>
            <a:pPr algn="r" defTabSz="914400" eaLnBrk="0" hangingPunct="0">
              <a:defRPr/>
            </a:pPr>
            <a:endParaRPr lang="en-US">
              <a:solidFill>
                <a:srgbClr val="000000"/>
              </a:solidFill>
              <a:latin typeface="Times" charset="0"/>
              <a:ea typeface="+mn-ea"/>
              <a:cs typeface="+mn-cs"/>
            </a:endParaRPr>
          </a:p>
        </p:txBody>
      </p:sp>
      <p:sp>
        <p:nvSpPr>
          <p:cNvPr id="1061" name="Rectangle 37"/>
          <p:cNvSpPr>
            <a:spLocks noGrp="1" noChangeArrowheads="1"/>
          </p:cNvSpPr>
          <p:nvPr>
            <p:ph type="sldNum" sz="quarter" idx="4"/>
          </p:nvPr>
        </p:nvSpPr>
        <p:spPr bwMode="auto">
          <a:xfrm>
            <a:off x="0" y="6457950"/>
            <a:ext cx="2133600" cy="4000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600" b="1">
                <a:solidFill>
                  <a:srgbClr val="000000"/>
                </a:solidFill>
                <a:effectLst>
                  <a:outerShdw blurRad="38100" dist="38100" dir="2700000" algn="tl">
                    <a:srgbClr val="DDDDDD"/>
                  </a:outerShdw>
                </a:effectLst>
              </a:defRPr>
            </a:lvl1pPr>
          </a:lstStyle>
          <a:p>
            <a:fld id="{EDBD577A-DAA4-144A-AC60-65CE86A12B79}" type="slidenum">
              <a:rPr lang="en-US"/>
              <a:pPr/>
              <a:t>‹#›</a:t>
            </a:fld>
            <a:r>
              <a:rPr lang="en-US"/>
              <a:t> </a:t>
            </a:r>
            <a:r>
              <a:rPr lang="en-US" sz="1000"/>
              <a:t>(3-26-06)</a:t>
            </a:r>
          </a:p>
        </p:txBody>
      </p:sp>
    </p:spTree>
  </p:cSld>
  <p:clrMap bg1="lt1" tx1="dk1" bg2="lt2" tx2="dk2" accent1="accent1" accent2="accent2" accent3="accent3" accent4="accent4" accent5="accent5" accent6="accent6" hlink="hlink" folHlink="folHlink"/>
  <p:sldLayoutIdLst>
    <p:sldLayoutId id="2147484032" r:id="rId1"/>
    <p:sldLayoutId id="2147484033" r:id="rId2"/>
    <p:sldLayoutId id="2147484034" r:id="rId3"/>
  </p:sldLayoutIdLst>
  <p:hf hdr="0" ftr="0" dt="0"/>
  <p:txStyles>
    <p:titleStyle>
      <a:lvl1pPr algn="l" rtl="0" eaLnBrk="0" fontAlgn="base" hangingPunct="0">
        <a:spcBef>
          <a:spcPct val="0"/>
        </a:spcBef>
        <a:spcAft>
          <a:spcPct val="0"/>
        </a:spcAft>
        <a:defRPr sz="2200" b="1">
          <a:solidFill>
            <a:srgbClr val="365180"/>
          </a:solidFill>
          <a:latin typeface="+mj-lt"/>
          <a:ea typeface="+mj-ea"/>
          <a:cs typeface="+mj-cs"/>
        </a:defRPr>
      </a:lvl1pPr>
      <a:lvl2pPr algn="l" rtl="0" eaLnBrk="0" fontAlgn="base" hangingPunct="0">
        <a:spcBef>
          <a:spcPct val="0"/>
        </a:spcBef>
        <a:spcAft>
          <a:spcPct val="0"/>
        </a:spcAft>
        <a:defRPr sz="2200" b="1">
          <a:solidFill>
            <a:srgbClr val="365180"/>
          </a:solidFill>
          <a:latin typeface="Arial" pitchFamily="34" charset="0"/>
        </a:defRPr>
      </a:lvl2pPr>
      <a:lvl3pPr algn="l" rtl="0" eaLnBrk="0" fontAlgn="base" hangingPunct="0">
        <a:spcBef>
          <a:spcPct val="0"/>
        </a:spcBef>
        <a:spcAft>
          <a:spcPct val="0"/>
        </a:spcAft>
        <a:defRPr sz="2200" b="1">
          <a:solidFill>
            <a:srgbClr val="365180"/>
          </a:solidFill>
          <a:latin typeface="Arial" pitchFamily="34" charset="0"/>
        </a:defRPr>
      </a:lvl3pPr>
      <a:lvl4pPr algn="l" rtl="0" eaLnBrk="0" fontAlgn="base" hangingPunct="0">
        <a:spcBef>
          <a:spcPct val="0"/>
        </a:spcBef>
        <a:spcAft>
          <a:spcPct val="0"/>
        </a:spcAft>
        <a:defRPr sz="2200" b="1">
          <a:solidFill>
            <a:srgbClr val="365180"/>
          </a:solidFill>
          <a:latin typeface="Arial" pitchFamily="34" charset="0"/>
        </a:defRPr>
      </a:lvl4pPr>
      <a:lvl5pPr algn="l" rtl="0" eaLnBrk="0" fontAlgn="base" hangingPunct="0">
        <a:spcBef>
          <a:spcPct val="0"/>
        </a:spcBef>
        <a:spcAft>
          <a:spcPct val="0"/>
        </a:spcAft>
        <a:defRPr sz="2200" b="1">
          <a:solidFill>
            <a:srgbClr val="365180"/>
          </a:solidFill>
          <a:latin typeface="Arial" pitchFamily="34" charset="0"/>
        </a:defRPr>
      </a:lvl5pPr>
      <a:lvl6pPr marL="457200" algn="l" rtl="0" eaLnBrk="0" fontAlgn="base" hangingPunct="0">
        <a:spcBef>
          <a:spcPct val="0"/>
        </a:spcBef>
        <a:spcAft>
          <a:spcPct val="0"/>
        </a:spcAft>
        <a:defRPr sz="2200" b="1">
          <a:solidFill>
            <a:srgbClr val="365180"/>
          </a:solidFill>
          <a:latin typeface="Arial" pitchFamily="34" charset="0"/>
        </a:defRPr>
      </a:lvl6pPr>
      <a:lvl7pPr marL="914400" algn="l" rtl="0" eaLnBrk="0" fontAlgn="base" hangingPunct="0">
        <a:spcBef>
          <a:spcPct val="0"/>
        </a:spcBef>
        <a:spcAft>
          <a:spcPct val="0"/>
        </a:spcAft>
        <a:defRPr sz="2200" b="1">
          <a:solidFill>
            <a:srgbClr val="365180"/>
          </a:solidFill>
          <a:latin typeface="Arial" pitchFamily="34" charset="0"/>
        </a:defRPr>
      </a:lvl7pPr>
      <a:lvl8pPr marL="1371600" algn="l" rtl="0" eaLnBrk="0" fontAlgn="base" hangingPunct="0">
        <a:spcBef>
          <a:spcPct val="0"/>
        </a:spcBef>
        <a:spcAft>
          <a:spcPct val="0"/>
        </a:spcAft>
        <a:defRPr sz="2200" b="1">
          <a:solidFill>
            <a:srgbClr val="365180"/>
          </a:solidFill>
          <a:latin typeface="Arial" pitchFamily="34" charset="0"/>
        </a:defRPr>
      </a:lvl8pPr>
      <a:lvl9pPr marL="1828800" algn="l" rtl="0" eaLnBrk="0" fontAlgn="base" hangingPunct="0">
        <a:spcBef>
          <a:spcPct val="0"/>
        </a:spcBef>
        <a:spcAft>
          <a:spcPct val="0"/>
        </a:spcAft>
        <a:defRPr sz="2200" b="1">
          <a:solidFill>
            <a:srgbClr val="365180"/>
          </a:solidFill>
          <a:latin typeface="Arial" pitchFamily="34" charset="0"/>
        </a:defRPr>
      </a:lvl9pPr>
    </p:titleStyle>
    <p:bodyStyle>
      <a:lvl1pPr marL="342900" indent="-342900" algn="l" rtl="0" eaLnBrk="0" fontAlgn="base" hangingPunct="0">
        <a:spcBef>
          <a:spcPct val="20000"/>
        </a:spcBef>
        <a:spcAft>
          <a:spcPct val="0"/>
        </a:spcAft>
        <a:buClr>
          <a:srgbClr val="365180"/>
        </a:buClr>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a:solidFill>
            <a:schemeClr val="tx1"/>
          </a:solidFill>
          <a:latin typeface="Times" charset="0"/>
          <a:ea typeface="ＭＳ Ｐゴシック" charset="-128"/>
        </a:defRPr>
      </a:lvl4pPr>
      <a:lvl5pPr marL="2057400" indent="-228600" algn="l" rtl="0" eaLnBrk="0" fontAlgn="base" hangingPunct="0">
        <a:spcBef>
          <a:spcPct val="20000"/>
        </a:spcBef>
        <a:spcAft>
          <a:spcPct val="0"/>
        </a:spcAft>
        <a:buChar char="»"/>
        <a:defRPr>
          <a:solidFill>
            <a:schemeClr val="tx1"/>
          </a:solidFill>
          <a:latin typeface="Times" charset="0"/>
          <a:ea typeface="ＭＳ Ｐゴシック" charset="-128"/>
        </a:defRPr>
      </a:lvl5pPr>
      <a:lvl6pPr marL="2514600" indent="-228600" algn="l" rtl="0" eaLnBrk="0" fontAlgn="base" hangingPunct="0">
        <a:spcBef>
          <a:spcPct val="20000"/>
        </a:spcBef>
        <a:spcAft>
          <a:spcPct val="0"/>
        </a:spcAft>
        <a:buChar char="»"/>
        <a:defRPr>
          <a:solidFill>
            <a:schemeClr val="tx1"/>
          </a:solidFill>
          <a:latin typeface="Times" charset="0"/>
        </a:defRPr>
      </a:lvl6pPr>
      <a:lvl7pPr marL="2971800" indent="-228600" algn="l" rtl="0" eaLnBrk="0" fontAlgn="base" hangingPunct="0">
        <a:spcBef>
          <a:spcPct val="20000"/>
        </a:spcBef>
        <a:spcAft>
          <a:spcPct val="0"/>
        </a:spcAft>
        <a:buChar char="»"/>
        <a:defRPr>
          <a:solidFill>
            <a:schemeClr val="tx1"/>
          </a:solidFill>
          <a:latin typeface="Times" charset="0"/>
        </a:defRPr>
      </a:lvl7pPr>
      <a:lvl8pPr marL="3429000" indent="-228600" algn="l" rtl="0" eaLnBrk="0" fontAlgn="base" hangingPunct="0">
        <a:spcBef>
          <a:spcPct val="20000"/>
        </a:spcBef>
        <a:spcAft>
          <a:spcPct val="0"/>
        </a:spcAft>
        <a:buChar char="»"/>
        <a:defRPr>
          <a:solidFill>
            <a:schemeClr val="tx1"/>
          </a:solidFill>
          <a:latin typeface="Times" charset="0"/>
        </a:defRPr>
      </a:lvl8pPr>
      <a:lvl9pPr marL="3886200" indent="-228600" algn="l" rtl="0" eaLnBrk="0" fontAlgn="base" hangingPunct="0">
        <a:spcBef>
          <a:spcPct val="20000"/>
        </a:spcBef>
        <a:spcAft>
          <a:spcPct val="0"/>
        </a:spcAft>
        <a:buChar char="»"/>
        <a:defRPr>
          <a:solidFill>
            <a:schemeClr val="tx1"/>
          </a:solidFill>
          <a:latin typeface="Time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slideLayout" Target="../slideLayouts/slideLayout27.xml"/><Relationship Id="rId2"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28.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7.jpeg"/><Relationship Id="rId7" Type="http://schemas.openxmlformats.org/officeDocument/2006/relationships/image" Target="../media/image8.png"/><Relationship Id="rId8" Type="http://schemas.openxmlformats.org/officeDocument/2006/relationships/image" Target="../media/image9.jpeg"/><Relationship Id="rId9" Type="http://schemas.openxmlformats.org/officeDocument/2006/relationships/image" Target="../media/image10.png"/><Relationship Id="rId10" Type="http://schemas.openxmlformats.org/officeDocument/2006/relationships/image" Target="../media/image11.jpeg"/><Relationship Id="rId1" Type="http://schemas.openxmlformats.org/officeDocument/2006/relationships/slideLayout" Target="../slideLayouts/slideLayout21.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5156" name="Rectangle 4"/>
          <p:cNvSpPr>
            <a:spLocks noGrp="1" noChangeArrowheads="1"/>
          </p:cNvSpPr>
          <p:nvPr>
            <p:ph type="ctrTitle"/>
          </p:nvPr>
        </p:nvSpPr>
        <p:spPr>
          <a:xfrm>
            <a:off x="304800" y="2438400"/>
            <a:ext cx="8534400" cy="1828800"/>
          </a:xfrm>
        </p:spPr>
        <p:txBody>
          <a:bodyPr/>
          <a:lstStyle/>
          <a:p>
            <a:pPr algn="ctr"/>
            <a:r>
              <a:rPr lang="en-US" sz="3600" dirty="0">
                <a:solidFill>
                  <a:srgbClr val="344E7C"/>
                </a:solidFill>
                <a:effectLst>
                  <a:outerShdw blurRad="38100" dist="38100" dir="2700000" algn="tl">
                    <a:srgbClr val="DDDDDD"/>
                  </a:outerShdw>
                </a:effectLst>
                <a:ea typeface="ＭＳ Ｐゴシック" charset="-128"/>
                <a:cs typeface="ＭＳ Ｐゴシック" charset="-128"/>
              </a:rPr>
              <a:t>The National Oncologic PET Registry: </a:t>
            </a:r>
            <a:r>
              <a:rPr lang="en-US" sz="4000" dirty="0">
                <a:solidFill>
                  <a:srgbClr val="344E7C"/>
                </a:solidFill>
                <a:effectLst>
                  <a:outerShdw blurRad="38100" dist="38100" dir="2700000" algn="tl">
                    <a:srgbClr val="DDDDDD"/>
                  </a:outerShdw>
                </a:effectLst>
                <a:ea typeface="ＭＳ Ｐゴシック" charset="-128"/>
                <a:cs typeface="ＭＳ Ｐゴシック" charset="-128"/>
              </a:rPr>
              <a:t/>
            </a:r>
            <a:br>
              <a:rPr lang="en-US" sz="4000" dirty="0">
                <a:solidFill>
                  <a:srgbClr val="344E7C"/>
                </a:solidFill>
                <a:effectLst>
                  <a:outerShdw blurRad="38100" dist="38100" dir="2700000" algn="tl">
                    <a:srgbClr val="DDDDDD"/>
                  </a:outerShdw>
                </a:effectLst>
                <a:ea typeface="ＭＳ Ｐゴシック" charset="-128"/>
                <a:cs typeface="ＭＳ Ｐゴシック" charset="-128"/>
              </a:rPr>
            </a:br>
            <a:r>
              <a:rPr lang="en-US" sz="3200" dirty="0">
                <a:solidFill>
                  <a:srgbClr val="344E7C"/>
                </a:solidFill>
                <a:effectLst>
                  <a:outerShdw blurRad="38100" dist="38100" dir="2700000" algn="tl">
                    <a:srgbClr val="DDDDDD"/>
                  </a:outerShdw>
                </a:effectLst>
                <a:ea typeface="ＭＳ Ｐゴシック" charset="-128"/>
                <a:cs typeface="ＭＳ Ｐゴシック" charset="-128"/>
              </a:rPr>
              <a:t>Background and Operational </a:t>
            </a:r>
            <a:r>
              <a:rPr lang="en-US" sz="3200" dirty="0" smtClean="0">
                <a:solidFill>
                  <a:srgbClr val="344E7C"/>
                </a:solidFill>
                <a:effectLst>
                  <a:outerShdw blurRad="38100" dist="38100" dir="2700000" algn="tl">
                    <a:srgbClr val="DDDDDD"/>
                  </a:outerShdw>
                </a:effectLst>
                <a:ea typeface="ＭＳ Ｐゴシック" charset="-128"/>
                <a:cs typeface="ＭＳ Ｐゴシック" charset="-128"/>
              </a:rPr>
              <a:t>Overview</a:t>
            </a:r>
            <a:br>
              <a:rPr lang="en-US" sz="3200" dirty="0" smtClean="0">
                <a:solidFill>
                  <a:srgbClr val="344E7C"/>
                </a:solidFill>
                <a:effectLst>
                  <a:outerShdw blurRad="38100" dist="38100" dir="2700000" algn="tl">
                    <a:srgbClr val="DDDDDD"/>
                  </a:outerShdw>
                </a:effectLst>
                <a:ea typeface="ＭＳ Ｐゴシック" charset="-128"/>
                <a:cs typeface="ＭＳ Ｐゴシック" charset="-128"/>
              </a:rPr>
            </a:br>
            <a:r>
              <a:rPr lang="en-US" sz="3200" dirty="0" smtClean="0">
                <a:solidFill>
                  <a:srgbClr val="344E7C"/>
                </a:solidFill>
                <a:effectLst>
                  <a:outerShdw blurRad="38100" dist="38100" dir="2700000" algn="tl">
                    <a:srgbClr val="DDDDDD"/>
                  </a:outerShdw>
                </a:effectLst>
                <a:ea typeface="ＭＳ Ｐゴシック" charset="-128"/>
                <a:cs typeface="ＭＳ Ｐゴシック" charset="-128"/>
              </a:rPr>
              <a:t/>
            </a:r>
            <a:br>
              <a:rPr lang="en-US" sz="3200" dirty="0" smtClean="0">
                <a:solidFill>
                  <a:srgbClr val="344E7C"/>
                </a:solidFill>
                <a:effectLst>
                  <a:outerShdw blurRad="38100" dist="38100" dir="2700000" algn="tl">
                    <a:srgbClr val="DDDDDD"/>
                  </a:outerShdw>
                </a:effectLst>
                <a:ea typeface="ＭＳ Ｐゴシック" charset="-128"/>
                <a:cs typeface="ＭＳ Ｐゴシック" charset="-128"/>
              </a:rPr>
            </a:br>
            <a:r>
              <a:rPr lang="en-US" sz="2800" dirty="0" smtClean="0">
                <a:solidFill>
                  <a:schemeClr val="tx1"/>
                </a:solidFill>
              </a:rPr>
              <a:t>Barry A. Siegel, M.D.</a:t>
            </a:r>
            <a:br>
              <a:rPr lang="en-US" sz="2800" dirty="0" smtClean="0">
                <a:solidFill>
                  <a:schemeClr val="tx1"/>
                </a:solidFill>
              </a:rPr>
            </a:br>
            <a:r>
              <a:rPr lang="en-US" sz="2800" dirty="0" smtClean="0">
                <a:solidFill>
                  <a:schemeClr val="tx1"/>
                </a:solidFill>
              </a:rPr>
              <a:t>Mallinckrodt Institute of Radiology </a:t>
            </a:r>
            <a:br>
              <a:rPr lang="en-US" sz="2800" dirty="0" smtClean="0">
                <a:solidFill>
                  <a:schemeClr val="tx1"/>
                </a:solidFill>
              </a:rPr>
            </a:br>
            <a:r>
              <a:rPr lang="en-US" sz="2800" dirty="0" smtClean="0">
                <a:solidFill>
                  <a:schemeClr val="tx1"/>
                </a:solidFill>
              </a:rPr>
              <a:t>St. Louis, MO</a:t>
            </a:r>
            <a:r>
              <a:rPr lang="en-US" sz="4000" dirty="0" smtClean="0"/>
              <a:t/>
            </a:r>
            <a:br>
              <a:rPr lang="en-US" sz="4000" dirty="0" smtClean="0"/>
            </a:br>
            <a:endParaRPr lang="en-US" sz="4000" dirty="0">
              <a:solidFill>
                <a:srgbClr val="344E7C"/>
              </a:solidFill>
              <a:effectLst>
                <a:outerShdw blurRad="38100" dist="38100" dir="2700000" algn="tl">
                  <a:srgbClr val="DDDDDD"/>
                </a:outerShdw>
              </a:effectLst>
              <a:ea typeface="ＭＳ Ｐゴシック" charset="-128"/>
              <a:cs typeface="ＭＳ Ｐゴシック" charset="-128"/>
            </a:endParaRPr>
          </a:p>
        </p:txBody>
      </p:sp>
      <p:sp>
        <p:nvSpPr>
          <p:cNvPr id="12291" name="Line 6"/>
          <p:cNvSpPr>
            <a:spLocks noChangeShapeType="1"/>
          </p:cNvSpPr>
          <p:nvPr/>
        </p:nvSpPr>
        <p:spPr bwMode="auto">
          <a:xfrm>
            <a:off x="3581400" y="2971800"/>
            <a:ext cx="1981200" cy="0"/>
          </a:xfrm>
          <a:prstGeom prst="line">
            <a:avLst/>
          </a:prstGeom>
          <a:noFill/>
          <a:ln w="57150">
            <a:solidFill>
              <a:srgbClr val="7290B7"/>
            </a:solidFill>
            <a:round/>
            <a:headEnd/>
            <a:tailEnd/>
          </a:ln>
        </p:spPr>
        <p:txBody>
          <a:bodyPr wrap="none" anchor="ctr">
            <a:prstTxWarp prst="textNoShape">
              <a:avLst/>
            </a:prstTxWarp>
          </a:bodyPr>
          <a:lstStyle/>
          <a:p>
            <a:endParaRPr lang="en-US"/>
          </a:p>
        </p:txBody>
      </p:sp>
      <p:sp>
        <p:nvSpPr>
          <p:cNvPr id="12293" name="Rectangle 11"/>
          <p:cNvSpPr>
            <a:spLocks noChangeArrowheads="1"/>
          </p:cNvSpPr>
          <p:nvPr/>
        </p:nvSpPr>
        <p:spPr bwMode="auto">
          <a:xfrm>
            <a:off x="4470400" y="5243513"/>
            <a:ext cx="184150" cy="457200"/>
          </a:xfrm>
          <a:prstGeom prst="rect">
            <a:avLst/>
          </a:prstGeom>
          <a:noFill/>
          <a:ln w="9525">
            <a:noFill/>
            <a:miter lim="800000"/>
            <a:headEnd/>
            <a:tailEnd/>
          </a:ln>
        </p:spPr>
        <p:txBody>
          <a:bodyPr wrap="none">
            <a:prstTxWarp prst="textNoShape">
              <a:avLst/>
            </a:prstTxWarp>
            <a:spAutoFit/>
          </a:bodyPr>
          <a:lstStyle/>
          <a:p>
            <a:endParaRPr lang="en-US" sz="1800"/>
          </a:p>
        </p:txBody>
      </p:sp>
      <p:pic>
        <p:nvPicPr>
          <p:cNvPr id="12294" name="Picture 4" descr="SCC-4c-comprehensive"/>
          <p:cNvPicPr>
            <a:picLocks noChangeAspect="1" noChangeArrowheads="1"/>
          </p:cNvPicPr>
          <p:nvPr/>
        </p:nvPicPr>
        <p:blipFill>
          <a:blip r:embed="rId3"/>
          <a:srcRect/>
          <a:stretch>
            <a:fillRect/>
          </a:stretch>
        </p:blipFill>
        <p:spPr bwMode="auto">
          <a:xfrm>
            <a:off x="2160588" y="4813300"/>
            <a:ext cx="4822825" cy="1206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1" name="Group 20"/>
          <p:cNvGrpSpPr/>
          <p:nvPr/>
        </p:nvGrpSpPr>
        <p:grpSpPr>
          <a:xfrm>
            <a:off x="304800" y="2057400"/>
            <a:ext cx="8550275" cy="3536950"/>
            <a:chOff x="304800" y="2057400"/>
            <a:chExt cx="8550275" cy="3536950"/>
          </a:xfrm>
        </p:grpSpPr>
        <p:sp>
          <p:nvSpPr>
            <p:cNvPr id="22530" name="Line 4"/>
            <p:cNvSpPr>
              <a:spLocks noChangeShapeType="1"/>
            </p:cNvSpPr>
            <p:nvPr/>
          </p:nvSpPr>
          <p:spPr bwMode="auto">
            <a:xfrm>
              <a:off x="628650" y="3797300"/>
              <a:ext cx="8058150" cy="12700"/>
            </a:xfrm>
            <a:prstGeom prst="line">
              <a:avLst/>
            </a:prstGeom>
            <a:noFill/>
            <a:ln w="95250">
              <a:solidFill>
                <a:srgbClr val="996633"/>
              </a:solidFill>
              <a:prstDash val="sysDot"/>
              <a:round/>
              <a:headEnd/>
              <a:tailEnd type="triangle" w="med" len="med"/>
            </a:ln>
          </p:spPr>
          <p:txBody>
            <a:bodyPr wrap="none" anchor="ctr">
              <a:prstTxWarp prst="textNoShape">
                <a:avLst/>
              </a:prstTxWarp>
            </a:bodyPr>
            <a:lstStyle/>
            <a:p>
              <a:endParaRPr lang="en-US"/>
            </a:p>
          </p:txBody>
        </p:sp>
        <p:sp>
          <p:nvSpPr>
            <p:cNvPr id="561157" name="Text Box 5"/>
            <p:cNvSpPr txBox="1">
              <a:spLocks noChangeArrowheads="1"/>
            </p:cNvSpPr>
            <p:nvPr/>
          </p:nvSpPr>
          <p:spPr bwMode="auto">
            <a:xfrm>
              <a:off x="304800" y="2332038"/>
              <a:ext cx="1885950" cy="666750"/>
            </a:xfrm>
            <a:prstGeom prst="rect">
              <a:avLst/>
            </a:prstGeom>
            <a:solidFill>
              <a:srgbClr val="C0CEFF"/>
            </a:solidFill>
            <a:ln w="25400">
              <a:solidFill>
                <a:srgbClr val="996633"/>
              </a:solidFill>
              <a:miter lim="800000"/>
              <a:headEnd/>
              <a:tailEnd/>
            </a:ln>
            <a:effectLst>
              <a:outerShdw dist="35921" dir="2700000" algn="ctr" rotWithShape="0">
                <a:schemeClr val="bg2"/>
              </a:outerShdw>
            </a:effectLst>
          </p:spPr>
          <p:txBody>
            <a:bodyPr>
              <a:spAutoFit/>
            </a:bodyPr>
            <a:lstStyle/>
            <a:p>
              <a:pPr algn="ctr">
                <a:defRPr/>
              </a:pPr>
              <a:r>
                <a:rPr lang="en-US" sz="1800"/>
                <a:t>Referring MD </a:t>
              </a:r>
            </a:p>
            <a:p>
              <a:pPr algn="ctr">
                <a:defRPr/>
              </a:pPr>
              <a:r>
                <a:rPr lang="en-US" sz="1800"/>
                <a:t>requests PET</a:t>
              </a:r>
            </a:p>
          </p:txBody>
        </p:sp>
        <p:sp>
          <p:nvSpPr>
            <p:cNvPr id="561158" name="Rectangle 6"/>
            <p:cNvSpPr>
              <a:spLocks noChangeArrowheads="1"/>
            </p:cNvSpPr>
            <p:nvPr/>
          </p:nvSpPr>
          <p:spPr bwMode="auto">
            <a:xfrm>
              <a:off x="1436688" y="4622800"/>
              <a:ext cx="1162050" cy="666750"/>
            </a:xfrm>
            <a:prstGeom prst="rect">
              <a:avLst/>
            </a:prstGeom>
            <a:solidFill>
              <a:srgbClr val="C0CEFF"/>
            </a:solidFill>
            <a:ln w="25400">
              <a:solidFill>
                <a:srgbClr val="996633"/>
              </a:solidFill>
              <a:miter lim="800000"/>
              <a:headEnd/>
              <a:tailEnd/>
            </a:ln>
            <a:effectLst>
              <a:outerShdw dist="35921" dir="2700000" algn="ctr" rotWithShape="0">
                <a:schemeClr val="bg2"/>
              </a:outerShdw>
            </a:effectLst>
          </p:spPr>
          <p:txBody>
            <a:bodyPr wrap="none">
              <a:spAutoFit/>
            </a:bodyPr>
            <a:lstStyle/>
            <a:p>
              <a:pPr algn="ctr">
                <a:defRPr/>
              </a:pPr>
              <a:r>
                <a:rPr lang="en-US" sz="1800"/>
                <a:t>Pre-PET </a:t>
              </a:r>
            </a:p>
            <a:p>
              <a:pPr algn="ctr">
                <a:defRPr/>
              </a:pPr>
              <a:r>
                <a:rPr lang="en-US" sz="1800"/>
                <a:t>Form</a:t>
              </a:r>
            </a:p>
          </p:txBody>
        </p:sp>
        <p:sp>
          <p:nvSpPr>
            <p:cNvPr id="561159" name="Rectangle 7"/>
            <p:cNvSpPr>
              <a:spLocks noChangeArrowheads="1"/>
            </p:cNvSpPr>
            <p:nvPr/>
          </p:nvSpPr>
          <p:spPr bwMode="auto">
            <a:xfrm>
              <a:off x="3525838" y="2332038"/>
              <a:ext cx="755650" cy="666750"/>
            </a:xfrm>
            <a:prstGeom prst="rect">
              <a:avLst/>
            </a:prstGeom>
            <a:solidFill>
              <a:srgbClr val="C0CEFF"/>
            </a:solidFill>
            <a:ln w="25400">
              <a:solidFill>
                <a:srgbClr val="996633"/>
              </a:solidFill>
              <a:miter lim="800000"/>
              <a:headEnd/>
              <a:tailEnd/>
            </a:ln>
            <a:effectLst>
              <a:outerShdw dist="35921" dir="2700000" algn="ctr" rotWithShape="0">
                <a:schemeClr val="bg2"/>
              </a:outerShdw>
            </a:effectLst>
          </p:spPr>
          <p:txBody>
            <a:bodyPr wrap="none">
              <a:spAutoFit/>
            </a:bodyPr>
            <a:lstStyle/>
            <a:p>
              <a:pPr algn="ctr">
                <a:defRPr/>
              </a:pPr>
              <a:r>
                <a:rPr lang="en-US" sz="1800"/>
                <a:t>PET</a:t>
              </a:r>
            </a:p>
            <a:p>
              <a:pPr algn="ctr">
                <a:defRPr/>
              </a:pPr>
              <a:r>
                <a:rPr lang="en-US" sz="1800"/>
                <a:t>done</a:t>
              </a:r>
            </a:p>
          </p:txBody>
        </p:sp>
        <p:sp>
          <p:nvSpPr>
            <p:cNvPr id="561160" name="Rectangle 8"/>
            <p:cNvSpPr>
              <a:spLocks noChangeArrowheads="1"/>
            </p:cNvSpPr>
            <p:nvPr/>
          </p:nvSpPr>
          <p:spPr bwMode="auto">
            <a:xfrm>
              <a:off x="4638675" y="2057400"/>
              <a:ext cx="1403350" cy="941388"/>
            </a:xfrm>
            <a:prstGeom prst="rect">
              <a:avLst/>
            </a:prstGeom>
            <a:solidFill>
              <a:srgbClr val="C0CEFF"/>
            </a:solidFill>
            <a:ln w="25400">
              <a:solidFill>
                <a:srgbClr val="996633"/>
              </a:solidFill>
              <a:miter lim="800000"/>
              <a:headEnd/>
              <a:tailEnd/>
            </a:ln>
            <a:effectLst>
              <a:outerShdw dist="35921" dir="2700000" algn="ctr" rotWithShape="0">
                <a:schemeClr val="bg2"/>
              </a:outerShdw>
            </a:effectLst>
          </p:spPr>
          <p:txBody>
            <a:bodyPr wrap="none">
              <a:spAutoFit/>
            </a:bodyPr>
            <a:lstStyle/>
            <a:p>
              <a:pPr algn="ctr">
                <a:defRPr/>
              </a:pPr>
              <a:r>
                <a:rPr lang="en-US" sz="1800"/>
                <a:t>PET </a:t>
              </a:r>
            </a:p>
            <a:p>
              <a:pPr algn="ctr">
                <a:defRPr/>
              </a:pPr>
              <a:r>
                <a:rPr lang="en-US" sz="1800"/>
                <a:t>interpreted</a:t>
              </a:r>
            </a:p>
            <a:p>
              <a:pPr algn="ctr">
                <a:defRPr/>
              </a:pPr>
              <a:r>
                <a:rPr lang="en-US" sz="1800"/>
                <a:t>&amp; reported</a:t>
              </a:r>
            </a:p>
          </p:txBody>
        </p:sp>
        <p:sp>
          <p:nvSpPr>
            <p:cNvPr id="561161" name="Rectangle 9"/>
            <p:cNvSpPr>
              <a:spLocks noChangeArrowheads="1"/>
            </p:cNvSpPr>
            <p:nvPr/>
          </p:nvSpPr>
          <p:spPr bwMode="auto">
            <a:xfrm>
              <a:off x="4724400" y="4622800"/>
              <a:ext cx="1885950" cy="971550"/>
            </a:xfrm>
            <a:prstGeom prst="rect">
              <a:avLst/>
            </a:prstGeom>
            <a:solidFill>
              <a:srgbClr val="C0CEFF"/>
            </a:solidFill>
            <a:ln w="25400">
              <a:solidFill>
                <a:srgbClr val="996633"/>
              </a:solidFill>
              <a:miter lim="800000"/>
              <a:headEnd/>
              <a:tailEnd/>
            </a:ln>
            <a:effectLst>
              <a:outerShdw dist="35921" dir="2700000" algn="ctr" rotWithShape="0">
                <a:schemeClr val="bg2"/>
              </a:outerShdw>
            </a:effectLst>
          </p:spPr>
          <p:txBody>
            <a:bodyPr>
              <a:spAutoFit/>
            </a:bodyPr>
            <a:lstStyle/>
            <a:p>
              <a:pPr algn="ctr">
                <a:defRPr/>
              </a:pPr>
              <a:r>
                <a:rPr lang="en-US" sz="1800"/>
                <a:t>Post-PET</a:t>
              </a:r>
            </a:p>
            <a:p>
              <a:pPr algn="ctr">
                <a:defRPr/>
              </a:pPr>
              <a:r>
                <a:rPr lang="en-US" sz="1800"/>
                <a:t>Form sent, </a:t>
              </a:r>
            </a:p>
            <a:p>
              <a:pPr algn="ctr">
                <a:defRPr/>
              </a:pPr>
              <a:r>
                <a:rPr lang="en-US" sz="1000"/>
                <a:t>including question for referring MD consent</a:t>
              </a:r>
            </a:p>
          </p:txBody>
        </p:sp>
        <p:sp>
          <p:nvSpPr>
            <p:cNvPr id="22536" name="Line 10"/>
            <p:cNvSpPr>
              <a:spLocks noChangeShapeType="1"/>
            </p:cNvSpPr>
            <p:nvPr/>
          </p:nvSpPr>
          <p:spPr bwMode="auto">
            <a:xfrm>
              <a:off x="1247775" y="3111500"/>
              <a:ext cx="0" cy="609600"/>
            </a:xfrm>
            <a:prstGeom prst="line">
              <a:avLst/>
            </a:prstGeom>
            <a:noFill/>
            <a:ln w="76200">
              <a:solidFill>
                <a:schemeClr val="tx2"/>
              </a:solidFill>
              <a:round/>
              <a:headEnd/>
              <a:tailEnd type="triangle" w="med" len="med"/>
            </a:ln>
          </p:spPr>
          <p:txBody>
            <a:bodyPr wrap="none" anchor="ctr">
              <a:prstTxWarp prst="textNoShape">
                <a:avLst/>
              </a:prstTxWarp>
            </a:bodyPr>
            <a:lstStyle/>
            <a:p>
              <a:endParaRPr lang="en-US"/>
            </a:p>
          </p:txBody>
        </p:sp>
        <p:sp>
          <p:nvSpPr>
            <p:cNvPr id="22537" name="Line 11"/>
            <p:cNvSpPr>
              <a:spLocks noChangeShapeType="1"/>
            </p:cNvSpPr>
            <p:nvPr/>
          </p:nvSpPr>
          <p:spPr bwMode="auto">
            <a:xfrm>
              <a:off x="3903663" y="3111500"/>
              <a:ext cx="0" cy="609600"/>
            </a:xfrm>
            <a:prstGeom prst="line">
              <a:avLst/>
            </a:prstGeom>
            <a:noFill/>
            <a:ln w="76200">
              <a:solidFill>
                <a:schemeClr val="tx2"/>
              </a:solidFill>
              <a:round/>
              <a:headEnd/>
              <a:tailEnd type="triangle" w="med" len="med"/>
            </a:ln>
          </p:spPr>
          <p:txBody>
            <a:bodyPr wrap="none" anchor="ctr">
              <a:prstTxWarp prst="textNoShape">
                <a:avLst/>
              </a:prstTxWarp>
            </a:bodyPr>
            <a:lstStyle/>
            <a:p>
              <a:endParaRPr lang="en-US"/>
            </a:p>
          </p:txBody>
        </p:sp>
        <p:sp>
          <p:nvSpPr>
            <p:cNvPr id="22538" name="Line 12"/>
            <p:cNvSpPr>
              <a:spLocks noChangeShapeType="1"/>
            </p:cNvSpPr>
            <p:nvPr/>
          </p:nvSpPr>
          <p:spPr bwMode="auto">
            <a:xfrm>
              <a:off x="5340350" y="3111500"/>
              <a:ext cx="0" cy="609600"/>
            </a:xfrm>
            <a:prstGeom prst="line">
              <a:avLst/>
            </a:prstGeom>
            <a:noFill/>
            <a:ln w="76200">
              <a:solidFill>
                <a:schemeClr val="tx2"/>
              </a:solidFill>
              <a:round/>
              <a:headEnd/>
              <a:tailEnd type="triangle" w="med" len="med"/>
            </a:ln>
          </p:spPr>
          <p:txBody>
            <a:bodyPr wrap="none" anchor="ctr">
              <a:prstTxWarp prst="textNoShape">
                <a:avLst/>
              </a:prstTxWarp>
            </a:bodyPr>
            <a:lstStyle/>
            <a:p>
              <a:endParaRPr lang="en-US"/>
            </a:p>
          </p:txBody>
        </p:sp>
        <p:sp>
          <p:nvSpPr>
            <p:cNvPr id="22539" name="Line 13"/>
            <p:cNvSpPr>
              <a:spLocks noChangeShapeType="1"/>
            </p:cNvSpPr>
            <p:nvPr/>
          </p:nvSpPr>
          <p:spPr bwMode="auto">
            <a:xfrm flipV="1">
              <a:off x="2017713" y="3924300"/>
              <a:ext cx="0" cy="609600"/>
            </a:xfrm>
            <a:prstGeom prst="line">
              <a:avLst/>
            </a:prstGeom>
            <a:noFill/>
            <a:ln w="76200">
              <a:solidFill>
                <a:srgbClr val="FF0000"/>
              </a:solidFill>
              <a:round/>
              <a:headEnd/>
              <a:tailEnd type="triangle" w="med" len="med"/>
            </a:ln>
          </p:spPr>
          <p:txBody>
            <a:bodyPr wrap="none" anchor="ctr">
              <a:prstTxWarp prst="textNoShape">
                <a:avLst/>
              </a:prstTxWarp>
            </a:bodyPr>
            <a:lstStyle/>
            <a:p>
              <a:endParaRPr lang="en-US"/>
            </a:p>
          </p:txBody>
        </p:sp>
        <p:sp>
          <p:nvSpPr>
            <p:cNvPr id="22540" name="Line 14"/>
            <p:cNvSpPr>
              <a:spLocks noChangeShapeType="1"/>
            </p:cNvSpPr>
            <p:nvPr/>
          </p:nvSpPr>
          <p:spPr bwMode="auto">
            <a:xfrm flipV="1">
              <a:off x="5676900" y="3924300"/>
              <a:ext cx="0" cy="609600"/>
            </a:xfrm>
            <a:prstGeom prst="line">
              <a:avLst/>
            </a:prstGeom>
            <a:noFill/>
            <a:ln w="76200">
              <a:solidFill>
                <a:srgbClr val="FF0000"/>
              </a:solidFill>
              <a:round/>
              <a:headEnd/>
              <a:tailEnd type="triangle" w="med" len="med"/>
            </a:ln>
          </p:spPr>
          <p:txBody>
            <a:bodyPr wrap="none" anchor="ctr">
              <a:prstTxWarp prst="textNoShape">
                <a:avLst/>
              </a:prstTxWarp>
            </a:bodyPr>
            <a:lstStyle/>
            <a:p>
              <a:endParaRPr lang="en-US"/>
            </a:p>
          </p:txBody>
        </p:sp>
        <p:sp>
          <p:nvSpPr>
            <p:cNvPr id="22541" name="Line 15"/>
            <p:cNvSpPr>
              <a:spLocks noChangeShapeType="1"/>
            </p:cNvSpPr>
            <p:nvPr/>
          </p:nvSpPr>
          <p:spPr bwMode="auto">
            <a:xfrm flipV="1">
              <a:off x="7851775" y="3924300"/>
              <a:ext cx="0" cy="609600"/>
            </a:xfrm>
            <a:prstGeom prst="line">
              <a:avLst/>
            </a:prstGeom>
            <a:noFill/>
            <a:ln w="76200">
              <a:solidFill>
                <a:srgbClr val="FF0000"/>
              </a:solidFill>
              <a:round/>
              <a:headEnd/>
              <a:tailEnd type="triangle" w="med" len="med"/>
            </a:ln>
          </p:spPr>
          <p:txBody>
            <a:bodyPr wrap="none" anchor="ctr">
              <a:prstTxWarp prst="textNoShape">
                <a:avLst/>
              </a:prstTxWarp>
            </a:bodyPr>
            <a:lstStyle/>
            <a:p>
              <a:endParaRPr lang="en-US"/>
            </a:p>
          </p:txBody>
        </p:sp>
        <p:sp>
          <p:nvSpPr>
            <p:cNvPr id="561168" name="Rectangle 16"/>
            <p:cNvSpPr>
              <a:spLocks noChangeArrowheads="1"/>
            </p:cNvSpPr>
            <p:nvPr/>
          </p:nvSpPr>
          <p:spPr bwMode="auto">
            <a:xfrm>
              <a:off x="6858000" y="4622800"/>
              <a:ext cx="1987550" cy="941388"/>
            </a:xfrm>
            <a:prstGeom prst="rect">
              <a:avLst/>
            </a:prstGeom>
            <a:solidFill>
              <a:srgbClr val="C0CEFF"/>
            </a:solidFill>
            <a:ln w="25400">
              <a:solidFill>
                <a:srgbClr val="996633"/>
              </a:solidFill>
              <a:miter lim="800000"/>
              <a:headEnd/>
              <a:tailEnd/>
            </a:ln>
            <a:effectLst>
              <a:outerShdw dist="35921" dir="2700000" algn="ctr" rotWithShape="0">
                <a:schemeClr val="bg2"/>
              </a:outerShdw>
            </a:effectLst>
          </p:spPr>
          <p:txBody>
            <a:bodyPr wrap="none">
              <a:spAutoFit/>
            </a:bodyPr>
            <a:lstStyle/>
            <a:p>
              <a:pPr algn="ctr">
                <a:defRPr/>
              </a:pPr>
              <a:r>
                <a:rPr lang="en-US" sz="1800"/>
                <a:t>Post-PET Form </a:t>
              </a:r>
            </a:p>
            <a:p>
              <a:pPr algn="ctr">
                <a:defRPr/>
              </a:pPr>
              <a:r>
                <a:rPr lang="en-US" sz="1800"/>
                <a:t>completed.</a:t>
              </a:r>
            </a:p>
            <a:p>
              <a:pPr algn="ctr">
                <a:defRPr/>
              </a:pPr>
              <a:r>
                <a:rPr lang="en-US" sz="1800"/>
                <a:t>Claim submitted</a:t>
              </a:r>
            </a:p>
          </p:txBody>
        </p:sp>
        <p:sp>
          <p:nvSpPr>
            <p:cNvPr id="561169" name="Rectangle 17"/>
            <p:cNvSpPr>
              <a:spLocks noChangeArrowheads="1"/>
            </p:cNvSpPr>
            <p:nvPr/>
          </p:nvSpPr>
          <p:spPr bwMode="auto">
            <a:xfrm>
              <a:off x="7235825" y="2057400"/>
              <a:ext cx="1619250" cy="941388"/>
            </a:xfrm>
            <a:prstGeom prst="rect">
              <a:avLst/>
            </a:prstGeom>
            <a:solidFill>
              <a:srgbClr val="C0CEFF"/>
            </a:solidFill>
            <a:ln w="25400">
              <a:solidFill>
                <a:srgbClr val="996633"/>
              </a:solidFill>
              <a:miter lim="800000"/>
              <a:headEnd/>
              <a:tailEnd/>
            </a:ln>
            <a:effectLst>
              <a:outerShdw dist="35921" dir="2700000" algn="ctr" rotWithShape="0">
                <a:schemeClr val="bg2"/>
              </a:outerShdw>
            </a:effectLst>
          </p:spPr>
          <p:txBody>
            <a:bodyPr wrap="none">
              <a:spAutoFit/>
            </a:bodyPr>
            <a:lstStyle/>
            <a:p>
              <a:pPr algn="ctr">
                <a:defRPr/>
              </a:pPr>
              <a:r>
                <a:rPr lang="en-US" sz="1800"/>
                <a:t>Ongoing</a:t>
              </a:r>
              <a:br>
                <a:rPr lang="en-US" sz="1800"/>
              </a:br>
              <a:r>
                <a:rPr lang="en-US" sz="1800"/>
                <a:t>patient</a:t>
              </a:r>
              <a:br>
                <a:rPr lang="en-US" sz="1800"/>
              </a:br>
              <a:r>
                <a:rPr lang="en-US" sz="1800"/>
                <a:t>management</a:t>
              </a:r>
            </a:p>
          </p:txBody>
        </p:sp>
        <p:sp>
          <p:nvSpPr>
            <p:cNvPr id="22544" name="Line 18"/>
            <p:cNvSpPr>
              <a:spLocks noChangeShapeType="1"/>
            </p:cNvSpPr>
            <p:nvPr/>
          </p:nvSpPr>
          <p:spPr bwMode="auto">
            <a:xfrm>
              <a:off x="8045450" y="3111500"/>
              <a:ext cx="0" cy="609600"/>
            </a:xfrm>
            <a:prstGeom prst="line">
              <a:avLst/>
            </a:prstGeom>
            <a:noFill/>
            <a:ln w="76200">
              <a:solidFill>
                <a:schemeClr val="tx2"/>
              </a:solidFill>
              <a:round/>
              <a:headEnd/>
              <a:tailEnd type="triangle" w="med" len="med"/>
            </a:ln>
          </p:spPr>
          <p:txBody>
            <a:bodyPr wrap="none" anchor="ctr">
              <a:prstTxWarp prst="textNoShape">
                <a:avLst/>
              </a:prstTxWarp>
            </a:bodyPr>
            <a:lstStyle/>
            <a:p>
              <a:endParaRPr lang="en-US"/>
            </a:p>
          </p:txBody>
        </p:sp>
        <p:sp>
          <p:nvSpPr>
            <p:cNvPr id="561172" name="Rectangle 20"/>
            <p:cNvSpPr>
              <a:spLocks noChangeArrowheads="1"/>
            </p:cNvSpPr>
            <p:nvPr/>
          </p:nvSpPr>
          <p:spPr bwMode="auto">
            <a:xfrm>
              <a:off x="2322513" y="2516188"/>
              <a:ext cx="1073150" cy="482600"/>
            </a:xfrm>
            <a:prstGeom prst="rect">
              <a:avLst/>
            </a:prstGeom>
            <a:solidFill>
              <a:srgbClr val="C0CEFF"/>
            </a:solidFill>
            <a:ln w="25400">
              <a:solidFill>
                <a:srgbClr val="996633"/>
              </a:solidFill>
              <a:miter lim="800000"/>
              <a:headEnd/>
              <a:tailEnd/>
            </a:ln>
            <a:effectLst>
              <a:outerShdw dist="35921" dir="2700000" algn="ctr" rotWithShape="0">
                <a:schemeClr val="bg2"/>
              </a:outerShdw>
            </a:effectLst>
          </p:spPr>
          <p:txBody>
            <a:bodyPr wrap="none">
              <a:prstTxWarp prst="textNoShape">
                <a:avLst/>
              </a:prstTxWarp>
              <a:spAutoFit/>
            </a:bodyPr>
            <a:lstStyle/>
            <a:p>
              <a:pPr algn="ctr"/>
              <a:r>
                <a:rPr lang="en-US" sz="1200"/>
                <a:t>Ask patient </a:t>
              </a:r>
            </a:p>
            <a:p>
              <a:pPr algn="ctr"/>
              <a:r>
                <a:rPr lang="en-US" sz="1200"/>
                <a:t>for consent</a:t>
              </a:r>
              <a:endParaRPr lang="en-US" sz="1800"/>
            </a:p>
          </p:txBody>
        </p:sp>
        <p:sp>
          <p:nvSpPr>
            <p:cNvPr id="22547" name="Line 21"/>
            <p:cNvSpPr>
              <a:spLocks noChangeShapeType="1"/>
            </p:cNvSpPr>
            <p:nvPr/>
          </p:nvSpPr>
          <p:spPr bwMode="auto">
            <a:xfrm>
              <a:off x="2859088" y="3111500"/>
              <a:ext cx="0" cy="609600"/>
            </a:xfrm>
            <a:prstGeom prst="line">
              <a:avLst/>
            </a:prstGeom>
            <a:noFill/>
            <a:ln w="76200">
              <a:solidFill>
                <a:schemeClr val="tx2"/>
              </a:solidFill>
              <a:round/>
              <a:headEnd/>
              <a:tailEnd type="triangle" w="med" len="med"/>
            </a:ln>
          </p:spPr>
          <p:txBody>
            <a:bodyPr wrap="none" anchor="ctr">
              <a:prstTxWarp prst="textNoShape">
                <a:avLst/>
              </a:prstTxWarp>
            </a:bodyPr>
            <a:lstStyle/>
            <a:p>
              <a:endParaRPr lang="en-US"/>
            </a:p>
          </p:txBody>
        </p:sp>
      </p:grpSp>
      <p:sp>
        <p:nvSpPr>
          <p:cNvPr id="20" name="Title 19"/>
          <p:cNvSpPr>
            <a:spLocks noGrp="1"/>
          </p:cNvSpPr>
          <p:nvPr>
            <p:ph type="title"/>
          </p:nvPr>
        </p:nvSpPr>
        <p:spPr/>
        <p:txBody>
          <a:bodyPr/>
          <a:lstStyle/>
          <a:p>
            <a:r>
              <a:rPr lang="en-US" sz="2400" dirty="0" smtClean="0"/>
              <a:t>NOPR </a:t>
            </a:r>
            <a:r>
              <a:rPr lang="en-US" sz="2400" dirty="0" smtClean="0"/>
              <a:t>Workflow</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z="2800" dirty="0">
                <a:ea typeface="ＭＳ Ｐゴシック" charset="-128"/>
                <a:cs typeface="ＭＳ Ｐゴシック" charset="-128"/>
              </a:rPr>
              <a:t>Pre-PET Form – 5 Questions</a:t>
            </a:r>
          </a:p>
        </p:txBody>
      </p:sp>
      <p:sp>
        <p:nvSpPr>
          <p:cNvPr id="23555" name="Rectangle 3"/>
          <p:cNvSpPr>
            <a:spLocks noGrp="1" noChangeArrowheads="1"/>
          </p:cNvSpPr>
          <p:nvPr>
            <p:ph type="body" idx="1"/>
          </p:nvPr>
        </p:nvSpPr>
        <p:spPr/>
        <p:txBody>
          <a:bodyPr/>
          <a:lstStyle/>
          <a:p>
            <a:r>
              <a:rPr lang="en-US" sz="2400" dirty="0">
                <a:ea typeface="ＭＳ Ｐゴシック" charset="-128"/>
                <a:cs typeface="ＭＳ Ｐゴシック" charset="-128"/>
              </a:rPr>
              <a:t>Reason for the PET Scan</a:t>
            </a:r>
          </a:p>
          <a:p>
            <a:r>
              <a:rPr lang="en-US" sz="2400" dirty="0">
                <a:ea typeface="ＭＳ Ｐゴシック" charset="-128"/>
                <a:cs typeface="ＭＳ Ｐゴシック" charset="-128"/>
              </a:rPr>
              <a:t>Cancer Site/Type</a:t>
            </a:r>
          </a:p>
          <a:p>
            <a:r>
              <a:rPr lang="en-US" sz="2400" dirty="0">
                <a:ea typeface="ＭＳ Ｐゴシック" charset="-128"/>
                <a:cs typeface="ＭＳ Ｐゴシック" charset="-128"/>
              </a:rPr>
              <a:t>Summary of Disease Stage</a:t>
            </a:r>
          </a:p>
          <a:p>
            <a:pPr lvl="1"/>
            <a:r>
              <a:rPr lang="en-US" sz="2000" dirty="0"/>
              <a:t>NED, Localized, Regional, Metastatic, Unknown</a:t>
            </a:r>
          </a:p>
          <a:p>
            <a:r>
              <a:rPr lang="en-US" sz="2400" dirty="0">
                <a:ea typeface="ＭＳ Ｐゴシック" charset="-128"/>
                <a:cs typeface="ＭＳ Ｐゴシック" charset="-128"/>
              </a:rPr>
              <a:t>Performance Status</a:t>
            </a:r>
          </a:p>
          <a:p>
            <a:pPr lvl="1"/>
            <a:r>
              <a:rPr lang="en-US" sz="2000" dirty="0"/>
              <a:t>Asymptomatic, Symptomatic, Bedridden</a:t>
            </a:r>
          </a:p>
          <a:p>
            <a:r>
              <a:rPr lang="en-US" sz="2400" dirty="0">
                <a:ea typeface="ＭＳ Ｐゴシック" charset="-128"/>
                <a:cs typeface="ＭＳ Ｐゴシック" charset="-128"/>
              </a:rPr>
              <a:t>Intended Patient Management Plan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5"/>
          <p:cNvSpPr>
            <a:spLocks noChangeArrowheads="1"/>
          </p:cNvSpPr>
          <p:nvPr/>
        </p:nvSpPr>
        <p:spPr bwMode="auto">
          <a:xfrm>
            <a:off x="533400" y="2057400"/>
            <a:ext cx="7924800" cy="3552825"/>
          </a:xfrm>
          <a:prstGeom prst="rect">
            <a:avLst/>
          </a:prstGeom>
          <a:solidFill>
            <a:schemeClr val="bg2">
              <a:lumMod val="40000"/>
              <a:lumOff val="60000"/>
            </a:schemeClr>
          </a:solidFill>
          <a:ln w="9525">
            <a:solidFill>
              <a:schemeClr val="tx1"/>
            </a:solidFill>
            <a:miter lim="800000"/>
            <a:headEnd/>
            <a:tailEnd/>
          </a:ln>
        </p:spPr>
        <p:txBody>
          <a:bodyPr wrap="none" anchor="ctr"/>
          <a:lstStyle/>
          <a:p>
            <a:pPr>
              <a:defRPr/>
            </a:pPr>
            <a:endParaRPr lang="en-US">
              <a:latin typeface="Arial" pitchFamily="34" charset="0"/>
              <a:cs typeface="+mn-cs"/>
            </a:endParaRPr>
          </a:p>
        </p:txBody>
      </p:sp>
      <p:sp>
        <p:nvSpPr>
          <p:cNvPr id="25603" name="Rectangle 2"/>
          <p:cNvSpPr>
            <a:spLocks noGrp="1" noChangeArrowheads="1"/>
          </p:cNvSpPr>
          <p:nvPr>
            <p:ph type="title"/>
          </p:nvPr>
        </p:nvSpPr>
        <p:spPr>
          <a:xfrm>
            <a:off x="457200" y="1219200"/>
            <a:ext cx="8077200" cy="609600"/>
          </a:xfrm>
        </p:spPr>
        <p:txBody>
          <a:bodyPr/>
          <a:lstStyle/>
          <a:p>
            <a:r>
              <a:rPr lang="en-US" sz="2800" dirty="0">
                <a:ea typeface="ＭＳ Ｐゴシック" charset="-128"/>
                <a:cs typeface="ＭＳ Ｐゴシック" charset="-128"/>
              </a:rPr>
              <a:t>Pre-PET Form: Intended Patient Management </a:t>
            </a:r>
          </a:p>
        </p:txBody>
      </p:sp>
      <p:sp>
        <p:nvSpPr>
          <p:cNvPr id="25604" name="Rectangle 3"/>
          <p:cNvSpPr>
            <a:spLocks noGrp="1" noChangeArrowheads="1"/>
          </p:cNvSpPr>
          <p:nvPr>
            <p:ph type="body" idx="1"/>
          </p:nvPr>
        </p:nvSpPr>
        <p:spPr>
          <a:xfrm>
            <a:off x="914400" y="2790825"/>
            <a:ext cx="7848600" cy="2867025"/>
          </a:xfrm>
        </p:spPr>
        <p:txBody>
          <a:bodyPr/>
          <a:lstStyle/>
          <a:p>
            <a:pPr>
              <a:buFontTx/>
              <a:buNone/>
            </a:pPr>
            <a:endParaRPr lang="en-US" sz="1800">
              <a:ea typeface="ＭＳ Ｐゴシック" charset="-128"/>
              <a:cs typeface="ＭＳ Ｐゴシック" charset="-128"/>
            </a:endParaRPr>
          </a:p>
        </p:txBody>
      </p:sp>
      <p:sp>
        <p:nvSpPr>
          <p:cNvPr id="25605" name="Text Box 4"/>
          <p:cNvSpPr txBox="1">
            <a:spLocks noChangeArrowheads="1"/>
          </p:cNvSpPr>
          <p:nvPr/>
        </p:nvSpPr>
        <p:spPr bwMode="auto">
          <a:xfrm>
            <a:off x="609600" y="2136775"/>
            <a:ext cx="7391400" cy="701675"/>
          </a:xfrm>
          <a:prstGeom prst="rect">
            <a:avLst/>
          </a:prstGeom>
          <a:noFill/>
          <a:ln w="9525">
            <a:noFill/>
            <a:miter lim="800000"/>
            <a:headEnd/>
            <a:tailEnd/>
          </a:ln>
        </p:spPr>
        <p:txBody>
          <a:bodyPr>
            <a:prstTxWarp prst="textNoShape">
              <a:avLst/>
            </a:prstTxWarp>
            <a:spAutoFit/>
          </a:bodyPr>
          <a:lstStyle/>
          <a:p>
            <a:pPr>
              <a:spcBef>
                <a:spcPct val="50000"/>
              </a:spcBef>
            </a:pPr>
            <a:r>
              <a:rPr lang="en-US" sz="2000"/>
              <a:t>If PET were not available, your current management strategy would be (select one)?</a:t>
            </a:r>
            <a:endParaRPr lang="en-US" sz="2800">
              <a:latin typeface="Times New Roman"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533400" y="1143000"/>
            <a:ext cx="7439025" cy="609600"/>
          </a:xfrm>
        </p:spPr>
        <p:txBody>
          <a:bodyPr/>
          <a:lstStyle/>
          <a:p>
            <a:r>
              <a:rPr lang="en-US" sz="2800" dirty="0">
                <a:ea typeface="ＭＳ Ｐゴシック" charset="-128"/>
                <a:cs typeface="ＭＳ Ｐゴシック" charset="-128"/>
              </a:rPr>
              <a:t>Pre-PET Form: Specific Reason For PET</a:t>
            </a:r>
          </a:p>
        </p:txBody>
      </p:sp>
      <p:sp>
        <p:nvSpPr>
          <p:cNvPr id="24579" name="Rectangle 3"/>
          <p:cNvSpPr>
            <a:spLocks noGrp="1" noChangeArrowheads="1"/>
          </p:cNvSpPr>
          <p:nvPr>
            <p:ph type="body" idx="1"/>
          </p:nvPr>
        </p:nvSpPr>
        <p:spPr>
          <a:xfrm>
            <a:off x="609600" y="1828800"/>
            <a:ext cx="8077200" cy="4419600"/>
          </a:xfrm>
          <a:solidFill>
            <a:schemeClr val="bg2">
              <a:lumMod val="40000"/>
              <a:lumOff val="60000"/>
            </a:schemeClr>
          </a:solidFill>
          <a:ln>
            <a:solidFill>
              <a:schemeClr val="tx1"/>
            </a:solidFill>
          </a:ln>
        </p:spPr>
        <p:txBody>
          <a:bodyPr/>
          <a:lstStyle/>
          <a:p>
            <a:pPr>
              <a:buFontTx/>
              <a:buNone/>
            </a:pPr>
            <a:endParaRPr lang="en-US" sz="1200" u="sng" dirty="0">
              <a:ea typeface="ＭＳ Ｐゴシック" charset="-128"/>
              <a:cs typeface="ＭＳ Ｐゴシック" charset="-128"/>
            </a:endParaRPr>
          </a:p>
          <a:p>
            <a:pPr>
              <a:spcBef>
                <a:spcPts val="600"/>
              </a:spcBef>
              <a:buFont typeface="Wingdings" charset="2"/>
              <a:buChar char="q"/>
            </a:pPr>
            <a:r>
              <a:rPr lang="en-US" sz="1200" u="sng" dirty="0">
                <a:ea typeface="ＭＳ Ｐゴシック" charset="-128"/>
                <a:cs typeface="ＭＳ Ｐゴシック" charset="-128"/>
              </a:rPr>
              <a:t>Diagnosis</a:t>
            </a:r>
          </a:p>
          <a:p>
            <a:pPr lvl="1">
              <a:buFont typeface="Wingdings" charset="2"/>
              <a:buChar char="q"/>
            </a:pPr>
            <a:r>
              <a:rPr lang="en-US" sz="1200" dirty="0"/>
              <a:t>To determine if a suspicious lesion is cancer</a:t>
            </a:r>
          </a:p>
          <a:p>
            <a:pPr lvl="1">
              <a:buFont typeface="Wingdings" charset="2"/>
              <a:buChar char="q"/>
            </a:pPr>
            <a:r>
              <a:rPr lang="en-US" sz="1200" dirty="0"/>
              <a:t>Unknown primary tumor: To detect primary tumor site in patient with confirmed /strongly suspected metastatic disease</a:t>
            </a:r>
          </a:p>
          <a:p>
            <a:pPr lvl="1">
              <a:buFont typeface="Wingdings" charset="2"/>
              <a:buChar char="q"/>
            </a:pPr>
            <a:r>
              <a:rPr lang="en-US" sz="1200" dirty="0"/>
              <a:t>To detect primary site in patient with presumed </a:t>
            </a:r>
            <a:r>
              <a:rPr lang="en-US" sz="1200" dirty="0" err="1"/>
              <a:t>paraneoplastic</a:t>
            </a:r>
            <a:r>
              <a:rPr lang="en-US" sz="1200" dirty="0"/>
              <a:t> syndrome</a:t>
            </a:r>
          </a:p>
          <a:p>
            <a:pPr>
              <a:buFont typeface="Wingdings" charset="2"/>
              <a:buChar char="q"/>
            </a:pPr>
            <a:r>
              <a:rPr lang="en-US" sz="1200" dirty="0">
                <a:ea typeface="ＭＳ Ｐゴシック" charset="-128"/>
                <a:cs typeface="ＭＳ Ｐゴシック" charset="-128"/>
              </a:rPr>
              <a:t>Known Cancer</a:t>
            </a:r>
          </a:p>
          <a:p>
            <a:pPr lvl="1">
              <a:buFont typeface="Wingdings" charset="2"/>
              <a:buChar char="q"/>
            </a:pPr>
            <a:r>
              <a:rPr lang="en-US" sz="1200" u="sng" dirty="0"/>
              <a:t>Initial staging </a:t>
            </a:r>
            <a:r>
              <a:rPr lang="en-US" sz="1200" dirty="0"/>
              <a:t>of </a:t>
            </a:r>
            <a:r>
              <a:rPr lang="en-US" sz="1200" dirty="0" err="1"/>
              <a:t>histologically</a:t>
            </a:r>
            <a:r>
              <a:rPr lang="en-US" sz="1200" dirty="0"/>
              <a:t> confirmed, newly diagnosed cancer</a:t>
            </a:r>
          </a:p>
          <a:p>
            <a:pPr lvl="1">
              <a:buFont typeface="Wingdings" charset="2"/>
              <a:buChar char="q"/>
            </a:pPr>
            <a:r>
              <a:rPr lang="en-US" sz="1200" u="sng" dirty="0"/>
              <a:t>Restaging</a:t>
            </a:r>
            <a:r>
              <a:rPr lang="en-US" sz="1200" dirty="0"/>
              <a:t> after completion of therapy</a:t>
            </a:r>
          </a:p>
          <a:p>
            <a:pPr lvl="1">
              <a:buFont typeface="Wingdings" charset="2"/>
              <a:buChar char="q"/>
            </a:pPr>
            <a:r>
              <a:rPr lang="en-US" sz="1200" u="sng" dirty="0"/>
              <a:t>Suspected</a:t>
            </a:r>
            <a:r>
              <a:rPr lang="en-US" sz="1200" dirty="0"/>
              <a:t> recurrence of a previously treated cancer</a:t>
            </a:r>
          </a:p>
          <a:p>
            <a:pPr>
              <a:spcBef>
                <a:spcPts val="600"/>
              </a:spcBef>
              <a:buFont typeface="Wingdings" charset="2"/>
              <a:buChar char="q"/>
            </a:pPr>
            <a:r>
              <a:rPr lang="en-US" sz="1200" u="sng" dirty="0">
                <a:ea typeface="ＭＳ Ｐゴシック" charset="-128"/>
                <a:cs typeface="ＭＳ Ｐゴシック" charset="-128"/>
              </a:rPr>
              <a:t>Monitoring treatment response </a:t>
            </a:r>
            <a:r>
              <a:rPr lang="en-US" sz="1200" dirty="0">
                <a:ea typeface="ＭＳ Ｐゴシック" charset="-128"/>
                <a:cs typeface="ＭＳ Ｐゴシック" charset="-128"/>
              </a:rPr>
              <a:t>during chemotherapy, radiotherapy, or combined modality </a:t>
            </a:r>
            <a:r>
              <a:rPr lang="en-US" sz="1200" dirty="0" smtClean="0">
                <a:ea typeface="ＭＳ Ｐゴシック" charset="-128"/>
                <a:cs typeface="ＭＳ Ｐゴシック" charset="-128"/>
              </a:rPr>
              <a:t>therapy</a:t>
            </a:r>
          </a:p>
          <a:p>
            <a:pPr>
              <a:buFont typeface="Wingdings" charset="2"/>
              <a:buChar char="q"/>
            </a:pPr>
            <a:r>
              <a:rPr lang="en-US" sz="1200" dirty="0" smtClean="0">
                <a:ea typeface="ＭＳ Ｐゴシック" charset="-128"/>
                <a:cs typeface="ＭＳ Ｐゴシック" charset="-128"/>
              </a:rPr>
              <a:t>Observation (with close follow-up)</a:t>
            </a:r>
          </a:p>
          <a:p>
            <a:pPr>
              <a:buFont typeface="Wingdings" charset="2"/>
              <a:buChar char="q"/>
            </a:pPr>
            <a:r>
              <a:rPr lang="en-US" sz="1200" dirty="0" smtClean="0">
                <a:ea typeface="ＭＳ Ｐゴシック" charset="-128"/>
                <a:cs typeface="ＭＳ Ｐゴシック" charset="-128"/>
              </a:rPr>
              <a:t>Additional imaging (CT, MRI) or other non-invasive diagnostic tests</a:t>
            </a:r>
          </a:p>
          <a:p>
            <a:pPr>
              <a:buFont typeface="Wingdings" charset="2"/>
              <a:buChar char="q"/>
            </a:pPr>
            <a:r>
              <a:rPr lang="en-US" sz="1200" dirty="0" smtClean="0">
                <a:ea typeface="ＭＳ Ｐゴシック" charset="-128"/>
                <a:cs typeface="ＭＳ Ｐゴシック" charset="-128"/>
              </a:rPr>
              <a:t>Tissue biopsy (surgical, </a:t>
            </a:r>
            <a:r>
              <a:rPr lang="en-US" sz="1200" dirty="0" err="1" smtClean="0">
                <a:ea typeface="ＭＳ Ｐゴシック" charset="-128"/>
                <a:cs typeface="ＭＳ Ｐゴシック" charset="-128"/>
              </a:rPr>
              <a:t>percutaneous</a:t>
            </a:r>
            <a:r>
              <a:rPr lang="en-US" sz="1200" dirty="0" smtClean="0">
                <a:ea typeface="ＭＳ Ｐゴシック" charset="-128"/>
                <a:cs typeface="ＭＳ Ｐゴシック" charset="-128"/>
              </a:rPr>
              <a:t>, or endoscopic). </a:t>
            </a:r>
          </a:p>
          <a:p>
            <a:pPr>
              <a:buFont typeface="Wingdings" charset="2"/>
              <a:buChar char="q"/>
            </a:pPr>
            <a:r>
              <a:rPr lang="en-US" sz="1200" dirty="0" smtClean="0">
                <a:ea typeface="ＭＳ Ｐゴシック" charset="-128"/>
                <a:cs typeface="ＭＳ Ｐゴシック" charset="-128"/>
              </a:rPr>
              <a:t>Treatment (if treatment is selected, then also complete the following)</a:t>
            </a:r>
          </a:p>
          <a:p>
            <a:pPr>
              <a:buFontTx/>
              <a:buNone/>
            </a:pPr>
            <a:r>
              <a:rPr lang="en-US" sz="1200" dirty="0" smtClean="0">
                <a:ea typeface="ＭＳ Ｐゴシック" charset="-128"/>
                <a:cs typeface="ＭＳ Ｐゴシック" charset="-128"/>
              </a:rPr>
              <a:t>	    Treatment Goal: </a:t>
            </a:r>
            <a:r>
              <a:rPr lang="en-US" sz="1200" i="1" dirty="0" smtClean="0">
                <a:ea typeface="ＭＳ Ｐゴシック" charset="-128"/>
                <a:cs typeface="ＭＳ Ｐゴシック" charset="-128"/>
              </a:rPr>
              <a:t>(check one)</a:t>
            </a:r>
            <a:r>
              <a:rPr lang="en-US" sz="1200" dirty="0" smtClean="0">
                <a:ea typeface="ＭＳ Ｐゴシック" charset="-128"/>
                <a:cs typeface="ＭＳ Ｐゴシック" charset="-128"/>
              </a:rPr>
              <a:t>  </a:t>
            </a:r>
            <a:r>
              <a:rPr lang="en-US" sz="1200" dirty="0" err="1" smtClean="0">
                <a:ea typeface="ＭＳ Ｐゴシック" charset="-128"/>
                <a:cs typeface="ＭＳ Ｐゴシック" charset="-128"/>
                <a:sym typeface="Wingdings" charset="2"/>
              </a:rPr>
              <a:t></a:t>
            </a:r>
            <a:r>
              <a:rPr lang="en-US" sz="1200" dirty="0" smtClean="0">
                <a:ea typeface="ＭＳ Ｐゴシック" charset="-128"/>
                <a:cs typeface="ＭＳ Ｐゴシック" charset="-128"/>
              </a:rPr>
              <a:t> Curative     </a:t>
            </a:r>
            <a:r>
              <a:rPr lang="en-US" sz="1200" dirty="0" err="1" smtClean="0">
                <a:ea typeface="ＭＳ Ｐゴシック" charset="-128"/>
                <a:cs typeface="ＭＳ Ｐゴシック" charset="-128"/>
                <a:sym typeface="Wingdings" charset="2"/>
              </a:rPr>
              <a:t></a:t>
            </a:r>
            <a:r>
              <a:rPr lang="en-US" sz="1200" dirty="0" smtClean="0">
                <a:ea typeface="ＭＳ Ｐゴシック" charset="-128"/>
                <a:cs typeface="ＭＳ Ｐゴシック" charset="-128"/>
              </a:rPr>
              <a:t>  Palliative</a:t>
            </a:r>
          </a:p>
          <a:p>
            <a:pPr>
              <a:buFontTx/>
              <a:buNone/>
            </a:pPr>
            <a:r>
              <a:rPr lang="en-US" sz="1200" dirty="0" smtClean="0">
                <a:ea typeface="ＭＳ Ｐゴシック" charset="-128"/>
                <a:cs typeface="ＭＳ Ｐゴシック" charset="-128"/>
              </a:rPr>
              <a:t>	    </a:t>
            </a:r>
            <a:r>
              <a:rPr lang="en-US" sz="1200" dirty="0" err="1" smtClean="0">
                <a:ea typeface="ＭＳ Ｐゴシック" charset="-128"/>
                <a:cs typeface="ＭＳ Ｐゴシック" charset="-128"/>
              </a:rPr>
              <a:t>Type(s</a:t>
            </a:r>
            <a:r>
              <a:rPr lang="en-US" sz="1200" dirty="0" smtClean="0">
                <a:ea typeface="ＭＳ Ｐゴシック" charset="-128"/>
                <a:cs typeface="ＭＳ Ｐゴシック" charset="-128"/>
              </a:rPr>
              <a:t>): </a:t>
            </a:r>
            <a:r>
              <a:rPr lang="en-US" sz="1200" i="1" dirty="0" smtClean="0">
                <a:ea typeface="ＭＳ Ｐゴシック" charset="-128"/>
                <a:cs typeface="ＭＳ Ｐゴシック" charset="-128"/>
              </a:rPr>
              <a:t>(check all that apply)</a:t>
            </a:r>
          </a:p>
          <a:p>
            <a:pPr lvl="1"/>
            <a:r>
              <a:rPr lang="en-US" sz="1200" dirty="0" smtClean="0">
                <a:sym typeface="Wingdings" charset="2"/>
              </a:rPr>
              <a:t>	</a:t>
            </a:r>
            <a:r>
              <a:rPr lang="en-US" sz="1200" dirty="0" err="1" smtClean="0">
                <a:sym typeface="Wingdings" charset="2"/>
              </a:rPr>
              <a:t></a:t>
            </a:r>
            <a:r>
              <a:rPr lang="en-US" sz="1200" dirty="0" smtClean="0"/>
              <a:t> Surgical </a:t>
            </a:r>
            <a:r>
              <a:rPr lang="en-US" sz="1200" dirty="0" err="1" smtClean="0">
                <a:sym typeface="Wingdings" charset="2"/>
              </a:rPr>
              <a:t></a:t>
            </a:r>
            <a:r>
              <a:rPr lang="en-US" sz="1200" dirty="0" smtClean="0"/>
              <a:t>  Chemotherapy (including biologic modifiers)</a:t>
            </a:r>
          </a:p>
          <a:p>
            <a:pPr lvl="1"/>
            <a:r>
              <a:rPr lang="en-US" sz="1200" dirty="0" smtClean="0">
                <a:sym typeface="Wingdings" charset="2"/>
              </a:rPr>
              <a:t>	</a:t>
            </a:r>
            <a:r>
              <a:rPr lang="en-US" sz="1200" dirty="0" err="1" smtClean="0">
                <a:sym typeface="Wingdings" charset="2"/>
              </a:rPr>
              <a:t></a:t>
            </a:r>
            <a:r>
              <a:rPr lang="en-US" sz="1200" dirty="0" smtClean="0"/>
              <a:t> Radiation </a:t>
            </a:r>
            <a:r>
              <a:rPr lang="en-US" sz="1200" dirty="0" err="1" smtClean="0">
                <a:sym typeface="Wingdings" charset="2"/>
              </a:rPr>
              <a:t></a:t>
            </a:r>
            <a:r>
              <a:rPr lang="en-US" sz="1200" dirty="0" smtClean="0"/>
              <a:t>  Other </a:t>
            </a:r>
            <a:r>
              <a:rPr lang="en-US" sz="1200" dirty="0" err="1" smtClean="0">
                <a:sym typeface="Wingdings" charset="2"/>
              </a:rPr>
              <a:t></a:t>
            </a:r>
            <a:r>
              <a:rPr lang="en-US" sz="1200" dirty="0" smtClean="0"/>
              <a:t>  Supportive care</a:t>
            </a:r>
          </a:p>
          <a:p>
            <a:pPr>
              <a:buFontTx/>
              <a:buNone/>
            </a:pPr>
            <a:endParaRPr lang="en-US" sz="1200" dirty="0">
              <a:ea typeface="ＭＳ Ｐゴシック" charset="-128"/>
              <a:cs typeface="ＭＳ Ｐゴシック" charset="-128"/>
            </a:endParaRPr>
          </a:p>
        </p:txBody>
      </p:sp>
      <p:sp>
        <p:nvSpPr>
          <p:cNvPr id="5" name="Text Box 4"/>
          <p:cNvSpPr txBox="1">
            <a:spLocks noChangeArrowheads="1"/>
          </p:cNvSpPr>
          <p:nvPr/>
        </p:nvSpPr>
        <p:spPr bwMode="auto">
          <a:xfrm>
            <a:off x="609600" y="1828800"/>
            <a:ext cx="8077200" cy="400050"/>
          </a:xfrm>
          <a:prstGeom prst="rect">
            <a:avLst/>
          </a:prstGeom>
          <a:noFill/>
          <a:ln w="9525">
            <a:noFill/>
            <a:miter lim="800000"/>
            <a:headEnd/>
            <a:tailEnd/>
          </a:ln>
        </p:spPr>
        <p:txBody>
          <a:bodyPr>
            <a:prstTxWarp prst="textNoShape">
              <a:avLst/>
            </a:prstTxWarp>
            <a:spAutoFit/>
          </a:bodyPr>
          <a:lstStyle/>
          <a:p>
            <a:pPr marL="231775" indent="-231775" eaLnBrk="0" hangingPunct="0">
              <a:spcBef>
                <a:spcPct val="50000"/>
              </a:spcBef>
              <a:spcAft>
                <a:spcPts val="600"/>
              </a:spcAft>
              <a:buClr>
                <a:srgbClr val="262699"/>
              </a:buClr>
            </a:pPr>
            <a:r>
              <a:rPr lang="en-US" sz="2000"/>
              <a:t>Check the </a:t>
            </a:r>
            <a:r>
              <a:rPr lang="en-US" sz="2000" u="sng"/>
              <a:t>single best</a:t>
            </a:r>
            <a:r>
              <a:rPr lang="en-US" sz="2000"/>
              <a:t> match for the reason for the PET scan.</a:t>
            </a:r>
            <a:endParaRPr lang="en-US">
              <a:latin typeface="Times New Roman"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4"/>
          <p:cNvSpPr>
            <a:spLocks noGrp="1" noChangeArrowheads="1"/>
          </p:cNvSpPr>
          <p:nvPr>
            <p:ph type="title"/>
          </p:nvPr>
        </p:nvSpPr>
        <p:spPr/>
        <p:txBody>
          <a:bodyPr/>
          <a:lstStyle/>
          <a:p>
            <a:r>
              <a:rPr lang="en-US" sz="2800">
                <a:ea typeface="ＭＳ Ｐゴシック" charset="-128"/>
                <a:cs typeface="ＭＳ Ｐゴシック" charset="-128"/>
              </a:rPr>
              <a:t>Post-PET Form – 4 to 7 Questions</a:t>
            </a:r>
          </a:p>
        </p:txBody>
      </p:sp>
      <p:sp>
        <p:nvSpPr>
          <p:cNvPr id="26627" name="Rectangle 5"/>
          <p:cNvSpPr>
            <a:spLocks noGrp="1" noChangeArrowheads="1"/>
          </p:cNvSpPr>
          <p:nvPr>
            <p:ph type="body" idx="1"/>
          </p:nvPr>
        </p:nvSpPr>
        <p:spPr>
          <a:xfrm>
            <a:off x="939800" y="1905000"/>
            <a:ext cx="7848600" cy="3505200"/>
          </a:xfrm>
        </p:spPr>
        <p:txBody>
          <a:bodyPr/>
          <a:lstStyle/>
          <a:p>
            <a:pPr>
              <a:spcBef>
                <a:spcPts val="1800"/>
              </a:spcBef>
            </a:pPr>
            <a:r>
              <a:rPr lang="en-US" sz="2400" dirty="0">
                <a:ea typeface="ＭＳ Ｐゴシック" charset="-128"/>
                <a:cs typeface="ＭＳ Ｐゴシック" charset="-128"/>
              </a:rPr>
              <a:t>Questions customized by specific indication for PET </a:t>
            </a:r>
          </a:p>
          <a:p>
            <a:pPr>
              <a:spcBef>
                <a:spcPts val="1800"/>
              </a:spcBef>
            </a:pPr>
            <a:r>
              <a:rPr lang="en-US" sz="2400" dirty="0">
                <a:ea typeface="ＭＳ Ｐゴシック" charset="-128"/>
                <a:cs typeface="ＭＳ Ｐゴシック" charset="-128"/>
              </a:rPr>
              <a:t>Yes or no answer for majority</a:t>
            </a:r>
          </a:p>
          <a:p>
            <a:pPr>
              <a:spcBef>
                <a:spcPts val="1800"/>
              </a:spcBef>
            </a:pPr>
            <a:r>
              <a:rPr lang="en-US" sz="2400" dirty="0">
                <a:ea typeface="ＭＳ Ｐゴシック" charset="-128"/>
                <a:cs typeface="ＭＳ Ｐゴシック" charset="-128"/>
              </a:rPr>
              <a:t>Two questions repeated from the Pre-PET Form</a:t>
            </a:r>
          </a:p>
          <a:p>
            <a:pPr lvl="1">
              <a:spcBef>
                <a:spcPts val="1800"/>
              </a:spcBef>
            </a:pPr>
            <a:r>
              <a:rPr lang="en-US" sz="2000" dirty="0"/>
              <a:t>Intended Patient Management Plan</a:t>
            </a:r>
          </a:p>
          <a:p>
            <a:pPr lvl="1">
              <a:spcBef>
                <a:spcPts val="1800"/>
              </a:spcBef>
            </a:pPr>
            <a:r>
              <a:rPr lang="en-US" sz="2000" dirty="0"/>
              <a:t>Planned Cancer Care Provider</a:t>
            </a:r>
          </a:p>
          <a:p>
            <a:pPr>
              <a:spcBef>
                <a:spcPts val="1800"/>
              </a:spcBef>
            </a:pPr>
            <a:r>
              <a:rPr lang="en-US" sz="2400" dirty="0">
                <a:ea typeface="ＭＳ Ｐゴシック" charset="-128"/>
                <a:cs typeface="ＭＳ Ｐゴシック" charset="-128"/>
              </a:rPr>
              <a:t>Referring physician consent</a:t>
            </a:r>
          </a:p>
          <a:p>
            <a:pPr>
              <a:spcBef>
                <a:spcPts val="1800"/>
              </a:spcBef>
              <a:buFontTx/>
              <a:buNone/>
            </a:pPr>
            <a:endParaRPr lang="en-US" sz="2400" dirty="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28575" y="1295400"/>
            <a:ext cx="7439025" cy="609600"/>
          </a:xfrm>
        </p:spPr>
        <p:txBody>
          <a:bodyPr/>
          <a:lstStyle/>
          <a:p>
            <a:r>
              <a:rPr lang="en-US" dirty="0"/>
              <a:t>NOPR Web Site</a:t>
            </a:r>
          </a:p>
        </p:txBody>
      </p:sp>
      <p:sp>
        <p:nvSpPr>
          <p:cNvPr id="27651" name="Rectangle 3"/>
          <p:cNvSpPr>
            <a:spLocks noGrp="1" noChangeArrowheads="1"/>
          </p:cNvSpPr>
          <p:nvPr>
            <p:ph type="body" idx="1"/>
          </p:nvPr>
        </p:nvSpPr>
        <p:spPr>
          <a:xfrm>
            <a:off x="104775" y="1933575"/>
            <a:ext cx="3632200" cy="3552825"/>
          </a:xfrm>
        </p:spPr>
        <p:txBody>
          <a:bodyPr/>
          <a:lstStyle/>
          <a:p>
            <a:pPr>
              <a:lnSpc>
                <a:spcPct val="90000"/>
              </a:lnSpc>
            </a:pPr>
            <a:r>
              <a:rPr lang="en-US" sz="1800" dirty="0"/>
              <a:t>Information for </a:t>
            </a:r>
          </a:p>
          <a:p>
            <a:pPr lvl="1">
              <a:lnSpc>
                <a:spcPct val="90000"/>
              </a:lnSpc>
            </a:pPr>
            <a:r>
              <a:rPr lang="en-US" sz="1600" dirty="0"/>
              <a:t>PET Facilities</a:t>
            </a:r>
          </a:p>
          <a:p>
            <a:pPr lvl="1">
              <a:lnSpc>
                <a:spcPct val="90000"/>
              </a:lnSpc>
            </a:pPr>
            <a:r>
              <a:rPr lang="en-US" sz="1600" dirty="0"/>
              <a:t>Referring Physicians</a:t>
            </a:r>
          </a:p>
          <a:p>
            <a:pPr lvl="1">
              <a:lnSpc>
                <a:spcPct val="90000"/>
              </a:lnSpc>
            </a:pPr>
            <a:r>
              <a:rPr lang="en-US" sz="1600" dirty="0"/>
              <a:t>Patients</a:t>
            </a:r>
          </a:p>
          <a:p>
            <a:pPr>
              <a:lnSpc>
                <a:spcPct val="90000"/>
              </a:lnSpc>
            </a:pPr>
            <a:r>
              <a:rPr lang="en-US" sz="1800" dirty="0"/>
              <a:t>Blank Forms</a:t>
            </a:r>
          </a:p>
          <a:p>
            <a:pPr>
              <a:lnSpc>
                <a:spcPct val="90000"/>
              </a:lnSpc>
            </a:pPr>
            <a:r>
              <a:rPr lang="en-US" sz="1800" dirty="0"/>
              <a:t>Register PET Facilities</a:t>
            </a:r>
          </a:p>
          <a:p>
            <a:pPr>
              <a:lnSpc>
                <a:spcPct val="90000"/>
              </a:lnSpc>
            </a:pPr>
            <a:r>
              <a:rPr lang="en-US" sz="1800" dirty="0"/>
              <a:t>Register Patients</a:t>
            </a:r>
          </a:p>
          <a:p>
            <a:pPr>
              <a:lnSpc>
                <a:spcPct val="90000"/>
              </a:lnSpc>
            </a:pPr>
            <a:r>
              <a:rPr lang="en-US" sz="1800" dirty="0"/>
              <a:t>Data Entry</a:t>
            </a:r>
          </a:p>
          <a:p>
            <a:pPr>
              <a:lnSpc>
                <a:spcPct val="90000"/>
              </a:lnSpc>
            </a:pPr>
            <a:r>
              <a:rPr lang="en-US" sz="1800" dirty="0"/>
              <a:t>PET Facility Tools</a:t>
            </a:r>
          </a:p>
          <a:p>
            <a:pPr lvl="1">
              <a:lnSpc>
                <a:spcPct val="90000"/>
              </a:lnSpc>
            </a:pPr>
            <a:r>
              <a:rPr lang="en-US" sz="1600" dirty="0"/>
              <a:t>Case Status Reports</a:t>
            </a:r>
          </a:p>
          <a:p>
            <a:pPr lvl="1">
              <a:lnSpc>
                <a:spcPct val="90000"/>
              </a:lnSpc>
            </a:pPr>
            <a:r>
              <a:rPr lang="en-US" sz="1600" dirty="0"/>
              <a:t>Account Balance</a:t>
            </a:r>
          </a:p>
          <a:p>
            <a:pPr lvl="1">
              <a:lnSpc>
                <a:spcPct val="90000"/>
              </a:lnSpc>
            </a:pPr>
            <a:r>
              <a:rPr lang="en-US" sz="1600" dirty="0"/>
              <a:t>Fund Account by Credit Card</a:t>
            </a:r>
          </a:p>
        </p:txBody>
      </p:sp>
      <p:pic>
        <p:nvPicPr>
          <p:cNvPr id="180231" name="Picture 7"/>
          <p:cNvPicPr>
            <a:picLocks noChangeAspect="1" noChangeArrowheads="1"/>
          </p:cNvPicPr>
          <p:nvPr/>
        </p:nvPicPr>
        <p:blipFill>
          <a:blip r:embed="rId3"/>
          <a:srcRect/>
          <a:stretch>
            <a:fillRect/>
          </a:stretch>
        </p:blipFill>
        <p:spPr bwMode="auto">
          <a:xfrm>
            <a:off x="3575050" y="1143000"/>
            <a:ext cx="5492750" cy="3871913"/>
          </a:xfrm>
          <a:prstGeom prst="rect">
            <a:avLst/>
          </a:prstGeom>
          <a:noFill/>
          <a:ln w="9525">
            <a:solidFill>
              <a:schemeClr val="tx1"/>
            </a:solidFill>
            <a:miter lim="800000"/>
            <a:headEnd/>
            <a:tailEnd/>
          </a:ln>
          <a:effectLst>
            <a:outerShdw dist="35921" dir="2700000" algn="ctr" rotWithShape="0">
              <a:schemeClr val="bg2"/>
            </a:outerShdw>
          </a:effectLst>
        </p:spPr>
      </p:pic>
      <p:sp>
        <p:nvSpPr>
          <p:cNvPr id="27653" name="TextBox 5"/>
          <p:cNvSpPr txBox="1">
            <a:spLocks noChangeArrowheads="1"/>
          </p:cNvSpPr>
          <p:nvPr/>
        </p:nvSpPr>
        <p:spPr bwMode="auto">
          <a:xfrm>
            <a:off x="4187825" y="5181600"/>
            <a:ext cx="4267200" cy="457200"/>
          </a:xfrm>
          <a:prstGeom prst="rect">
            <a:avLst/>
          </a:prstGeom>
          <a:noFill/>
          <a:ln w="9525">
            <a:noFill/>
            <a:miter lim="800000"/>
            <a:headEnd/>
            <a:tailEnd/>
          </a:ln>
        </p:spPr>
        <p:txBody>
          <a:bodyPr>
            <a:prstTxWarp prst="textNoShape">
              <a:avLst/>
            </a:prstTxWarp>
            <a:spAutoFit/>
          </a:bodyPr>
          <a:lstStyle/>
          <a:p>
            <a:pPr algn="ctr"/>
            <a:r>
              <a:rPr lang="en-US" b="1">
                <a:solidFill>
                  <a:srgbClr val="FF0000"/>
                </a:solidFill>
              </a:rPr>
              <a:t>March 2006</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381000" y="1600200"/>
            <a:ext cx="1600200" cy="609600"/>
          </a:xfrm>
        </p:spPr>
        <p:txBody>
          <a:bodyPr/>
          <a:lstStyle/>
          <a:p>
            <a:r>
              <a:rPr lang="en-US" dirty="0"/>
              <a:t>Pre-PET Web Form</a:t>
            </a:r>
          </a:p>
        </p:txBody>
      </p:sp>
      <p:grpSp>
        <p:nvGrpSpPr>
          <p:cNvPr id="9" name="Group 8"/>
          <p:cNvGrpSpPr/>
          <p:nvPr/>
        </p:nvGrpSpPr>
        <p:grpSpPr>
          <a:xfrm>
            <a:off x="2079625" y="1066800"/>
            <a:ext cx="6403975" cy="5078413"/>
            <a:chOff x="2079625" y="1066800"/>
            <a:chExt cx="6403975" cy="5078413"/>
          </a:xfrm>
        </p:grpSpPr>
        <p:pic>
          <p:nvPicPr>
            <p:cNvPr id="28674" name="Picture 12"/>
            <p:cNvPicPr>
              <a:picLocks noChangeAspect="1" noChangeArrowheads="1"/>
            </p:cNvPicPr>
            <p:nvPr/>
          </p:nvPicPr>
          <p:blipFill>
            <a:blip r:embed="rId3"/>
            <a:srcRect/>
            <a:stretch>
              <a:fillRect/>
            </a:stretch>
          </p:blipFill>
          <p:spPr bwMode="auto">
            <a:xfrm>
              <a:off x="2114550" y="3575050"/>
              <a:ext cx="5734050" cy="1250950"/>
            </a:xfrm>
            <a:prstGeom prst="rect">
              <a:avLst/>
            </a:prstGeom>
            <a:noFill/>
            <a:ln w="9525">
              <a:noFill/>
              <a:miter lim="800000"/>
              <a:headEnd/>
              <a:tailEnd/>
            </a:ln>
          </p:spPr>
        </p:pic>
        <p:pic>
          <p:nvPicPr>
            <p:cNvPr id="28676" name="Picture 6"/>
            <p:cNvPicPr>
              <a:picLocks noChangeAspect="1" noChangeArrowheads="1"/>
            </p:cNvPicPr>
            <p:nvPr/>
          </p:nvPicPr>
          <p:blipFill>
            <a:blip r:embed="rId4"/>
            <a:srcRect l="1392" b="2779"/>
            <a:stretch>
              <a:fillRect/>
            </a:stretch>
          </p:blipFill>
          <p:spPr bwMode="auto">
            <a:xfrm>
              <a:off x="2079625" y="1066800"/>
              <a:ext cx="6376988" cy="2362200"/>
            </a:xfrm>
            <a:prstGeom prst="rect">
              <a:avLst/>
            </a:prstGeom>
            <a:noFill/>
            <a:ln w="9525">
              <a:noFill/>
              <a:miter lim="800000"/>
              <a:headEnd/>
              <a:tailEnd/>
            </a:ln>
          </p:spPr>
        </p:pic>
        <p:pic>
          <p:nvPicPr>
            <p:cNvPr id="28677" name="Picture 8"/>
            <p:cNvPicPr>
              <a:picLocks noChangeAspect="1" noChangeArrowheads="1"/>
            </p:cNvPicPr>
            <p:nvPr/>
          </p:nvPicPr>
          <p:blipFill>
            <a:blip r:embed="rId5"/>
            <a:srcRect l="443" b="58708"/>
            <a:stretch>
              <a:fillRect/>
            </a:stretch>
          </p:blipFill>
          <p:spPr bwMode="auto">
            <a:xfrm>
              <a:off x="2112963" y="4876800"/>
              <a:ext cx="6370637" cy="1268413"/>
            </a:xfrm>
            <a:prstGeom prst="rect">
              <a:avLst/>
            </a:prstGeom>
            <a:noFill/>
            <a:ln w="9525">
              <a:noFill/>
              <a:miter lim="800000"/>
              <a:headEnd/>
              <a:tailEnd/>
            </a:ln>
          </p:spPr>
        </p:pic>
      </p:grpSp>
      <p:sp>
        <p:nvSpPr>
          <p:cNvPr id="185354" name="Rectangle 10"/>
          <p:cNvSpPr>
            <a:spLocks noChangeArrowheads="1"/>
          </p:cNvSpPr>
          <p:nvPr/>
        </p:nvSpPr>
        <p:spPr bwMode="auto">
          <a:xfrm>
            <a:off x="2120900" y="3638550"/>
            <a:ext cx="76200" cy="76200"/>
          </a:xfrm>
          <a:prstGeom prst="rect">
            <a:avLst/>
          </a:prstGeom>
          <a:solidFill>
            <a:schemeClr val="bg1"/>
          </a:solidFill>
          <a:ln w="9525">
            <a:solidFill>
              <a:schemeClr val="bg1"/>
            </a:solidFill>
            <a:miter lim="800000"/>
            <a:headEnd/>
            <a:tailEnd/>
          </a:ln>
          <a:effectLst/>
        </p:spPr>
        <p:txBody>
          <a:bodyPr wrap="none" anchor="ctr"/>
          <a:lstStyle/>
          <a:p>
            <a:pPr algn="r" defTabSz="914400" eaLnBrk="0" hangingPunct="0">
              <a:defRPr/>
            </a:pPr>
            <a:endParaRPr lang="en-US">
              <a:solidFill>
                <a:srgbClr val="000000"/>
              </a:solidFill>
              <a:latin typeface="Times" charset="0"/>
              <a:ea typeface="+mn-ea"/>
              <a:cs typeface="+mn-cs"/>
            </a:endParaRPr>
          </a:p>
        </p:txBody>
      </p:sp>
      <p:sp>
        <p:nvSpPr>
          <p:cNvPr id="185353" name="Text Box 9"/>
          <p:cNvSpPr txBox="1">
            <a:spLocks noChangeArrowheads="1"/>
          </p:cNvSpPr>
          <p:nvPr/>
        </p:nvSpPr>
        <p:spPr bwMode="auto">
          <a:xfrm>
            <a:off x="1981200" y="3562350"/>
            <a:ext cx="317500" cy="214313"/>
          </a:xfrm>
          <a:prstGeom prst="rect">
            <a:avLst/>
          </a:prstGeom>
          <a:noFill/>
          <a:ln w="9525">
            <a:noFill/>
            <a:miter lim="800000"/>
            <a:headEnd/>
            <a:tailEnd/>
          </a:ln>
          <a:effectLst/>
        </p:spPr>
        <p:txBody>
          <a:bodyPr>
            <a:prstTxWarp prst="textNoShape">
              <a:avLst/>
            </a:prstTxWarp>
            <a:spAutoFit/>
          </a:bodyPr>
          <a:lstStyle/>
          <a:p>
            <a:pPr algn="r" defTabSz="914400" eaLnBrk="0" hangingPunct="0">
              <a:spcBef>
                <a:spcPct val="50000"/>
              </a:spcBef>
            </a:pPr>
            <a:r>
              <a:rPr lang="en-US" sz="800" b="1">
                <a:solidFill>
                  <a:srgbClr val="000000"/>
                </a:solidFill>
              </a:rPr>
              <a:t>2.</a:t>
            </a:r>
            <a:endParaRPr lang="en-US" sz="800" i="1">
              <a:solidFill>
                <a:srgbClr val="000000"/>
              </a:solidFill>
              <a:latin typeface="Times" charset="0"/>
            </a:endParaRPr>
          </a:p>
        </p:txBody>
      </p:sp>
      <p:sp>
        <p:nvSpPr>
          <p:cNvPr id="185355" name="Text Box 11"/>
          <p:cNvSpPr txBox="1">
            <a:spLocks noChangeArrowheads="1"/>
          </p:cNvSpPr>
          <p:nvPr/>
        </p:nvSpPr>
        <p:spPr bwMode="auto">
          <a:xfrm>
            <a:off x="3886200" y="4267200"/>
            <a:ext cx="3429000" cy="274638"/>
          </a:xfrm>
          <a:prstGeom prst="rect">
            <a:avLst/>
          </a:prstGeom>
          <a:noFill/>
          <a:ln w="9525">
            <a:noFill/>
            <a:miter lim="800000"/>
            <a:headEnd/>
            <a:tailEnd/>
          </a:ln>
          <a:effectLst/>
        </p:spPr>
        <p:txBody>
          <a:bodyPr>
            <a:prstTxWarp prst="textNoShape">
              <a:avLst/>
            </a:prstTxWarp>
            <a:spAutoFit/>
          </a:bodyPr>
          <a:lstStyle/>
          <a:p>
            <a:pPr defTabSz="914400" eaLnBrk="0" hangingPunct="0">
              <a:spcBef>
                <a:spcPct val="50000"/>
              </a:spcBef>
            </a:pPr>
            <a:r>
              <a:rPr lang="en-US" sz="1200" b="1" i="1">
                <a:solidFill>
                  <a:srgbClr val="000000"/>
                </a:solidFill>
              </a:rPr>
              <a:t>42 Primary and Metastatic Sites Listed</a:t>
            </a:r>
            <a:endParaRPr lang="en-US" i="1">
              <a:solidFill>
                <a:srgbClr val="000000"/>
              </a:solidFill>
              <a:latin typeface="Times"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a:xfrm>
            <a:off x="609600" y="1371600"/>
            <a:ext cx="1574800" cy="990600"/>
          </a:xfrm>
        </p:spPr>
        <p:txBody>
          <a:bodyPr/>
          <a:lstStyle/>
          <a:p>
            <a:r>
              <a:rPr lang="en-US" dirty="0"/>
              <a:t>Pre-PET Web Form </a:t>
            </a:r>
            <a:r>
              <a:rPr lang="en-US" sz="1600" i="1" dirty="0"/>
              <a:t>continued</a:t>
            </a:r>
            <a:endParaRPr lang="en-US" dirty="0"/>
          </a:p>
        </p:txBody>
      </p:sp>
      <p:pic>
        <p:nvPicPr>
          <p:cNvPr id="29700" name="Picture 6"/>
          <p:cNvPicPr>
            <a:picLocks noChangeAspect="1" noChangeArrowheads="1"/>
          </p:cNvPicPr>
          <p:nvPr/>
        </p:nvPicPr>
        <p:blipFill>
          <a:blip r:embed="rId3"/>
          <a:srcRect t="35208" b="59071"/>
          <a:stretch>
            <a:fillRect/>
          </a:stretch>
        </p:blipFill>
        <p:spPr bwMode="auto">
          <a:xfrm>
            <a:off x="2486025" y="3929063"/>
            <a:ext cx="4752975" cy="185737"/>
          </a:xfrm>
          <a:prstGeom prst="rect">
            <a:avLst/>
          </a:prstGeom>
          <a:noFill/>
          <a:ln w="9525">
            <a:noFill/>
            <a:miter lim="800000"/>
            <a:headEnd/>
            <a:tailEnd/>
          </a:ln>
        </p:spPr>
      </p:pic>
      <p:grpSp>
        <p:nvGrpSpPr>
          <p:cNvPr id="8" name="Group 7"/>
          <p:cNvGrpSpPr/>
          <p:nvPr/>
        </p:nvGrpSpPr>
        <p:grpSpPr>
          <a:xfrm>
            <a:off x="2387600" y="1203325"/>
            <a:ext cx="5308600" cy="4587875"/>
            <a:chOff x="2387600" y="1203325"/>
            <a:chExt cx="5308600" cy="4587875"/>
          </a:xfrm>
        </p:grpSpPr>
        <p:pic>
          <p:nvPicPr>
            <p:cNvPr id="29698" name="Picture 9"/>
            <p:cNvPicPr>
              <a:picLocks noChangeAspect="1" noChangeArrowheads="1"/>
            </p:cNvPicPr>
            <p:nvPr/>
          </p:nvPicPr>
          <p:blipFill>
            <a:blip r:embed="rId3"/>
            <a:srcRect l="676" t="91855" r="73676"/>
            <a:stretch>
              <a:fillRect/>
            </a:stretch>
          </p:blipFill>
          <p:spPr bwMode="auto">
            <a:xfrm>
              <a:off x="2971800" y="5526088"/>
              <a:ext cx="1219200" cy="265112"/>
            </a:xfrm>
            <a:prstGeom prst="rect">
              <a:avLst/>
            </a:prstGeom>
            <a:noFill/>
            <a:ln w="9525">
              <a:noFill/>
              <a:miter lim="800000"/>
              <a:headEnd/>
              <a:tailEnd/>
            </a:ln>
          </p:spPr>
        </p:pic>
        <p:pic>
          <p:nvPicPr>
            <p:cNvPr id="29701" name="Picture 8"/>
            <p:cNvPicPr>
              <a:picLocks noChangeAspect="1" noChangeArrowheads="1"/>
            </p:cNvPicPr>
            <p:nvPr/>
          </p:nvPicPr>
          <p:blipFill>
            <a:blip r:embed="rId3"/>
            <a:srcRect l="676" t="56618" b="10889"/>
            <a:stretch>
              <a:fillRect/>
            </a:stretch>
          </p:blipFill>
          <p:spPr bwMode="auto">
            <a:xfrm>
              <a:off x="2822575" y="4572000"/>
              <a:ext cx="4721225" cy="1054100"/>
            </a:xfrm>
            <a:prstGeom prst="rect">
              <a:avLst/>
            </a:prstGeom>
            <a:noFill/>
            <a:ln w="9525">
              <a:noFill/>
              <a:miter lim="800000"/>
              <a:headEnd/>
              <a:tailEnd/>
            </a:ln>
          </p:spPr>
        </p:pic>
        <p:pic>
          <p:nvPicPr>
            <p:cNvPr id="29702" name="Picture 10"/>
            <p:cNvPicPr>
              <a:picLocks noChangeAspect="1" noChangeArrowheads="1"/>
            </p:cNvPicPr>
            <p:nvPr/>
          </p:nvPicPr>
          <p:blipFill>
            <a:blip r:embed="rId4"/>
            <a:srcRect l="493" b="41319"/>
            <a:stretch>
              <a:fillRect/>
            </a:stretch>
          </p:blipFill>
          <p:spPr bwMode="auto">
            <a:xfrm>
              <a:off x="2387600" y="1203325"/>
              <a:ext cx="5308600" cy="2989263"/>
            </a:xfrm>
            <a:prstGeom prst="rect">
              <a:avLst/>
            </a:prstGeom>
            <a:noFill/>
            <a:ln w="9525">
              <a:noFill/>
              <a:miter lim="800000"/>
              <a:headEnd/>
              <a:tailEnd/>
            </a:ln>
          </p:spPr>
        </p:pic>
        <p:pic>
          <p:nvPicPr>
            <p:cNvPr id="29703" name="Picture 7"/>
            <p:cNvPicPr>
              <a:picLocks noChangeAspect="1" noChangeArrowheads="1"/>
            </p:cNvPicPr>
            <p:nvPr/>
          </p:nvPicPr>
          <p:blipFill>
            <a:blip r:embed="rId3"/>
            <a:srcRect l="676" t="42561" b="44145"/>
            <a:stretch>
              <a:fillRect/>
            </a:stretch>
          </p:blipFill>
          <p:spPr bwMode="auto">
            <a:xfrm>
              <a:off x="2698750" y="4191000"/>
              <a:ext cx="4721225" cy="43180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4"/>
          <p:cNvSpPr>
            <a:spLocks noGrp="1" noChangeArrowheads="1"/>
          </p:cNvSpPr>
          <p:nvPr>
            <p:ph type="title"/>
          </p:nvPr>
        </p:nvSpPr>
        <p:spPr/>
        <p:txBody>
          <a:bodyPr/>
          <a:lstStyle/>
          <a:p>
            <a:r>
              <a:rPr lang="en-US" sz="2600" dirty="0"/>
              <a:t>Issues Prior to Launch</a:t>
            </a:r>
          </a:p>
        </p:txBody>
      </p:sp>
      <p:sp>
        <p:nvSpPr>
          <p:cNvPr id="30723" name="Rectangle 5"/>
          <p:cNvSpPr>
            <a:spLocks noGrp="1" noChangeArrowheads="1"/>
          </p:cNvSpPr>
          <p:nvPr>
            <p:ph type="body" idx="1"/>
          </p:nvPr>
        </p:nvSpPr>
        <p:spPr>
          <a:xfrm>
            <a:off x="939800" y="1905000"/>
            <a:ext cx="7848600" cy="3962400"/>
          </a:xfrm>
        </p:spPr>
        <p:txBody>
          <a:bodyPr/>
          <a:lstStyle/>
          <a:p>
            <a:r>
              <a:rPr lang="en-US" dirty="0"/>
              <a:t>Determination made that NOPR data collection was exempt from “Common Rule” requirements for research.</a:t>
            </a:r>
          </a:p>
          <a:p>
            <a:r>
              <a:rPr lang="en-US" dirty="0"/>
              <a:t>HIPAA requirements met through execution of a Business Associates Agreement with the American College of Radiology as an agent for the Academy of Molecular Imaging and CMS.</a:t>
            </a:r>
          </a:p>
          <a:p>
            <a:r>
              <a:rPr lang="en-US" dirty="0"/>
              <a:t>Paperwork Reduction Act requirements met.</a:t>
            </a:r>
          </a:p>
          <a:p>
            <a:r>
              <a:rPr lang="en-US" dirty="0"/>
              <a:t>CMS completing the final regulatory &amp; contractual requirements.</a:t>
            </a:r>
          </a:p>
          <a:p>
            <a:r>
              <a:rPr lang="en-US" dirty="0"/>
              <a:t>Launch expected early 2006</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81000" y="1295400"/>
            <a:ext cx="8016875" cy="609600"/>
          </a:xfrm>
        </p:spPr>
        <p:txBody>
          <a:bodyPr/>
          <a:lstStyle/>
          <a:p>
            <a:r>
              <a:rPr lang="en-US" sz="2600" dirty="0">
                <a:ea typeface="ＭＳ Ｐゴシック" charset="-128"/>
                <a:cs typeface="ＭＳ Ｐゴシック" charset="-128"/>
              </a:rPr>
              <a:t>NOPR Status (as of February 2006)</a:t>
            </a:r>
            <a:endParaRPr lang="en-US" sz="2600" dirty="0">
              <a:solidFill>
                <a:srgbClr val="FF0000"/>
              </a:solidFill>
              <a:ea typeface="ＭＳ Ｐゴシック" charset="-128"/>
              <a:cs typeface="ＭＳ Ｐゴシック" charset="-128"/>
            </a:endParaRPr>
          </a:p>
        </p:txBody>
      </p:sp>
      <p:sp>
        <p:nvSpPr>
          <p:cNvPr id="31747" name="Rectangle 3"/>
          <p:cNvSpPr>
            <a:spLocks noGrp="1" noChangeArrowheads="1"/>
          </p:cNvSpPr>
          <p:nvPr>
            <p:ph type="body" idx="1"/>
          </p:nvPr>
        </p:nvSpPr>
        <p:spPr>
          <a:xfrm>
            <a:off x="457200" y="1981200"/>
            <a:ext cx="8458200" cy="3276600"/>
          </a:xfrm>
        </p:spPr>
        <p:txBody>
          <a:bodyPr/>
          <a:lstStyle/>
          <a:p>
            <a:r>
              <a:rPr lang="en-US" sz="2400" dirty="0">
                <a:ea typeface="ＭＳ Ｐゴシック" charset="-128"/>
                <a:cs typeface="ＭＳ Ｐゴシック" charset="-128"/>
              </a:rPr>
              <a:t>Operational details (“protocol”) finalized – Late 2005</a:t>
            </a:r>
            <a:br>
              <a:rPr lang="en-US" sz="2400" dirty="0">
                <a:ea typeface="ＭＳ Ｐゴシック" charset="-128"/>
                <a:cs typeface="ＭＳ Ｐゴシック" charset="-128"/>
              </a:rPr>
            </a:br>
            <a:r>
              <a:rPr lang="en-US" sz="2400" i="1" dirty="0">
                <a:solidFill>
                  <a:srgbClr val="FF0000"/>
                </a:solidFill>
                <a:ea typeface="ＭＳ Ｐゴシック" charset="-128"/>
                <a:cs typeface="ＭＳ Ｐゴシック" charset="-128"/>
              </a:rPr>
              <a:t>Took nearly a full year to develop</a:t>
            </a:r>
            <a:endParaRPr lang="en-US" sz="2400" i="1" u="sng" dirty="0">
              <a:solidFill>
                <a:srgbClr val="FF0000"/>
              </a:solidFill>
              <a:ea typeface="ＭＳ Ｐゴシック" charset="-128"/>
              <a:cs typeface="ＭＳ Ｐゴシック" charset="-128"/>
            </a:endParaRPr>
          </a:p>
          <a:p>
            <a:r>
              <a:rPr lang="en-US" sz="2400" dirty="0">
                <a:ea typeface="ＭＳ Ｐゴシック" charset="-128"/>
                <a:cs typeface="ＭＳ Ｐゴシック" charset="-128"/>
              </a:rPr>
              <a:t>Web-based data entry/database operational – Feb 2006</a:t>
            </a:r>
          </a:p>
          <a:p>
            <a:r>
              <a:rPr lang="en-US" sz="2400" dirty="0">
                <a:ea typeface="ＭＳ Ｐゴシック" charset="-128"/>
                <a:cs typeface="ＭＳ Ｐゴシック" charset="-128"/>
              </a:rPr>
              <a:t>Over 500 PET facilities pre-registered to participate</a:t>
            </a:r>
          </a:p>
          <a:p>
            <a:r>
              <a:rPr lang="en-US" sz="2400" dirty="0">
                <a:ea typeface="ＭＳ Ｐゴシック" charset="-128"/>
                <a:cs typeface="ＭＳ Ｐゴシック" charset="-128"/>
              </a:rPr>
              <a:t>CMS announces approval of the registry – Feb 14, 2006</a:t>
            </a:r>
          </a:p>
          <a:p>
            <a:r>
              <a:rPr lang="en-US" sz="2400" dirty="0">
                <a:ea typeface="ＭＳ Ｐゴシック" charset="-128"/>
                <a:cs typeface="ＭＳ Ｐゴシック" charset="-128"/>
              </a:rPr>
              <a:t>Go-live date set – Mar 6, 2006</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14300" y="990600"/>
            <a:ext cx="8915400" cy="762000"/>
          </a:xfrm>
        </p:spPr>
        <p:txBody>
          <a:bodyPr/>
          <a:lstStyle/>
          <a:p>
            <a:r>
              <a:rPr lang="en-US" sz="2800">
                <a:ea typeface="ＭＳ Ｐゴシック" charset="-128"/>
                <a:cs typeface="ＭＳ Ｐゴシック" charset="-128"/>
              </a:rPr>
              <a:t>Medicare Coverage for Oncologic PET</a:t>
            </a:r>
          </a:p>
        </p:txBody>
      </p:sp>
      <p:sp>
        <p:nvSpPr>
          <p:cNvPr id="391171" name="Rectangle 3"/>
          <p:cNvSpPr>
            <a:spLocks noGrp="1" noChangeArrowheads="1"/>
          </p:cNvSpPr>
          <p:nvPr>
            <p:ph type="body" idx="1"/>
          </p:nvPr>
        </p:nvSpPr>
        <p:spPr>
          <a:xfrm>
            <a:off x="642938" y="1676400"/>
            <a:ext cx="7858125" cy="4419600"/>
          </a:xfrm>
        </p:spPr>
        <p:txBody>
          <a:bodyPr/>
          <a:lstStyle/>
          <a:p>
            <a:pPr marL="280988" indent="-280988"/>
            <a:r>
              <a:rPr lang="en-US" sz="2200" dirty="0">
                <a:ea typeface="ＭＳ Ｐゴシック" charset="-128"/>
                <a:cs typeface="ＭＳ Ｐゴシック" charset="-128"/>
              </a:rPr>
              <a:t>CMS coverage decisions from 1998 to 2004 were cancer- and indication-specific </a:t>
            </a:r>
            <a:r>
              <a:rPr lang="en-US" sz="2200" i="1" dirty="0">
                <a:ea typeface="ＭＳ Ｐゴシック" charset="-128"/>
                <a:cs typeface="ＭＳ Ｐゴシック" charset="-128"/>
              </a:rPr>
              <a:t>(unwieldy approach)</a:t>
            </a:r>
          </a:p>
          <a:p>
            <a:pPr marL="280988" indent="-280988"/>
            <a:r>
              <a:rPr lang="en-US" sz="2200" dirty="0">
                <a:ea typeface="ＭＳ Ｐゴシック" charset="-128"/>
                <a:cs typeface="ＭＳ Ｐゴシック" charset="-128"/>
              </a:rPr>
              <a:t>Diagnosis, staging, and restaging of:</a:t>
            </a:r>
          </a:p>
          <a:p>
            <a:pPr marL="685800" lvl="1" indent="-228600">
              <a:buFontTx/>
              <a:buNone/>
            </a:pPr>
            <a:r>
              <a:rPr lang="en-US" sz="2000" dirty="0"/>
              <a:t>Non-small cell lung cancer	Lymphoma</a:t>
            </a:r>
          </a:p>
          <a:p>
            <a:pPr marL="685800" lvl="1" indent="-228600">
              <a:buFontTx/>
              <a:buNone/>
            </a:pPr>
            <a:r>
              <a:rPr lang="en-US" sz="2000" dirty="0"/>
              <a:t>Esophageal cancer		Malignant melanoma	</a:t>
            </a:r>
          </a:p>
          <a:p>
            <a:pPr marL="685800" lvl="1" indent="-228600">
              <a:buFontTx/>
              <a:buNone/>
            </a:pPr>
            <a:r>
              <a:rPr lang="en-US" sz="2000" dirty="0"/>
              <a:t>Colorectal cancer		 	Head and neck cance</a:t>
            </a:r>
            <a:r>
              <a:rPr lang="en-US" sz="2200" dirty="0"/>
              <a:t>r</a:t>
            </a:r>
          </a:p>
          <a:p>
            <a:pPr marL="280988" indent="-280988"/>
            <a:r>
              <a:rPr lang="en-US" sz="2200" dirty="0">
                <a:ea typeface="ＭＳ Ｐゴシック" charset="-128"/>
                <a:cs typeface="ＭＳ Ｐゴシック" charset="-128"/>
              </a:rPr>
              <a:t>Staging, restaging, and Rx monitoring of breast cancer</a:t>
            </a:r>
          </a:p>
          <a:p>
            <a:pPr marL="280988" indent="-280988"/>
            <a:r>
              <a:rPr lang="en-US" sz="2200" dirty="0">
                <a:ea typeface="ＭＳ Ｐゴシック" charset="-128"/>
                <a:cs typeface="ＭＳ Ｐゴシック" charset="-128"/>
              </a:rPr>
              <a:t>Detection of thyroid cancer</a:t>
            </a:r>
          </a:p>
          <a:p>
            <a:pPr marL="280988" indent="-280988"/>
            <a:r>
              <a:rPr lang="en-US" sz="2200" dirty="0">
                <a:ea typeface="ＭＳ Ｐゴシック" charset="-128"/>
                <a:cs typeface="ＭＳ Ｐゴシック" charset="-128"/>
              </a:rPr>
              <a:t>Staging of cervical cancer</a:t>
            </a:r>
          </a:p>
          <a:p>
            <a:pPr marL="280988" indent="-280988"/>
            <a:r>
              <a:rPr lang="en-US" sz="2200" b="1" dirty="0">
                <a:solidFill>
                  <a:srgbClr val="FF0000"/>
                </a:solidFill>
                <a:effectLst>
                  <a:outerShdw blurRad="38100" dist="38100" dir="2700000" algn="tl">
                    <a:srgbClr val="DDDDDD"/>
                  </a:outerShdw>
                </a:effectLst>
                <a:ea typeface="ＭＳ Ｐゴシック" charset="-128"/>
                <a:cs typeface="ＭＳ Ｐゴシック" charset="-128"/>
              </a:rPr>
              <a:t>Mechanism announced in November 2004 to cover all other cancers and indications–National Registry</a:t>
            </a:r>
          </a:p>
          <a:p>
            <a:pPr marL="280988" indent="-280988">
              <a:buFontTx/>
              <a:buNone/>
            </a:pPr>
            <a:endParaRPr lang="en-US" sz="2400" dirty="0">
              <a:solidFill>
                <a:srgbClr val="FFFF00"/>
              </a:solidFill>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32770" name="Rectangle 4"/>
          <p:cNvSpPr>
            <a:spLocks noGrp="1" noChangeArrowheads="1"/>
          </p:cNvSpPr>
          <p:nvPr>
            <p:ph type="title"/>
          </p:nvPr>
        </p:nvSpPr>
        <p:spPr/>
        <p:txBody>
          <a:bodyPr/>
          <a:lstStyle/>
          <a:p>
            <a:r>
              <a:rPr lang="en-US" sz="2600" dirty="0"/>
              <a:t>Issues Prior to Launch: Determining Need for Institutional Review Board (IRB) Approval and Patient Informed Consent </a:t>
            </a:r>
            <a:r>
              <a:rPr lang="en-US" sz="2600" dirty="0">
                <a:solidFill>
                  <a:srgbClr val="FF0000"/>
                </a:solidFill>
              </a:rPr>
              <a:t>(as of 2/27/06)</a:t>
            </a:r>
            <a:endParaRPr lang="en-US" sz="2600" dirty="0"/>
          </a:p>
        </p:txBody>
      </p:sp>
      <p:sp>
        <p:nvSpPr>
          <p:cNvPr id="32771" name="Rectangle 5"/>
          <p:cNvSpPr>
            <a:spLocks noGrp="1" noChangeArrowheads="1"/>
          </p:cNvSpPr>
          <p:nvPr>
            <p:ph type="body" idx="1"/>
          </p:nvPr>
        </p:nvSpPr>
        <p:spPr>
          <a:xfrm>
            <a:off x="939800" y="2286000"/>
            <a:ext cx="7848600" cy="4038600"/>
          </a:xfrm>
        </p:spPr>
        <p:txBody>
          <a:bodyPr/>
          <a:lstStyle/>
          <a:p>
            <a:pPr>
              <a:lnSpc>
                <a:spcPct val="90000"/>
              </a:lnSpc>
            </a:pPr>
            <a:r>
              <a:rPr lang="en-US" dirty="0"/>
              <a:t>Is this research?  </a:t>
            </a:r>
            <a:r>
              <a:rPr lang="en-US" u="sng" dirty="0"/>
              <a:t>Yes</a:t>
            </a:r>
          </a:p>
          <a:p>
            <a:pPr>
              <a:lnSpc>
                <a:spcPct val="90000"/>
              </a:lnSpc>
            </a:pPr>
            <a:r>
              <a:rPr lang="en-US" dirty="0"/>
              <a:t>Is IRB approval needed? </a:t>
            </a:r>
            <a:r>
              <a:rPr lang="en-US" u="sng" dirty="0"/>
              <a:t>No</a:t>
            </a:r>
          </a:p>
          <a:p>
            <a:pPr lvl="1">
              <a:lnSpc>
                <a:spcPct val="90000"/>
              </a:lnSpc>
            </a:pPr>
            <a:r>
              <a:rPr lang="en-US" dirty="0"/>
              <a:t>CMS has designated participation in the registry as 		“coverage with evidence development”. </a:t>
            </a:r>
          </a:p>
          <a:p>
            <a:pPr lvl="1">
              <a:lnSpc>
                <a:spcPct val="90000"/>
              </a:lnSpc>
            </a:pPr>
            <a:r>
              <a:rPr lang="en-US" dirty="0"/>
              <a:t>Participation is required for Medicare reimbursement.</a:t>
            </a:r>
          </a:p>
          <a:p>
            <a:pPr lvl="1">
              <a:lnSpc>
                <a:spcPct val="90000"/>
              </a:lnSpc>
            </a:pPr>
            <a:r>
              <a:rPr lang="en-US" dirty="0"/>
              <a:t>Thus, exempt from IRB approval under 				45 CFR 46.101(b)(5) for all 45 CFR part 46 requirements.</a:t>
            </a:r>
          </a:p>
          <a:p>
            <a:pPr>
              <a:lnSpc>
                <a:spcPct val="90000"/>
              </a:lnSpc>
            </a:pPr>
            <a:r>
              <a:rPr lang="en-US" dirty="0"/>
              <a:t>Is IRB exemption required? </a:t>
            </a:r>
            <a:r>
              <a:rPr lang="en-US" u="sng" dirty="0"/>
              <a:t>Yes</a:t>
            </a:r>
          </a:p>
          <a:p>
            <a:pPr lvl="1">
              <a:lnSpc>
                <a:spcPct val="90000"/>
              </a:lnSpc>
            </a:pPr>
            <a:r>
              <a:rPr lang="en-US" dirty="0"/>
              <a:t>Each PET facility must request exemption from its own IRB. </a:t>
            </a:r>
          </a:p>
          <a:p>
            <a:pPr lvl="1">
              <a:lnSpc>
                <a:spcPct val="90000"/>
              </a:lnSpc>
            </a:pPr>
            <a:r>
              <a:rPr lang="en-US" dirty="0"/>
              <a:t>If facility does not have an IRB it must make its own determination. The Operations Manual and the NOPR Web site contain instructional materials.	</a:t>
            </a:r>
          </a:p>
          <a:p>
            <a:pPr>
              <a:lnSpc>
                <a:spcPct val="90000"/>
              </a:lnSpc>
            </a:pPr>
            <a:r>
              <a:rPr lang="en-US" dirty="0"/>
              <a:t>Is a research informed consent required? </a:t>
            </a:r>
            <a:r>
              <a:rPr lang="en-US" u="sng" dirty="0"/>
              <a:t>No</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z="2600" dirty="0"/>
              <a:t>Issues Prior to Launch: Determining Need for Institutional Review Board (IRB) Approval and Patient Informed Consent </a:t>
            </a:r>
            <a:r>
              <a:rPr lang="en-US" sz="2600" dirty="0">
                <a:solidFill>
                  <a:srgbClr val="FF0000"/>
                </a:solidFill>
              </a:rPr>
              <a:t>(as of 2/27/06)</a:t>
            </a:r>
          </a:p>
        </p:txBody>
      </p:sp>
      <p:sp>
        <p:nvSpPr>
          <p:cNvPr id="33795" name="Rectangle 3"/>
          <p:cNvSpPr>
            <a:spLocks noGrp="1" noChangeArrowheads="1"/>
          </p:cNvSpPr>
          <p:nvPr>
            <p:ph type="body" idx="1"/>
          </p:nvPr>
        </p:nvSpPr>
        <p:spPr>
          <a:xfrm>
            <a:off x="939800" y="2209800"/>
            <a:ext cx="7848600" cy="3657600"/>
          </a:xfrm>
        </p:spPr>
        <p:txBody>
          <a:bodyPr/>
          <a:lstStyle/>
          <a:p>
            <a:r>
              <a:rPr lang="en-US" dirty="0"/>
              <a:t>Is this research?  </a:t>
            </a:r>
            <a:r>
              <a:rPr lang="en-US" u="sng" dirty="0"/>
              <a:t>Yes</a:t>
            </a:r>
          </a:p>
          <a:p>
            <a:r>
              <a:rPr lang="en-US" dirty="0"/>
              <a:t>Is IRB approval needed? </a:t>
            </a:r>
            <a:r>
              <a:rPr lang="en-US" u="sng" dirty="0"/>
              <a:t>No</a:t>
            </a:r>
          </a:p>
          <a:p>
            <a:pPr lvl="1"/>
            <a:r>
              <a:rPr lang="en-US" dirty="0"/>
              <a:t>CMS has designated participation in the registry as 		“coverage with evidence development”. </a:t>
            </a:r>
          </a:p>
          <a:p>
            <a:pPr lvl="1"/>
            <a:r>
              <a:rPr lang="en-US" dirty="0"/>
              <a:t>Participation is required for Medicare reimbursement.</a:t>
            </a:r>
          </a:p>
          <a:p>
            <a:pPr lvl="1"/>
            <a:r>
              <a:rPr lang="en-US" dirty="0"/>
              <a:t>Thus, exempt from IRB approval under 				45 CFR 46.101(b)(5) for all 45 CFR part 46 requirements.</a:t>
            </a:r>
          </a:p>
          <a:p>
            <a:r>
              <a:rPr lang="en-US" dirty="0"/>
              <a:t>Is IRB exemption required? </a:t>
            </a:r>
            <a:r>
              <a:rPr lang="en-US" u="sng" dirty="0"/>
              <a:t>Yes</a:t>
            </a:r>
          </a:p>
          <a:p>
            <a:pPr lvl="1"/>
            <a:r>
              <a:rPr lang="en-US" dirty="0"/>
              <a:t>Each PET facility must request exemption from its own IRB 		(or otherwise make determination of exempt status of registry).</a:t>
            </a:r>
          </a:p>
          <a:p>
            <a:r>
              <a:rPr lang="en-US" dirty="0"/>
              <a:t>Is a research informed consent required? </a:t>
            </a:r>
            <a:r>
              <a:rPr lang="en-US" u="sng" dirty="0"/>
              <a:t>No</a:t>
            </a:r>
          </a:p>
        </p:txBody>
      </p:sp>
      <p:sp>
        <p:nvSpPr>
          <p:cNvPr id="454660" name="AutoShape 4"/>
          <p:cNvSpPr>
            <a:spLocks noChangeArrowheads="1"/>
          </p:cNvSpPr>
          <p:nvPr/>
        </p:nvSpPr>
        <p:spPr bwMode="auto">
          <a:xfrm>
            <a:off x="2155825" y="1295400"/>
            <a:ext cx="4800600" cy="4724400"/>
          </a:xfrm>
          <a:custGeom>
            <a:avLst/>
            <a:gdLst>
              <a:gd name="G0" fmla="+- 2700 0 0"/>
              <a:gd name="G1" fmla="*/ G0 2 1"/>
              <a:gd name="G2" fmla="+- 21600 0 G1"/>
              <a:gd name="G3" fmla="*/ G2 G2 1"/>
              <a:gd name="G4" fmla="*/ G0 G0 1"/>
              <a:gd name="G5" fmla="+- G3 0 G4"/>
              <a:gd name="G6" fmla="*/ G5 1 8"/>
              <a:gd name="G7" fmla="sqrt G6"/>
              <a:gd name="G8" fmla="*/ G4 1 8"/>
              <a:gd name="G9" fmla="sqrt G8"/>
              <a:gd name="G10" fmla="+- G7 G9 0"/>
              <a:gd name="G11" fmla="+- G7 0 G9"/>
              <a:gd name="G12" fmla="+- G10 10800 0"/>
              <a:gd name="G13" fmla="+- 10800 0 G10"/>
              <a:gd name="G14" fmla="+- G11 10800 0"/>
              <a:gd name="G15" fmla="+- 10800 0 G11"/>
              <a:gd name="G16" fmla="+- 21600 0 G0"/>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700" y="9117"/>
                  <a:pt x="2700" y="10799"/>
                </a:cubicBezTo>
                <a:cubicBezTo>
                  <a:pt x="2700" y="15273"/>
                  <a:pt x="6326" y="18900"/>
                  <a:pt x="10800" y="18900"/>
                </a:cubicBezTo>
                <a:cubicBezTo>
                  <a:pt x="12482" y="18900"/>
                  <a:pt x="14122" y="18376"/>
                  <a:pt x="15493" y="17401"/>
                </a:cubicBezTo>
                <a:close/>
              </a:path>
            </a:pathLst>
          </a:custGeom>
          <a:solidFill>
            <a:srgbClr val="FF0000"/>
          </a:solidFill>
          <a:ln w="9525">
            <a:solidFill>
              <a:schemeClr val="tx1"/>
            </a:solidFill>
            <a:miter lim="800000"/>
            <a:headEnd/>
            <a:tailEnd/>
          </a:ln>
          <a:effectLst/>
        </p:spPr>
        <p:txBody>
          <a:bodyPr wrap="none" anchor="ctr"/>
          <a:lstStyle/>
          <a:p>
            <a:pPr algn="r" defTabSz="914400" eaLnBrk="0" hangingPunct="0">
              <a:defRPr/>
            </a:pPr>
            <a:endParaRPr lang="en-US">
              <a:solidFill>
                <a:srgbClr val="000000"/>
              </a:solidFill>
              <a:latin typeface="Times"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54660"/>
                                        </p:tgtEl>
                                        <p:attrNameLst>
                                          <p:attrName>style.visibility</p:attrName>
                                        </p:attrNameLst>
                                      </p:cBhvr>
                                      <p:to>
                                        <p:strVal val="visible"/>
                                      </p:to>
                                    </p:set>
                                    <p:anim calcmode="lin" valueType="num">
                                      <p:cBhvr additive="base">
                                        <p:cTn id="7" dur="500" fill="hold"/>
                                        <p:tgtEl>
                                          <p:spTgt spid="454660"/>
                                        </p:tgtEl>
                                        <p:attrNameLst>
                                          <p:attrName>ppt_x</p:attrName>
                                        </p:attrNameLst>
                                      </p:cBhvr>
                                      <p:tavLst>
                                        <p:tav tm="0">
                                          <p:val>
                                            <p:strVal val="0-#ppt_w/2"/>
                                          </p:val>
                                        </p:tav>
                                        <p:tav tm="100000">
                                          <p:val>
                                            <p:strVal val="#ppt_x"/>
                                          </p:val>
                                        </p:tav>
                                      </p:tavLst>
                                    </p:anim>
                                    <p:anim calcmode="lin" valueType="num">
                                      <p:cBhvr additive="base">
                                        <p:cTn id="8" dur="500" fill="hold"/>
                                        <p:tgtEl>
                                          <p:spTgt spid="4546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400" dirty="0" smtClean="0">
                <a:latin typeface="Arial" pitchFamily="34" charset="0"/>
              </a:rPr>
              <a:t>Solution:  Institutional Review Board (IRB) Approval and Subject Informed Consent</a:t>
            </a:r>
            <a:br>
              <a:rPr lang="en-US" sz="2400" dirty="0" smtClean="0">
                <a:latin typeface="Arial" pitchFamily="34" charset="0"/>
              </a:rPr>
            </a:br>
            <a:endParaRPr lang="en-US" dirty="0"/>
          </a:p>
        </p:txBody>
      </p:sp>
      <p:sp>
        <p:nvSpPr>
          <p:cNvPr id="5" name="Vertical Text Placeholder 4"/>
          <p:cNvSpPr>
            <a:spLocks noGrp="1"/>
          </p:cNvSpPr>
          <p:nvPr>
            <p:ph type="body" orient="vert" idx="1"/>
          </p:nvPr>
        </p:nvSpPr>
        <p:spPr/>
        <p:txBody>
          <a:bodyPr vert="horz"/>
          <a:lstStyle/>
          <a:p>
            <a:pPr>
              <a:defRPr/>
            </a:pPr>
            <a:r>
              <a:rPr lang="en-US" sz="2200" dirty="0" smtClean="0">
                <a:solidFill>
                  <a:srgbClr val="000000"/>
                </a:solidFill>
                <a:latin typeface="Arial" pitchFamily="34" charset="0"/>
              </a:rPr>
              <a:t>Is this research?  </a:t>
            </a:r>
            <a:r>
              <a:rPr lang="en-US" sz="2200" u="sng" dirty="0" smtClean="0">
                <a:solidFill>
                  <a:srgbClr val="000000"/>
                </a:solidFill>
                <a:latin typeface="Arial" pitchFamily="34" charset="0"/>
              </a:rPr>
              <a:t>Yes, but only for the NOPR.  Individual PET facilities and referring physicians are not engaged in research.</a:t>
            </a:r>
          </a:p>
          <a:p>
            <a:pPr>
              <a:defRPr/>
            </a:pPr>
            <a:r>
              <a:rPr lang="en-US" sz="2200" dirty="0" smtClean="0">
                <a:solidFill>
                  <a:srgbClr val="000000"/>
                </a:solidFill>
                <a:latin typeface="Arial" pitchFamily="34" charset="0"/>
              </a:rPr>
              <a:t>Is IRB approval needed? </a:t>
            </a:r>
            <a:r>
              <a:rPr lang="en-US" sz="2200" u="sng" dirty="0" smtClean="0">
                <a:solidFill>
                  <a:srgbClr val="000000"/>
                </a:solidFill>
                <a:latin typeface="Arial" pitchFamily="34" charset="0"/>
              </a:rPr>
              <a:t>Yes.  ACR IRB has approved the NOPR.  Individual PET facilities and referring physicians do not need to obtain IRB approval to participate.</a:t>
            </a:r>
          </a:p>
          <a:p>
            <a:pPr lvl="1">
              <a:defRPr/>
            </a:pPr>
            <a:r>
              <a:rPr lang="en-US" sz="1800" dirty="0" smtClean="0">
                <a:solidFill>
                  <a:srgbClr val="000000"/>
                </a:solidFill>
                <a:latin typeface="Arial" pitchFamily="34" charset="0"/>
              </a:rPr>
              <a:t>All data will be sent to CMS.  CMS is not engaged in research.</a:t>
            </a:r>
          </a:p>
          <a:p>
            <a:pPr lvl="1">
              <a:defRPr/>
            </a:pPr>
            <a:r>
              <a:rPr lang="en-US" sz="1800" dirty="0" smtClean="0">
                <a:solidFill>
                  <a:srgbClr val="000000"/>
                </a:solidFill>
                <a:latin typeface="Arial" pitchFamily="34" charset="0"/>
              </a:rPr>
              <a:t>Patients and referring physicians will be given an IRB-approved  information sheet and asked for consent to have their data included for NOPR research</a:t>
            </a:r>
            <a:r>
              <a:rPr lang="en-US" sz="1800" dirty="0" smtClean="0">
                <a:solidFill>
                  <a:srgbClr val="000000"/>
                </a:solidFill>
                <a:latin typeface="Arial" pitchFamily="34" charset="0"/>
              </a:rPr>
              <a:t>.</a:t>
            </a:r>
            <a:endParaRPr lang="en-US" sz="1800" dirty="0" smtClean="0">
              <a:solidFill>
                <a:srgbClr val="000000"/>
              </a:solidFill>
              <a:latin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z="2800" dirty="0">
                <a:ea typeface="ＭＳ Ｐゴシック" charset="-128"/>
                <a:cs typeface="ＭＳ Ｐゴシック" charset="-128"/>
              </a:rPr>
              <a:t>Startup Problems</a:t>
            </a:r>
          </a:p>
        </p:txBody>
      </p:sp>
      <p:sp>
        <p:nvSpPr>
          <p:cNvPr id="35843" name="Rectangle 3"/>
          <p:cNvSpPr>
            <a:spLocks noGrp="1" noChangeArrowheads="1"/>
          </p:cNvSpPr>
          <p:nvPr>
            <p:ph type="body" idx="1"/>
          </p:nvPr>
        </p:nvSpPr>
        <p:spPr>
          <a:xfrm>
            <a:off x="939800" y="1905000"/>
            <a:ext cx="6832600" cy="3505200"/>
          </a:xfrm>
        </p:spPr>
        <p:txBody>
          <a:bodyPr/>
          <a:lstStyle/>
          <a:p>
            <a:r>
              <a:rPr lang="en-US" sz="2400" dirty="0">
                <a:ea typeface="ＭＳ Ｐゴシック" charset="-128"/>
                <a:cs typeface="ＭＳ Ｐゴシック" charset="-128"/>
              </a:rPr>
              <a:t>Not all carriers prepared to accept NOPR claims on June 19, 2006 (as required by CMS)</a:t>
            </a:r>
          </a:p>
          <a:p>
            <a:r>
              <a:rPr lang="en-US" sz="2400" dirty="0">
                <a:ea typeface="ＭＳ Ｐゴシック" charset="-128"/>
                <a:cs typeface="ＭＳ Ｐゴシック" charset="-128"/>
              </a:rPr>
              <a:t>Various billing issues (frequency limitations, non-cancer ICD-9 codes)</a:t>
            </a:r>
          </a:p>
          <a:p>
            <a:r>
              <a:rPr lang="en-US" sz="2400" dirty="0">
                <a:ea typeface="ＭＳ Ｐゴシック" charset="-128"/>
                <a:cs typeface="ＭＳ Ｐゴシック" charset="-128"/>
              </a:rPr>
              <a:t>Confusion about data entry deadlines</a:t>
            </a:r>
          </a:p>
          <a:p>
            <a:r>
              <a:rPr lang="en-US" sz="2400" dirty="0">
                <a:ea typeface="ＭＳ Ｐゴシック" charset="-128"/>
                <a:cs typeface="ＭＳ Ｐゴシック" charset="-128"/>
              </a:rPr>
              <a:t>Inclusion of covered cancers/indications under NOPR</a:t>
            </a:r>
            <a:endParaRPr lang="en-US" sz="2400" dirty="0" smtClean="0">
              <a:ea typeface="ＭＳ Ｐゴシック" charset="-128"/>
              <a:cs typeface="ＭＳ Ｐゴシック" charset="-128"/>
            </a:endParaRPr>
          </a:p>
          <a:p>
            <a:pPr lvl="1">
              <a:defRPr/>
            </a:pPr>
            <a:r>
              <a:rPr lang="en-US" sz="1800" dirty="0" smtClean="0">
                <a:solidFill>
                  <a:srgbClr val="000000"/>
                </a:solidFill>
                <a:latin typeface="Arial" pitchFamily="34" charset="0"/>
              </a:rPr>
              <a:t>Only cases where both patient and physician give consent will be included in the NOPR research dataset.</a:t>
            </a:r>
          </a:p>
          <a:p>
            <a:pPr>
              <a:buNone/>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z="2800" dirty="0">
                <a:ea typeface="ＭＳ Ｐゴシック" charset="-128"/>
                <a:cs typeface="ＭＳ Ｐゴシック" charset="-128"/>
              </a:rPr>
              <a:t>Startup Problems</a:t>
            </a:r>
          </a:p>
        </p:txBody>
      </p:sp>
      <p:sp>
        <p:nvSpPr>
          <p:cNvPr id="36867" name="Rectangle 3"/>
          <p:cNvSpPr>
            <a:spLocks noGrp="1" noChangeArrowheads="1"/>
          </p:cNvSpPr>
          <p:nvPr>
            <p:ph type="body" idx="1"/>
          </p:nvPr>
        </p:nvSpPr>
        <p:spPr>
          <a:xfrm>
            <a:off x="939800" y="1905000"/>
            <a:ext cx="7848600" cy="3505200"/>
          </a:xfrm>
        </p:spPr>
        <p:txBody>
          <a:bodyPr/>
          <a:lstStyle/>
          <a:p>
            <a:r>
              <a:rPr lang="en-US" sz="2400" dirty="0">
                <a:ea typeface="ＭＳ Ｐゴシック" charset="-128"/>
                <a:cs typeface="ＭＳ Ｐゴシック" charset="-128"/>
              </a:rPr>
              <a:t>Some problems with completion of case report forms by referring physicians/staff members  (e.g., logically inconsistent responses to related questions)</a:t>
            </a:r>
          </a:p>
          <a:p>
            <a:r>
              <a:rPr lang="en-US" sz="2400" dirty="0">
                <a:ea typeface="ＭＳ Ｐゴシック" charset="-128"/>
                <a:cs typeface="ＭＳ Ｐゴシック" charset="-128"/>
              </a:rPr>
              <a:t>Confusion about the meaning of “Diagnosis”</a:t>
            </a:r>
          </a:p>
          <a:p>
            <a:r>
              <a:rPr lang="en-US" sz="2400" dirty="0">
                <a:ea typeface="ＭＳ Ｐゴシック" charset="-128"/>
                <a:cs typeface="ＭＳ Ｐゴシック" charset="-128"/>
              </a:rPr>
              <a:t>Payments to referring physicians for form completion</a:t>
            </a:r>
          </a:p>
          <a:p>
            <a:r>
              <a:rPr lang="en-US" sz="2400" dirty="0">
                <a:ea typeface="ＭＳ Ｐゴシック" charset="-128"/>
                <a:cs typeface="ＭＳ Ｐゴシック" charset="-128"/>
              </a:rPr>
              <a:t>Charging of NOPR fee to patients</a:t>
            </a: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sz="2800" dirty="0">
                <a:ea typeface="ＭＳ Ｐゴシック" charset="-128"/>
                <a:cs typeface="ＭＳ Ｐゴシック" charset="-128"/>
              </a:rPr>
              <a:t>Major Problem with the NOPR Paradigm</a:t>
            </a:r>
          </a:p>
        </p:txBody>
      </p:sp>
      <p:sp>
        <p:nvSpPr>
          <p:cNvPr id="37891" name="Rectangle 3"/>
          <p:cNvSpPr>
            <a:spLocks noGrp="1" noChangeArrowheads="1"/>
          </p:cNvSpPr>
          <p:nvPr>
            <p:ph type="body" idx="1"/>
          </p:nvPr>
        </p:nvSpPr>
        <p:spPr>
          <a:xfrm>
            <a:off x="939800" y="1905000"/>
            <a:ext cx="7848600" cy="3505200"/>
          </a:xfrm>
        </p:spPr>
        <p:txBody>
          <a:bodyPr/>
          <a:lstStyle/>
          <a:p>
            <a:r>
              <a:rPr lang="en-US" sz="2400" dirty="0">
                <a:ea typeface="ＭＳ Ｐゴシック" charset="-128"/>
                <a:cs typeface="ＭＳ Ｐゴシック" charset="-128"/>
              </a:rPr>
              <a:t>Only possible to collect limited data and difficult to control data quality</a:t>
            </a:r>
          </a:p>
          <a:p>
            <a:r>
              <a:rPr lang="en-US" sz="2400" dirty="0">
                <a:ea typeface="ＭＳ Ｐゴシック" charset="-128"/>
                <a:cs typeface="ＭＳ Ｐゴシック" charset="-128"/>
              </a:rPr>
              <a:t>Consequence of the self-funded model with non-engaged participants </a:t>
            </a:r>
            <a:r>
              <a:rPr lang="en-US" sz="2400" i="1" dirty="0">
                <a:solidFill>
                  <a:srgbClr val="FF0000"/>
                </a:solidFill>
                <a:ea typeface="ＭＳ Ｐゴシック" charset="-128"/>
                <a:cs typeface="ＭＳ Ｐゴシック" charset="-128"/>
              </a:rPr>
              <a:t>(You get what you pay for!)</a:t>
            </a:r>
          </a:p>
          <a:p>
            <a:r>
              <a:rPr lang="en-US" sz="2400" dirty="0">
                <a:ea typeface="ＭＳ Ｐゴシック" charset="-128"/>
                <a:cs typeface="ＭＳ Ｐゴシック" charset="-128"/>
              </a:rPr>
              <a:t>Tradeoff between data quantity/quality and access</a:t>
            </a: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762000" y="1020763"/>
            <a:ext cx="7439025" cy="914400"/>
          </a:xfrm>
        </p:spPr>
        <p:txBody>
          <a:bodyPr/>
          <a:lstStyle/>
          <a:p>
            <a:r>
              <a:rPr lang="en-US" sz="2800" dirty="0">
                <a:ea typeface="ＭＳ Ｐゴシック" charset="-128"/>
                <a:cs typeface="ＭＳ Ｐゴシック" charset="-128"/>
              </a:rPr>
              <a:t>Major Problem with the NOPR Paradigm: Possible solutions</a:t>
            </a:r>
          </a:p>
        </p:txBody>
      </p:sp>
      <p:sp>
        <p:nvSpPr>
          <p:cNvPr id="38915" name="Rectangle 3"/>
          <p:cNvSpPr>
            <a:spLocks noGrp="1" noChangeArrowheads="1"/>
          </p:cNvSpPr>
          <p:nvPr>
            <p:ph type="body" idx="1"/>
          </p:nvPr>
        </p:nvSpPr>
        <p:spPr>
          <a:xfrm>
            <a:off x="838200" y="1905000"/>
            <a:ext cx="7848600" cy="3505200"/>
          </a:xfrm>
        </p:spPr>
        <p:txBody>
          <a:bodyPr/>
          <a:lstStyle/>
          <a:p>
            <a:r>
              <a:rPr lang="en-US" sz="2400" dirty="0">
                <a:ea typeface="ＭＳ Ｐゴシック" charset="-128"/>
                <a:cs typeface="ＭＳ Ｐゴシック" charset="-128"/>
              </a:rPr>
              <a:t>Collecting more detailed clinical data and information about actual outcomes will require funding of participating sites/referring MDs</a:t>
            </a:r>
          </a:p>
          <a:p>
            <a:r>
              <a:rPr lang="en-US" sz="2400" dirty="0">
                <a:ea typeface="ＭＳ Ｐゴシック" charset="-128"/>
                <a:cs typeface="ＭＳ Ｐゴシック" charset="-128"/>
              </a:rPr>
              <a:t>Collecting better quality data will require more education of participants</a:t>
            </a:r>
          </a:p>
          <a:p>
            <a:pPr lvl="1"/>
            <a:r>
              <a:rPr lang="en-US" sz="2200" dirty="0">
                <a:cs typeface="ＭＳ Ｐゴシック" charset="-128"/>
              </a:rPr>
              <a:t>Certification before participation</a:t>
            </a:r>
          </a:p>
          <a:p>
            <a:pPr lvl="1"/>
            <a:r>
              <a:rPr lang="en-US" sz="2200" dirty="0">
                <a:cs typeface="ＭＳ Ｐゴシック" charset="-128"/>
              </a:rPr>
              <a:t>Require referring MDs to enter data on-line with logic checks and “wizards” to help guide responses</a:t>
            </a:r>
          </a:p>
          <a:p>
            <a:pPr lvl="1"/>
            <a:r>
              <a:rPr lang="en-US" sz="2200" dirty="0">
                <a:cs typeface="ＭＳ Ｐゴシック" charset="-128"/>
              </a:rPr>
              <a:t>Audits/scrubbing of incoming data</a:t>
            </a:r>
          </a:p>
          <a:p>
            <a:r>
              <a:rPr lang="en-US" sz="2400" i="1" dirty="0">
                <a:solidFill>
                  <a:srgbClr val="FF0000"/>
                </a:solidFill>
                <a:ea typeface="ＭＳ Ｐゴシック" charset="-128"/>
                <a:cs typeface="ＭＳ Ｐゴシック" charset="-128"/>
              </a:rPr>
              <a:t>These steps will surely increase cost, limit access, and require IRB approval</a:t>
            </a:r>
          </a:p>
          <a:p>
            <a:endParaRPr lang="en-US" sz="2400" dirty="0">
              <a:ea typeface="ＭＳ Ｐゴシック" charset="-128"/>
              <a:cs typeface="ＭＳ Ｐゴシック"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838200" y="1295400"/>
            <a:ext cx="8077200" cy="609600"/>
          </a:xfrm>
        </p:spPr>
        <p:txBody>
          <a:bodyPr/>
          <a:lstStyle/>
          <a:p>
            <a:r>
              <a:rPr lang="en-US" sz="2600" dirty="0">
                <a:ea typeface="ＭＳ Ｐゴシック" charset="-128"/>
                <a:cs typeface="ＭＳ Ｐゴシック" charset="-128"/>
              </a:rPr>
              <a:t>NOPR Status as of April 3 2009 (date of new NCD)</a:t>
            </a:r>
            <a:endParaRPr lang="en-US" sz="1400" dirty="0">
              <a:solidFill>
                <a:srgbClr val="FF0000"/>
              </a:solidFill>
              <a:ea typeface="ＭＳ Ｐゴシック" charset="-128"/>
              <a:cs typeface="ＭＳ Ｐゴシック" charset="-128"/>
            </a:endParaRPr>
          </a:p>
        </p:txBody>
      </p:sp>
      <p:sp>
        <p:nvSpPr>
          <p:cNvPr id="39939" name="Rectangle 3"/>
          <p:cNvSpPr>
            <a:spLocks noGrp="1" noChangeArrowheads="1"/>
          </p:cNvSpPr>
          <p:nvPr>
            <p:ph type="body" idx="1"/>
          </p:nvPr>
        </p:nvSpPr>
        <p:spPr>
          <a:xfrm>
            <a:off x="939800" y="2057400"/>
            <a:ext cx="7848600" cy="3429000"/>
          </a:xfrm>
        </p:spPr>
        <p:txBody>
          <a:bodyPr/>
          <a:lstStyle/>
          <a:p>
            <a:pPr>
              <a:spcBef>
                <a:spcPct val="30000"/>
              </a:spcBef>
            </a:pPr>
            <a:r>
              <a:rPr lang="en-US" sz="2400" dirty="0">
                <a:ea typeface="ＭＳ Ｐゴシック" charset="-128"/>
                <a:cs typeface="ＭＳ Ｐゴシック" charset="-128"/>
              </a:rPr>
              <a:t>Opened for patient accrual on May 8, 2006</a:t>
            </a:r>
            <a:endParaRPr lang="en-US" sz="2400" u="sng" dirty="0">
              <a:ea typeface="ＭＳ Ｐゴシック" charset="-128"/>
              <a:cs typeface="ＭＳ Ｐゴシック" charset="-128"/>
            </a:endParaRPr>
          </a:p>
          <a:p>
            <a:pPr>
              <a:spcBef>
                <a:spcPct val="30000"/>
              </a:spcBef>
            </a:pPr>
            <a:r>
              <a:rPr lang="en-US" sz="2400" dirty="0">
                <a:ea typeface="ＭＳ Ｐゴシック" charset="-128"/>
                <a:cs typeface="ＭＳ Ｐゴシック" charset="-128"/>
              </a:rPr>
              <a:t>1,891 PET facilities nationwide participating</a:t>
            </a:r>
            <a:br>
              <a:rPr lang="en-US" sz="2400" dirty="0">
                <a:ea typeface="ＭＳ Ｐゴシック" charset="-128"/>
                <a:cs typeface="ＭＳ Ｐゴシック" charset="-128"/>
              </a:rPr>
            </a:br>
            <a:r>
              <a:rPr lang="en-US" sz="2400" dirty="0">
                <a:ea typeface="ＭＳ Ｐゴシック" charset="-128"/>
                <a:cs typeface="ＭＳ Ｐゴシック" charset="-128"/>
              </a:rPr>
              <a:t>(</a:t>
            </a:r>
            <a:r>
              <a:rPr lang="en-US" sz="2400" dirty="0">
                <a:ea typeface="ＭＳ Ｐゴシック" charset="-128"/>
                <a:cs typeface="ＭＳ Ｐゴシック" charset="-128"/>
                <a:sym typeface="Symbol" charset="2"/>
              </a:rPr>
              <a:t>over 90</a:t>
            </a:r>
            <a:r>
              <a:rPr lang="en-US" sz="2400" dirty="0">
                <a:ea typeface="ＭＳ Ｐゴシック" charset="-128"/>
                <a:cs typeface="ＭＳ Ｐゴシック" charset="-128"/>
              </a:rPr>
              <a:t>% of all sites)</a:t>
            </a:r>
          </a:p>
          <a:p>
            <a:pPr>
              <a:spcBef>
                <a:spcPct val="30000"/>
              </a:spcBef>
            </a:pPr>
            <a:r>
              <a:rPr lang="en-US" sz="2400" dirty="0">
                <a:solidFill>
                  <a:srgbClr val="000000"/>
                </a:solidFill>
                <a:ea typeface="ＭＳ Ｐゴシック" charset="-128"/>
                <a:cs typeface="ＭＳ Ｐゴシック" charset="-128"/>
              </a:rPr>
              <a:t>132,946  </a:t>
            </a:r>
            <a:r>
              <a:rPr lang="en-US" sz="2400" dirty="0">
                <a:ea typeface="ＭＳ Ｐゴシック" charset="-128"/>
                <a:cs typeface="ＭＳ Ｐゴシック" charset="-128"/>
              </a:rPr>
              <a:t>patients - data entry completed</a:t>
            </a:r>
          </a:p>
          <a:p>
            <a:pPr>
              <a:spcBef>
                <a:spcPct val="30000"/>
              </a:spcBef>
            </a:pPr>
            <a:r>
              <a:rPr lang="en-US" sz="2400" dirty="0">
                <a:ea typeface="ＭＳ Ｐゴシック" charset="-128"/>
                <a:cs typeface="ＭＳ Ｐゴシック" charset="-128"/>
              </a:rPr>
              <a:t>Approximately 92% of patients and 96% of referring physicians gave consenting for research use of data</a:t>
            </a:r>
          </a:p>
          <a:p>
            <a:pPr>
              <a:spcBef>
                <a:spcPct val="30000"/>
              </a:spcBef>
            </a:pPr>
            <a:r>
              <a:rPr lang="en-US" sz="2400" dirty="0">
                <a:solidFill>
                  <a:srgbClr val="FF0000"/>
                </a:solidFill>
                <a:ea typeface="ＭＳ Ｐゴシック" charset="-128"/>
                <a:cs typeface="ＭＳ Ｐゴシック" charset="-128"/>
              </a:rPr>
              <a:t>CMS expenditure of ~$125 million to provide NOPR PET scans</a:t>
            </a:r>
            <a:endParaRPr lang="en-US" sz="2400" dirty="0">
              <a:ea typeface="ＭＳ Ｐゴシック" charset="-128"/>
              <a:cs typeface="ＭＳ Ｐゴシック" charset="-128"/>
            </a:endParaRPr>
          </a:p>
          <a:p>
            <a:pPr>
              <a:spcBef>
                <a:spcPct val="30000"/>
              </a:spcBef>
            </a:pPr>
            <a:endParaRPr lang="en-US" sz="2400" dirty="0">
              <a:solidFill>
                <a:srgbClr val="FF0000"/>
              </a:solidFill>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9" name="Text Box 4"/>
          <p:cNvSpPr txBox="1">
            <a:spLocks noChangeArrowheads="1"/>
          </p:cNvSpPr>
          <p:nvPr/>
        </p:nvSpPr>
        <p:spPr bwMode="auto">
          <a:xfrm>
            <a:off x="533400" y="2043113"/>
            <a:ext cx="2286000" cy="396875"/>
          </a:xfrm>
          <a:prstGeom prst="rect">
            <a:avLst/>
          </a:prstGeom>
          <a:noFill/>
          <a:ln w="9525">
            <a:noFill/>
            <a:miter lim="800000"/>
            <a:headEnd/>
            <a:tailEnd/>
          </a:ln>
        </p:spPr>
        <p:txBody>
          <a:bodyPr>
            <a:prstTxWarp prst="textNoShape">
              <a:avLst/>
            </a:prstTxWarp>
            <a:spAutoFit/>
          </a:bodyPr>
          <a:lstStyle/>
          <a:p>
            <a:pPr defTabSz="914400" eaLnBrk="0" hangingPunct="0">
              <a:spcBef>
                <a:spcPct val="50000"/>
              </a:spcBef>
            </a:pPr>
            <a:r>
              <a:rPr lang="en-US" sz="2000" b="1" i="1">
                <a:solidFill>
                  <a:srgbClr val="996633"/>
                </a:solidFill>
              </a:rPr>
              <a:t>Sponsored by</a:t>
            </a:r>
            <a:endParaRPr lang="en-US" sz="2000" i="1">
              <a:solidFill>
                <a:srgbClr val="996633"/>
              </a:solidFill>
              <a:latin typeface="Times" charset="0"/>
            </a:endParaRPr>
          </a:p>
        </p:txBody>
      </p:sp>
      <p:grpSp>
        <p:nvGrpSpPr>
          <p:cNvPr id="14340" name="Group 5"/>
          <p:cNvGrpSpPr>
            <a:grpSpLocks/>
          </p:cNvGrpSpPr>
          <p:nvPr/>
        </p:nvGrpSpPr>
        <p:grpSpPr bwMode="auto">
          <a:xfrm>
            <a:off x="2438400" y="2590800"/>
            <a:ext cx="3200400" cy="530225"/>
            <a:chOff x="1440" y="2400"/>
            <a:chExt cx="2016" cy="377"/>
          </a:xfrm>
        </p:grpSpPr>
        <p:pic>
          <p:nvPicPr>
            <p:cNvPr id="14353" name="Picture 6" descr="ACRIN-TM-2-in"/>
            <p:cNvPicPr>
              <a:picLocks noChangeAspect="1" noChangeArrowheads="1"/>
            </p:cNvPicPr>
            <p:nvPr/>
          </p:nvPicPr>
          <p:blipFill>
            <a:blip r:embed="rId3"/>
            <a:srcRect/>
            <a:stretch>
              <a:fillRect/>
            </a:stretch>
          </p:blipFill>
          <p:spPr bwMode="auto">
            <a:xfrm>
              <a:off x="2529" y="2400"/>
              <a:ext cx="927" cy="377"/>
            </a:xfrm>
            <a:prstGeom prst="rect">
              <a:avLst/>
            </a:prstGeom>
            <a:noFill/>
            <a:ln w="9525">
              <a:noFill/>
              <a:miter lim="800000"/>
              <a:headEnd/>
              <a:tailEnd/>
            </a:ln>
          </p:spPr>
        </p:pic>
        <p:pic>
          <p:nvPicPr>
            <p:cNvPr id="14354" name="Picture 7" descr="ACR TM"/>
            <p:cNvPicPr>
              <a:picLocks noChangeAspect="1" noChangeArrowheads="1"/>
            </p:cNvPicPr>
            <p:nvPr/>
          </p:nvPicPr>
          <p:blipFill>
            <a:blip r:embed="rId4"/>
            <a:srcRect/>
            <a:stretch>
              <a:fillRect/>
            </a:stretch>
          </p:blipFill>
          <p:spPr bwMode="auto">
            <a:xfrm>
              <a:off x="1440" y="2411"/>
              <a:ext cx="921" cy="366"/>
            </a:xfrm>
            <a:prstGeom prst="rect">
              <a:avLst/>
            </a:prstGeom>
            <a:noFill/>
            <a:ln w="9525">
              <a:noFill/>
              <a:miter lim="800000"/>
              <a:headEnd/>
              <a:tailEnd/>
            </a:ln>
          </p:spPr>
        </p:pic>
      </p:grpSp>
      <p:sp>
        <p:nvSpPr>
          <p:cNvPr id="45061" name="Text Box 8"/>
          <p:cNvSpPr txBox="1">
            <a:spLocks noChangeArrowheads="1"/>
          </p:cNvSpPr>
          <p:nvPr/>
        </p:nvSpPr>
        <p:spPr bwMode="auto">
          <a:xfrm>
            <a:off x="533400" y="2787650"/>
            <a:ext cx="1981200" cy="396875"/>
          </a:xfrm>
          <a:prstGeom prst="rect">
            <a:avLst/>
          </a:prstGeom>
          <a:noFill/>
          <a:ln w="9525">
            <a:noFill/>
            <a:miter lim="800000"/>
            <a:headEnd/>
            <a:tailEnd/>
          </a:ln>
        </p:spPr>
        <p:txBody>
          <a:bodyPr>
            <a:prstTxWarp prst="textNoShape">
              <a:avLst/>
            </a:prstTxWarp>
            <a:spAutoFit/>
          </a:bodyPr>
          <a:lstStyle/>
          <a:p>
            <a:pPr defTabSz="914400" eaLnBrk="0" hangingPunct="0">
              <a:spcBef>
                <a:spcPct val="50000"/>
              </a:spcBef>
            </a:pPr>
            <a:r>
              <a:rPr lang="en-US" sz="2000" b="1" i="1">
                <a:solidFill>
                  <a:srgbClr val="996633"/>
                </a:solidFill>
              </a:rPr>
              <a:t>Managed by</a:t>
            </a:r>
            <a:endParaRPr lang="en-US" sz="2000" i="1">
              <a:solidFill>
                <a:srgbClr val="996633"/>
              </a:solidFill>
              <a:latin typeface="Times" charset="0"/>
            </a:endParaRPr>
          </a:p>
        </p:txBody>
      </p:sp>
      <p:pic>
        <p:nvPicPr>
          <p:cNvPr id="14342" name="Picture 9" descr="CMS logo large"/>
          <p:cNvPicPr>
            <a:picLocks noChangeAspect="1" noChangeArrowheads="1"/>
          </p:cNvPicPr>
          <p:nvPr/>
        </p:nvPicPr>
        <p:blipFill>
          <a:blip r:embed="rId5"/>
          <a:srcRect/>
          <a:stretch>
            <a:fillRect/>
          </a:stretch>
        </p:blipFill>
        <p:spPr bwMode="auto">
          <a:xfrm>
            <a:off x="7010400" y="1889125"/>
            <a:ext cx="1644650" cy="608013"/>
          </a:xfrm>
          <a:prstGeom prst="rect">
            <a:avLst/>
          </a:prstGeom>
          <a:noFill/>
          <a:ln w="9525">
            <a:noFill/>
            <a:miter lim="800000"/>
            <a:headEnd/>
            <a:tailEnd/>
          </a:ln>
        </p:spPr>
      </p:pic>
      <p:sp>
        <p:nvSpPr>
          <p:cNvPr id="45063" name="Text Box 10"/>
          <p:cNvSpPr txBox="1">
            <a:spLocks noChangeArrowheads="1"/>
          </p:cNvSpPr>
          <p:nvPr/>
        </p:nvSpPr>
        <p:spPr bwMode="auto">
          <a:xfrm>
            <a:off x="6172200" y="1828800"/>
            <a:ext cx="1981200" cy="396875"/>
          </a:xfrm>
          <a:prstGeom prst="rect">
            <a:avLst/>
          </a:prstGeom>
          <a:noFill/>
          <a:ln w="9525">
            <a:noFill/>
            <a:miter lim="800000"/>
            <a:headEnd/>
            <a:tailEnd/>
          </a:ln>
        </p:spPr>
        <p:txBody>
          <a:bodyPr>
            <a:prstTxWarp prst="textNoShape">
              <a:avLst/>
            </a:prstTxWarp>
            <a:spAutoFit/>
          </a:bodyPr>
          <a:lstStyle/>
          <a:p>
            <a:pPr defTabSz="914400" eaLnBrk="0" hangingPunct="0">
              <a:spcBef>
                <a:spcPct val="50000"/>
              </a:spcBef>
            </a:pPr>
            <a:r>
              <a:rPr lang="en-US" sz="2000" b="1" i="1">
                <a:solidFill>
                  <a:srgbClr val="996633"/>
                </a:solidFill>
              </a:rPr>
              <a:t>Advisor</a:t>
            </a:r>
            <a:endParaRPr lang="en-US" sz="2000" i="1">
              <a:solidFill>
                <a:srgbClr val="996633"/>
              </a:solidFill>
              <a:latin typeface="Times" charset="0"/>
            </a:endParaRPr>
          </a:p>
        </p:txBody>
      </p:sp>
      <p:sp>
        <p:nvSpPr>
          <p:cNvPr id="45064" name="Text Box 11"/>
          <p:cNvSpPr txBox="1">
            <a:spLocks noChangeArrowheads="1"/>
          </p:cNvSpPr>
          <p:nvPr/>
        </p:nvSpPr>
        <p:spPr bwMode="auto">
          <a:xfrm>
            <a:off x="533400" y="3484563"/>
            <a:ext cx="1981200" cy="396875"/>
          </a:xfrm>
          <a:prstGeom prst="rect">
            <a:avLst/>
          </a:prstGeom>
          <a:noFill/>
          <a:ln w="9525">
            <a:noFill/>
            <a:miter lim="800000"/>
            <a:headEnd/>
            <a:tailEnd/>
          </a:ln>
        </p:spPr>
        <p:txBody>
          <a:bodyPr>
            <a:prstTxWarp prst="textNoShape">
              <a:avLst/>
            </a:prstTxWarp>
            <a:spAutoFit/>
          </a:bodyPr>
          <a:lstStyle/>
          <a:p>
            <a:pPr defTabSz="914400" eaLnBrk="0" hangingPunct="0">
              <a:spcBef>
                <a:spcPct val="50000"/>
              </a:spcBef>
            </a:pPr>
            <a:r>
              <a:rPr lang="en-US" sz="2000" b="1" i="1">
                <a:solidFill>
                  <a:srgbClr val="996633"/>
                </a:solidFill>
              </a:rPr>
              <a:t>Endorsed by</a:t>
            </a:r>
            <a:endParaRPr lang="en-US" sz="2000" i="1">
              <a:solidFill>
                <a:srgbClr val="996633"/>
              </a:solidFill>
              <a:latin typeface="Times" charset="0"/>
            </a:endParaRPr>
          </a:p>
        </p:txBody>
      </p:sp>
      <p:grpSp>
        <p:nvGrpSpPr>
          <p:cNvPr id="14345" name="Group 12"/>
          <p:cNvGrpSpPr>
            <a:grpSpLocks/>
          </p:cNvGrpSpPr>
          <p:nvPr/>
        </p:nvGrpSpPr>
        <p:grpSpPr bwMode="auto">
          <a:xfrm>
            <a:off x="2438400" y="3309938"/>
            <a:ext cx="5715000" cy="527050"/>
            <a:chOff x="1536" y="3288"/>
            <a:chExt cx="3600" cy="332"/>
          </a:xfrm>
        </p:grpSpPr>
        <p:pic>
          <p:nvPicPr>
            <p:cNvPr id="14350" name="Picture 13" descr="ASCO Blue"/>
            <p:cNvPicPr>
              <a:picLocks noChangeAspect="1" noChangeArrowheads="1"/>
            </p:cNvPicPr>
            <p:nvPr/>
          </p:nvPicPr>
          <p:blipFill>
            <a:blip r:embed="rId6"/>
            <a:srcRect/>
            <a:stretch>
              <a:fillRect/>
            </a:stretch>
          </p:blipFill>
          <p:spPr bwMode="auto">
            <a:xfrm>
              <a:off x="2496" y="3310"/>
              <a:ext cx="1036" cy="310"/>
            </a:xfrm>
            <a:prstGeom prst="rect">
              <a:avLst/>
            </a:prstGeom>
            <a:noFill/>
            <a:ln w="9525">
              <a:noFill/>
              <a:miter lim="800000"/>
              <a:headEnd/>
              <a:tailEnd/>
            </a:ln>
          </p:spPr>
        </p:pic>
        <p:pic>
          <p:nvPicPr>
            <p:cNvPr id="14351" name="Picture 14" descr="snmtag4c"/>
            <p:cNvPicPr>
              <a:picLocks noChangeAspect="1" noChangeArrowheads="1"/>
            </p:cNvPicPr>
            <p:nvPr/>
          </p:nvPicPr>
          <p:blipFill>
            <a:blip r:embed="rId7"/>
            <a:srcRect/>
            <a:stretch>
              <a:fillRect/>
            </a:stretch>
          </p:blipFill>
          <p:spPr bwMode="auto">
            <a:xfrm>
              <a:off x="3696" y="3333"/>
              <a:ext cx="1440" cy="287"/>
            </a:xfrm>
            <a:prstGeom prst="rect">
              <a:avLst/>
            </a:prstGeom>
            <a:noFill/>
            <a:ln w="9525">
              <a:noFill/>
              <a:miter lim="800000"/>
              <a:headEnd/>
              <a:tailEnd/>
            </a:ln>
          </p:spPr>
        </p:pic>
        <p:pic>
          <p:nvPicPr>
            <p:cNvPr id="14352" name="Picture 15" descr="ACR TM"/>
            <p:cNvPicPr>
              <a:picLocks noChangeAspect="1" noChangeArrowheads="1"/>
            </p:cNvPicPr>
            <p:nvPr/>
          </p:nvPicPr>
          <p:blipFill>
            <a:blip r:embed="rId8"/>
            <a:srcRect/>
            <a:stretch>
              <a:fillRect/>
            </a:stretch>
          </p:blipFill>
          <p:spPr bwMode="auto">
            <a:xfrm>
              <a:off x="1536" y="3288"/>
              <a:ext cx="835" cy="332"/>
            </a:xfrm>
            <a:prstGeom prst="rect">
              <a:avLst/>
            </a:prstGeom>
            <a:noFill/>
            <a:ln w="9525">
              <a:noFill/>
              <a:miter lim="800000"/>
              <a:headEnd/>
              <a:tailEnd/>
            </a:ln>
          </p:spPr>
        </p:pic>
      </p:grpSp>
      <p:pic>
        <p:nvPicPr>
          <p:cNvPr id="14346" name="Picture 17" descr="AMI_logoLow-Res-2in"/>
          <p:cNvPicPr>
            <a:picLocks noChangeAspect="1" noChangeArrowheads="1"/>
          </p:cNvPicPr>
          <p:nvPr/>
        </p:nvPicPr>
        <p:blipFill>
          <a:blip r:embed="rId9"/>
          <a:srcRect/>
          <a:stretch>
            <a:fillRect/>
          </a:stretch>
        </p:blipFill>
        <p:spPr bwMode="auto">
          <a:xfrm>
            <a:off x="2514600" y="1873250"/>
            <a:ext cx="1520825" cy="536575"/>
          </a:xfrm>
          <a:prstGeom prst="rect">
            <a:avLst/>
          </a:prstGeom>
          <a:noFill/>
          <a:ln w="9525">
            <a:noFill/>
            <a:miter lim="800000"/>
            <a:headEnd/>
            <a:tailEnd/>
          </a:ln>
        </p:spPr>
      </p:pic>
      <p:sp>
        <p:nvSpPr>
          <p:cNvPr id="45067" name="Rectangle 19"/>
          <p:cNvSpPr>
            <a:spLocks noChangeArrowheads="1"/>
          </p:cNvSpPr>
          <p:nvPr/>
        </p:nvSpPr>
        <p:spPr bwMode="auto">
          <a:xfrm>
            <a:off x="7086600" y="3925888"/>
            <a:ext cx="1524000" cy="762000"/>
          </a:xfrm>
          <a:prstGeom prst="rect">
            <a:avLst/>
          </a:prstGeom>
          <a:solidFill>
            <a:schemeClr val="bg1"/>
          </a:solidFill>
          <a:ln w="9525">
            <a:noFill/>
            <a:miter lim="800000"/>
            <a:headEnd/>
            <a:tailEnd/>
          </a:ln>
        </p:spPr>
        <p:txBody>
          <a:bodyPr wrap="none" anchor="ctr"/>
          <a:lstStyle/>
          <a:p>
            <a:pPr algn="r" defTabSz="914400" eaLnBrk="0" hangingPunct="0">
              <a:defRPr/>
            </a:pPr>
            <a:endParaRPr lang="en-US" b="1">
              <a:solidFill>
                <a:srgbClr val="000000"/>
              </a:solidFill>
              <a:latin typeface="Times" charset="0"/>
              <a:ea typeface="+mn-ea"/>
              <a:cs typeface="+mn-cs"/>
            </a:endParaRPr>
          </a:p>
        </p:txBody>
      </p:sp>
      <p:pic>
        <p:nvPicPr>
          <p:cNvPr id="14348" name="Picture 18" descr="snm_rgb(low res)"/>
          <p:cNvPicPr>
            <a:picLocks noChangeAspect="1" noChangeArrowheads="1"/>
          </p:cNvPicPr>
          <p:nvPr/>
        </p:nvPicPr>
        <p:blipFill>
          <a:blip r:embed="rId10"/>
          <a:srcRect/>
          <a:stretch>
            <a:fillRect/>
          </a:stretch>
        </p:blipFill>
        <p:spPr bwMode="auto">
          <a:xfrm>
            <a:off x="5695950" y="3200400"/>
            <a:ext cx="1736725" cy="715963"/>
          </a:xfrm>
          <a:prstGeom prst="rect">
            <a:avLst/>
          </a:prstGeom>
          <a:noFill/>
          <a:ln w="9525">
            <a:noFill/>
            <a:miter lim="800000"/>
            <a:headEnd/>
            <a:tailEnd/>
          </a:ln>
        </p:spPr>
      </p:pic>
      <p:sp>
        <p:nvSpPr>
          <p:cNvPr id="19" name="Title 18"/>
          <p:cNvSpPr>
            <a:spLocks noGrp="1"/>
          </p:cNvSpPr>
          <p:nvPr>
            <p:ph type="title"/>
          </p:nvPr>
        </p:nvSpPr>
        <p:spPr>
          <a:xfrm>
            <a:off x="863600" y="1143000"/>
            <a:ext cx="7439025" cy="609600"/>
          </a:xfrm>
        </p:spPr>
        <p:txBody>
          <a:bodyPr/>
          <a:lstStyle/>
          <a:p>
            <a:pPr algn="ctr">
              <a:defRPr/>
            </a:pPr>
            <a:r>
              <a:rPr lang="en-US" sz="2400" dirty="0" smtClean="0">
                <a:solidFill>
                  <a:srgbClr val="000000"/>
                </a:solidFill>
                <a:effectLst>
                  <a:outerShdw blurRad="38100" dist="38100" dir="2700000" algn="tl">
                    <a:srgbClr val="C0C0C0"/>
                  </a:outerShdw>
                </a:effectLst>
                <a:latin typeface="Arial" pitchFamily="34" charset="0"/>
              </a:rPr>
              <a:t>NOPR: </a:t>
            </a:r>
            <a:br>
              <a:rPr lang="en-US" sz="2400" dirty="0" smtClean="0">
                <a:solidFill>
                  <a:srgbClr val="000000"/>
                </a:solidFill>
                <a:effectLst>
                  <a:outerShdw blurRad="38100" dist="38100" dir="2700000" algn="tl">
                    <a:srgbClr val="C0C0C0"/>
                  </a:outerShdw>
                </a:effectLst>
                <a:latin typeface="Arial" pitchFamily="34" charset="0"/>
              </a:rPr>
            </a:br>
            <a:r>
              <a:rPr lang="en-US" sz="2400" dirty="0" smtClean="0">
                <a:solidFill>
                  <a:srgbClr val="000000"/>
                </a:solidFill>
                <a:effectLst>
                  <a:outerShdw blurRad="38100" dist="38100" dir="2700000" algn="tl">
                    <a:srgbClr val="C0C0C0"/>
                  </a:outerShdw>
                </a:effectLst>
                <a:latin typeface="Arial" pitchFamily="34" charset="0"/>
              </a:rPr>
              <a:t>A Nationwide Collaborative Program</a:t>
            </a:r>
            <a:br>
              <a:rPr lang="en-US" sz="2400" dirty="0" smtClean="0">
                <a:solidFill>
                  <a:srgbClr val="000000"/>
                </a:solidFill>
                <a:effectLst>
                  <a:outerShdw blurRad="38100" dist="38100" dir="2700000" algn="tl">
                    <a:srgbClr val="C0C0C0"/>
                  </a:outerShdw>
                </a:effectLst>
                <a:latin typeface="Arial" pitchFamily="34" charset="0"/>
              </a:rPr>
            </a:br>
            <a:endParaRPr lang="en-US" dirty="0"/>
          </a:p>
        </p:txBody>
      </p:sp>
      <p:sp>
        <p:nvSpPr>
          <p:cNvPr id="20" name="Vertical Text Placeholder 19"/>
          <p:cNvSpPr>
            <a:spLocks noGrp="1"/>
          </p:cNvSpPr>
          <p:nvPr>
            <p:ph type="body" orient="vert" idx="1"/>
          </p:nvPr>
        </p:nvSpPr>
        <p:spPr>
          <a:xfrm>
            <a:off x="939800" y="3838575"/>
            <a:ext cx="7848600" cy="2867025"/>
          </a:xfrm>
        </p:spPr>
        <p:txBody>
          <a:bodyPr vert="horz"/>
          <a:lstStyle/>
          <a:p>
            <a:r>
              <a:rPr lang="en-US" dirty="0" smtClean="0">
                <a:solidFill>
                  <a:srgbClr val="000000"/>
                </a:solidFill>
              </a:rPr>
              <a:t>Chair, Bruce </a:t>
            </a:r>
            <a:r>
              <a:rPr lang="en-US" dirty="0" err="1" smtClean="0">
                <a:solidFill>
                  <a:srgbClr val="000000"/>
                </a:solidFill>
              </a:rPr>
              <a:t>Hillner</a:t>
            </a:r>
            <a:r>
              <a:rPr lang="en-US" dirty="0" smtClean="0">
                <a:solidFill>
                  <a:srgbClr val="000000"/>
                </a:solidFill>
              </a:rPr>
              <a:t>, MD, Virginia Commonwealth University</a:t>
            </a:r>
          </a:p>
          <a:p>
            <a:r>
              <a:rPr lang="en-US" dirty="0" smtClean="0">
                <a:solidFill>
                  <a:srgbClr val="000000"/>
                </a:solidFill>
              </a:rPr>
              <a:t>Co-chair, Barry A. Siegel, MD, Washington University</a:t>
            </a:r>
          </a:p>
          <a:p>
            <a:r>
              <a:rPr lang="en-US" dirty="0" smtClean="0">
                <a:solidFill>
                  <a:srgbClr val="000000"/>
                </a:solidFill>
              </a:rPr>
              <a:t>R. Edward Coleman, MD, Duke University</a:t>
            </a:r>
          </a:p>
          <a:p>
            <a:r>
              <a:rPr lang="en-US" dirty="0" smtClean="0">
                <a:solidFill>
                  <a:srgbClr val="000000"/>
                </a:solidFill>
              </a:rPr>
              <a:t>Anthony Shields, MD, PhD Wayne State University</a:t>
            </a:r>
          </a:p>
          <a:p>
            <a:r>
              <a:rPr lang="en-US" i="1" dirty="0" smtClean="0">
                <a:solidFill>
                  <a:srgbClr val="000000"/>
                </a:solidFill>
              </a:rPr>
              <a:t>Statistician:</a:t>
            </a:r>
            <a:r>
              <a:rPr lang="en-US" dirty="0" smtClean="0">
                <a:solidFill>
                  <a:srgbClr val="000000"/>
                </a:solidFill>
              </a:rPr>
              <a:t> </a:t>
            </a:r>
            <a:r>
              <a:rPr lang="en-US" dirty="0" err="1" smtClean="0">
                <a:solidFill>
                  <a:srgbClr val="000000"/>
                </a:solidFill>
              </a:rPr>
              <a:t>Dawei</a:t>
            </a:r>
            <a:r>
              <a:rPr lang="en-US" dirty="0" smtClean="0">
                <a:solidFill>
                  <a:srgbClr val="000000"/>
                </a:solidFill>
              </a:rPr>
              <a:t> Liu, PhD, </a:t>
            </a:r>
            <a:r>
              <a:rPr lang="en-US" dirty="0" err="1" smtClean="0">
                <a:solidFill>
                  <a:srgbClr val="000000"/>
                </a:solidFill>
              </a:rPr>
              <a:t>Fenghai</a:t>
            </a:r>
            <a:r>
              <a:rPr lang="en-US" dirty="0" smtClean="0">
                <a:solidFill>
                  <a:srgbClr val="000000"/>
                </a:solidFill>
              </a:rPr>
              <a:t> </a:t>
            </a:r>
            <a:r>
              <a:rPr lang="en-US" dirty="0" err="1" smtClean="0">
                <a:solidFill>
                  <a:srgbClr val="000000"/>
                </a:solidFill>
              </a:rPr>
              <a:t>Duan</a:t>
            </a:r>
            <a:r>
              <a:rPr lang="en-US" dirty="0" smtClean="0">
                <a:solidFill>
                  <a:srgbClr val="000000"/>
                </a:solidFill>
              </a:rPr>
              <a:t>, PhD, Brown University</a:t>
            </a:r>
          </a:p>
          <a:p>
            <a:r>
              <a:rPr lang="en-US" i="1" dirty="0" smtClean="0">
                <a:solidFill>
                  <a:srgbClr val="000000"/>
                </a:solidFill>
              </a:rPr>
              <a:t>Epidemiologist:</a:t>
            </a:r>
            <a:r>
              <a:rPr lang="en-US" dirty="0" smtClean="0">
                <a:solidFill>
                  <a:srgbClr val="000000"/>
                </a:solidFill>
              </a:rPr>
              <a:t> </a:t>
            </a:r>
            <a:r>
              <a:rPr lang="en-US" dirty="0" err="1" smtClean="0">
                <a:solidFill>
                  <a:srgbClr val="000000"/>
                </a:solidFill>
              </a:rPr>
              <a:t>Ilana</a:t>
            </a:r>
            <a:r>
              <a:rPr lang="en-US" dirty="0" smtClean="0">
                <a:solidFill>
                  <a:srgbClr val="000000"/>
                </a:solidFill>
              </a:rPr>
              <a:t> </a:t>
            </a:r>
            <a:r>
              <a:rPr lang="en-US" dirty="0" err="1" smtClean="0">
                <a:solidFill>
                  <a:srgbClr val="000000"/>
                </a:solidFill>
              </a:rPr>
              <a:t>Gareen</a:t>
            </a:r>
            <a:r>
              <a:rPr lang="en-US" dirty="0" smtClean="0">
                <a:solidFill>
                  <a:srgbClr val="000000"/>
                </a:solidFill>
              </a:rPr>
              <a:t>, PhD, Brown University</a:t>
            </a:r>
            <a:endParaRPr lang="en-US" sz="2400" dirty="0" smtClean="0">
              <a:solidFill>
                <a:srgbClr val="000000"/>
              </a:solidFill>
            </a:endParaRPr>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400" dirty="0" smtClean="0"/>
              <a:t>The National Oncologic PET Registry (NOPR) </a:t>
            </a:r>
            <a:br>
              <a:rPr lang="en-US" sz="2400" dirty="0" smtClean="0"/>
            </a:br>
            <a:endParaRPr lang="en-US" dirty="0"/>
          </a:p>
        </p:txBody>
      </p:sp>
      <p:sp>
        <p:nvSpPr>
          <p:cNvPr id="5" name="Vertical Text Placeholder 4"/>
          <p:cNvSpPr>
            <a:spLocks noGrp="1"/>
          </p:cNvSpPr>
          <p:nvPr>
            <p:ph type="body" orient="vert" idx="1"/>
          </p:nvPr>
        </p:nvSpPr>
        <p:spPr>
          <a:xfrm>
            <a:off x="939800" y="1904999"/>
            <a:ext cx="7848600" cy="2867025"/>
          </a:xfrm>
        </p:spPr>
        <p:txBody>
          <a:bodyPr vert="horz"/>
          <a:lstStyle/>
          <a:p>
            <a:pPr>
              <a:lnSpc>
                <a:spcPct val="90000"/>
              </a:lnSpc>
            </a:pPr>
            <a:r>
              <a:rPr lang="en-US" sz="2400" dirty="0" smtClean="0"/>
              <a:t>Is a CMS-approved </a:t>
            </a:r>
          </a:p>
          <a:p>
            <a:pPr lvl="1">
              <a:lnSpc>
                <a:spcPct val="90000"/>
              </a:lnSpc>
            </a:pPr>
            <a:r>
              <a:rPr lang="en-US" sz="2400" dirty="0" smtClean="0"/>
              <a:t>“Coverage with Evidence Development” Program</a:t>
            </a:r>
          </a:p>
          <a:p>
            <a:pPr>
              <a:lnSpc>
                <a:spcPct val="90000"/>
              </a:lnSpc>
            </a:pPr>
            <a:r>
              <a:rPr lang="en-US" sz="2400" dirty="0" smtClean="0"/>
              <a:t>Developed for the November 2004 expansion by CMS </a:t>
            </a:r>
          </a:p>
          <a:p>
            <a:pPr lvl="1">
              <a:lnSpc>
                <a:spcPct val="90000"/>
              </a:lnSpc>
            </a:pPr>
            <a:r>
              <a:rPr lang="en-US" sz="2400" dirty="0" smtClean="0"/>
              <a:t>All other cancers and indications except:</a:t>
            </a:r>
          </a:p>
          <a:p>
            <a:pPr lvl="2">
              <a:lnSpc>
                <a:spcPct val="90000"/>
              </a:lnSpc>
            </a:pPr>
            <a:r>
              <a:rPr lang="en-US" dirty="0" smtClean="0"/>
              <a:t>Breast cancer diagnosis and </a:t>
            </a:r>
            <a:r>
              <a:rPr lang="en-US" dirty="0" err="1" smtClean="0"/>
              <a:t>axillary</a:t>
            </a:r>
            <a:r>
              <a:rPr lang="en-US" dirty="0" smtClean="0"/>
              <a:t> staging</a:t>
            </a:r>
          </a:p>
          <a:p>
            <a:pPr lvl="2">
              <a:lnSpc>
                <a:spcPct val="90000"/>
              </a:lnSpc>
            </a:pPr>
            <a:r>
              <a:rPr lang="en-US" dirty="0" smtClean="0"/>
              <a:t>Melanoma regional nodal staging</a:t>
            </a:r>
          </a:p>
          <a:p>
            <a:pPr>
              <a:lnSpc>
                <a:spcPct val="90000"/>
              </a:lnSpc>
            </a:pPr>
            <a:endParaRPr lang="en-US" u="sng" dirty="0" smtClean="0">
              <a:solidFill>
                <a:srgbClr val="C05469"/>
              </a:solidFill>
            </a:endParaRP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2800" dirty="0">
                <a:ea typeface="ＭＳ Ｐゴシック" charset="-128"/>
                <a:cs typeface="ＭＳ Ｐゴシック" charset="-128"/>
              </a:rPr>
              <a:t>Objectives</a:t>
            </a:r>
          </a:p>
        </p:txBody>
      </p:sp>
      <p:sp>
        <p:nvSpPr>
          <p:cNvPr id="16387" name="Rectangle 3"/>
          <p:cNvSpPr>
            <a:spLocks noGrp="1" noChangeArrowheads="1"/>
          </p:cNvSpPr>
          <p:nvPr>
            <p:ph type="body" idx="1"/>
          </p:nvPr>
        </p:nvSpPr>
        <p:spPr>
          <a:xfrm>
            <a:off x="939800" y="1905000"/>
            <a:ext cx="7975600" cy="3810000"/>
          </a:xfrm>
        </p:spPr>
        <p:txBody>
          <a:bodyPr/>
          <a:lstStyle/>
          <a:p>
            <a:pPr>
              <a:lnSpc>
                <a:spcPct val="90000"/>
              </a:lnSpc>
              <a:spcBef>
                <a:spcPts val="1200"/>
              </a:spcBef>
            </a:pPr>
            <a:r>
              <a:rPr lang="en-US" sz="2400" dirty="0">
                <a:ea typeface="ＭＳ Ｐゴシック" charset="-128"/>
                <a:cs typeface="ＭＳ Ｐゴシック" charset="-128"/>
              </a:rPr>
              <a:t>Assess the effect of PET on referring physicians’ plans of intended patient management </a:t>
            </a:r>
          </a:p>
          <a:p>
            <a:pPr lvl="1">
              <a:lnSpc>
                <a:spcPct val="90000"/>
              </a:lnSpc>
              <a:spcBef>
                <a:spcPts val="1200"/>
              </a:spcBef>
            </a:pPr>
            <a:r>
              <a:rPr lang="en-US" sz="2400" dirty="0"/>
              <a:t>across a wide spectrum of cancer indications for PET not currently covered by the Medicare program, and</a:t>
            </a:r>
          </a:p>
          <a:p>
            <a:pPr lvl="1">
              <a:lnSpc>
                <a:spcPct val="90000"/>
              </a:lnSpc>
              <a:spcBef>
                <a:spcPts val="1200"/>
              </a:spcBef>
            </a:pPr>
            <a:r>
              <a:rPr lang="en-US" sz="2400" dirty="0"/>
              <a:t>in relation to cancer-type, indication, performance status, physician’s role in management, and type of PET.</a:t>
            </a:r>
          </a:p>
          <a:p>
            <a:pPr>
              <a:lnSpc>
                <a:spcPct val="90000"/>
              </a:lnSpc>
              <a:spcBef>
                <a:spcPts val="1200"/>
              </a:spcBef>
              <a:buFontTx/>
              <a:buNone/>
            </a:pPr>
            <a:endParaRPr lang="en-US" dirty="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z="2800" dirty="0">
                <a:ea typeface="ＭＳ Ｐゴシック" charset="-128"/>
                <a:cs typeface="ＭＳ Ｐゴシック" charset="-128"/>
              </a:rPr>
              <a:t>Goal</a:t>
            </a:r>
            <a:r>
              <a:rPr lang="en-US" dirty="0">
                <a:ea typeface="ＭＳ Ｐゴシック" charset="-128"/>
                <a:cs typeface="ＭＳ Ｐゴシック" charset="-128"/>
              </a:rPr>
              <a:t>	</a:t>
            </a:r>
          </a:p>
        </p:txBody>
      </p:sp>
      <p:sp>
        <p:nvSpPr>
          <p:cNvPr id="17411" name="Content Placeholder 2"/>
          <p:cNvSpPr>
            <a:spLocks noGrp="1"/>
          </p:cNvSpPr>
          <p:nvPr>
            <p:ph idx="1"/>
          </p:nvPr>
        </p:nvSpPr>
        <p:spPr>
          <a:xfrm>
            <a:off x="939800" y="1905000"/>
            <a:ext cx="7848600" cy="3505200"/>
          </a:xfrm>
        </p:spPr>
        <p:txBody>
          <a:bodyPr/>
          <a:lstStyle/>
          <a:p>
            <a:pPr>
              <a:spcBef>
                <a:spcPct val="0"/>
              </a:spcBef>
            </a:pPr>
            <a:r>
              <a:rPr lang="en-US" sz="1800" dirty="0">
                <a:ea typeface="ＭＳ Ｐゴシック" charset="-128"/>
                <a:cs typeface="ＭＳ Ｐゴシック" charset="-128"/>
              </a:rPr>
              <a:t>Provide access to the service (PET)</a:t>
            </a:r>
          </a:p>
          <a:p>
            <a:pPr>
              <a:spcBef>
                <a:spcPct val="0"/>
              </a:spcBef>
              <a:buFontTx/>
              <a:buNone/>
            </a:pPr>
            <a:endParaRPr lang="en-US" sz="1800" dirty="0">
              <a:ea typeface="ＭＳ Ｐゴシック" charset="-128"/>
              <a:cs typeface="ＭＳ Ｐゴシック" charset="-128"/>
            </a:endParaRPr>
          </a:p>
          <a:p>
            <a:pPr>
              <a:spcBef>
                <a:spcPct val="0"/>
              </a:spcBef>
            </a:pPr>
            <a:r>
              <a:rPr lang="en-US" sz="1800" dirty="0">
                <a:ea typeface="ＭＳ Ｐゴシック" charset="-128"/>
                <a:cs typeface="ＭＳ Ｐゴシック" charset="-128"/>
              </a:rPr>
              <a:t>Minimize the burden to patients, PET facilities, and referring physicians</a:t>
            </a:r>
          </a:p>
          <a:p>
            <a:pPr>
              <a:spcBef>
                <a:spcPct val="0"/>
              </a:spcBef>
            </a:pPr>
            <a:endParaRPr lang="en-US" sz="1800" dirty="0">
              <a:ea typeface="ＭＳ Ｐゴシック" charset="-128"/>
              <a:cs typeface="ＭＳ Ｐゴシック" charset="-128"/>
            </a:endParaRPr>
          </a:p>
          <a:p>
            <a:pPr>
              <a:spcBef>
                <a:spcPct val="0"/>
              </a:spcBef>
            </a:pPr>
            <a:r>
              <a:rPr lang="en-US" sz="1800" dirty="0">
                <a:ea typeface="ＭＳ Ｐゴシック" charset="-128"/>
                <a:cs typeface="ＭＳ Ｐゴシック" charset="-128"/>
              </a:rPr>
              <a:t>Generate evidence of </a:t>
            </a:r>
            <a:r>
              <a:rPr lang="en-US" sz="1800" u="sng" dirty="0">
                <a:ea typeface="ＭＳ Ｐゴシック" charset="-128"/>
                <a:cs typeface="ＭＳ Ｐゴシック" charset="-128"/>
              </a:rPr>
              <a:t>reasonable</a:t>
            </a:r>
            <a:r>
              <a:rPr lang="en-US" sz="1800" dirty="0">
                <a:ea typeface="ＭＳ Ｐゴシック" charset="-128"/>
                <a:cs typeface="ＭＳ Ｐゴシック" charset="-128"/>
              </a:rPr>
              <a:t> quality to assist CMS in deciding whether to expand coverage of PET</a:t>
            </a:r>
          </a:p>
          <a:p>
            <a:pPr>
              <a:spcBef>
                <a:spcPct val="0"/>
              </a:spcBef>
            </a:pPr>
            <a:endParaRPr lang="en-US" sz="1800" dirty="0">
              <a:ea typeface="ＭＳ Ｐゴシック" charset="-128"/>
              <a:cs typeface="ＭＳ Ｐゴシック" charset="-128"/>
            </a:endParaRPr>
          </a:p>
          <a:p>
            <a:pPr>
              <a:spcBef>
                <a:spcPct val="0"/>
              </a:spcBef>
            </a:pPr>
            <a:r>
              <a:rPr lang="en-US" sz="1800" dirty="0">
                <a:ea typeface="ＭＳ Ｐゴシック" charset="-128"/>
                <a:cs typeface="ＭＳ Ｐゴシック" charset="-128"/>
              </a:rPr>
              <a:t>Registry to be financially self-supporting </a:t>
            </a:r>
            <a:endParaRPr lang="en-US" sz="1800" dirty="0" smtClean="0">
              <a:ea typeface="ＭＳ Ｐゴシック" charset="-128"/>
              <a:cs typeface="ＭＳ Ｐゴシック" charset="-128"/>
            </a:endParaRPr>
          </a:p>
          <a:p>
            <a:pPr>
              <a:spcBef>
                <a:spcPct val="0"/>
              </a:spcBef>
            </a:pPr>
            <a:endParaRPr lang="en-US" sz="1800" dirty="0" smtClean="0">
              <a:ea typeface="ＭＳ Ｐゴシック" charset="-128"/>
              <a:cs typeface="ＭＳ Ｐゴシック" charset="-128"/>
            </a:endParaRPr>
          </a:p>
          <a:p>
            <a:pPr lvl="0"/>
            <a:r>
              <a:rPr lang="en-US" sz="1800" dirty="0" smtClean="0">
                <a:ea typeface="ＭＳ Ｐゴシック" charset="-128"/>
                <a:cs typeface="ＭＳ Ｐゴシック" charset="-128"/>
              </a:rPr>
              <a:t>How is the NOPR funded?</a:t>
            </a:r>
          </a:p>
          <a:p>
            <a:pPr lvl="1"/>
            <a:r>
              <a:rPr lang="en-US" sz="1800" dirty="0" smtClean="0">
                <a:ea typeface="ＭＳ Ｐゴシック" charset="-128"/>
                <a:cs typeface="ＭＳ Ｐゴシック" charset="-128"/>
              </a:rPr>
              <a:t>Start-up funding provided by AMI</a:t>
            </a:r>
          </a:p>
          <a:p>
            <a:pPr lvl="1"/>
            <a:r>
              <a:rPr lang="en-US" sz="1800" dirty="0" smtClean="0">
                <a:ea typeface="ＭＳ Ｐゴシック" charset="-128"/>
                <a:cs typeface="ＭＳ Ｐゴシック" charset="-128"/>
              </a:rPr>
              <a:t>NOPR is expected to be self-sufficient by collection of registration fees from participating PET facilities</a:t>
            </a:r>
          </a:p>
          <a:p>
            <a:pPr lvl="2"/>
            <a:r>
              <a:rPr lang="en-US" sz="1800" dirty="0" smtClean="0"/>
              <a:t>$50 per facility</a:t>
            </a:r>
          </a:p>
          <a:p>
            <a:pPr lvl="2"/>
            <a:r>
              <a:rPr lang="en-US" sz="1800" dirty="0" smtClean="0"/>
              <a:t>$50 per patient</a:t>
            </a:r>
            <a:endParaRPr lang="en-US" sz="1800" dirty="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Slide Number Placeholder 3"/>
          <p:cNvSpPr>
            <a:spLocks noGrp="1"/>
          </p:cNvSpPr>
          <p:nvPr>
            <p:ph type="sldNum" sz="quarter" idx="4294967295"/>
          </p:nvPr>
        </p:nvSpPr>
        <p:spPr bwMode="auto">
          <a:xfrm>
            <a:off x="0" y="6457950"/>
            <a:ext cx="2133600" cy="400050"/>
          </a:xfrm>
          <a:prstGeom prst="rect">
            <a:avLst/>
          </a:prstGeom>
          <a:noFill/>
          <a:ln>
            <a:miter lim="800000"/>
            <a:headEnd/>
            <a:tailEnd/>
          </a:ln>
        </p:spPr>
        <p:txBody>
          <a:bodyPr>
            <a:prstTxWarp prst="textNoShape">
              <a:avLst/>
            </a:prstTxWarp>
          </a:bodyPr>
          <a:lstStyle/>
          <a:p>
            <a:fld id="{EB404D71-8A1C-0F4D-B6CE-C03CD3FAB654}" type="slidenum">
              <a:rPr lang="en-US"/>
              <a:pPr/>
              <a:t>7</a:t>
            </a:fld>
            <a:endParaRPr lang="en-US"/>
          </a:p>
        </p:txBody>
      </p:sp>
      <p:sp>
        <p:nvSpPr>
          <p:cNvPr id="19459" name="Rectangle 2"/>
          <p:cNvSpPr>
            <a:spLocks noGrp="1" noChangeArrowheads="1"/>
          </p:cNvSpPr>
          <p:nvPr>
            <p:ph type="title"/>
          </p:nvPr>
        </p:nvSpPr>
        <p:spPr/>
        <p:txBody>
          <a:bodyPr/>
          <a:lstStyle/>
          <a:p>
            <a:r>
              <a:rPr lang="en-US" sz="2400" dirty="0">
                <a:ea typeface="ＭＳ Ｐゴシック" charset="-128"/>
                <a:cs typeface="ＭＳ Ｐゴシック" charset="-128"/>
              </a:rPr>
              <a:t>Who owns the NOPR data?</a:t>
            </a:r>
            <a:endParaRPr lang="en-US" sz="2400" dirty="0">
              <a:solidFill>
                <a:srgbClr val="FF0000"/>
              </a:solidFill>
              <a:ea typeface="ＭＳ Ｐゴシック" charset="-128"/>
              <a:cs typeface="ＭＳ Ｐゴシック" charset="-128"/>
            </a:endParaRPr>
          </a:p>
        </p:txBody>
      </p:sp>
      <p:sp>
        <p:nvSpPr>
          <p:cNvPr id="19460" name="Rectangle 3"/>
          <p:cNvSpPr>
            <a:spLocks noGrp="1" noChangeArrowheads="1"/>
          </p:cNvSpPr>
          <p:nvPr>
            <p:ph type="body" idx="1"/>
          </p:nvPr>
        </p:nvSpPr>
        <p:spPr>
          <a:xfrm>
            <a:off x="939800" y="1905000"/>
            <a:ext cx="7848600" cy="3810000"/>
          </a:xfrm>
        </p:spPr>
        <p:txBody>
          <a:bodyPr/>
          <a:lstStyle/>
          <a:p>
            <a:r>
              <a:rPr lang="en-US" sz="2200" dirty="0">
                <a:ea typeface="ＭＳ Ｐゴシック" charset="-128"/>
                <a:cs typeface="ＭＳ Ｐゴシック" charset="-128"/>
              </a:rPr>
              <a:t>The Academy of Molecular Imaging, as an agent of CMS, will maintain ownership of the data collected by American College of Radiology (ACR) for the NOPR.  The data reside in an electronic database at ACR</a:t>
            </a:r>
            <a:r>
              <a:rPr lang="en-US" sz="2200" dirty="0" smtClean="0">
                <a:ea typeface="ＭＳ Ｐゴシック" charset="-128"/>
                <a:cs typeface="ＭＳ Ｐゴシック" charset="-128"/>
              </a:rPr>
              <a:t>.</a:t>
            </a:r>
            <a:endParaRPr lang="en-US" dirty="0" smtClean="0">
              <a:ea typeface="ＭＳ Ｐゴシック" charset="-128"/>
              <a:cs typeface="ＭＳ Ｐゴシック" charset="-128"/>
            </a:endParaRPr>
          </a:p>
          <a:p>
            <a:pPr>
              <a:buNone/>
            </a:pPr>
            <a:endParaRPr lang="en-US" sz="2400" b="1" dirty="0" smtClean="0">
              <a:solidFill>
                <a:srgbClr val="365180"/>
              </a:solidFill>
            </a:endParaRPr>
          </a:p>
          <a:p>
            <a:pPr>
              <a:buNone/>
            </a:pPr>
            <a:r>
              <a:rPr lang="en-US" sz="2400" b="1" dirty="0" smtClean="0">
                <a:solidFill>
                  <a:srgbClr val="365180"/>
                </a:solidFill>
              </a:rPr>
              <a:t>Who has access to NOPR data?</a:t>
            </a:r>
          </a:p>
          <a:p>
            <a:r>
              <a:rPr lang="en-US" sz="2200" dirty="0" smtClean="0"/>
              <a:t>The members of the NOPR Working Group, NOPR project staff at ACR and the Center for Statistical Sciences at Brown University, and staff of CMS.</a:t>
            </a:r>
          </a:p>
          <a:p>
            <a:pPr>
              <a:buNone/>
            </a:pPr>
            <a:r>
              <a:rPr lang="en-US" sz="2400" b="1" dirty="0" smtClean="0">
                <a:solidFill>
                  <a:srgbClr val="365180"/>
                </a:solidFill>
              </a:rPr>
              <a:t/>
            </a:r>
            <a:br>
              <a:rPr lang="en-US" sz="2400" b="1" dirty="0" smtClean="0">
                <a:solidFill>
                  <a:srgbClr val="365180"/>
                </a:solidFill>
              </a:rPr>
            </a:br>
            <a:endParaRPr lang="en-US" sz="2400" b="1" dirty="0" smtClean="0">
              <a:solidFill>
                <a:srgbClr val="365180"/>
              </a:solidFill>
            </a:endParaRPr>
          </a:p>
          <a:p>
            <a:pPr>
              <a:buNone/>
            </a:pPr>
            <a:endParaRPr lang="en-US" dirty="0" smtClean="0">
              <a:ea typeface="ＭＳ Ｐゴシック" charset="-128"/>
              <a:cs typeface="ＭＳ Ｐゴシック" charset="-128"/>
            </a:endParaRPr>
          </a:p>
          <a:p>
            <a:endParaRPr lang="en-US" dirty="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Participation Requirements/Responsibilities - PET Facilities</a:t>
            </a:r>
            <a:br>
              <a:rPr lang="en-US" dirty="0" smtClean="0"/>
            </a:br>
            <a:endParaRPr lang="en-US" dirty="0"/>
          </a:p>
        </p:txBody>
      </p:sp>
      <p:sp>
        <p:nvSpPr>
          <p:cNvPr id="7" name="Vertical Text Placeholder 6"/>
          <p:cNvSpPr>
            <a:spLocks noGrp="1"/>
          </p:cNvSpPr>
          <p:nvPr>
            <p:ph type="body" orient="vert" idx="1"/>
          </p:nvPr>
        </p:nvSpPr>
        <p:spPr/>
        <p:txBody>
          <a:bodyPr vert="horz"/>
          <a:lstStyle/>
          <a:p>
            <a:pPr>
              <a:lnSpc>
                <a:spcPct val="90000"/>
              </a:lnSpc>
            </a:pPr>
            <a:r>
              <a:rPr lang="en-US" dirty="0" smtClean="0"/>
              <a:t>Any PET facility approved to bill CMS for either technical or global charges can participate in the NOPR.</a:t>
            </a:r>
            <a:r>
              <a:rPr lang="en-US" dirty="0" smtClean="0"/>
              <a:t> </a:t>
            </a:r>
          </a:p>
          <a:p>
            <a:pPr>
              <a:lnSpc>
                <a:spcPct val="90000"/>
              </a:lnSpc>
            </a:pPr>
            <a:r>
              <a:rPr lang="en-US" dirty="0" smtClean="0"/>
              <a:t>Willingness to take on the burden and additional cost of collecting data and sending to NOPR (including NOPR fees</a:t>
            </a:r>
            <a:r>
              <a:rPr lang="en-US" dirty="0" smtClean="0"/>
              <a:t>)</a:t>
            </a:r>
          </a:p>
          <a:p>
            <a:pPr>
              <a:lnSpc>
                <a:spcPct val="90000"/>
              </a:lnSpc>
              <a:buNone/>
            </a:pPr>
            <a:endParaRPr lang="en-US" sz="2200" b="1" dirty="0" smtClean="0">
              <a:solidFill>
                <a:srgbClr val="365180"/>
              </a:solidFill>
            </a:endParaRPr>
          </a:p>
          <a:p>
            <a:pPr>
              <a:lnSpc>
                <a:spcPct val="90000"/>
              </a:lnSpc>
              <a:buNone/>
            </a:pPr>
            <a:r>
              <a:rPr lang="en-US" sz="2200" b="1" dirty="0" smtClean="0">
                <a:solidFill>
                  <a:srgbClr val="365180"/>
                </a:solidFill>
              </a:rPr>
              <a:t>Participation Requirements – Patients</a:t>
            </a:r>
          </a:p>
          <a:p>
            <a:r>
              <a:rPr lang="en-US" dirty="0" smtClean="0"/>
              <a:t>Medicare beneficiaries, including those with Medicare HMO coverage, who are referred for FDG-PET for essentially all oncologic indications not currently reimbursable under Medicare.</a:t>
            </a:r>
          </a:p>
          <a:p>
            <a:r>
              <a:rPr lang="en-US" u="sng" dirty="0" smtClean="0">
                <a:solidFill>
                  <a:srgbClr val="FF0000"/>
                </a:solidFill>
              </a:rPr>
              <a:t>Oral consent</a:t>
            </a:r>
            <a:r>
              <a:rPr lang="en-US" dirty="0" smtClean="0"/>
              <a:t> is necessary for inclusion in the NOPR research dataset; however, no consent is necessary to submit data to NOPR that </a:t>
            </a:r>
            <a:r>
              <a:rPr lang="en-US" u="sng" dirty="0" smtClean="0"/>
              <a:t>must</a:t>
            </a:r>
            <a:r>
              <a:rPr lang="en-US" dirty="0" smtClean="0"/>
              <a:t> be sent to CMS.</a:t>
            </a:r>
          </a:p>
          <a:p>
            <a:pPr>
              <a:lnSpc>
                <a:spcPct val="90000"/>
              </a:lnSpc>
              <a:buNone/>
            </a:pPr>
            <a:endParaRPr lang="en-US" sz="2200" b="1" dirty="0" smtClean="0">
              <a:solidFill>
                <a:srgbClr val="365180"/>
              </a:solidFill>
            </a:endParaRPr>
          </a:p>
          <a:p>
            <a:pPr>
              <a:lnSpc>
                <a:spcPct val="90000"/>
              </a:lnSpc>
              <a:buNone/>
            </a:pPr>
            <a:endParaRPr lang="en-US" dirty="0" smtClean="0"/>
          </a:p>
          <a:p>
            <a:pPr>
              <a:lnSpc>
                <a:spcPct val="90000"/>
              </a:lnSpc>
            </a:pPr>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400" dirty="0" smtClean="0"/>
              <a:t>Referring Physician Responsibilities</a:t>
            </a:r>
            <a:br>
              <a:rPr lang="en-US" sz="2400" dirty="0" smtClean="0"/>
            </a:br>
            <a:endParaRPr lang="en-US" dirty="0"/>
          </a:p>
        </p:txBody>
      </p:sp>
      <p:sp>
        <p:nvSpPr>
          <p:cNvPr id="5" name="Vertical Text Placeholder 4"/>
          <p:cNvSpPr>
            <a:spLocks noGrp="1"/>
          </p:cNvSpPr>
          <p:nvPr>
            <p:ph type="body" orient="vert" idx="1"/>
          </p:nvPr>
        </p:nvSpPr>
        <p:spPr/>
        <p:txBody>
          <a:bodyPr vert="horz"/>
          <a:lstStyle/>
          <a:p>
            <a:pPr>
              <a:lnSpc>
                <a:spcPct val="110000"/>
              </a:lnSpc>
              <a:spcBef>
                <a:spcPct val="30000"/>
              </a:spcBef>
            </a:pPr>
            <a:r>
              <a:rPr lang="en-US" dirty="0" smtClean="0"/>
              <a:t>Complete Pre-PET Form (5 questions) and return it to PET Facility prior to PET scan.</a:t>
            </a:r>
            <a:endParaRPr lang="en-US" sz="600" dirty="0" smtClean="0"/>
          </a:p>
          <a:p>
            <a:pPr>
              <a:lnSpc>
                <a:spcPct val="110000"/>
              </a:lnSpc>
              <a:spcBef>
                <a:spcPct val="30000"/>
              </a:spcBef>
            </a:pPr>
            <a:r>
              <a:rPr lang="en-US" dirty="0" smtClean="0"/>
              <a:t>Complete Post-PET Form (4 -7 questions) and return it to PET Facility within 30 days of PET scan.</a:t>
            </a:r>
          </a:p>
          <a:p>
            <a:pPr>
              <a:lnSpc>
                <a:spcPct val="110000"/>
              </a:lnSpc>
              <a:spcBef>
                <a:spcPct val="30000"/>
              </a:spcBef>
            </a:pPr>
            <a:r>
              <a:rPr lang="en-US" dirty="0" smtClean="0"/>
              <a:t>No Medicare payment to referring physicians for completing the Pre- and Post-PET Forms.</a:t>
            </a:r>
          </a:p>
          <a:p>
            <a:pPr>
              <a:lnSpc>
                <a:spcPct val="110000"/>
              </a:lnSpc>
              <a:spcBef>
                <a:spcPct val="30000"/>
              </a:spcBef>
            </a:pPr>
            <a:r>
              <a:rPr lang="en-US" b="1" i="1" dirty="0" smtClean="0">
                <a:solidFill>
                  <a:srgbClr val="FF0000"/>
                </a:solidFill>
              </a:rPr>
              <a:t>Referring MD cooperation essential to the success of this CED program</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Blank Presentation">
  <a:themeElements>
    <a:clrScheme name="1_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charset="0"/>
          </a:defRPr>
        </a:defPPr>
      </a:lstStyle>
    </a:lnDef>
  </a:objectDefaults>
  <a:extraClrSchemeLst>
    <a:extraClrScheme>
      <a:clrScheme name="1_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8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9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0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1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2062</TotalTime>
  <Words>1891</Words>
  <Application>Microsoft Macintosh PowerPoint</Application>
  <PresentationFormat>On-screen Show (4:3)</PresentationFormat>
  <Paragraphs>222</Paragraphs>
  <Slides>27</Slides>
  <Notes>17</Notes>
  <HiddenSlides>1</HiddenSlides>
  <MMClips>0</MMClips>
  <ScaleCrop>false</ScaleCrop>
  <HeadingPairs>
    <vt:vector size="6" baseType="variant">
      <vt:variant>
        <vt:lpstr>Fonts Used</vt:lpstr>
      </vt:variant>
      <vt:variant>
        <vt:i4>7</vt:i4>
      </vt:variant>
      <vt:variant>
        <vt:lpstr>Design Template</vt:lpstr>
      </vt:variant>
      <vt:variant>
        <vt:i4>6</vt:i4>
      </vt:variant>
      <vt:variant>
        <vt:lpstr>Slide Titles</vt:lpstr>
      </vt:variant>
      <vt:variant>
        <vt:i4>27</vt:i4>
      </vt:variant>
    </vt:vector>
  </HeadingPairs>
  <TitlesOfParts>
    <vt:vector size="40" baseType="lpstr">
      <vt:lpstr>Arial</vt:lpstr>
      <vt:lpstr>ＭＳ Ｐゴシック</vt:lpstr>
      <vt:lpstr>Times</vt:lpstr>
      <vt:lpstr>Calibri</vt:lpstr>
      <vt:lpstr>Wingdings</vt:lpstr>
      <vt:lpstr>Times New Roman</vt:lpstr>
      <vt:lpstr>Symbol</vt:lpstr>
      <vt:lpstr>1_Blank Presentation</vt:lpstr>
      <vt:lpstr>Blank Presentation</vt:lpstr>
      <vt:lpstr>8_Blank Presentation</vt:lpstr>
      <vt:lpstr>9_Blank Presentation</vt:lpstr>
      <vt:lpstr>10_Blank Presentation</vt:lpstr>
      <vt:lpstr>11_Blank Presentation</vt:lpstr>
      <vt:lpstr>The National Oncologic PET Registry:  Background and Operational Overview  Barry A. Siegel, M.D. Mallinckrodt Institute of Radiology  St. Louis, MO </vt:lpstr>
      <vt:lpstr>Medicare Coverage for Oncologic PET</vt:lpstr>
      <vt:lpstr>NOPR:  A Nationwide Collaborative Program </vt:lpstr>
      <vt:lpstr>The National Oncologic PET Registry (NOPR)  </vt:lpstr>
      <vt:lpstr>Objectives</vt:lpstr>
      <vt:lpstr>Goal </vt:lpstr>
      <vt:lpstr>Who owns the NOPR data?</vt:lpstr>
      <vt:lpstr>Participation Requirements/Responsibilities - PET Facilities </vt:lpstr>
      <vt:lpstr>Referring Physician Responsibilities </vt:lpstr>
      <vt:lpstr>NOPR Workflow</vt:lpstr>
      <vt:lpstr>Pre-PET Form – 5 Questions</vt:lpstr>
      <vt:lpstr>Pre-PET Form: Intended Patient Management </vt:lpstr>
      <vt:lpstr>Pre-PET Form: Specific Reason For PET</vt:lpstr>
      <vt:lpstr>Post-PET Form – 4 to 7 Questions</vt:lpstr>
      <vt:lpstr>NOPR Web Site</vt:lpstr>
      <vt:lpstr>Pre-PET Web Form</vt:lpstr>
      <vt:lpstr>Pre-PET Web Form continued</vt:lpstr>
      <vt:lpstr>Issues Prior to Launch</vt:lpstr>
      <vt:lpstr>NOPR Status (as of February 2006)</vt:lpstr>
      <vt:lpstr>Issues Prior to Launch: Determining Need for Institutional Review Board (IRB) Approval and Patient Informed Consent (as of 2/27/06)</vt:lpstr>
      <vt:lpstr>Issues Prior to Launch: Determining Need for Institutional Review Board (IRB) Approval and Patient Informed Consent (as of 2/27/06)</vt:lpstr>
      <vt:lpstr>Solution:  Institutional Review Board (IRB) Approval and Subject Informed Consent </vt:lpstr>
      <vt:lpstr>Startup Problems</vt:lpstr>
      <vt:lpstr>Startup Problems</vt:lpstr>
      <vt:lpstr>Major Problem with the NOPR Paradigm</vt:lpstr>
      <vt:lpstr>Major Problem with the NOPR Paradigm: Possible solutions</vt:lpstr>
      <vt:lpstr>NOPR Status as of April 3 2009 (date of new NCD)</vt:lpstr>
    </vt:vector>
  </TitlesOfParts>
  <Company>Virginia Commonwealth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Nathan Hanger</dc:creator>
  <cp:lastModifiedBy>Graham</cp:lastModifiedBy>
  <cp:revision>141</cp:revision>
  <cp:lastPrinted>2008-09-12T20:34:40Z</cp:lastPrinted>
  <dcterms:created xsi:type="dcterms:W3CDTF">2010-10-20T16:56:58Z</dcterms:created>
  <dcterms:modified xsi:type="dcterms:W3CDTF">2010-10-20T17:06:20Z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-941355285</vt:i4>
  </property>
  <property fmtid="{D5CDD505-2E9C-101B-9397-08002B2CF9AE}" pid="3" name="_NewReviewCycle">
    <vt:lpwstr/>
  </property>
  <property fmtid="{D5CDD505-2E9C-101B-9397-08002B2CF9AE}" pid="4" name="_EmailSubject">
    <vt:lpwstr>IMPORTANT PRESENTATION INFORMATION: AHRQ 2010 Annual Conference, September 26-29, 2010</vt:lpwstr>
  </property>
  <property fmtid="{D5CDD505-2E9C-101B-9397-08002B2CF9AE}" pid="5" name="_AuthorEmail">
    <vt:lpwstr>siegelb@mir.wustl.edu</vt:lpwstr>
  </property>
  <property fmtid="{D5CDD505-2E9C-101B-9397-08002B2CF9AE}" pid="6" name="_AuthorEmailDisplayName">
    <vt:lpwstr>Siegel, Barry</vt:lpwstr>
  </property>
</Properties>
</file>