
<file path=[Content_Types].xml><?xml version="1.0" encoding="utf-8"?>
<Types xmlns="http://schemas.openxmlformats.org/package/2006/content-types">
  <Override PartName="/ppt/notesSlides/notesSlide20.xml" ContentType="application/vnd.openxmlformats-officedocument.presentationml.notesSlide+xml"/>
  <Override PartName="/ppt/slides/slide72.xml" ContentType="application/vnd.openxmlformats-officedocument.presentationml.slide+xml"/>
  <Override PartName="/ppt/slideLayouts/slideLayout5.xml" ContentType="application/vnd.openxmlformats-officedocument.presentationml.slideLayout+xml"/>
  <Override PartName="/ppt/theme/theme4.xml" ContentType="application/vnd.openxmlformats-officedocument.theme+xml"/>
  <Override PartName="/ppt/slideLayouts/slideLayout111.xml" ContentType="application/vnd.openxmlformats-officedocument.presentationml.slideLayout+xml"/>
  <Override PartName="/ppt/notesSlides/notesSlide48.xml" ContentType="application/vnd.openxmlformats-officedocument.presentationml.notesSlide+xml"/>
  <Override PartName="/ppt/notesSlides/notesSlide81.xml" ContentType="application/vnd.openxmlformats-officedocument.presentationml.notesSlide+xml"/>
  <Override PartName="/ppt/slideLayouts/slideLayout208.xml" ContentType="application/vnd.openxmlformats-officedocument.presentationml.slideLayout+xml"/>
  <Override PartName="/ppt/slideLayouts/slideLayout139.xml" ContentType="application/vnd.openxmlformats-officedocument.presentationml.slideLayout+xml"/>
  <Override PartName="/ppt/slides/slide45.xml" ContentType="application/vnd.openxmlformats-officedocument.presentationml.slide+xml"/>
  <Override PartName="/ppt/slideLayouts/slideLayout172.xml" ContentType="application/vnd.openxmlformats-officedocument.presentationml.slideLayout+xml"/>
  <Override PartName="/ppt/theme/theme25.xml" ContentType="application/vnd.openxmlformats-officedocument.theme+xml"/>
  <Override PartName="/ppt/notesSlides/notesSlide54.xml" ContentType="application/vnd.openxmlformats-officedocument.presentationml.notesSlide+xml"/>
  <Override PartName="/ppt/slides/slide3.xml" ContentType="application/vnd.openxmlformats-officedocument.presentationml.slide+xml"/>
  <Override PartName="/ppt/slideLayouts/slideLayout101.xml" ContentType="application/vnd.openxmlformats-officedocument.presentationml.slideLayout+xml"/>
  <Override PartName="/ppt/slideLayouts/slideLayout214.xml" ContentType="application/vnd.openxmlformats-officedocument.presentationml.slideLayout+xml"/>
  <Override PartName="/ppt/notesSlides/notesSlide38.xml" ContentType="application/vnd.openxmlformats-officedocument.presentationml.notesSlide+xml"/>
  <Override PartName="/ppt/slideLayouts/slideLayout145.xml" ContentType="application/vnd.openxmlformats-officedocument.presentationml.slideLayout+xml"/>
  <Override PartName="/ppt/slideMasters/slideMaster17.xml" ContentType="application/vnd.openxmlformats-officedocument.presentationml.slideMaster+xml"/>
  <Override PartName="/ppt/embeddings/oleObject3.bin" ContentType="application/vnd.openxmlformats-officedocument.oleObject"/>
  <Override PartName="/ppt/slideLayouts/slideLayout36.xml" ContentType="application/vnd.openxmlformats-officedocument.presentationml.slideLayout+xml"/>
  <Override PartName="/ppt/notesMasters/notesMaster1.xml" ContentType="application/vnd.openxmlformats-officedocument.presentationml.notesMaster+xml"/>
  <Override PartName="/ppt/slideLayouts/slideLayout129.xml" ContentType="application/vnd.openxmlformats-officedocument.presentationml.slideLayout+xml"/>
  <Override PartName="/ppt/slides/slide35.xml" ContentType="application/vnd.openxmlformats-officedocument.presentationml.slide+xml"/>
  <Override PartName="/ppt/slideLayouts/slideLayout1.xml" ContentType="application/vnd.openxmlformats-officedocument.presentationml.slideLayout+xml"/>
  <Override PartName="/ppt/slideLayouts/slideLayout97.xml" ContentType="application/vnd.openxmlformats-officedocument.presentationml.slideLayout+xml"/>
  <Override PartName="/ppt/notesSlides/notesSlide44.xml" ContentType="application/vnd.openxmlformats-officedocument.presentationml.notesSlide+xml"/>
  <Override PartName="/ppt/slides/slide96.xml" ContentType="application/vnd.openxmlformats-officedocument.presentationml.slide+xml"/>
  <Override PartName="/ppt/slideLayouts/slideLayout204.xml" ContentType="application/vnd.openxmlformats-officedocument.presentationml.slideLayout+xml"/>
  <Override PartName="/ppt/slideLayouts/slideLayout135.xml" ContentType="application/vnd.openxmlformats-officedocument.presentationml.slideLayout+xml"/>
  <Override PartName="/ppt/slides/slide41.xml" ContentType="application/vnd.openxmlformats-officedocument.presentationml.slide+xml"/>
  <Override PartName="/ppt/slideLayouts/slideLayout26.xml" ContentType="application/vnd.openxmlformats-officedocument.presentationml.slideLayout+xml"/>
  <Default Extension="xml" ContentType="application/xml"/>
  <Override PartName="/ppt/slides/slide69.xml" ContentType="application/vnd.openxmlformats-officedocument.presentationml.slide+xml"/>
  <Override PartName="/ppt/theme/theme21.xml" ContentType="application/vnd.openxmlformats-officedocument.theme+xml"/>
  <Override PartName="/ppt/slideLayouts/slideLayout196.xml" ContentType="application/vnd.openxmlformats-officedocument.presentationml.slideLayout+xml"/>
  <Override PartName="/ppt/notesSlides/notesSlide50.xml" ContentType="application/vnd.openxmlformats-officedocument.presentationml.notesSlide+xml"/>
  <Override PartName="/docProps/app.xml" ContentType="application/vnd.openxmlformats-officedocument.extended-properties+xml"/>
  <Override PartName="/ppt/slideLayouts/slideLayout210.xml" ContentType="application/vnd.openxmlformats-officedocument.presentationml.slideLayout+xml"/>
  <Override PartName="/ppt/slideLayouts/slideLayout141.xml" ContentType="application/vnd.openxmlformats-officedocument.presentationml.slideLayout+xml"/>
  <Override PartName="/ppt/slideMasters/slideMaster13.xml" ContentType="application/vnd.openxmlformats-officedocument.presentationml.slideMaster+xml"/>
  <Default Extension="png" ContentType="image/png"/>
  <Override PartName="/ppt/notesSlides/notesSlide78.xml" ContentType="application/vnd.openxmlformats-officedocument.presentationml.notesSlide+xml"/>
  <Override PartName="/ppt/slideLayouts/slideLayout32.xml" ContentType="application/vnd.openxmlformats-officedocument.presentationml.slideLayout+xml"/>
  <Override PartName="/ppt/slideLayouts/slideLayout125.xml" ContentType="application/vnd.openxmlformats-officedocument.presentationml.slideLayout+xml"/>
  <Override PartName="/ppt/slides/slide31.xml" ContentType="application/vnd.openxmlformats-officedocument.presentationml.slide+xml"/>
  <Override PartName="/ppt/slideLayouts/slideLayout169.xml" ContentType="application/vnd.openxmlformats-officedocument.presentationml.slideLayout+xml"/>
  <Override PartName="/ppt/slideLayouts/slideLayout93.xml" ContentType="application/vnd.openxmlformats-officedocument.presentationml.slideLayout+xml"/>
  <Override PartName="/ppt/slides/slide59.xml" ContentType="application/vnd.openxmlformats-officedocument.presentationml.slide+xml"/>
  <Override PartName="/ppt/notesSlides/notesSlide40.xml" ContentType="application/vnd.openxmlformats-officedocument.presentationml.notesSlide+xml"/>
  <Override PartName="/ppt/slideLayouts/slideLayout200.xml" ContentType="application/vnd.openxmlformats-officedocument.presentationml.slideLayout+xml"/>
  <Override PartName="/ppt/slideLayouts/slideLayout131.xml" ContentType="application/vnd.openxmlformats-officedocument.presentationml.slideLayout+xml"/>
  <Override PartName="/ppt/notesSlides/notesSlide68.xml" ContentType="application/vnd.openxmlformats-officedocument.presentationml.notesSlide+xml"/>
  <Override PartName="/ppt/slideLayouts/slideLayout22.xml" ContentType="application/vnd.openxmlformats-officedocument.presentationml.slideLayout+xml"/>
  <Override PartName="/ppt/slideLayouts/slideLayout159.xml" ContentType="application/vnd.openxmlformats-officedocument.presentationml.slideLayout+xml"/>
  <Override PartName="/ppt/slides/slide65.xml" ContentType="application/vnd.openxmlformats-officedocument.presentationml.slide+xml"/>
  <Override PartName="/ppt/slideLayouts/slideLayout192.xml" ContentType="application/vnd.openxmlformats-officedocument.presentationml.slideLayout+xml"/>
  <Override PartName="/ppt/notesSlides/notesSlide4.xml" ContentType="application/vnd.openxmlformats-officedocument.presentationml.notesSlide+xml"/>
  <Override PartName="/ppt/notesSlides/notesSlide74.xml" ContentType="application/vnd.openxmlformats-officedocument.presentationml.notesSlide+xml"/>
  <Override PartName="/ppt/slideLayouts/slideLayout165.xml" ContentType="application/vnd.openxmlformats-officedocument.presentationml.slideLayout+xml"/>
  <Override PartName="/ppt/slides/slide71.xml" ContentType="application/vnd.openxmlformats-officedocument.presentationml.slide+xml"/>
  <Override PartName="/ppt/slideLayouts/slideLayout56.xml" ContentType="application/vnd.openxmlformats-officedocument.presentationml.slideLayout+xml"/>
  <Override PartName="/ppt/slideLayouts/slideLayout149.xml" ContentType="application/vnd.openxmlformats-officedocument.presentationml.slideLayout+xml"/>
  <Override PartName="/ppt/theme/theme18.xml" ContentType="application/vnd.openxmlformats-officedocument.theme+xml"/>
  <Override PartName="/ppt/slides/slide55.xml" ContentType="application/vnd.openxmlformats-officedocument.presentationml.slide+xml"/>
  <Override PartName="/ppt/notesSlides/notesSlide64.xml" ContentType="application/vnd.openxmlformats-officedocument.presentationml.notesSlide+xml"/>
  <Override PartName="/ppt/slideMasters/slideMaster9.xml" ContentType="application/vnd.openxmlformats-officedocument.presentationml.slideMaster+xml"/>
  <Override PartName="/ppt/slideLayouts/slideLayout224.xml" ContentType="application/vnd.openxmlformats-officedocument.presentationml.slideLayout+xml"/>
  <Override PartName="/ppt/slideLayouts/slideLayout62.xml" ContentType="application/vnd.openxmlformats-officedocument.presentationml.slideLayout+xml"/>
  <Override PartName="/ppt/slideLayouts/slideLayout155.xml" ContentType="application/vnd.openxmlformats-officedocument.presentationml.slideLayout+xml"/>
  <Override PartName="/ppt/slides/slide28.xml" ContentType="application/vnd.openxmlformats-officedocument.presentationml.slide+xml"/>
  <Override PartName="/ppt/slides/slide61.xml" ContentType="application/vnd.openxmlformats-officedocument.presentationml.slide+xml"/>
  <Override PartName="/ppt/slideLayouts/slideLayout46.xml" ContentType="application/vnd.openxmlformats-officedocument.presentationml.slideLayout+xml"/>
  <Override PartName="/ppt/handoutMasters/handoutMaster1.xml" ContentType="application/vnd.openxmlformats-officedocument.presentationml.handoutMaster+xml"/>
  <Override PartName="/ppt/slides/slide89.xml" ContentType="application/vnd.openxmlformats-officedocument.presentationml.slide+xml"/>
  <Override PartName="/ppt/notesSlides/notesSlide70.xml" ContentType="application/vnd.openxmlformats-officedocument.presentationml.notesSlide+xml"/>
  <Override PartName="/ppt/slideLayouts/slideLayout161.xml" ContentType="application/vnd.openxmlformats-officedocument.presentationml.slideLayout+xml"/>
  <Override PartName="/ppt/slideLayouts/slideLayout19.xml" ContentType="application/vnd.openxmlformats-officedocument.presentationml.slideLayout+xml"/>
  <Override PartName="/ppt/slideLayouts/slideLayout52.xml" ContentType="application/vnd.openxmlformats-officedocument.presentationml.slideLayout+xml"/>
  <Override PartName="/ppt/slides/slide18.xml" ContentType="application/vnd.openxmlformats-officedocument.presentationml.slide+xml"/>
  <Override PartName="/ppt/theme/theme14.xml" ContentType="application/vnd.openxmlformats-officedocument.theme+xml"/>
  <Override PartName="/ppt/slideLayouts/slideLayout189.xml" ContentType="application/vnd.openxmlformats-officedocument.presentationml.slideLayout+xml"/>
  <Override PartName="/ppt/slides/slide51.xml" ContentType="application/vnd.openxmlformats-officedocument.presentationml.slide+xml"/>
  <Override PartName="/ppt/slides/slide95.xml" ContentType="application/vnd.openxmlformats-officedocument.presentationml.slide+xml"/>
  <Override PartName="/ppt/notesSlides/notesSlide27.xml" ContentType="application/vnd.openxmlformats-officedocument.presentationml.notesSlide+xml"/>
  <Override PartName="/ppt/slides/slide79.xml" ContentType="application/vnd.openxmlformats-officedocument.presentationml.slide+xml"/>
  <Override PartName="/ppt/notesSlides/notesSlide60.xml" ContentType="application/vnd.openxmlformats-officedocument.presentationml.notesSlide+xml"/>
  <Override PartName="/ppt/slideMasters/slideMaster5.xml" ContentType="application/vnd.openxmlformats-officedocument.presentationml.slideMaster+xml"/>
  <Override PartName="/ppt/slideLayouts/slideLayout118.xml" ContentType="application/vnd.openxmlformats-officedocument.presentationml.slideLayout+xml"/>
  <Override PartName="/ppt/slideLayouts/slideLayout220.xml" ContentType="application/vnd.openxmlformats-officedocument.presentationml.slideLayout+xml"/>
  <Override PartName="/ppt/slides/slide24.xml" ContentType="application/vnd.openxmlformats-officedocument.presentationml.slide+xml"/>
  <Override PartName="/ppt/slideLayouts/slideLayout151.xml" ContentType="application/vnd.openxmlformats-officedocument.presentationml.slideLayout+xml"/>
  <Override PartName="/ppt/slideMasters/slideMaster23.xml" ContentType="application/vnd.openxmlformats-officedocument.presentationml.slideMaster+xml"/>
  <Override PartName="/ppt/notesSlides/notesSlide88.xml" ContentType="application/vnd.openxmlformats-officedocument.presentationml.notesSlide+xml"/>
  <Override PartName="/ppt/slideLayouts/slideLayout42.xml" ContentType="application/vnd.openxmlformats-officedocument.presentationml.slideLayout+xml"/>
  <Override PartName="/ppt/slideLayouts/slideLayout86.xml" ContentType="application/vnd.openxmlformats-officedocument.presentationml.slideLayout+xml"/>
  <Override PartName="/ppt/slideLayouts/slideLayout179.xml" ContentType="application/vnd.openxmlformats-officedocument.presentationml.slideLayout+xml"/>
  <Override PartName="/ppt/notesSlides/notesSlide33.xml" ContentType="application/vnd.openxmlformats-officedocument.presentationml.notesSlide+xml"/>
  <Override PartName="/ppt/slides/slide85.xml" ContentType="application/vnd.openxmlformats-officedocument.presentationml.slide+xml"/>
  <Override PartName="/ppt/notesSlides/notesSlide17.xml" ContentType="application/vnd.openxmlformats-officedocument.presentationml.notesSlide+xml"/>
  <Override PartName="/ppt/notesSlides/notesSlide8.xml" ContentType="application/vnd.openxmlformats-officedocument.presentationml.notesSlide+xml"/>
  <Override PartName="/ppt/slideLayouts/slideLayout124.xml" ContentType="application/vnd.openxmlformats-officedocument.presentationml.slideLayout+xml"/>
  <Override PartName="/ppt/notesSlides/notesSlide94.xml" ContentType="application/vnd.openxmlformats-officedocument.presentationml.notesSlide+xml"/>
  <Override PartName="/ppt/slideLayouts/slideLayout15.xml" ContentType="application/vnd.openxmlformats-officedocument.presentationml.slideLayout+xml"/>
  <Override PartName="/ppt/slideLayouts/slideLayout108.xml" ContentType="application/vnd.openxmlformats-officedocument.presentationml.slideLayout+xml"/>
  <Override PartName="/ppt/slides/slide14.xml" ContentType="application/vnd.openxmlformats-officedocument.presentationml.slide+xml"/>
  <Override PartName="/ppt/theme/theme10.xml" ContentType="application/vnd.openxmlformats-officedocument.theme+xml"/>
  <Override PartName="/ppt/slideLayouts/slideLayout185.xml" ContentType="application/vnd.openxmlformats-officedocument.presentationml.slideLayout+xml"/>
  <Override PartName="/ppt/slides/slide91.xml" ContentType="application/vnd.openxmlformats-officedocument.presentationml.slide+xml"/>
  <Override PartName="/ppt/slideLayouts/slideLayout76.xml" ContentType="application/vnd.openxmlformats-officedocument.presentationml.slideLayout+xml"/>
  <Override PartName="/ppt/notesSlides/notesSlide23.xml" ContentType="application/vnd.openxmlformats-officedocument.presentationml.notesSlide+xml"/>
  <Override PartName="/ppt/slides/slide75.xml" ContentType="application/vnd.openxmlformats-officedocument.presentationml.slide+xml"/>
  <Override PartName="/ppt/slideLayouts/slideLayout8.xml" ContentType="application/vnd.openxmlformats-officedocument.presentationml.slideLayout+xml"/>
  <Override PartName="/ppt/theme/theme7.xml" ContentType="application/vnd.openxmlformats-officedocument.theme+xml"/>
  <Override PartName="/ppt/slideMasters/slideMaster1.xml" ContentType="application/vnd.openxmlformats-officedocument.presentationml.slideMaster+xml"/>
  <Override PartName="/ppt/slideLayouts/slideLayout114.xml" ContentType="application/vnd.openxmlformats-officedocument.presentationml.slideLayout+xml"/>
  <Override PartName="/ppt/slides/slide20.xml" ContentType="application/vnd.openxmlformats-officedocument.presentationml.slide+xml"/>
  <Override PartName="/ppt/notesSlides/notesSlide84.xml" ContentType="application/vnd.openxmlformats-officedocument.presentationml.notesSlide+xml"/>
  <Override PartName="/ppt/embeddings/oleObject10.bin" ContentType="application/vnd.openxmlformats-officedocument.oleObject"/>
  <Default Extension="bin" ContentType="application/vnd.openxmlformats-officedocument.presentationml.printerSettings"/>
  <Override PartName="/ppt/slideLayouts/slideLayout82.xml" ContentType="application/vnd.openxmlformats-officedocument.presentationml.slideLayout+xml"/>
  <Override PartName="/ppt/slideLayouts/slideLayout175.xml" ContentType="application/vnd.openxmlformats-officedocument.presentationml.slideLayout+xml"/>
  <Override PartName="/ppt/slides/slide48.xml" ContentType="application/vnd.openxmlformats-officedocument.presentationml.slide+xml"/>
  <Override PartName="/ppt/slides/slide81.xml" ContentType="application/vnd.openxmlformats-officedocument.presentationml.slide+xml"/>
  <Override PartName="/ppt/slideLayouts/slideLayout66.xml" ContentType="application/vnd.openxmlformats-officedocument.presentationml.slideLayout+xml"/>
  <Override PartName="/ppt/notesSlides/notesSlide13.xml" ContentType="application/vnd.openxmlformats-officedocument.presentationml.notesSlide+xml"/>
  <Override PartName="/ppt/slideLayouts/slideLayout120.xml" ContentType="application/vnd.openxmlformats-officedocument.presentationml.slideLayout+xml"/>
  <Override PartName="/ppt/notesSlides/notesSlide57.xml" ContentType="application/vnd.openxmlformats-officedocument.presentationml.notesSlide+xml"/>
  <Override PartName="/ppt/notesSlides/notesSlide90.xml" ContentType="application/vnd.openxmlformats-officedocument.presentationml.notesSlide+xml"/>
  <Override PartName="/ppt/slideLayouts/slideLayout11.xml" ContentType="application/vnd.openxmlformats-officedocument.presentationml.slideLayout+xml"/>
  <Override PartName="/ppt/slideLayouts/slideLayout217.xml" ContentType="application/vnd.openxmlformats-officedocument.presentationml.slideLayout+xml"/>
  <Override PartName="/ppt/slideLayouts/slideLayout104.xml" ContentType="application/vnd.openxmlformats-officedocument.presentationml.slideLayout+xml"/>
  <Override PartName="/ppt/slides/slide6.xml" ContentType="application/vnd.openxmlformats-officedocument.presentationml.slide+xml"/>
  <Override PartName="/ppt/embeddings/oleObject6.bin" ContentType="application/vnd.openxmlformats-officedocument.oleObject"/>
  <Override PartName="/ppt/slideLayouts/slideLayout148.xml" ContentType="application/vnd.openxmlformats-officedocument.presentationml.slideLayout+xml"/>
  <Override PartName="/ppt/slides/slide10.xml" ContentType="application/vnd.openxmlformats-officedocument.presentationml.slide+xml"/>
  <Override PartName="/ppt/slideLayouts/slideLayout181.xml" ContentType="application/vnd.openxmlformats-officedocument.presentationml.slideLayout+xml"/>
  <Override PartName="/ppt/slideLayouts/slideLayout39.xml" ContentType="application/vnd.openxmlformats-officedocument.presentationml.slideLayout+xml"/>
  <Override PartName="/ppt/slideLayouts/slideLayout72.xml" ContentType="application/vnd.openxmlformats-officedocument.presentationml.slideLayout+xml"/>
  <Override PartName="/ppt/slides/slide38.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110.xml" ContentType="application/vnd.openxmlformats-officedocument.presentationml.slideLayout+xml"/>
  <Override PartName="/ppt/notesSlides/notesSlide47.xml" ContentType="application/vnd.openxmlformats-officedocument.presentationml.notesSlide+xml"/>
  <Override PartName="/ppt/notesSlides/notesSlide80.xml" ContentType="application/vnd.openxmlformats-officedocument.presentationml.notesSlide+xml"/>
  <Override PartName="/ppt/slideLayouts/slideLayout207.xml" ContentType="application/vnd.openxmlformats-officedocument.presentationml.slideLayout+xml"/>
  <Override PartName="/ppt/slideLayouts/slideLayout138.xml" ContentType="application/vnd.openxmlformats-officedocument.presentationml.slideLayout+xml"/>
  <Override PartName="/ppt/slides/slide44.xml" ContentType="application/vnd.openxmlformats-officedocument.presentationml.slide+xml"/>
  <Override PartName="/ppt/slideLayouts/slideLayout171.xml" ContentType="application/vnd.openxmlformats-officedocument.presentationml.slideLayout+xml"/>
  <Override PartName="/ppt/slideLayouts/slideLayout29.xml" ContentType="application/vnd.openxmlformats-officedocument.presentationml.slideLayout+xml"/>
  <Override PartName="/ppt/theme/theme24.xml" ContentType="application/vnd.openxmlformats-officedocument.theme+xml"/>
  <Override PartName="/ppt/slideLayouts/slideLayout199.xml" ContentType="application/vnd.openxmlformats-officedocument.presentationml.slideLayout+xml"/>
  <Override PartName="/ppt/notesSlides/notesSlide53.xml" ContentType="application/vnd.openxmlformats-officedocument.presentationml.notesSlide+xml"/>
  <Override PartName="/ppt/slides/slide2.xml" ContentType="application/vnd.openxmlformats-officedocument.presentationml.slide+xml"/>
  <Override PartName="/ppt/slideLayouts/slideLayout213.xml" ContentType="application/vnd.openxmlformats-officedocument.presentationml.slideLayout+xml"/>
  <Override PartName="/ppt/slideLayouts/slideLayout100.xml" ContentType="application/vnd.openxmlformats-officedocument.presentationml.slideLayout+xml"/>
  <Override PartName="/ppt/notesSlides/notesSlide37.xml" ContentType="application/vnd.openxmlformats-officedocument.presentationml.notesSlide+xml"/>
  <Override PartName="/ppt/embeddings/oleObject2.bin" ContentType="application/vnd.openxmlformats-officedocument.oleObject"/>
  <Override PartName="/ppt/slideMasters/slideMaster16.xml" ContentType="application/vnd.openxmlformats-officedocument.presentationml.slideMaster+xml"/>
  <Default Extension="vml" ContentType="application/vnd.openxmlformats-officedocument.vmlDrawing"/>
  <Override PartName="/ppt/slideLayouts/slideLayout144.xml" ContentType="application/vnd.openxmlformats-officedocument.presentationml.slideLayout+xml"/>
  <Override PartName="/ppt/slideLayouts/slideLayout35.xml" ContentType="application/vnd.openxmlformats-officedocument.presentationml.slideLayout+xml"/>
  <Override PartName="/ppt/slideLayouts/slideLayout128.xml" ContentType="application/vnd.openxmlformats-officedocument.presentationml.slideLayout+xml"/>
  <Override PartName="/ppt/slides/slide34.xml" ContentType="application/vnd.openxmlformats-officedocument.presentationml.slide+xml"/>
  <Override PartName="/ppt/slideLayouts/slideLayout96.xml" ContentType="application/vnd.openxmlformats-officedocument.presentationml.slideLayout+xml"/>
  <Override PartName="/ppt/notesSlides/notesSlide43.xml" ContentType="application/vnd.openxmlformats-officedocument.presentationml.notesSlide+xml"/>
  <Override PartName="/ppt/slideLayouts/slideLayout203.xml" ContentType="application/vnd.openxmlformats-officedocument.presentationml.slideLayout+xml"/>
  <Override PartName="/ppt/slideLayouts/slideLayout134.xml" ContentType="application/vnd.openxmlformats-officedocument.presentationml.slideLayout+xml"/>
  <Override PartName="/ppt/slides/slide40.xml" ContentType="application/vnd.openxmlformats-officedocument.presentationml.slide+xml"/>
  <Override PartName="/ppt/slideLayouts/slideLayout25.xml" ContentType="application/vnd.openxmlformats-officedocument.presentationml.slideLayout+xml"/>
  <Override PartName="/ppt/theme/theme20.xml" ContentType="application/vnd.openxmlformats-officedocument.theme+xml"/>
  <Default Extension="jpeg" ContentType="image/jpeg"/>
  <Override PartName="/ppt/slideLayouts/slideLayout195.xml" ContentType="application/vnd.openxmlformats-officedocument.presentationml.slideLayout+xml"/>
  <Override PartName="/ppt/slides/slide68.xml" ContentType="application/vnd.openxmlformats-officedocument.presentationml.slide+xml"/>
  <Override PartName="/ppt/embeddings/oleObject14.bin" ContentType="application/vnd.openxmlformats-officedocument.oleObject"/>
  <Override PartName="/ppt/notesSlides/notesSlide7.xml" ContentType="application/vnd.openxmlformats-officedocument.presentationml.notesSlide+xml"/>
  <Override PartName="/ppt/slideLayouts/slideLayout140.xml" ContentType="application/vnd.openxmlformats-officedocument.presentationml.slideLayout+xml"/>
  <Override PartName="/ppt/slideMasters/slideMaster12.xml" ContentType="application/vnd.openxmlformats-officedocument.presentationml.slideMaster+xml"/>
  <Override PartName="/ppt/notesSlides/notesSlide77.xml" ContentType="application/vnd.openxmlformats-officedocument.presentationml.notesSlide+xml"/>
  <Override PartName="/ppt/slideLayouts/slideLayout31.xml" ContentType="application/vnd.openxmlformats-officedocument.presentationml.slideLayout+xml"/>
  <Override PartName="/ppt/slides/slide30.xml" ContentType="application/vnd.openxmlformats-officedocument.presentationml.slide+xml"/>
  <Override PartName="/ppt/slideLayouts/slideLayout168.xml" ContentType="application/vnd.openxmlformats-officedocument.presentationml.slideLayout+xml"/>
  <Override PartName="/ppt/slideLayouts/slideLayout59.xml" ContentType="application/vnd.openxmlformats-officedocument.presentationml.slideLayout+xml"/>
  <Override PartName="/ppt/slideLayouts/slideLayout92.xml" ContentType="application/vnd.openxmlformats-officedocument.presentationml.slideLayout+xml"/>
  <Override PartName="/ppt/slides/slide58.xml" ContentType="application/vnd.openxmlformats-officedocument.presentationml.slide+xml"/>
  <Override PartName="/ppt/slideLayouts/slideLayout130.xml" ContentType="application/vnd.openxmlformats-officedocument.presentationml.slideLayout+xml"/>
  <Override PartName="/ppt/notesSlides/notesSlide67.xml" ContentType="application/vnd.openxmlformats-officedocument.presentationml.notesSlide+xml"/>
  <Override PartName="/ppt/slideLayouts/slideLayout21.xml" ContentType="application/vnd.openxmlformats-officedocument.presentationml.slideLayout+xml"/>
  <Override PartName="/ppt/slideLayouts/slideLayout227.xml" ContentType="application/vnd.openxmlformats-officedocument.presentationml.slideLayout+xml"/>
  <Override PartName="/ppt/slideLayouts/slideLayout158.xml" ContentType="application/vnd.openxmlformats-officedocument.presentationml.slideLayout+xml"/>
  <Override PartName="/ppt/slides/slide64.xml" ContentType="application/vnd.openxmlformats-officedocument.presentationml.slide+xml"/>
  <Override PartName="/ppt/slideLayouts/slideLayout191.xml" ContentType="application/vnd.openxmlformats-officedocument.presentationml.slideLayout+xml"/>
  <Override PartName="/ppt/slideLayouts/slideLayout49.xml" ContentType="application/vnd.openxmlformats-officedocument.presentationml.slideLayout+xml"/>
  <Override PartName="/ppt/notesSlides/notesSlide3.xml" ContentType="application/vnd.openxmlformats-officedocument.presentationml.notesSlide+xml"/>
  <Override PartName="/ppt/notesSlides/notesSlide73.xml" ContentType="application/vnd.openxmlformats-officedocument.presentationml.notesSlide+xml"/>
  <Override PartName="/ppt/slideLayouts/slideLayout164.xml" ContentType="application/vnd.openxmlformats-officedocument.presentationml.slideLayout+xml"/>
  <Override PartName="/ppt/slides/slide70.xml" ContentType="application/vnd.openxmlformats-officedocument.presentationml.slide+xml"/>
  <Override PartName="/ppt/slideLayouts/slideLayout55.xml" ContentType="application/vnd.openxmlformats-officedocument.presentationml.slideLayout+xml"/>
  <Override PartName="/ppt/theme/theme17.xml" ContentType="application/vnd.openxmlformats-officedocument.theme+xml"/>
  <Override PartName="/ppt/slides/slide54.xml" ContentType="application/vnd.openxmlformats-officedocument.presentationml.slide+xml"/>
  <Override PartName="/ppt/notesSlides/notesSlide63.xml" ContentType="application/vnd.openxmlformats-officedocument.presentationml.notesSlide+xml"/>
  <Override PartName="/ppt/slideMasters/slideMaster8.xml" ContentType="application/vnd.openxmlformats-officedocument.presentationml.slideMaster+xml"/>
  <Override PartName="/ppt/slideLayouts/slideLayout223.xml" ContentType="application/vnd.openxmlformats-officedocument.presentationml.slideLayout+xml"/>
  <Override PartName="/ppt/slideLayouts/slideLayout61.xml" ContentType="application/vnd.openxmlformats-officedocument.presentationml.slideLayout+xml"/>
  <Override PartName="/ppt/slides/slide27.xml" ContentType="application/vnd.openxmlformats-officedocument.presentationml.slide+xml"/>
  <Override PartName="/ppt/slideLayouts/slideLayout154.xml" ContentType="application/vnd.openxmlformats-officedocument.presentationml.slideLayout+xml"/>
  <Override PartName="/ppt/slides/slide60.xml" ContentType="application/vnd.openxmlformats-officedocument.presentationml.slide+xml"/>
  <Override PartName="/ppt/slideLayouts/slideLayout45.xml" ContentType="application/vnd.openxmlformats-officedocument.presentationml.slideLayout+xml"/>
  <Override PartName="/ppt/slides/slide88.xml" ContentType="application/vnd.openxmlformats-officedocument.presentationml.slide+xml"/>
  <Override PartName="/ppt/slideLayouts/slideLayout160.xml" ContentType="application/vnd.openxmlformats-officedocument.presentationml.slideLayout+xml"/>
  <Override PartName="/ppt/slideLayouts/slideLayout18.xml" ContentType="application/vnd.openxmlformats-officedocument.presentationml.slideLayout+xml"/>
  <Override PartName="/ppt/slideLayouts/slideLayout51.xml" ContentType="application/vnd.openxmlformats-officedocument.presentationml.slideLayout+xml"/>
  <Override PartName="/ppt/slides/slide17.xml" ContentType="application/vnd.openxmlformats-officedocument.presentationml.slide+xml"/>
  <Override PartName="/ppt/slides/slide50.xml" ContentType="application/vnd.openxmlformats-officedocument.presentationml.slide+xml"/>
  <Override PartName="/ppt/theme/theme13.xml" ContentType="application/vnd.openxmlformats-officedocument.theme+xml"/>
  <Override PartName="/ppt/slideLayouts/slideLayout188.xml" ContentType="application/vnd.openxmlformats-officedocument.presentationml.slideLayout+xml"/>
  <Override PartName="/ppt/slides/slide94.xml" ContentType="application/vnd.openxmlformats-officedocument.presentationml.slide+xml"/>
  <Override PartName="/ppt/slideLayouts/slideLayout79.xml" ContentType="application/vnd.openxmlformats-officedocument.presentationml.slideLayout+xml"/>
  <Override PartName="/ppt/notesSlides/notesSlide26.xml" ContentType="application/vnd.openxmlformats-officedocument.presentationml.notesSlide+xml"/>
  <Override PartName="/ppt/slides/slide78.xml" ContentType="application/vnd.openxmlformats-officedocument.presentationml.slide+xml"/>
  <Override PartName="/ppt/slideMasters/slideMaster4.xml" ContentType="application/vnd.openxmlformats-officedocument.presentationml.slideMaster+xml"/>
  <Override PartName="/ppt/slideLayouts/slideLayout117.xml" ContentType="application/vnd.openxmlformats-officedocument.presentationml.slideLayout+xml"/>
  <Override PartName="/ppt/slides/slide23.xml" ContentType="application/vnd.openxmlformats-officedocument.presentationml.slide+xml"/>
  <Override PartName="/ppt/slideLayouts/slideLayout150.xml" ContentType="application/vnd.openxmlformats-officedocument.presentationml.slideLayout+xml"/>
  <Override PartName="/ppt/slideMasters/slideMaster22.xml" ContentType="application/vnd.openxmlformats-officedocument.presentationml.slideMaster+xml"/>
  <Override PartName="/ppt/notesSlides/notesSlide87.xml" ContentType="application/vnd.openxmlformats-officedocument.presentationml.notesSlide+xml"/>
  <Override PartName="/ppt/slideLayouts/slideLayout41.xml" ContentType="application/vnd.openxmlformats-officedocument.presentationml.slideLayout+xml"/>
  <Override PartName="/ppt/slideLayouts/slideLayout85.xml" ContentType="application/vnd.openxmlformats-officedocument.presentationml.slideLayout+xml"/>
  <Override PartName="/ppt/slideLayouts/slideLayout178.xml" ContentType="application/vnd.openxmlformats-officedocument.presentationml.slideLayout+xml"/>
  <Override PartName="/ppt/notesSlides/notesSlide32.xml" ContentType="application/vnd.openxmlformats-officedocument.presentationml.notesSlide+xml"/>
  <Override PartName="/ppt/slides/slide84.xml" ContentType="application/vnd.openxmlformats-officedocument.presentationml.slide+xml"/>
  <Override PartName="/ppt/slideLayouts/slideLayout69.xml" ContentType="application/vnd.openxmlformats-officedocument.presentationml.slideLayout+xml"/>
  <Override PartName="/ppt/presProps.xml" ContentType="application/vnd.openxmlformats-officedocument.presentationml.presProps+xml"/>
  <Override PartName="/ppt/notesSlides/notesSlide16.xml" ContentType="application/vnd.openxmlformats-officedocument.presentationml.notesSlide+xml"/>
  <Override PartName="/ppt/slideLayouts/slideLayout123.xml" ContentType="application/vnd.openxmlformats-officedocument.presentationml.slideLayout+xml"/>
  <Override PartName="/ppt/notesSlides/notesSlide93.xml" ContentType="application/vnd.openxmlformats-officedocument.presentationml.notesSlide+xml"/>
  <Override PartName="/ppt/slides/slide9.xml" ContentType="application/vnd.openxmlformats-officedocument.presentationml.slide+xml"/>
  <Override PartName="/ppt/slideLayouts/slideLayout14.xml" ContentType="application/vnd.openxmlformats-officedocument.presentationml.slideLayout+xml"/>
  <Override PartName="/ppt/slideLayouts/slideLayout107.xml" ContentType="application/vnd.openxmlformats-officedocument.presentationml.slideLayout+xml"/>
  <Override PartName="/ppt/slides/slide13.xml" ContentType="application/vnd.openxmlformats-officedocument.presentationml.slide+xml"/>
  <Override PartName="/ppt/embeddings/oleObject9.bin" ContentType="application/vnd.openxmlformats-officedocument.oleObject"/>
  <Default Extension="rels" ContentType="application/vnd.openxmlformats-package.relationships+xml"/>
  <Override PartName="/ppt/slideLayouts/slideLayout184.xml" ContentType="application/vnd.openxmlformats-officedocument.presentationml.slideLayout+xml"/>
  <Override PartName="/ppt/slides/slide90.xml" ContentType="application/vnd.openxmlformats-officedocument.presentationml.slide+xml"/>
  <Override PartName="/ppt/slideLayouts/slideLayout75.xml" ContentType="application/vnd.openxmlformats-officedocument.presentationml.slideLayout+xml"/>
  <Override PartName="/ppt/notesSlides/notesSlide22.xml" ContentType="application/vnd.openxmlformats-officedocument.presentationml.notesSlide+xml"/>
  <Override PartName="/ppt/slides/slide74.xml" ContentType="application/vnd.openxmlformats-officedocument.presentationml.slide+xml"/>
  <Override PartName="/ppt/slideLayouts/slideLayout7.xml" ContentType="application/vnd.openxmlformats-officedocument.presentationml.slideLayout+xml"/>
  <Override PartName="/ppt/theme/theme6.xml" ContentType="application/vnd.openxmlformats-officedocument.theme+xml"/>
  <Override PartName="/ppt/slideLayouts/slideLayout113.xml" ContentType="application/vnd.openxmlformats-officedocument.presentationml.slideLayout+xml"/>
  <Override PartName="/ppt/notesSlides/notesSlide83.xml" ContentType="application/vnd.openxmlformats-officedocument.presentationml.notesSlide+xml"/>
  <Override PartName="/ppt/slideLayouts/slideLayout81.xml" ContentType="application/vnd.openxmlformats-officedocument.presentationml.slideLayout+xml"/>
  <Override PartName="/ppt/slides/slide47.xml" ContentType="application/vnd.openxmlformats-officedocument.presentationml.slide+xml"/>
  <Override PartName="/ppt/slideLayouts/slideLayout174.xml" ContentType="application/vnd.openxmlformats-officedocument.presentationml.slideLayout+xml"/>
  <Override PartName="/ppt/slides/slide80.xml" ContentType="application/vnd.openxmlformats-officedocument.presentationml.slide+xml"/>
  <Override PartName="/ppt/slideLayouts/slideLayout65.xml" ContentType="application/vnd.openxmlformats-officedocument.presentationml.slideLayout+xml"/>
  <Override PartName="/ppt/notesSlides/notesSlide12.xml" ContentType="application/vnd.openxmlformats-officedocument.presentationml.notesSlide+xml"/>
  <Override PartName="/ppt/notesSlides/notesSlide56.xml" ContentType="application/vnd.openxmlformats-officedocument.presentationml.notesSlide+xml"/>
  <Override PartName="/ppt/slides/slide5.xml" ContentType="application/vnd.openxmlformats-officedocument.presentationml.slide+xml"/>
  <Override PartName="/ppt/slideLayouts/slideLayout103.xml" ContentType="application/vnd.openxmlformats-officedocument.presentationml.slideLayout+xml"/>
  <Override PartName="/ppt/slideLayouts/slideLayout10.xml" ContentType="application/vnd.openxmlformats-officedocument.presentationml.slideLayout+xml"/>
  <Override PartName="/ppt/slideLayouts/slideLayout216.xml" ContentType="application/vnd.openxmlformats-officedocument.presentationml.slideLayout+xml"/>
  <Override PartName="/ppt/slideLayouts/slideLayout147.xml" ContentType="application/vnd.openxmlformats-officedocument.presentationml.slideLayout+xml"/>
  <Override PartName="/ppt/slideMasters/slideMaster19.xml" ContentType="application/vnd.openxmlformats-officedocument.presentationml.slideMaster+xml"/>
  <Override PartName="/ppt/embeddings/oleObject5.bin" ContentType="application/vnd.openxmlformats-officedocument.oleObject"/>
  <Override PartName="/ppt/slideLayouts/slideLayout180.xml" ContentType="application/vnd.openxmlformats-officedocument.presentationml.slideLayout+xml"/>
  <Override PartName="/ppt/slideLayouts/slideLayout38.xml" ContentType="application/vnd.openxmlformats-officedocument.presentationml.slideLayout+xml"/>
  <Override PartName="/ppt/slideLayouts/slideLayout71.xml" ContentType="application/vnd.openxmlformats-officedocument.presentationml.slideLayout+xml"/>
  <Override PartName="/ppt/slides/slide37.xml" ContentType="application/vnd.openxmlformats-officedocument.presentationml.slide+xml"/>
  <Override PartName="/ppt/slideLayouts/slideLayout3.xml" ContentType="application/vnd.openxmlformats-officedocument.presentationml.slideLayout+xml"/>
  <Override PartName="/ppt/theme/theme2.xml" ContentType="application/vnd.openxmlformats-officedocument.theme+xml"/>
  <Override PartName="/ppt/slideLayouts/slideLayout99.xml" ContentType="application/vnd.openxmlformats-officedocument.presentationml.slideLayout+xml"/>
  <Override PartName="/ppt/notesSlides/notesSlide46.xml" ContentType="application/vnd.openxmlformats-officedocument.presentationml.notesSlide+xml"/>
  <Override PartName="/ppt/slideLayouts/slideLayout206.xml" ContentType="application/vnd.openxmlformats-officedocument.presentationml.slideLayout+xml"/>
  <Override PartName="/ppt/slideLayouts/slideLayout137.xml" ContentType="application/vnd.openxmlformats-officedocument.presentationml.slideLayout+xml"/>
  <Override PartName="/ppt/slides/slide43.xml" ContentType="application/vnd.openxmlformats-officedocument.presentationml.slide+xml"/>
  <Override PartName="/ppt/slideLayouts/slideLayout170.xml" ContentType="application/vnd.openxmlformats-officedocument.presentationml.slideLayout+xml"/>
  <Override PartName="/ppt/slideLayouts/slideLayout28.xml" ContentType="application/vnd.openxmlformats-officedocument.presentationml.slideLayout+xml"/>
  <Override PartName="/ppt/theme/theme23.xml" ContentType="application/vnd.openxmlformats-officedocument.theme+xml"/>
  <Override PartName="/ppt/slideLayouts/slideLayout198.xml" ContentType="application/vnd.openxmlformats-officedocument.presentationml.slideLayout+xml"/>
  <Override PartName="/ppt/notesSlides/notesSlide52.xml" ContentType="application/vnd.openxmlformats-officedocument.presentationml.notesSlide+xml"/>
  <Override PartName="/ppt/slideLayouts/slideLayout89.xml" ContentType="application/vnd.openxmlformats-officedocument.presentationml.slideLayout+xml"/>
  <Override PartName="/ppt/slides/slide1.xml" ContentType="application/vnd.openxmlformats-officedocument.presentationml.slide+xml"/>
  <Override PartName="/ppt/slideLayouts/slideLayout212.xml" ContentType="application/vnd.openxmlformats-officedocument.presentationml.slideLayout+xml"/>
  <Override PartName="/ppt/notesSlides/notesSlide36.xml" ContentType="application/vnd.openxmlformats-officedocument.presentationml.notesSlide+xml"/>
  <Override PartName="/ppt/slideLayouts/slideLayout143.xml" ContentType="application/vnd.openxmlformats-officedocument.presentationml.slideLayout+xml"/>
  <Override PartName="/ppt/slideMasters/slideMaster15.xml" ContentType="application/vnd.openxmlformats-officedocument.presentationml.slideMaster+xml"/>
  <Override PartName="/ppt/embeddings/oleObject1.bin" ContentType="application/vnd.openxmlformats-officedocument.oleObject"/>
  <Override PartName="/ppt/slideLayouts/slideLayout34.xml" ContentType="application/vnd.openxmlformats-officedocument.presentationml.slideLayout+xml"/>
  <Override PartName="/ppt/slideLayouts/slideLayout127.xml" ContentType="application/vnd.openxmlformats-officedocument.presentationml.slideLayout+xml"/>
  <Override PartName="/ppt/slides/slide33.xml" ContentType="application/vnd.openxmlformats-officedocument.presentationml.slide+xml"/>
  <Override PartName="/ppt/slideLayouts/slideLayout95.xml" ContentType="application/vnd.openxmlformats-officedocument.presentationml.slideLayout+xml"/>
  <Override PartName="/ppt/notesSlides/notesSlide42.xml" ContentType="application/vnd.openxmlformats-officedocument.presentationml.notesSlide+xml"/>
  <Override PartName="/ppt/slideLayouts/slideLayout202.xml" ContentType="application/vnd.openxmlformats-officedocument.presentationml.slideLayout+xml"/>
  <Override PartName="/ppt/slideLayouts/slideLayout133.xml" ContentType="application/vnd.openxmlformats-officedocument.presentationml.slideLayout+xml"/>
  <Override PartName="/ppt/slideLayouts/slideLayout24.xml" ContentType="application/vnd.openxmlformats-officedocument.presentationml.slideLayout+xml"/>
  <Override PartName="/ppt/slides/slide67.xml" ContentType="application/vnd.openxmlformats-officedocument.presentationml.slide+xml"/>
  <Override PartName="/ppt/slideLayouts/slideLayout194.xml" ContentType="application/vnd.openxmlformats-officedocument.presentationml.slideLayout+xml"/>
  <Override PartName="/ppt/embeddings/oleObject13.bin" ContentType="application/vnd.openxmlformats-officedocument.oleObject"/>
  <Override PartName="/ppt/notesSlides/notesSlide6.xml" ContentType="application/vnd.openxmlformats-officedocument.presentationml.notesSlide+xml"/>
  <Override PartName="/ppt/notesSlides/notesSlide76.xml" ContentType="application/vnd.openxmlformats-officedocument.presentationml.notesSlide+xml"/>
  <Override PartName="/ppt/slideMasters/slideMaster11.xml" ContentType="application/vnd.openxmlformats-officedocument.presentationml.slideMaster+xml"/>
  <Override PartName="/ppt/slideLayouts/slideLayout30.xml" ContentType="application/vnd.openxmlformats-officedocument.presentationml.slideLayout+xml"/>
  <Override PartName="/ppt/tableStyles.xml" ContentType="application/vnd.openxmlformats-officedocument.presentationml.tableStyles+xml"/>
  <Override PartName="/ppt/slideLayouts/slideLayout167.xml" ContentType="application/vnd.openxmlformats-officedocument.presentationml.slideLayout+xml"/>
  <Override PartName="/ppt/slideLayouts/slideLayout58.xml" ContentType="application/vnd.openxmlformats-officedocument.presentationml.slideLayout+xml"/>
  <Override PartName="/ppt/slideLayouts/slideLayout91.xml" ContentType="application/vnd.openxmlformats-officedocument.presentationml.slideLayout+xml"/>
  <Override PartName="/ppt/slides/slide57.xml" ContentType="application/vnd.openxmlformats-officedocument.presentationml.slide+xml"/>
  <Override PartName="/ppt/notesSlides/notesSlide66.xml" ContentType="application/vnd.openxmlformats-officedocument.presentationml.notesSlide+xml"/>
  <Override PartName="/ppt/slideLayouts/slideLayout20.xml" ContentType="application/vnd.openxmlformats-officedocument.presentationml.slideLayout+xml"/>
  <Override PartName="/ppt/slideLayouts/slideLayout226.xml" ContentType="application/vnd.openxmlformats-officedocument.presentationml.slideLayout+xml"/>
  <Override PartName="/ppt/slideLayouts/slideLayout64.xml" ContentType="application/vnd.openxmlformats-officedocument.presentationml.slideLayout+xml"/>
  <Override PartName="/ppt/slideLayouts/slideLayout157.xml" ContentType="application/vnd.openxmlformats-officedocument.presentationml.slideLayout+xml"/>
  <Override PartName="/ppt/slides/slide63.xml" ContentType="application/vnd.openxmlformats-officedocument.presentationml.slide+xml"/>
  <Override PartName="/ppt/slideLayouts/slideLayout190.xml" ContentType="application/vnd.openxmlformats-officedocument.presentationml.slideLayout+xml"/>
  <Override PartName="/ppt/slideLayouts/slideLayout48.xml" ContentType="application/vnd.openxmlformats-officedocument.presentationml.slideLayout+xml"/>
  <Override PartName="/ppt/notesSlides/notesSlide2.xml" ContentType="application/vnd.openxmlformats-officedocument.presentationml.notesSlide+xml"/>
  <Override PartName="/ppt/viewProps.xml" ContentType="application/vnd.openxmlformats-officedocument.presentationml.viewProps+xml"/>
  <Override PartName="/ppt/notesSlides/notesSlide72.xml" ContentType="application/vnd.openxmlformats-officedocument.presentationml.notesSlide+xml"/>
  <Override PartName="/ppt/slideLayouts/slideLayout163.xml" ContentType="application/vnd.openxmlformats-officedocument.presentationml.slideLayout+xml"/>
  <Override PartName="/ppt/slideLayouts/slideLayout54.xml" ContentType="application/vnd.openxmlformats-officedocument.presentationml.slideLayout+xml"/>
  <Override PartName="/ppt/theme/theme16.xml" ContentType="application/vnd.openxmlformats-officedocument.theme+xml"/>
  <Override PartName="/ppt/slides/slide53.xml" ContentType="application/vnd.openxmlformats-officedocument.presentationml.slide+xml"/>
  <Override PartName="/ppt/notesSlides/notesSlide29.xml" ContentType="application/vnd.openxmlformats-officedocument.presentationml.notesSlide+xml"/>
  <Override PartName="/ppt/notesSlides/notesSlide62.xml" ContentType="application/vnd.openxmlformats-officedocument.presentationml.notesSlide+xml"/>
  <Override PartName="/ppt/slideMasters/slideMaster7.xml" ContentType="application/vnd.openxmlformats-officedocument.presentationml.slideMaster+xml"/>
  <Override PartName="/ppt/slideLayouts/slideLayout222.xml" ContentType="application/vnd.openxmlformats-officedocument.presentationml.slideLayout+xml"/>
  <Override PartName="/ppt/slideLayouts/slideLayout60.xml" ContentType="application/vnd.openxmlformats-officedocument.presentationml.slideLayout+xml"/>
  <Override PartName="/ppt/slideLayouts/slideLayout153.xml" ContentType="application/vnd.openxmlformats-officedocument.presentationml.slideLayout+xml"/>
  <Override PartName="/ppt/slides/slide26.xml" ContentType="application/vnd.openxmlformats-officedocument.presentationml.slide+xml"/>
  <Override PartName="/ppt/slideLayouts/slideLayout44.xml" ContentType="application/vnd.openxmlformats-officedocument.presentationml.slideLayout+xml"/>
  <Override PartName="/ppt/slideLayouts/slideLayout88.xml" ContentType="application/vnd.openxmlformats-officedocument.presentationml.slideLayout+xml"/>
  <Default Extension="wmf" ContentType="image/x-wmf"/>
  <Override PartName="/ppt/notesSlides/notesSlide35.xml" ContentType="application/vnd.openxmlformats-officedocument.presentationml.notesSlide+xml"/>
  <Override PartName="/ppt/slides/slide87.xml" ContentType="application/vnd.openxmlformats-officedocument.presentationml.slide+xml"/>
  <Override PartName="/docProps/core.xml" ContentType="application/vnd.openxmlformats-package.core-properties+xml"/>
  <Override PartName="/ppt/notesSlides/notesSlide19.xml" ContentType="application/vnd.openxmlformats-officedocument.presentationml.notesSlide+xml"/>
  <Override PartName="/ppt/notesSlides/notesSlide96.xml" ContentType="application/vnd.openxmlformats-officedocument.presentationml.notesSlide+xml"/>
  <Override PartName="/ppt/slideLayouts/slideLayout17.xml" ContentType="application/vnd.openxmlformats-officedocument.presentationml.slideLayout+xml"/>
  <Override PartName="/ppt/slideLayouts/slideLayout50.xml" ContentType="application/vnd.openxmlformats-officedocument.presentationml.slideLayout+xml"/>
  <Override PartName="/ppt/slides/slide16.xml" ContentType="application/vnd.openxmlformats-officedocument.presentationml.slide+xml"/>
  <Override PartName="/ppt/theme/theme12.xml" ContentType="application/vnd.openxmlformats-officedocument.theme+xml"/>
  <Override PartName="/ppt/slideLayouts/slideLayout187.xml" ContentType="application/vnd.openxmlformats-officedocument.presentationml.slideLayout+xml"/>
  <Override PartName="/ppt/slides/slide93.xml" ContentType="application/vnd.openxmlformats-officedocument.presentationml.slide+xml"/>
  <Override PartName="/ppt/slideLayouts/slideLayout78.xml" ContentType="application/vnd.openxmlformats-officedocument.presentationml.slideLayout+xml"/>
  <Override PartName="/ppt/notesSlides/notesSlide25.xml" ContentType="application/vnd.openxmlformats-officedocument.presentationml.notesSlide+xml"/>
  <Override PartName="/ppt/slides/slide77.xml" ContentType="application/vnd.openxmlformats-officedocument.presentationml.slide+xml"/>
  <Override PartName="/ppt/theme/theme9.xml" ContentType="application/vnd.openxmlformats-officedocument.theme+xml"/>
  <Override PartName="/ppt/slideMasters/slideMaster3.xml" ContentType="application/vnd.openxmlformats-officedocument.presentationml.slideMaster+xml"/>
  <Override PartName="/ppt/slideLayouts/slideLayout116.xml" ContentType="application/vnd.openxmlformats-officedocument.presentationml.slideLayout+xml"/>
  <Override PartName="/ppt/slides/slide22.xml" ContentType="application/vnd.openxmlformats-officedocument.presentationml.slide+xml"/>
  <Override PartName="/ppt/notesSlides/notesSlide86.xml" ContentType="application/vnd.openxmlformats-officedocument.presentationml.notesSlide+xml"/>
  <Override PartName="/ppt/slideMasters/slideMaster21.xml" ContentType="application/vnd.openxmlformats-officedocument.presentationml.slideMaster+xml"/>
  <Override PartName="/ppt/embeddings/oleObject12.bin" ContentType="application/vnd.openxmlformats-officedocument.oleObject"/>
  <Override PartName="/ppt/slideLayouts/slideLayout40.xml" ContentType="application/vnd.openxmlformats-officedocument.presentationml.slideLayout+xml"/>
  <Override PartName="/ppt/slideLayouts/slideLayout84.xml" ContentType="application/vnd.openxmlformats-officedocument.presentationml.slideLayout+xml"/>
  <Override PartName="/ppt/slideLayouts/slideLayout177.xml" ContentType="application/vnd.openxmlformats-officedocument.presentationml.slideLayout+xml"/>
  <Override PartName="/ppt/notesSlides/notesSlide31.xml" ContentType="application/vnd.openxmlformats-officedocument.presentationml.notesSlide+xml"/>
  <Override PartName="/ppt/slides/slide83.xml" ContentType="application/vnd.openxmlformats-officedocument.presentationml.slide+xml"/>
  <Override PartName="/ppt/slideLayouts/slideLayout68.xml" ContentType="application/vnd.openxmlformats-officedocument.presentationml.slideLayout+xml"/>
  <Override PartName="/ppt/notesSlides/notesSlide15.xml" ContentType="application/vnd.openxmlformats-officedocument.presentationml.notesSlide+xml"/>
  <Override PartName="/ppt/slideLayouts/slideLayout122.xml" ContentType="application/vnd.openxmlformats-officedocument.presentationml.slideLayout+xml"/>
  <Override PartName="/ppt/notesSlides/notesSlide59.xml" ContentType="application/vnd.openxmlformats-officedocument.presentationml.notesSlide+xml"/>
  <Override PartName="/ppt/notesSlides/notesSlide92.xml" ContentType="application/vnd.openxmlformats-officedocument.presentationml.notesSlide+xml"/>
  <Override PartName="/ppt/slideLayouts/slideLayout13.xml" ContentType="application/vnd.openxmlformats-officedocument.presentationml.slideLayout+xml"/>
  <Override PartName="/ppt/slideLayouts/slideLayout219.xml" ContentType="application/vnd.openxmlformats-officedocument.presentationml.slideLayout+xml"/>
  <Override PartName="/ppt/slideLayouts/slideLayout106.xml" ContentType="application/vnd.openxmlformats-officedocument.presentationml.slideLayout+xml"/>
  <Override PartName="/ppt/slides/slide8.xml" ContentType="application/vnd.openxmlformats-officedocument.presentationml.slide+xml"/>
  <Override PartName="/ppt/embeddings/oleObject8.bin" ContentType="application/vnd.openxmlformats-officedocument.oleObject"/>
  <Override PartName="/ppt/slides/slide12.xml" ContentType="application/vnd.openxmlformats-officedocument.presentationml.slide+xml"/>
  <Override PartName="/ppt/slideLayouts/slideLayout183.xml" ContentType="application/vnd.openxmlformats-officedocument.presentationml.slideLayout+xml"/>
  <Override PartName="/ppt/slideLayouts/slideLayout74.xml" ContentType="application/vnd.openxmlformats-officedocument.presentationml.slideLayout+xml"/>
  <Override PartName="/ppt/notesSlides/notesSlide21.xml" ContentType="application/vnd.openxmlformats-officedocument.presentationml.notesSlide+xml"/>
  <Override PartName="/ppt/slides/slide73.xml" ContentType="application/vnd.openxmlformats-officedocument.presentationml.slide+xml"/>
  <Override PartName="/ppt/slideLayouts/slideLayout6.xml" ContentType="application/vnd.openxmlformats-officedocument.presentationml.slideLayout+xml"/>
  <Override PartName="/ppt/theme/theme5.xml" ContentType="application/vnd.openxmlformats-officedocument.theme+xml"/>
  <Override PartName="/ppt/slideLayouts/slideLayout112.xml" ContentType="application/vnd.openxmlformats-officedocument.presentationml.slideLayout+xml"/>
  <Override PartName="/ppt/notesSlides/notesSlide49.xml" ContentType="application/vnd.openxmlformats-officedocument.presentationml.notesSlide+xml"/>
  <Override PartName="/ppt/notesSlides/notesSlide82.xml" ContentType="application/vnd.openxmlformats-officedocument.presentationml.notesSlide+xml"/>
  <Override PartName="/ppt/slideLayouts/slideLayout209.xml" ContentType="application/vnd.openxmlformats-officedocument.presentationml.slideLayout+xml"/>
  <Override PartName="/ppt/slideLayouts/slideLayout80.xml" ContentType="application/vnd.openxmlformats-officedocument.presentationml.slideLayout+xml"/>
  <Override PartName="/ppt/slideLayouts/slideLayout173.xml" ContentType="application/vnd.openxmlformats-officedocument.presentationml.slideLayout+xml"/>
  <Override PartName="/ppt/slides/slide46.xml" ContentType="application/vnd.openxmlformats-officedocument.presentationml.slide+xml"/>
  <Override PartName="/ppt/notesSlides/notesSlide11.xml" ContentType="application/vnd.openxmlformats-officedocument.presentationml.notesSlide+xml"/>
  <Override PartName="/ppt/notesSlides/notesSlide55.xml" ContentType="application/vnd.openxmlformats-officedocument.presentationml.notesSlide+xml"/>
  <Override PartName="/ppt/slides/slide4.xml" ContentType="application/vnd.openxmlformats-officedocument.presentationml.slide+xml"/>
  <Override PartName="/ppt/slideLayouts/slideLayout215.xml" ContentType="application/vnd.openxmlformats-officedocument.presentationml.slideLayout+xml"/>
  <Override PartName="/ppt/slideLayouts/slideLayout102.xml" ContentType="application/vnd.openxmlformats-officedocument.presentationml.slideLayout+xml"/>
  <Override PartName="/ppt/notesSlides/notesSlide39.xml" ContentType="application/vnd.openxmlformats-officedocument.presentationml.notesSlide+xml"/>
  <Override PartName="/ppt/embeddings/oleObject4.bin" ContentType="application/vnd.openxmlformats-officedocument.oleObject"/>
  <Override PartName="/ppt/slideMasters/slideMaster18.xml" ContentType="application/vnd.openxmlformats-officedocument.presentationml.slideMaster+xml"/>
  <Override PartName="/ppt/slideLayouts/slideLayout146.xml" ContentType="application/vnd.openxmlformats-officedocument.presentationml.slideLayout+xml"/>
  <Override PartName="/ppt/slideLayouts/slideLayout37.xml" ContentType="application/vnd.openxmlformats-officedocument.presentationml.slideLayout+xml"/>
  <Override PartName="/ppt/slideLayouts/slideLayout70.xml" ContentType="application/vnd.openxmlformats-officedocument.presentationml.slideLayout+xml"/>
  <Override PartName="/ppt/slides/slide36.xml" ContentType="application/vnd.openxmlformats-officedocument.presentationml.slide+xml"/>
  <Override PartName="/ppt/slideLayouts/slideLayout2.xml" ContentType="application/vnd.openxmlformats-officedocument.presentationml.slideLayout+xml"/>
  <Override PartName="/ppt/theme/theme1.xml" ContentType="application/vnd.openxmlformats-officedocument.theme+xml"/>
  <Override PartName="/ppt/slideLayouts/slideLayout98.xml" ContentType="application/vnd.openxmlformats-officedocument.presentationml.slideLayout+xml"/>
  <Override PartName="/ppt/notesSlides/notesSlide45.xml" ContentType="application/vnd.openxmlformats-officedocument.presentationml.notesSlide+xml"/>
  <Override PartName="/ppt/slideLayouts/slideLayout205.xml" ContentType="application/vnd.openxmlformats-officedocument.presentationml.slideLayout+xml"/>
  <Override PartName="/ppt/slideLayouts/slideLayout136.xml" ContentType="application/vnd.openxmlformats-officedocument.presentationml.slideLayout+xml"/>
  <Override PartName="/ppt/slides/slide42.xml" ContentType="application/vnd.openxmlformats-officedocument.presentationml.slide+xml"/>
  <Override PartName="/ppt/slideLayouts/slideLayout27.xml" ContentType="application/vnd.openxmlformats-officedocument.presentationml.slideLayout+xml"/>
  <Override PartName="/ppt/theme/theme22.xml" ContentType="application/vnd.openxmlformats-officedocument.theme+xml"/>
  <Override PartName="/ppt/slideLayouts/slideLayout197.xml" ContentType="application/vnd.openxmlformats-officedocument.presentationml.slideLayout+xml"/>
  <Override PartName="/ppt/notesSlides/notesSlide51.xml" ContentType="application/vnd.openxmlformats-officedocument.presentationml.notesSlide+xml"/>
  <Override PartName="/ppt/slideLayouts/slideLayout211.xml" ContentType="application/vnd.openxmlformats-officedocument.presentationml.slideLayout+xml"/>
  <Override PartName="/ppt/slideLayouts/slideLayout142.xml" ContentType="application/vnd.openxmlformats-officedocument.presentationml.slideLayout+xml"/>
  <Override PartName="/ppt/slideMasters/slideMaster14.xml" ContentType="application/vnd.openxmlformats-officedocument.presentationml.slideMaster+xml"/>
  <Override PartName="/ppt/notesSlides/notesSlide79.xml" ContentType="application/vnd.openxmlformats-officedocument.presentationml.notesSlide+xml"/>
  <Override PartName="/ppt/slideLayouts/slideLayout33.xml" ContentType="application/vnd.openxmlformats-officedocument.presentationml.slideLayout+xml"/>
  <Override PartName="/ppt/slideLayouts/slideLayout126.xml" ContentType="application/vnd.openxmlformats-officedocument.presentationml.slideLayout+xml"/>
  <Override PartName="/ppt/slides/slide32.xml" ContentType="application/vnd.openxmlformats-officedocument.presentationml.slide+xml"/>
  <Override PartName="/ppt/slideLayouts/slideLayout94.xml" ContentType="application/vnd.openxmlformats-officedocument.presentationml.slideLayout+xml"/>
  <Override PartName="/ppt/notesSlides/notesSlide41.xml" ContentType="application/vnd.openxmlformats-officedocument.presentationml.notesSlide+xml"/>
  <Override PartName="/ppt/slideLayouts/slideLayout201.xml" ContentType="application/vnd.openxmlformats-officedocument.presentationml.slideLayout+xml"/>
  <Override PartName="/ppt/slideLayouts/slideLayout132.xml" ContentType="application/vnd.openxmlformats-officedocument.presentationml.slideLayout+xml"/>
  <Override PartName="/ppt/notesSlides/notesSlide69.xml" ContentType="application/vnd.openxmlformats-officedocument.presentationml.notesSlide+xml"/>
  <Override PartName="/ppt/slideLayouts/slideLayout23.xml" ContentType="application/vnd.openxmlformats-officedocument.presentationml.slideLayout+xml"/>
  <Override PartName="/ppt/slides/slide66.xml" ContentType="application/vnd.openxmlformats-officedocument.presentationml.slide+xml"/>
  <Override PartName="/ppt/slideLayouts/slideLayout193.xml" ContentType="application/vnd.openxmlformats-officedocument.presentationml.slideLayout+xml"/>
  <Override PartName="/ppt/notesSlides/notesSlide5.xml" ContentType="application/vnd.openxmlformats-officedocument.presentationml.notesSlide+xml"/>
  <Override PartName="/ppt/notesSlides/notesSlide75.xml" ContentType="application/vnd.openxmlformats-officedocument.presentationml.notesSlide+xml"/>
  <Override PartName="/ppt/slideMasters/slideMaster10.xml" ContentType="application/vnd.openxmlformats-officedocument.presentationml.slideMaster+xml"/>
  <Override PartName="/ppt/slideLayouts/slideLayout166.xml" ContentType="application/vnd.openxmlformats-officedocument.presentationml.slideLayout+xml"/>
  <Override PartName="/ppt/slideLayouts/slideLayout57.xml" ContentType="application/vnd.openxmlformats-officedocument.presentationml.slideLayout+xml"/>
  <Override PartName="/ppt/theme/theme19.xml" ContentType="application/vnd.openxmlformats-officedocument.theme+xml"/>
  <Override PartName="/ppt/slideLayouts/slideLayout90.xml" ContentType="application/vnd.openxmlformats-officedocument.presentationml.slideLayout+xml"/>
  <Override PartName="/ppt/slides/slide56.xml" ContentType="application/vnd.openxmlformats-officedocument.presentationml.slide+xml"/>
  <Override PartName="/ppt/notesSlides/notesSlide65.xml" ContentType="application/vnd.openxmlformats-officedocument.presentationml.notesSlide+xml"/>
  <Override PartName="/ppt/slideLayouts/slideLayout225.xml" ContentType="application/vnd.openxmlformats-officedocument.presentationml.slideLayout+xml"/>
  <Override PartName="/ppt/slideLayouts/slideLayout63.xml" ContentType="application/vnd.openxmlformats-officedocument.presentationml.slideLayout+xml"/>
  <Override PartName="/ppt/slides/slide29.xml" ContentType="application/vnd.openxmlformats-officedocument.presentationml.slide+xml"/>
  <Override PartName="/ppt/slideLayouts/slideLayout156.xml" ContentType="application/vnd.openxmlformats-officedocument.presentationml.slideLayout+xml"/>
  <Override PartName="/ppt/slides/slide62.xml" ContentType="application/vnd.openxmlformats-officedocument.presentationml.slide+xml"/>
  <Override PartName="/ppt/notesSlides/notesSlide1.xml" ContentType="application/vnd.openxmlformats-officedocument.presentationml.notesSlide+xml"/>
  <Override PartName="/ppt/slideLayouts/slideLayout47.xml" ContentType="application/vnd.openxmlformats-officedocument.presentationml.slideLayout+xml"/>
  <Override PartName="/ppt/notesSlides/notesSlide10.xml" ContentType="application/vnd.openxmlformats-officedocument.presentationml.notesSlide+xml"/>
  <Override PartName="/ppt/notesSlides/notesSlide71.xml" ContentType="application/vnd.openxmlformats-officedocument.presentationml.notesSlide+xml"/>
  <Override PartName="/ppt/slideLayouts/slideLayout162.xml" ContentType="application/vnd.openxmlformats-officedocument.presentationml.slideLayout+xml"/>
  <Override PartName="/ppt/presentation.xml" ContentType="application/vnd.openxmlformats-officedocument.presentationml.presentation.main+xml"/>
  <Override PartName="/ppt/slideLayouts/slideLayout53.xml" ContentType="application/vnd.openxmlformats-officedocument.presentationml.slideLayout+xml"/>
  <Override PartName="/ppt/slides/slide19.xml" ContentType="application/vnd.openxmlformats-officedocument.presentationml.slide+xml"/>
  <Override PartName="/ppt/theme/theme15.xml" ContentType="application/vnd.openxmlformats-officedocument.theme+xml"/>
  <Override PartName="/ppt/slides/slide52.xml" ContentType="application/vnd.openxmlformats-officedocument.presentationml.slide+xml"/>
  <Override PartName="/ppt/notesSlides/notesSlide28.xml" ContentType="application/vnd.openxmlformats-officedocument.presentationml.notesSlide+xml"/>
  <Override PartName="/ppt/notesSlides/notesSlide61.xml" ContentType="application/vnd.openxmlformats-officedocument.presentationml.notesSlide+xml"/>
  <Override PartName="/ppt/slideMasters/slideMaster6.xml" ContentType="application/vnd.openxmlformats-officedocument.presentationml.slideMaster+xml"/>
  <Override PartName="/ppt/slideLayouts/slideLayout119.xml" ContentType="application/vnd.openxmlformats-officedocument.presentationml.slideLayout+xml"/>
  <Override PartName="/ppt/slideLayouts/slideLayout221.xml" ContentType="application/vnd.openxmlformats-officedocument.presentationml.slideLayout+xml"/>
  <Override PartName="/ppt/slides/slide25.xml" ContentType="application/vnd.openxmlformats-officedocument.presentationml.slide+xml"/>
  <Override PartName="/ppt/slideLayouts/slideLayout152.xml" ContentType="application/vnd.openxmlformats-officedocument.presentationml.slideLayout+xml"/>
  <Override PartName="/ppt/notesSlides/notesSlide89.xml" ContentType="application/vnd.openxmlformats-officedocument.presentationml.notesSlide+xml"/>
  <Override PartName="/ppt/slideLayouts/slideLayout43.xml" ContentType="application/vnd.openxmlformats-officedocument.presentationml.slideLayout+xml"/>
  <Override PartName="/ppt/slideLayouts/slideLayout87.xml" ContentType="application/vnd.openxmlformats-officedocument.presentationml.slideLayout+xml"/>
  <Override PartName="/ppt/notesSlides/notesSlide34.xml" ContentType="application/vnd.openxmlformats-officedocument.presentationml.notesSlide+xml"/>
  <Override PartName="/ppt/slides/slide86.xml" ContentType="application/vnd.openxmlformats-officedocument.presentationml.slide+xml"/>
  <Override PartName="/ppt/notesSlides/notesSlide18.xml" ContentType="application/vnd.openxmlformats-officedocument.presentationml.notesSlide+xml"/>
  <Override PartName="/ppt/notesSlides/notesSlide9.xml" ContentType="application/vnd.openxmlformats-officedocument.presentationml.notesSlide+xml"/>
  <Override PartName="/ppt/notesSlides/notesSlide95.xml" ContentType="application/vnd.openxmlformats-officedocument.presentationml.notesSlide+xml"/>
  <Override PartName="/ppt/slideLayouts/slideLayout16.xml" ContentType="application/vnd.openxmlformats-officedocument.presentationml.slideLayout+xml"/>
  <Override PartName="/ppt/slideLayouts/slideLayout109.xml" ContentType="application/vnd.openxmlformats-officedocument.presentationml.slideLayout+xml"/>
  <Override PartName="/ppt/slides/slide15.xml" ContentType="application/vnd.openxmlformats-officedocument.presentationml.slide+xml"/>
  <Override PartName="/ppt/theme/theme11.xml" ContentType="application/vnd.openxmlformats-officedocument.theme+xml"/>
  <Override PartName="/ppt/slideLayouts/slideLayout186.xml" ContentType="application/vnd.openxmlformats-officedocument.presentationml.slideLayout+xml"/>
  <Override PartName="/ppt/slides/slide92.xml" ContentType="application/vnd.openxmlformats-officedocument.presentationml.slide+xml"/>
  <Override PartName="/ppt/slideLayouts/slideLayout77.xml" ContentType="application/vnd.openxmlformats-officedocument.presentationml.slideLayout+xml"/>
  <Override PartName="/ppt/notesSlides/notesSlide24.xml" ContentType="application/vnd.openxmlformats-officedocument.presentationml.notesSlide+xml"/>
  <Override PartName="/ppt/slides/slide76.xml" ContentType="application/vnd.openxmlformats-officedocument.presentationml.slide+xml"/>
  <Override PartName="/ppt/slideLayouts/slideLayout9.xml" ContentType="application/vnd.openxmlformats-officedocument.presentationml.slideLayout+xml"/>
  <Override PartName="/ppt/theme/theme8.xml" ContentType="application/vnd.openxmlformats-officedocument.theme+xml"/>
  <Override PartName="/ppt/slideMasters/slideMaster2.xml" ContentType="application/vnd.openxmlformats-officedocument.presentationml.slideMaster+xml"/>
  <Override PartName="/ppt/slideLayouts/slideLayout115.xml" ContentType="application/vnd.openxmlformats-officedocument.presentationml.slideLayout+xml"/>
  <Override PartName="/ppt/slides/slide21.xml" ContentType="application/vnd.openxmlformats-officedocument.presentationml.slide+xml"/>
  <Override PartName="/ppt/notesSlides/notesSlide85.xml" ContentType="application/vnd.openxmlformats-officedocument.presentationml.notesSlide+xml"/>
  <Override PartName="/ppt/slideMasters/slideMaster20.xml" ContentType="application/vnd.openxmlformats-officedocument.presentationml.slideMaster+xml"/>
  <Override PartName="/ppt/embeddings/oleObject11.bin" ContentType="application/vnd.openxmlformats-officedocument.oleObject"/>
  <Override PartName="/ppt/slideLayouts/slideLayout83.xml" ContentType="application/vnd.openxmlformats-officedocument.presentationml.slideLayout+xml"/>
  <Override PartName="/ppt/slides/slide49.xml" ContentType="application/vnd.openxmlformats-officedocument.presentationml.slide+xml"/>
  <Override PartName="/ppt/slideLayouts/slideLayout176.xml" ContentType="application/vnd.openxmlformats-officedocument.presentationml.slideLayout+xml"/>
  <Override PartName="/ppt/slides/slide82.xml" ContentType="application/vnd.openxmlformats-officedocument.presentationml.slide+xml"/>
  <Override PartName="/ppt/notesSlides/notesSlide30.xml" ContentType="application/vnd.openxmlformats-officedocument.presentationml.notesSlide+xml"/>
  <Override PartName="/ppt/slideLayouts/slideLayout67.xml" ContentType="application/vnd.openxmlformats-officedocument.presentationml.slideLayout+xml"/>
  <Override PartName="/ppt/notesSlides/notesSlide14.xml" ContentType="application/vnd.openxmlformats-officedocument.presentationml.notesSlide+xml"/>
  <Override PartName="/ppt/slideLayouts/slideLayout121.xml" ContentType="application/vnd.openxmlformats-officedocument.presentationml.slideLayout+xml"/>
  <Override PartName="/ppt/notesSlides/notesSlide58.xml" ContentType="application/vnd.openxmlformats-officedocument.presentationml.notesSlide+xml"/>
  <Override PartName="/ppt/notesSlides/notesSlide91.xml" ContentType="application/vnd.openxmlformats-officedocument.presentationml.notesSlide+xml"/>
  <Override PartName="/ppt/slides/slide7.xml" ContentType="application/vnd.openxmlformats-officedocument.presentationml.slide+xml"/>
  <Override PartName="/ppt/slideLayouts/slideLayout105.xml" ContentType="application/vnd.openxmlformats-officedocument.presentationml.slideLayout+xml"/>
  <Override PartName="/ppt/slideLayouts/slideLayout12.xml" ContentType="application/vnd.openxmlformats-officedocument.presentationml.slideLayout+xml"/>
  <Override PartName="/ppt/slides/slide11.xml" ContentType="application/vnd.openxmlformats-officedocument.presentationml.slide+xml"/>
  <Override PartName="/ppt/embeddings/oleObject7.bin" ContentType="application/vnd.openxmlformats-officedocument.oleObject"/>
  <Override PartName="/ppt/slideLayouts/slideLayout218.xml" ContentType="application/vnd.openxmlformats-officedocument.presentationml.slideLayout+xml"/>
  <Override PartName="/ppt/slideLayouts/slideLayout182.xml" ContentType="application/vnd.openxmlformats-officedocument.presentationml.slideLayout+xml"/>
  <Override PartName="/ppt/slideLayouts/slideLayout73.xml" ContentType="application/vnd.openxmlformats-officedocument.presentationml.slideLayout+xml"/>
  <Override PartName="/ppt/slides/slide39.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66" r:id="rId1"/>
    <p:sldMasterId id="2147483672" r:id="rId2"/>
    <p:sldMasterId id="2147483674" r:id="rId3"/>
    <p:sldMasterId id="2147483678" r:id="rId4"/>
    <p:sldMasterId id="2147483681" r:id="rId5"/>
    <p:sldMasterId id="2147483692" r:id="rId6"/>
    <p:sldMasterId id="2147483696" r:id="rId7"/>
    <p:sldMasterId id="2147483697" r:id="rId8"/>
    <p:sldMasterId id="2147483705" r:id="rId9"/>
    <p:sldMasterId id="2147483890" r:id="rId10"/>
    <p:sldMasterId id="2147483891" r:id="rId11"/>
    <p:sldMasterId id="2147483901" r:id="rId12"/>
    <p:sldMasterId id="2147483904" r:id="rId13"/>
    <p:sldMasterId id="2147483906" r:id="rId14"/>
    <p:sldMasterId id="2147483908" r:id="rId15"/>
    <p:sldMasterId id="2147483909" r:id="rId16"/>
    <p:sldMasterId id="2147483918" r:id="rId17"/>
    <p:sldMasterId id="2147483921" r:id="rId18"/>
    <p:sldMasterId id="2147483925" r:id="rId19"/>
    <p:sldMasterId id="2147483926" r:id="rId20"/>
    <p:sldMasterId id="2147484202" r:id="rId21"/>
    <p:sldMasterId id="2147484204" r:id="rId22"/>
    <p:sldMasterId id="2147484206" r:id="rId23"/>
  </p:sldMasterIdLst>
  <p:notesMasterIdLst>
    <p:notesMasterId r:id="rId120"/>
  </p:notesMasterIdLst>
  <p:handoutMasterIdLst>
    <p:handoutMasterId r:id="rId121"/>
  </p:handoutMasterIdLst>
  <p:sldIdLst>
    <p:sldId id="1464" r:id="rId24"/>
    <p:sldId id="1479" r:id="rId25"/>
    <p:sldId id="1480" r:id="rId26"/>
    <p:sldId id="1481" r:id="rId27"/>
    <p:sldId id="1482" r:id="rId28"/>
    <p:sldId id="1483" r:id="rId29"/>
    <p:sldId id="1484" r:id="rId30"/>
    <p:sldId id="1540" r:id="rId31"/>
    <p:sldId id="1485" r:id="rId32"/>
    <p:sldId id="1487" r:id="rId33"/>
    <p:sldId id="1488" r:id="rId34"/>
    <p:sldId id="1489" r:id="rId35"/>
    <p:sldId id="1490" r:id="rId36"/>
    <p:sldId id="1491" r:id="rId37"/>
    <p:sldId id="1492" r:id="rId38"/>
    <p:sldId id="1493" r:id="rId39"/>
    <p:sldId id="1495" r:id="rId40"/>
    <p:sldId id="1496" r:id="rId41"/>
    <p:sldId id="1498" r:id="rId42"/>
    <p:sldId id="1499" r:id="rId43"/>
    <p:sldId id="1500" r:id="rId44"/>
    <p:sldId id="1501" r:id="rId45"/>
    <p:sldId id="1502" r:id="rId46"/>
    <p:sldId id="1503" r:id="rId47"/>
    <p:sldId id="1505" r:id="rId48"/>
    <p:sldId id="1506" r:id="rId49"/>
    <p:sldId id="1507" r:id="rId50"/>
    <p:sldId id="1282" r:id="rId51"/>
    <p:sldId id="1285" r:id="rId52"/>
    <p:sldId id="1287" r:id="rId53"/>
    <p:sldId id="1527" r:id="rId54"/>
    <p:sldId id="1528" r:id="rId55"/>
    <p:sldId id="1288" r:id="rId56"/>
    <p:sldId id="1292" r:id="rId57"/>
    <p:sldId id="1286" r:id="rId58"/>
    <p:sldId id="1296" r:id="rId59"/>
    <p:sldId id="1532" r:id="rId60"/>
    <p:sldId id="1297" r:id="rId61"/>
    <p:sldId id="1299" r:id="rId62"/>
    <p:sldId id="1298" r:id="rId63"/>
    <p:sldId id="1305" r:id="rId64"/>
    <p:sldId id="1539" r:id="rId65"/>
    <p:sldId id="1537" r:id="rId66"/>
    <p:sldId id="1536" r:id="rId67"/>
    <p:sldId id="1541" r:id="rId68"/>
    <p:sldId id="1542" r:id="rId69"/>
    <p:sldId id="1543" r:id="rId70"/>
    <p:sldId id="1544" r:id="rId71"/>
    <p:sldId id="1545" r:id="rId72"/>
    <p:sldId id="1546" r:id="rId73"/>
    <p:sldId id="1547" r:id="rId74"/>
    <p:sldId id="1548" r:id="rId75"/>
    <p:sldId id="1549" r:id="rId76"/>
    <p:sldId id="1551" r:id="rId77"/>
    <p:sldId id="1552" r:id="rId78"/>
    <p:sldId id="1553" r:id="rId79"/>
    <p:sldId id="1554" r:id="rId80"/>
    <p:sldId id="1555" r:id="rId81"/>
    <p:sldId id="1556" r:id="rId82"/>
    <p:sldId id="1557" r:id="rId83"/>
    <p:sldId id="1558" r:id="rId84"/>
    <p:sldId id="1559" r:id="rId85"/>
    <p:sldId id="1560" r:id="rId86"/>
    <p:sldId id="1562" r:id="rId87"/>
    <p:sldId id="1563" r:id="rId88"/>
    <p:sldId id="1564" r:id="rId89"/>
    <p:sldId id="1565" r:id="rId90"/>
    <p:sldId id="1566" r:id="rId91"/>
    <p:sldId id="1567" r:id="rId92"/>
    <p:sldId id="1568" r:id="rId93"/>
    <p:sldId id="1569" r:id="rId94"/>
    <p:sldId id="1570" r:id="rId95"/>
    <p:sldId id="1571" r:id="rId96"/>
    <p:sldId id="1572" r:id="rId97"/>
    <p:sldId id="1317" r:id="rId98"/>
    <p:sldId id="1319" r:id="rId99"/>
    <p:sldId id="1320" r:id="rId100"/>
    <p:sldId id="1321" r:id="rId101"/>
    <p:sldId id="1322" r:id="rId102"/>
    <p:sldId id="1323" r:id="rId103"/>
    <p:sldId id="1324" r:id="rId104"/>
    <p:sldId id="1325" r:id="rId105"/>
    <p:sldId id="1326" r:id="rId106"/>
    <p:sldId id="1327" r:id="rId107"/>
    <p:sldId id="1526" r:id="rId108"/>
    <p:sldId id="1328" r:id="rId109"/>
    <p:sldId id="1329" r:id="rId110"/>
    <p:sldId id="1330" r:id="rId111"/>
    <p:sldId id="1331" r:id="rId112"/>
    <p:sldId id="1333" r:id="rId113"/>
    <p:sldId id="1334" r:id="rId114"/>
    <p:sldId id="1335" r:id="rId115"/>
    <p:sldId id="1336" r:id="rId116"/>
    <p:sldId id="1337" r:id="rId117"/>
    <p:sldId id="1338" r:id="rId118"/>
    <p:sldId id="1339" r:id="rId119"/>
  </p:sldIdLst>
  <p:sldSz cx="9144000" cy="6858000" type="screen4x3"/>
  <p:notesSz cx="7019925" cy="9305925"/>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457200" rtl="0" eaLnBrk="1" latinLnBrk="0" hangingPunct="1">
      <a:defRPr kern="1200">
        <a:solidFill>
          <a:schemeClr val="tx1"/>
        </a:solidFill>
        <a:latin typeface="Arial" charset="0"/>
        <a:ea typeface="+mn-ea"/>
        <a:cs typeface="+mn-cs"/>
      </a:defRPr>
    </a:lvl6pPr>
    <a:lvl7pPr marL="2743200" algn="l" defTabSz="457200" rtl="0" eaLnBrk="1" latinLnBrk="0" hangingPunct="1">
      <a:defRPr kern="1200">
        <a:solidFill>
          <a:schemeClr val="tx1"/>
        </a:solidFill>
        <a:latin typeface="Arial" charset="0"/>
        <a:ea typeface="+mn-ea"/>
        <a:cs typeface="+mn-cs"/>
      </a:defRPr>
    </a:lvl7pPr>
    <a:lvl8pPr marL="3200400" algn="l" defTabSz="457200" rtl="0" eaLnBrk="1" latinLnBrk="0" hangingPunct="1">
      <a:defRPr kern="1200">
        <a:solidFill>
          <a:schemeClr val="tx1"/>
        </a:solidFill>
        <a:latin typeface="Arial" charset="0"/>
        <a:ea typeface="+mn-ea"/>
        <a:cs typeface="+mn-cs"/>
      </a:defRPr>
    </a:lvl8pPr>
    <a:lvl9pPr marL="3657600" algn="l" defTabSz="4572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FF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34551" autoAdjust="0"/>
    <p:restoredTop sz="86456" autoAdjust="0"/>
  </p:normalViewPr>
  <p:slideViewPr>
    <p:cSldViewPr>
      <p:cViewPr varScale="1">
        <p:scale>
          <a:sx n="122" d="100"/>
          <a:sy n="122" d="100"/>
        </p:scale>
        <p:origin x="-800" y="-120"/>
      </p:cViewPr>
      <p:guideLst>
        <p:guide orient="horz" pos="2160"/>
        <p:guide pos="2881"/>
      </p:guideLst>
    </p:cSldViewPr>
  </p:slideViewPr>
  <p:outlineViewPr>
    <p:cViewPr>
      <p:scale>
        <a:sx n="33" d="100"/>
        <a:sy n="33" d="100"/>
      </p:scale>
      <p:origin x="0" y="104000"/>
    </p:cViewPr>
  </p:outlineViewPr>
  <p:notesTextViewPr>
    <p:cViewPr>
      <p:scale>
        <a:sx n="100" d="100"/>
        <a:sy n="100" d="100"/>
      </p:scale>
      <p:origin x="0" y="0"/>
    </p:cViewPr>
  </p:notesTextViewPr>
  <p:sorterViewPr>
    <p:cViewPr>
      <p:scale>
        <a:sx n="100" d="100"/>
        <a:sy n="100" d="100"/>
      </p:scale>
      <p:origin x="0" y="33204"/>
    </p:cViewPr>
  </p:sorterViewPr>
  <p:notesViewPr>
    <p:cSldViewPr>
      <p:cViewPr>
        <p:scale>
          <a:sx n="66" d="100"/>
          <a:sy n="66" d="100"/>
        </p:scale>
        <p:origin x="-1572" y="240"/>
      </p:cViewPr>
      <p:guideLst>
        <p:guide orient="horz" pos="2931"/>
        <p:guide pos="2211"/>
      </p:guideLst>
    </p:cSldViewPr>
  </p:notesViewPr>
  <p:gridSpacing cx="78028800" cy="78028800"/>
</p:viewPr>
</file>

<file path=ppt/_rels/presentation.xml.rels><?xml version="1.0" encoding="UTF-8" standalone="yes"?>
<Relationships xmlns="http://schemas.openxmlformats.org/package/2006/relationships"><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Master" Target="slideMasters/slideMaster12.xml"/><Relationship Id="rId13" Type="http://schemas.openxmlformats.org/officeDocument/2006/relationships/slideMaster" Target="slideMasters/slideMaster13.xml"/><Relationship Id="rId14" Type="http://schemas.openxmlformats.org/officeDocument/2006/relationships/slideMaster" Target="slideMasters/slideMaster14.xml"/><Relationship Id="rId15" Type="http://schemas.openxmlformats.org/officeDocument/2006/relationships/slideMaster" Target="slideMasters/slideMaster15.xml"/><Relationship Id="rId16" Type="http://schemas.openxmlformats.org/officeDocument/2006/relationships/slideMaster" Target="slideMasters/slideMaster16.xml"/><Relationship Id="rId17" Type="http://schemas.openxmlformats.org/officeDocument/2006/relationships/slideMaster" Target="slideMasters/slideMaster17.xml"/><Relationship Id="rId18" Type="http://schemas.openxmlformats.org/officeDocument/2006/relationships/slideMaster" Target="slideMasters/slideMaster18.xml"/><Relationship Id="rId19" Type="http://schemas.openxmlformats.org/officeDocument/2006/relationships/slideMaster" Target="slideMasters/slideMaster19.xml"/><Relationship Id="rId60" Type="http://schemas.openxmlformats.org/officeDocument/2006/relationships/slide" Target="slides/slide37.xml"/><Relationship Id="rId61" Type="http://schemas.openxmlformats.org/officeDocument/2006/relationships/slide" Target="slides/slide38.xml"/><Relationship Id="rId62" Type="http://schemas.openxmlformats.org/officeDocument/2006/relationships/slide" Target="slides/slide39.xml"/><Relationship Id="rId63" Type="http://schemas.openxmlformats.org/officeDocument/2006/relationships/slide" Target="slides/slide40.xml"/><Relationship Id="rId64" Type="http://schemas.openxmlformats.org/officeDocument/2006/relationships/slide" Target="slides/slide41.xml"/><Relationship Id="rId65" Type="http://schemas.openxmlformats.org/officeDocument/2006/relationships/slide" Target="slides/slide42.xml"/><Relationship Id="rId66" Type="http://schemas.openxmlformats.org/officeDocument/2006/relationships/slide" Target="slides/slide43.xml"/><Relationship Id="rId67" Type="http://schemas.openxmlformats.org/officeDocument/2006/relationships/slide" Target="slides/slide44.xml"/><Relationship Id="rId68" Type="http://schemas.openxmlformats.org/officeDocument/2006/relationships/slide" Target="slides/slide45.xml"/><Relationship Id="rId69" Type="http://schemas.openxmlformats.org/officeDocument/2006/relationships/slide" Target="slides/slide46.xml"/><Relationship Id="rId120" Type="http://schemas.openxmlformats.org/officeDocument/2006/relationships/notesMaster" Target="notesMasters/notesMaster1.xml"/><Relationship Id="rId121" Type="http://schemas.openxmlformats.org/officeDocument/2006/relationships/handoutMaster" Target="handoutMasters/handoutMaster1.xml"/><Relationship Id="rId122" Type="http://schemas.openxmlformats.org/officeDocument/2006/relationships/printerSettings" Target="printerSettings/printerSettings1.bin"/><Relationship Id="rId123" Type="http://schemas.openxmlformats.org/officeDocument/2006/relationships/presProps" Target="presProps.xml"/><Relationship Id="rId124" Type="http://schemas.openxmlformats.org/officeDocument/2006/relationships/viewProps" Target="viewProps.xml"/><Relationship Id="rId125" Type="http://schemas.openxmlformats.org/officeDocument/2006/relationships/theme" Target="theme/theme1.xml"/><Relationship Id="rId126" Type="http://schemas.openxmlformats.org/officeDocument/2006/relationships/tableStyles" Target="tableStyles.xml"/><Relationship Id="rId40" Type="http://schemas.openxmlformats.org/officeDocument/2006/relationships/slide" Target="slides/slide17.xml"/><Relationship Id="rId41" Type="http://schemas.openxmlformats.org/officeDocument/2006/relationships/slide" Target="slides/slide18.xml"/><Relationship Id="rId42" Type="http://schemas.openxmlformats.org/officeDocument/2006/relationships/slide" Target="slides/slide19.xml"/><Relationship Id="rId90" Type="http://schemas.openxmlformats.org/officeDocument/2006/relationships/slide" Target="slides/slide67.xml"/><Relationship Id="rId91" Type="http://schemas.openxmlformats.org/officeDocument/2006/relationships/slide" Target="slides/slide68.xml"/><Relationship Id="rId92" Type="http://schemas.openxmlformats.org/officeDocument/2006/relationships/slide" Target="slides/slide69.xml"/><Relationship Id="rId93" Type="http://schemas.openxmlformats.org/officeDocument/2006/relationships/slide" Target="slides/slide70.xml"/><Relationship Id="rId94" Type="http://schemas.openxmlformats.org/officeDocument/2006/relationships/slide" Target="slides/slide71.xml"/><Relationship Id="rId95" Type="http://schemas.openxmlformats.org/officeDocument/2006/relationships/slide" Target="slides/slide72.xml"/><Relationship Id="rId96" Type="http://schemas.openxmlformats.org/officeDocument/2006/relationships/slide" Target="slides/slide73.xml"/><Relationship Id="rId101" Type="http://schemas.openxmlformats.org/officeDocument/2006/relationships/slide" Target="slides/slide78.xml"/><Relationship Id="rId102" Type="http://schemas.openxmlformats.org/officeDocument/2006/relationships/slide" Target="slides/slide79.xml"/><Relationship Id="rId103" Type="http://schemas.openxmlformats.org/officeDocument/2006/relationships/slide" Target="slides/slide80.xml"/><Relationship Id="rId104" Type="http://schemas.openxmlformats.org/officeDocument/2006/relationships/slide" Target="slides/slide81.xml"/><Relationship Id="rId105" Type="http://schemas.openxmlformats.org/officeDocument/2006/relationships/slide" Target="slides/slide82.xml"/><Relationship Id="rId106" Type="http://schemas.openxmlformats.org/officeDocument/2006/relationships/slide" Target="slides/slide83.xml"/><Relationship Id="rId107" Type="http://schemas.openxmlformats.org/officeDocument/2006/relationships/slide" Target="slides/slide84.xml"/><Relationship Id="rId108" Type="http://schemas.openxmlformats.org/officeDocument/2006/relationships/slide" Target="slides/slide85.xml"/><Relationship Id="rId109" Type="http://schemas.openxmlformats.org/officeDocument/2006/relationships/slide" Target="slides/slide86.xml"/><Relationship Id="rId97" Type="http://schemas.openxmlformats.org/officeDocument/2006/relationships/slide" Target="slides/slide74.xml"/><Relationship Id="rId98" Type="http://schemas.openxmlformats.org/officeDocument/2006/relationships/slide" Target="slides/slide75.xml"/><Relationship Id="rId99" Type="http://schemas.openxmlformats.org/officeDocument/2006/relationships/slide" Target="slides/slide76.xml"/><Relationship Id="rId43" Type="http://schemas.openxmlformats.org/officeDocument/2006/relationships/slide" Target="slides/slide20.xml"/><Relationship Id="rId44" Type="http://schemas.openxmlformats.org/officeDocument/2006/relationships/slide" Target="slides/slide21.xml"/><Relationship Id="rId45" Type="http://schemas.openxmlformats.org/officeDocument/2006/relationships/slide" Target="slides/slide22.xml"/><Relationship Id="rId46" Type="http://schemas.openxmlformats.org/officeDocument/2006/relationships/slide" Target="slides/slide23.xml"/><Relationship Id="rId47" Type="http://schemas.openxmlformats.org/officeDocument/2006/relationships/slide" Target="slides/slide24.xml"/><Relationship Id="rId48" Type="http://schemas.openxmlformats.org/officeDocument/2006/relationships/slide" Target="slides/slide25.xml"/><Relationship Id="rId49" Type="http://schemas.openxmlformats.org/officeDocument/2006/relationships/slide" Target="slides/slide26.xml"/><Relationship Id="rId100" Type="http://schemas.openxmlformats.org/officeDocument/2006/relationships/slide" Target="slides/slide77.xml"/><Relationship Id="rId20" Type="http://schemas.openxmlformats.org/officeDocument/2006/relationships/slideMaster" Target="slideMasters/slideMaster20.xml"/><Relationship Id="rId21" Type="http://schemas.openxmlformats.org/officeDocument/2006/relationships/slideMaster" Target="slideMasters/slideMaster21.xml"/><Relationship Id="rId22" Type="http://schemas.openxmlformats.org/officeDocument/2006/relationships/slideMaster" Target="slideMasters/slideMaster22.xml"/><Relationship Id="rId70" Type="http://schemas.openxmlformats.org/officeDocument/2006/relationships/slide" Target="slides/slide47.xml"/><Relationship Id="rId71" Type="http://schemas.openxmlformats.org/officeDocument/2006/relationships/slide" Target="slides/slide48.xml"/><Relationship Id="rId72" Type="http://schemas.openxmlformats.org/officeDocument/2006/relationships/slide" Target="slides/slide49.xml"/><Relationship Id="rId73" Type="http://schemas.openxmlformats.org/officeDocument/2006/relationships/slide" Target="slides/slide50.xml"/><Relationship Id="rId74" Type="http://schemas.openxmlformats.org/officeDocument/2006/relationships/slide" Target="slides/slide51.xml"/><Relationship Id="rId75" Type="http://schemas.openxmlformats.org/officeDocument/2006/relationships/slide" Target="slides/slide52.xml"/><Relationship Id="rId76" Type="http://schemas.openxmlformats.org/officeDocument/2006/relationships/slide" Target="slides/slide53.xml"/><Relationship Id="rId77" Type="http://schemas.openxmlformats.org/officeDocument/2006/relationships/slide" Target="slides/slide54.xml"/><Relationship Id="rId78" Type="http://schemas.openxmlformats.org/officeDocument/2006/relationships/slide" Target="slides/slide55.xml"/><Relationship Id="rId79" Type="http://schemas.openxmlformats.org/officeDocument/2006/relationships/slide" Target="slides/slide56.xml"/><Relationship Id="rId23" Type="http://schemas.openxmlformats.org/officeDocument/2006/relationships/slideMaster" Target="slideMasters/slideMaster23.xml"/><Relationship Id="rId24" Type="http://schemas.openxmlformats.org/officeDocument/2006/relationships/slide" Target="slides/slide1.xml"/><Relationship Id="rId25" Type="http://schemas.openxmlformats.org/officeDocument/2006/relationships/slide" Target="slides/slide2.xml"/><Relationship Id="rId26" Type="http://schemas.openxmlformats.org/officeDocument/2006/relationships/slide" Target="slides/slide3.xml"/><Relationship Id="rId27" Type="http://schemas.openxmlformats.org/officeDocument/2006/relationships/slide" Target="slides/slide4.xml"/><Relationship Id="rId28" Type="http://schemas.openxmlformats.org/officeDocument/2006/relationships/slide" Target="slides/slide5.xml"/><Relationship Id="rId29" Type="http://schemas.openxmlformats.org/officeDocument/2006/relationships/slide" Target="slides/slide6.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 Id="rId9" Type="http://schemas.openxmlformats.org/officeDocument/2006/relationships/slideMaster" Target="slideMasters/slideMaster9.xml"/><Relationship Id="rId50" Type="http://schemas.openxmlformats.org/officeDocument/2006/relationships/slide" Target="slides/slide27.xml"/><Relationship Id="rId51" Type="http://schemas.openxmlformats.org/officeDocument/2006/relationships/slide" Target="slides/slide28.xml"/><Relationship Id="rId52" Type="http://schemas.openxmlformats.org/officeDocument/2006/relationships/slide" Target="slides/slide29.xml"/><Relationship Id="rId53" Type="http://schemas.openxmlformats.org/officeDocument/2006/relationships/slide" Target="slides/slide30.xml"/><Relationship Id="rId54" Type="http://schemas.openxmlformats.org/officeDocument/2006/relationships/slide" Target="slides/slide31.xml"/><Relationship Id="rId55" Type="http://schemas.openxmlformats.org/officeDocument/2006/relationships/slide" Target="slides/slide32.xml"/><Relationship Id="rId56" Type="http://schemas.openxmlformats.org/officeDocument/2006/relationships/slide" Target="slides/slide33.xml"/><Relationship Id="rId57" Type="http://schemas.openxmlformats.org/officeDocument/2006/relationships/slide" Target="slides/slide34.xml"/><Relationship Id="rId58" Type="http://schemas.openxmlformats.org/officeDocument/2006/relationships/slide" Target="slides/slide35.xml"/><Relationship Id="rId59" Type="http://schemas.openxmlformats.org/officeDocument/2006/relationships/slide" Target="slides/slide36.xml"/><Relationship Id="rId110" Type="http://schemas.openxmlformats.org/officeDocument/2006/relationships/slide" Target="slides/slide87.xml"/><Relationship Id="rId111" Type="http://schemas.openxmlformats.org/officeDocument/2006/relationships/slide" Target="slides/slide88.xml"/><Relationship Id="rId112" Type="http://schemas.openxmlformats.org/officeDocument/2006/relationships/slide" Target="slides/slide89.xml"/><Relationship Id="rId113" Type="http://schemas.openxmlformats.org/officeDocument/2006/relationships/slide" Target="slides/slide90.xml"/><Relationship Id="rId114" Type="http://schemas.openxmlformats.org/officeDocument/2006/relationships/slide" Target="slides/slide91.xml"/><Relationship Id="rId115" Type="http://schemas.openxmlformats.org/officeDocument/2006/relationships/slide" Target="slides/slide92.xml"/><Relationship Id="rId116" Type="http://schemas.openxmlformats.org/officeDocument/2006/relationships/slide" Target="slides/slide93.xml"/><Relationship Id="rId117" Type="http://schemas.openxmlformats.org/officeDocument/2006/relationships/slide" Target="slides/slide94.xml"/><Relationship Id="rId118" Type="http://schemas.openxmlformats.org/officeDocument/2006/relationships/slide" Target="slides/slide95.xml"/><Relationship Id="rId119" Type="http://schemas.openxmlformats.org/officeDocument/2006/relationships/slide" Target="slides/slide96.xml"/><Relationship Id="rId30" Type="http://schemas.openxmlformats.org/officeDocument/2006/relationships/slide" Target="slides/slide7.xml"/><Relationship Id="rId31" Type="http://schemas.openxmlformats.org/officeDocument/2006/relationships/slide" Target="slides/slide8.xml"/><Relationship Id="rId32" Type="http://schemas.openxmlformats.org/officeDocument/2006/relationships/slide" Target="slides/slide9.xml"/><Relationship Id="rId33" Type="http://schemas.openxmlformats.org/officeDocument/2006/relationships/slide" Target="slides/slide10.xml"/><Relationship Id="rId34" Type="http://schemas.openxmlformats.org/officeDocument/2006/relationships/slide" Target="slides/slide11.xml"/><Relationship Id="rId35" Type="http://schemas.openxmlformats.org/officeDocument/2006/relationships/slide" Target="slides/slide12.xml"/><Relationship Id="rId36" Type="http://schemas.openxmlformats.org/officeDocument/2006/relationships/slide" Target="slides/slide13.xml"/><Relationship Id="rId37" Type="http://schemas.openxmlformats.org/officeDocument/2006/relationships/slide" Target="slides/slide14.xml"/><Relationship Id="rId38" Type="http://schemas.openxmlformats.org/officeDocument/2006/relationships/slide" Target="slides/slide15.xml"/><Relationship Id="rId39" Type="http://schemas.openxmlformats.org/officeDocument/2006/relationships/slide" Target="slides/slide16.xml"/><Relationship Id="rId80" Type="http://schemas.openxmlformats.org/officeDocument/2006/relationships/slide" Target="slides/slide57.xml"/><Relationship Id="rId81" Type="http://schemas.openxmlformats.org/officeDocument/2006/relationships/slide" Target="slides/slide58.xml"/><Relationship Id="rId82" Type="http://schemas.openxmlformats.org/officeDocument/2006/relationships/slide" Target="slides/slide59.xml"/><Relationship Id="rId83" Type="http://schemas.openxmlformats.org/officeDocument/2006/relationships/slide" Target="slides/slide60.xml"/><Relationship Id="rId84" Type="http://schemas.openxmlformats.org/officeDocument/2006/relationships/slide" Target="slides/slide61.xml"/><Relationship Id="rId85" Type="http://schemas.openxmlformats.org/officeDocument/2006/relationships/slide" Target="slides/slide62.xml"/><Relationship Id="rId86" Type="http://schemas.openxmlformats.org/officeDocument/2006/relationships/slide" Target="slides/slide63.xml"/><Relationship Id="rId87" Type="http://schemas.openxmlformats.org/officeDocument/2006/relationships/slide" Target="slides/slide64.xml"/><Relationship Id="rId88" Type="http://schemas.openxmlformats.org/officeDocument/2006/relationships/slide" Target="slides/slide65.xml"/><Relationship Id="rId89" Type="http://schemas.openxmlformats.org/officeDocument/2006/relationships/slide" Target="slides/slide6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7.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9.vml.rels><?xml version="1.0" encoding="UTF-8" standalone="yes"?>
<Relationships xmlns="http://schemas.openxmlformats.org/package/2006/relationships"><Relationship Id="rId1" Type="http://schemas.openxmlformats.org/officeDocument/2006/relationships/image" Target="../media/image4.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5.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956418" name="Rectangle 2"/>
          <p:cNvSpPr>
            <a:spLocks noGrp="1" noChangeArrowheads="1"/>
          </p:cNvSpPr>
          <p:nvPr>
            <p:ph type="hdr" sz="quarter"/>
          </p:nvPr>
        </p:nvSpPr>
        <p:spPr bwMode="auto">
          <a:xfrm>
            <a:off x="0" y="0"/>
            <a:ext cx="3041650" cy="465138"/>
          </a:xfrm>
          <a:prstGeom prst="rect">
            <a:avLst/>
          </a:prstGeom>
          <a:noFill/>
          <a:ln w="9525">
            <a:noFill/>
            <a:miter lim="800000"/>
            <a:headEnd/>
            <a:tailEnd/>
          </a:ln>
          <a:effectLst/>
        </p:spPr>
        <p:txBody>
          <a:bodyPr vert="horz" wrap="square" lIns="93287" tIns="46644" rIns="93287" bIns="46644" numCol="1" anchor="t" anchorCtr="0" compatLnSpc="1">
            <a:prstTxWarp prst="textNoShape">
              <a:avLst/>
            </a:prstTxWarp>
          </a:bodyPr>
          <a:lstStyle>
            <a:lvl1pPr defTabSz="933450" eaLnBrk="0" hangingPunct="0">
              <a:defRPr sz="1200"/>
            </a:lvl1pPr>
          </a:lstStyle>
          <a:p>
            <a:pPr>
              <a:defRPr/>
            </a:pPr>
            <a:endParaRPr lang="en-US"/>
          </a:p>
        </p:txBody>
      </p:sp>
      <p:sp>
        <p:nvSpPr>
          <p:cNvPr id="956419" name="Rectangle 3"/>
          <p:cNvSpPr>
            <a:spLocks noGrp="1" noChangeArrowheads="1"/>
          </p:cNvSpPr>
          <p:nvPr>
            <p:ph type="dt" sz="quarter" idx="1"/>
          </p:nvPr>
        </p:nvSpPr>
        <p:spPr bwMode="auto">
          <a:xfrm>
            <a:off x="3976688" y="0"/>
            <a:ext cx="3041650" cy="465138"/>
          </a:xfrm>
          <a:prstGeom prst="rect">
            <a:avLst/>
          </a:prstGeom>
          <a:noFill/>
          <a:ln w="9525">
            <a:noFill/>
            <a:miter lim="800000"/>
            <a:headEnd/>
            <a:tailEnd/>
          </a:ln>
          <a:effectLst/>
        </p:spPr>
        <p:txBody>
          <a:bodyPr vert="horz" wrap="square" lIns="93287" tIns="46644" rIns="93287" bIns="46644" numCol="1" anchor="t" anchorCtr="0" compatLnSpc="1">
            <a:prstTxWarp prst="textNoShape">
              <a:avLst/>
            </a:prstTxWarp>
          </a:bodyPr>
          <a:lstStyle>
            <a:lvl1pPr algn="r" defTabSz="933450" eaLnBrk="0" hangingPunct="0">
              <a:defRPr sz="1200"/>
            </a:lvl1pPr>
          </a:lstStyle>
          <a:p>
            <a:fld id="{1408AB1C-08DD-0B4B-9244-4A4E336CBB63}" type="datetime1">
              <a:rPr lang="en-US"/>
              <a:pPr/>
              <a:t>10/21/10</a:t>
            </a:fld>
            <a:endParaRPr lang="en-US"/>
          </a:p>
        </p:txBody>
      </p:sp>
      <p:sp>
        <p:nvSpPr>
          <p:cNvPr id="956420" name="Rectangle 4"/>
          <p:cNvSpPr>
            <a:spLocks noGrp="1" noChangeArrowheads="1"/>
          </p:cNvSpPr>
          <p:nvPr>
            <p:ph type="ftr" sz="quarter" idx="2"/>
          </p:nvPr>
        </p:nvSpPr>
        <p:spPr bwMode="auto">
          <a:xfrm>
            <a:off x="0" y="8839200"/>
            <a:ext cx="3041650" cy="465138"/>
          </a:xfrm>
          <a:prstGeom prst="rect">
            <a:avLst/>
          </a:prstGeom>
          <a:noFill/>
          <a:ln w="9525">
            <a:noFill/>
            <a:miter lim="800000"/>
            <a:headEnd/>
            <a:tailEnd/>
          </a:ln>
          <a:effectLst/>
        </p:spPr>
        <p:txBody>
          <a:bodyPr vert="horz" wrap="square" lIns="93287" tIns="46644" rIns="93287" bIns="46644" numCol="1" anchor="b" anchorCtr="0" compatLnSpc="1">
            <a:prstTxWarp prst="textNoShape">
              <a:avLst/>
            </a:prstTxWarp>
          </a:bodyPr>
          <a:lstStyle>
            <a:lvl1pPr defTabSz="933450" eaLnBrk="0" hangingPunct="0">
              <a:defRPr sz="1200"/>
            </a:lvl1pPr>
          </a:lstStyle>
          <a:p>
            <a:pPr>
              <a:defRPr/>
            </a:pPr>
            <a:endParaRPr lang="en-US"/>
          </a:p>
        </p:txBody>
      </p:sp>
      <p:sp>
        <p:nvSpPr>
          <p:cNvPr id="956421" name="Rectangle 5"/>
          <p:cNvSpPr>
            <a:spLocks noGrp="1" noChangeArrowheads="1"/>
          </p:cNvSpPr>
          <p:nvPr>
            <p:ph type="sldNum" sz="quarter" idx="3"/>
          </p:nvPr>
        </p:nvSpPr>
        <p:spPr bwMode="auto">
          <a:xfrm>
            <a:off x="3976688" y="8839200"/>
            <a:ext cx="3041650" cy="465138"/>
          </a:xfrm>
          <a:prstGeom prst="rect">
            <a:avLst/>
          </a:prstGeom>
          <a:noFill/>
          <a:ln w="9525">
            <a:noFill/>
            <a:miter lim="800000"/>
            <a:headEnd/>
            <a:tailEnd/>
          </a:ln>
          <a:effectLst/>
        </p:spPr>
        <p:txBody>
          <a:bodyPr vert="horz" wrap="square" lIns="93287" tIns="46644" rIns="93287" bIns="46644" numCol="1" anchor="b" anchorCtr="0" compatLnSpc="1">
            <a:prstTxWarp prst="textNoShape">
              <a:avLst/>
            </a:prstTxWarp>
          </a:bodyPr>
          <a:lstStyle>
            <a:lvl1pPr algn="r" defTabSz="933450" eaLnBrk="0" hangingPunct="0">
              <a:defRPr sz="1200"/>
            </a:lvl1pPr>
          </a:lstStyle>
          <a:p>
            <a:fld id="{19B1A62D-DC10-2E46-AC05-70D63E8B32B9}"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041650" cy="465138"/>
          </a:xfrm>
          <a:prstGeom prst="rect">
            <a:avLst/>
          </a:prstGeom>
          <a:noFill/>
          <a:ln w="9525">
            <a:noFill/>
            <a:miter lim="800000"/>
            <a:headEnd/>
            <a:tailEnd/>
          </a:ln>
        </p:spPr>
        <p:txBody>
          <a:bodyPr vert="horz" wrap="square" lIns="93287" tIns="46644" rIns="93287" bIns="46644" numCol="1" anchor="t" anchorCtr="0" compatLnSpc="1">
            <a:prstTxWarp prst="textNoShape">
              <a:avLst/>
            </a:prstTxWarp>
          </a:bodyPr>
          <a:lstStyle>
            <a:lvl1pPr defTabSz="933450">
              <a:defRPr sz="1200"/>
            </a:lvl1pPr>
          </a:lstStyle>
          <a:p>
            <a:pPr>
              <a:defRPr/>
            </a:pPr>
            <a:endParaRPr lang="en-US"/>
          </a:p>
        </p:txBody>
      </p:sp>
      <p:sp>
        <p:nvSpPr>
          <p:cNvPr id="4099" name="Rectangle 3"/>
          <p:cNvSpPr>
            <a:spLocks noGrp="1" noChangeArrowheads="1"/>
          </p:cNvSpPr>
          <p:nvPr>
            <p:ph type="dt" idx="1"/>
          </p:nvPr>
        </p:nvSpPr>
        <p:spPr bwMode="auto">
          <a:xfrm>
            <a:off x="3976688" y="0"/>
            <a:ext cx="3041650" cy="465138"/>
          </a:xfrm>
          <a:prstGeom prst="rect">
            <a:avLst/>
          </a:prstGeom>
          <a:noFill/>
          <a:ln w="9525">
            <a:noFill/>
            <a:miter lim="800000"/>
            <a:headEnd/>
            <a:tailEnd/>
          </a:ln>
        </p:spPr>
        <p:txBody>
          <a:bodyPr vert="horz" wrap="square" lIns="93287" tIns="46644" rIns="93287" bIns="46644" numCol="1" anchor="t" anchorCtr="0" compatLnSpc="1">
            <a:prstTxWarp prst="textNoShape">
              <a:avLst/>
            </a:prstTxWarp>
          </a:bodyPr>
          <a:lstStyle>
            <a:lvl1pPr algn="r" defTabSz="933450">
              <a:defRPr sz="1200"/>
            </a:lvl1pPr>
          </a:lstStyle>
          <a:p>
            <a:fld id="{B79D453B-5DF0-314C-AFB2-FD2159EBE0A2}" type="datetime1">
              <a:rPr lang="en-US"/>
              <a:pPr/>
              <a:t>10/21/10</a:t>
            </a:fld>
            <a:endParaRPr lang="en-US"/>
          </a:p>
        </p:txBody>
      </p:sp>
      <p:sp>
        <p:nvSpPr>
          <p:cNvPr id="131076" name="Rectangle 4"/>
          <p:cNvSpPr>
            <a:spLocks noRot="1" noChangeArrowheads="1" noTextEdit="1"/>
          </p:cNvSpPr>
          <p:nvPr>
            <p:ph type="sldImg" idx="2"/>
          </p:nvPr>
        </p:nvSpPr>
        <p:spPr bwMode="auto">
          <a:xfrm>
            <a:off x="1184275" y="698500"/>
            <a:ext cx="4652963" cy="3489325"/>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701675" y="4419600"/>
            <a:ext cx="5616575" cy="4187825"/>
          </a:xfrm>
          <a:prstGeom prst="rect">
            <a:avLst/>
          </a:prstGeom>
          <a:noFill/>
          <a:ln w="9525">
            <a:noFill/>
            <a:miter lim="800000"/>
            <a:headEnd/>
            <a:tailEnd/>
          </a:ln>
        </p:spPr>
        <p:txBody>
          <a:bodyPr vert="horz" wrap="square" lIns="93287" tIns="46644" rIns="93287" bIns="4664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8839200"/>
            <a:ext cx="3041650" cy="465138"/>
          </a:xfrm>
          <a:prstGeom prst="rect">
            <a:avLst/>
          </a:prstGeom>
          <a:noFill/>
          <a:ln w="9525">
            <a:noFill/>
            <a:miter lim="800000"/>
            <a:headEnd/>
            <a:tailEnd/>
          </a:ln>
        </p:spPr>
        <p:txBody>
          <a:bodyPr vert="horz" wrap="square" lIns="93287" tIns="46644" rIns="93287" bIns="46644" numCol="1" anchor="b" anchorCtr="0" compatLnSpc="1">
            <a:prstTxWarp prst="textNoShape">
              <a:avLst/>
            </a:prstTxWarp>
          </a:bodyPr>
          <a:lstStyle>
            <a:lvl1pPr defTabSz="933450">
              <a:defRPr sz="1200"/>
            </a:lvl1pPr>
          </a:lstStyle>
          <a:p>
            <a:pPr>
              <a:defRPr/>
            </a:pPr>
            <a:endParaRPr lang="en-US"/>
          </a:p>
        </p:txBody>
      </p:sp>
      <p:sp>
        <p:nvSpPr>
          <p:cNvPr id="4103" name="Rectangle 7"/>
          <p:cNvSpPr>
            <a:spLocks noGrp="1" noChangeArrowheads="1"/>
          </p:cNvSpPr>
          <p:nvPr>
            <p:ph type="sldNum" sz="quarter" idx="5"/>
          </p:nvPr>
        </p:nvSpPr>
        <p:spPr bwMode="auto">
          <a:xfrm>
            <a:off x="3976688" y="8839200"/>
            <a:ext cx="3041650" cy="465138"/>
          </a:xfrm>
          <a:prstGeom prst="rect">
            <a:avLst/>
          </a:prstGeom>
          <a:noFill/>
          <a:ln w="9525">
            <a:noFill/>
            <a:miter lim="800000"/>
            <a:headEnd/>
            <a:tailEnd/>
          </a:ln>
        </p:spPr>
        <p:txBody>
          <a:bodyPr vert="horz" wrap="square" lIns="93287" tIns="46644" rIns="93287" bIns="46644" numCol="1" anchor="b" anchorCtr="0" compatLnSpc="1">
            <a:prstTxWarp prst="textNoShape">
              <a:avLst/>
            </a:prstTxWarp>
          </a:bodyPr>
          <a:lstStyle>
            <a:lvl1pPr algn="r" defTabSz="933450">
              <a:defRPr sz="1200"/>
            </a:lvl1pPr>
          </a:lstStyle>
          <a:p>
            <a:fld id="{FBF132EF-7C04-3F43-942E-61ADE17604A1}"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7.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8.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0.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2.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3.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4.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5.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6.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7.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8.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0.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1.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2.xml"/></Relationships>
</file>

<file path=ppt/notesSlides/_rels/notesSlide8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3.xml"/></Relationships>
</file>

<file path=ppt/notesSlides/_rels/notesSlide8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4.xml"/></Relationships>
</file>

<file path=ppt/notesSlides/_rels/notesSlide8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5.xml"/></Relationships>
</file>

<file path=ppt/notesSlides/_rels/notesSlide8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6.xml"/></Relationships>
</file>

<file path=ppt/notesSlides/_rels/notesSlide8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7.xml"/></Relationships>
</file>

<file path=ppt/notesSlides/_rels/notesSlide8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8.xml"/></Relationships>
</file>

<file path=ppt/notesSlides/_rels/notesSlide8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0.xml"/></Relationships>
</file>

<file path=ppt/notesSlides/_rels/notesSlide9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1.xml"/></Relationships>
</file>

<file path=ppt/notesSlides/_rels/notesSlide9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2.xml"/></Relationships>
</file>

<file path=ppt/notesSlides/_rels/notesSlide9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3.xml"/></Relationships>
</file>

<file path=ppt/notesSlides/_rels/notesSlide9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4.xml"/></Relationships>
</file>

<file path=ppt/notesSlides/_rels/notesSlide9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5.xml"/></Relationships>
</file>

<file path=ppt/notesSlides/_rels/notesSlide9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6.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2098" name="Rectangle 7"/>
          <p:cNvSpPr>
            <a:spLocks noGrp="1" noChangeArrowheads="1"/>
          </p:cNvSpPr>
          <p:nvPr>
            <p:ph type="sldNum" sz="quarter" idx="5"/>
          </p:nvPr>
        </p:nvSpPr>
        <p:spPr>
          <a:noFill/>
        </p:spPr>
        <p:txBody>
          <a:bodyPr/>
          <a:lstStyle/>
          <a:p>
            <a:fld id="{20F9CB71-505F-C445-ADD3-462BA014896E}" type="slidenum">
              <a:rPr lang="en-US"/>
              <a:pPr/>
              <a:t>1</a:t>
            </a:fld>
            <a:endParaRPr lang="en-US"/>
          </a:p>
        </p:txBody>
      </p:sp>
      <p:sp>
        <p:nvSpPr>
          <p:cNvPr id="132099" name="Rectangle 2"/>
          <p:cNvSpPr>
            <a:spLocks noRot="1" noChangeArrowheads="1" noTextEdit="1"/>
          </p:cNvSpPr>
          <p:nvPr>
            <p:ph type="sldImg"/>
          </p:nvPr>
        </p:nvSpPr>
        <p:spPr>
          <a:xfrm>
            <a:off x="1187450" y="681038"/>
            <a:ext cx="4646613" cy="3486150"/>
          </a:xfrm>
          <a:ln/>
        </p:spPr>
      </p:sp>
      <p:sp>
        <p:nvSpPr>
          <p:cNvPr id="132100" name="Rectangle 3"/>
          <p:cNvSpPr>
            <a:spLocks noGrp="1" noChangeArrowheads="1"/>
          </p:cNvSpPr>
          <p:nvPr>
            <p:ph type="body" idx="1"/>
          </p:nvPr>
        </p:nvSpPr>
        <p:spPr>
          <a:xfrm>
            <a:off x="935038" y="4421188"/>
            <a:ext cx="5149850" cy="4186237"/>
          </a:xfrm>
          <a:noFill/>
          <a:ln/>
        </p:spPr>
        <p:txBody>
          <a:bodyPr lIns="93023" tIns="46511" rIns="93023" bIns="46511"/>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1314" name="Rectangle 2"/>
          <p:cNvSpPr>
            <a:spLocks noRot="1" noChangeArrowheads="1" noTextEdit="1"/>
          </p:cNvSpPr>
          <p:nvPr>
            <p:ph type="sldImg"/>
          </p:nvPr>
        </p:nvSpPr>
        <p:spPr>
          <a:xfrm>
            <a:off x="1219200" y="681038"/>
            <a:ext cx="4651375" cy="3489325"/>
          </a:xfrm>
          <a:ln/>
        </p:spPr>
      </p:sp>
      <p:sp>
        <p:nvSpPr>
          <p:cNvPr id="141315" name="Rectangle 3"/>
          <p:cNvSpPr>
            <a:spLocks noGrp="1" noChangeArrowheads="1"/>
          </p:cNvSpPr>
          <p:nvPr>
            <p:ph type="body" idx="1"/>
          </p:nvPr>
        </p:nvSpPr>
        <p:spPr>
          <a:xfrm>
            <a:off x="935038" y="4419600"/>
            <a:ext cx="5149850" cy="4189413"/>
          </a:xfrm>
          <a:noFill/>
          <a:ln/>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2338" name="Rectangle 2"/>
          <p:cNvSpPr>
            <a:spLocks noRot="1" noChangeArrowheads="1" noTextEdit="1"/>
          </p:cNvSpPr>
          <p:nvPr>
            <p:ph type="sldImg"/>
          </p:nvPr>
        </p:nvSpPr>
        <p:spPr>
          <a:xfrm>
            <a:off x="1187450" y="698500"/>
            <a:ext cx="4651375" cy="3489325"/>
          </a:xfrm>
          <a:ln/>
        </p:spPr>
      </p:sp>
      <p:sp>
        <p:nvSpPr>
          <p:cNvPr id="142339" name="Rectangle 3"/>
          <p:cNvSpPr>
            <a:spLocks noGrp="1" noChangeArrowheads="1"/>
          </p:cNvSpPr>
          <p:nvPr>
            <p:ph type="body" idx="1"/>
          </p:nvPr>
        </p:nvSpPr>
        <p:spPr>
          <a:xfrm>
            <a:off x="933450" y="4421188"/>
            <a:ext cx="5153025" cy="4187825"/>
          </a:xfrm>
          <a:noFill/>
          <a:ln/>
        </p:spPr>
        <p:txBody>
          <a:bodyPr lIns="93012" tIns="46506" rIns="93012" bIns="46506"/>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62" name="Rectangle 2"/>
          <p:cNvSpPr>
            <a:spLocks noRot="1" noChangeArrowheads="1" noTextEdit="1"/>
          </p:cNvSpPr>
          <p:nvPr>
            <p:ph type="sldImg"/>
          </p:nvPr>
        </p:nvSpPr>
        <p:spPr>
          <a:xfrm>
            <a:off x="1138238" y="674688"/>
            <a:ext cx="4649787" cy="3487737"/>
          </a:xfrm>
          <a:ln/>
        </p:spPr>
      </p:sp>
      <p:sp>
        <p:nvSpPr>
          <p:cNvPr id="143363" name="Rectangle 3"/>
          <p:cNvSpPr>
            <a:spLocks noGrp="1" noChangeArrowheads="1"/>
          </p:cNvSpPr>
          <p:nvPr>
            <p:ph type="body" idx="1"/>
          </p:nvPr>
        </p:nvSpPr>
        <p:spPr>
          <a:xfrm>
            <a:off x="546100" y="4421188"/>
            <a:ext cx="6173788" cy="4745037"/>
          </a:xfrm>
          <a:noFill/>
          <a:ln/>
        </p:spPr>
        <p:txBody>
          <a:bodyPr lIns="93012" tIns="46506" rIns="93012" bIns="46506"/>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4386" name="Rectangle 2"/>
          <p:cNvSpPr>
            <a:spLocks noRot="1" noChangeArrowheads="1" noTextEdit="1"/>
          </p:cNvSpPr>
          <p:nvPr>
            <p:ph type="sldImg"/>
          </p:nvPr>
        </p:nvSpPr>
        <p:spPr>
          <a:xfrm>
            <a:off x="1139825" y="674688"/>
            <a:ext cx="4648200" cy="3486150"/>
          </a:xfrm>
          <a:ln/>
        </p:spPr>
      </p:sp>
      <p:sp>
        <p:nvSpPr>
          <p:cNvPr id="144387" name="Rectangle 3"/>
          <p:cNvSpPr>
            <a:spLocks noGrp="1" noChangeArrowheads="1"/>
          </p:cNvSpPr>
          <p:nvPr>
            <p:ph type="body" idx="1"/>
          </p:nvPr>
        </p:nvSpPr>
        <p:spPr>
          <a:xfrm>
            <a:off x="388938" y="4419600"/>
            <a:ext cx="6319837" cy="4656138"/>
          </a:xfrm>
          <a:noFill/>
          <a:ln/>
        </p:spPr>
        <p:txBody>
          <a:bodyPr lIns="93012" tIns="46506" rIns="93012" bIns="46506"/>
          <a:lstStyle/>
          <a:p>
            <a:pPr>
              <a:buFontTx/>
              <a:buChar char="•"/>
            </a:pPr>
            <a:endParaRPr lang="en-US"/>
          </a:p>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5410" name="Rectangle 2"/>
          <p:cNvSpPr>
            <a:spLocks noRot="1" noChangeArrowheads="1" noTextEdit="1"/>
          </p:cNvSpPr>
          <p:nvPr>
            <p:ph type="sldImg"/>
          </p:nvPr>
        </p:nvSpPr>
        <p:spPr>
          <a:xfrm>
            <a:off x="1187450" y="698500"/>
            <a:ext cx="4651375" cy="3489325"/>
          </a:xfrm>
          <a:ln/>
        </p:spPr>
      </p:sp>
      <p:sp>
        <p:nvSpPr>
          <p:cNvPr id="145411" name="Rectangle 3"/>
          <p:cNvSpPr>
            <a:spLocks noGrp="1" noChangeArrowheads="1"/>
          </p:cNvSpPr>
          <p:nvPr>
            <p:ph type="body" idx="1"/>
          </p:nvPr>
        </p:nvSpPr>
        <p:spPr>
          <a:xfrm>
            <a:off x="933450" y="4419600"/>
            <a:ext cx="5153025" cy="4189413"/>
          </a:xfrm>
          <a:noFill/>
          <a:ln/>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6434" name="Rectangle 2"/>
          <p:cNvSpPr>
            <a:spLocks noChangeArrowheads="1" noTextEdit="1"/>
          </p:cNvSpPr>
          <p:nvPr>
            <p:ph type="sldImg"/>
          </p:nvPr>
        </p:nvSpPr>
        <p:spPr>
          <a:xfrm>
            <a:off x="1185863" y="698500"/>
            <a:ext cx="4649787" cy="3487738"/>
          </a:xfrm>
          <a:ln/>
        </p:spPr>
      </p:sp>
      <p:sp>
        <p:nvSpPr>
          <p:cNvPr id="146435" name="Rectangle 3"/>
          <p:cNvSpPr>
            <a:spLocks noGrp="1" noChangeArrowheads="1"/>
          </p:cNvSpPr>
          <p:nvPr>
            <p:ph type="body" idx="1"/>
          </p:nvPr>
        </p:nvSpPr>
        <p:spPr>
          <a:xfrm>
            <a:off x="936625" y="4421188"/>
            <a:ext cx="5146675" cy="4187825"/>
          </a:xfrm>
          <a:noFill/>
          <a:ln/>
        </p:spPr>
        <p:txBody>
          <a:bodyPr lIns="91437" tIns="44916" rIns="91437" bIns="44916"/>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7458" name="Rectangle 2"/>
          <p:cNvSpPr>
            <a:spLocks noRot="1" noChangeArrowheads="1" noTextEdit="1"/>
          </p:cNvSpPr>
          <p:nvPr>
            <p:ph type="sldImg"/>
          </p:nvPr>
        </p:nvSpPr>
        <p:spPr>
          <a:xfrm>
            <a:off x="1187450" y="698500"/>
            <a:ext cx="4651375" cy="3489325"/>
          </a:xfrm>
          <a:ln/>
        </p:spPr>
      </p:sp>
      <p:sp>
        <p:nvSpPr>
          <p:cNvPr id="147459" name="Rectangle 3"/>
          <p:cNvSpPr>
            <a:spLocks noGrp="1" noChangeArrowheads="1"/>
          </p:cNvSpPr>
          <p:nvPr>
            <p:ph type="body" idx="1"/>
          </p:nvPr>
        </p:nvSpPr>
        <p:spPr>
          <a:xfrm>
            <a:off x="933450" y="4348163"/>
            <a:ext cx="5180013" cy="4260850"/>
          </a:xfrm>
          <a:noFill/>
          <a:ln/>
        </p:spPr>
        <p:txBody>
          <a:bodyPr/>
          <a:lstStyle/>
          <a:p>
            <a:endParaRPr lang="en-US"/>
          </a:p>
          <a:p>
            <a:endParaRPr lang="en-US" sz="900"/>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8482" name="Rectangle 2"/>
          <p:cNvSpPr>
            <a:spLocks noRot="1" noChangeArrowheads="1" noTextEdit="1"/>
          </p:cNvSpPr>
          <p:nvPr>
            <p:ph type="sldImg"/>
          </p:nvPr>
        </p:nvSpPr>
        <p:spPr>
          <a:xfrm>
            <a:off x="1187450" y="698500"/>
            <a:ext cx="4651375" cy="3489325"/>
          </a:xfrm>
          <a:ln/>
        </p:spPr>
      </p:sp>
      <p:sp>
        <p:nvSpPr>
          <p:cNvPr id="148483" name="Rectangle 3"/>
          <p:cNvSpPr>
            <a:spLocks noGrp="1" noChangeArrowheads="1"/>
          </p:cNvSpPr>
          <p:nvPr>
            <p:ph type="body" idx="1"/>
          </p:nvPr>
        </p:nvSpPr>
        <p:spPr>
          <a:xfrm>
            <a:off x="933450" y="4271963"/>
            <a:ext cx="5153025" cy="4337050"/>
          </a:xfrm>
          <a:noFill/>
          <a:ln/>
        </p:spPr>
        <p:txBody>
          <a:bodyPr/>
          <a:lstStyle/>
          <a:p>
            <a:pPr>
              <a:lnSpc>
                <a:spcPct val="90000"/>
              </a:lnSpc>
            </a:pPr>
            <a:endParaRPr lang="en-US" sz="1000"/>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9506" name="Rectangle 2"/>
          <p:cNvSpPr>
            <a:spLocks noRot="1" noChangeArrowheads="1" noTextEdit="1"/>
          </p:cNvSpPr>
          <p:nvPr>
            <p:ph type="sldImg"/>
          </p:nvPr>
        </p:nvSpPr>
        <p:spPr>
          <a:xfrm>
            <a:off x="1187450" y="700088"/>
            <a:ext cx="4646613" cy="3486150"/>
          </a:xfrm>
          <a:ln/>
        </p:spPr>
      </p:sp>
      <p:sp>
        <p:nvSpPr>
          <p:cNvPr id="149507" name="Rectangle 3"/>
          <p:cNvSpPr>
            <a:spLocks noGrp="1" noChangeArrowheads="1"/>
          </p:cNvSpPr>
          <p:nvPr>
            <p:ph type="body" idx="1"/>
          </p:nvPr>
        </p:nvSpPr>
        <p:spPr>
          <a:xfrm>
            <a:off x="936625" y="4419600"/>
            <a:ext cx="5146675" cy="4187825"/>
          </a:xfrm>
          <a:noFill/>
          <a:ln/>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0530" name="Rectangle 2"/>
          <p:cNvSpPr>
            <a:spLocks noRot="1" noChangeArrowheads="1" noTextEdit="1"/>
          </p:cNvSpPr>
          <p:nvPr>
            <p:ph type="sldImg"/>
          </p:nvPr>
        </p:nvSpPr>
        <p:spPr>
          <a:xfrm>
            <a:off x="1187450" y="698500"/>
            <a:ext cx="4651375" cy="3489325"/>
          </a:xfrm>
          <a:ln/>
        </p:spPr>
      </p:sp>
      <p:sp>
        <p:nvSpPr>
          <p:cNvPr id="150531" name="Rectangle 3"/>
          <p:cNvSpPr>
            <a:spLocks noGrp="1" noChangeArrowheads="1"/>
          </p:cNvSpPr>
          <p:nvPr>
            <p:ph type="body" idx="1"/>
          </p:nvPr>
        </p:nvSpPr>
        <p:spPr>
          <a:xfrm>
            <a:off x="935038" y="4419600"/>
            <a:ext cx="5149850" cy="4189413"/>
          </a:xfrm>
          <a:noFill/>
          <a:ln/>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22" name="Rectangle 2"/>
          <p:cNvSpPr>
            <a:spLocks noRot="1" noChangeArrowheads="1" noTextEdit="1"/>
          </p:cNvSpPr>
          <p:nvPr>
            <p:ph type="sldImg"/>
          </p:nvPr>
        </p:nvSpPr>
        <p:spPr>
          <a:xfrm>
            <a:off x="1187450" y="679450"/>
            <a:ext cx="4649788" cy="3487738"/>
          </a:xfrm>
          <a:ln/>
        </p:spPr>
      </p:sp>
      <p:sp>
        <p:nvSpPr>
          <p:cNvPr id="133123" name="Rectangle 3"/>
          <p:cNvSpPr>
            <a:spLocks noGrp="1" noChangeArrowheads="1"/>
          </p:cNvSpPr>
          <p:nvPr>
            <p:ph type="body" idx="1"/>
          </p:nvPr>
        </p:nvSpPr>
        <p:spPr>
          <a:xfrm>
            <a:off x="933450" y="4421188"/>
            <a:ext cx="5153025" cy="4187825"/>
          </a:xfrm>
          <a:noFill/>
          <a:ln/>
        </p:spPr>
        <p:txBody>
          <a:bodyPr lIns="93012" tIns="46506" rIns="93012" bIns="46506"/>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1554" name="Rectangle 2"/>
          <p:cNvSpPr>
            <a:spLocks noRot="1" noChangeArrowheads="1" noTextEdit="1"/>
          </p:cNvSpPr>
          <p:nvPr>
            <p:ph type="sldImg"/>
          </p:nvPr>
        </p:nvSpPr>
        <p:spPr>
          <a:xfrm>
            <a:off x="1187450" y="700088"/>
            <a:ext cx="4646613" cy="3486150"/>
          </a:xfrm>
          <a:ln/>
        </p:spPr>
      </p:sp>
      <p:sp>
        <p:nvSpPr>
          <p:cNvPr id="151555" name="Rectangle 3"/>
          <p:cNvSpPr>
            <a:spLocks noGrp="1" noChangeArrowheads="1"/>
          </p:cNvSpPr>
          <p:nvPr>
            <p:ph type="body" idx="1"/>
          </p:nvPr>
        </p:nvSpPr>
        <p:spPr>
          <a:xfrm>
            <a:off x="936625" y="4419600"/>
            <a:ext cx="5146675" cy="4187825"/>
          </a:xfrm>
          <a:noFill/>
          <a:ln/>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2578" name="Rectangle 2"/>
          <p:cNvSpPr>
            <a:spLocks noChangeArrowheads="1" noTextEdit="1"/>
          </p:cNvSpPr>
          <p:nvPr>
            <p:ph type="sldImg"/>
          </p:nvPr>
        </p:nvSpPr>
        <p:spPr>
          <a:xfrm>
            <a:off x="1185863" y="698500"/>
            <a:ext cx="4649787" cy="3487738"/>
          </a:xfrm>
          <a:ln/>
        </p:spPr>
      </p:sp>
      <p:sp>
        <p:nvSpPr>
          <p:cNvPr id="152579" name="Rectangle 3"/>
          <p:cNvSpPr>
            <a:spLocks noGrp="1" noChangeArrowheads="1"/>
          </p:cNvSpPr>
          <p:nvPr>
            <p:ph type="body" idx="1"/>
          </p:nvPr>
        </p:nvSpPr>
        <p:spPr>
          <a:xfrm>
            <a:off x="936625" y="4421188"/>
            <a:ext cx="5146675" cy="4187825"/>
          </a:xfrm>
          <a:noFill/>
          <a:ln/>
        </p:spPr>
        <p:txBody>
          <a:bodyPr lIns="91437" tIns="44916" rIns="91437" bIns="44916"/>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02" name="Rectangle 2"/>
          <p:cNvSpPr>
            <a:spLocks noRot="1" noChangeArrowheads="1" noTextEdit="1"/>
          </p:cNvSpPr>
          <p:nvPr>
            <p:ph type="sldImg"/>
          </p:nvPr>
        </p:nvSpPr>
        <p:spPr>
          <a:xfrm>
            <a:off x="1187450" y="698500"/>
            <a:ext cx="4651375" cy="3489325"/>
          </a:xfrm>
          <a:ln/>
        </p:spPr>
      </p:sp>
      <p:sp>
        <p:nvSpPr>
          <p:cNvPr id="153603" name="Rectangle 3"/>
          <p:cNvSpPr>
            <a:spLocks noGrp="1" noChangeArrowheads="1"/>
          </p:cNvSpPr>
          <p:nvPr>
            <p:ph type="body" idx="1"/>
          </p:nvPr>
        </p:nvSpPr>
        <p:spPr>
          <a:xfrm>
            <a:off x="933450" y="4419600"/>
            <a:ext cx="5153025" cy="4189413"/>
          </a:xfrm>
          <a:noFill/>
          <a:ln/>
        </p:spPr>
        <p:txBody>
          <a:bodyPr lIns="91703" tIns="45851" rIns="91703" bIns="45851"/>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4626" name="Rectangle 2"/>
          <p:cNvSpPr>
            <a:spLocks noRot="1" noChangeArrowheads="1" noTextEdit="1"/>
          </p:cNvSpPr>
          <p:nvPr>
            <p:ph type="sldImg"/>
          </p:nvPr>
        </p:nvSpPr>
        <p:spPr>
          <a:xfrm>
            <a:off x="1187450" y="700088"/>
            <a:ext cx="4646613" cy="3486150"/>
          </a:xfrm>
          <a:ln/>
        </p:spPr>
      </p:sp>
      <p:sp>
        <p:nvSpPr>
          <p:cNvPr id="154627" name="Rectangle 3"/>
          <p:cNvSpPr>
            <a:spLocks noGrp="1" noChangeArrowheads="1"/>
          </p:cNvSpPr>
          <p:nvPr>
            <p:ph type="body" idx="1"/>
          </p:nvPr>
        </p:nvSpPr>
        <p:spPr>
          <a:xfrm>
            <a:off x="936625" y="4419600"/>
            <a:ext cx="5146675" cy="4187825"/>
          </a:xfrm>
          <a:noFill/>
          <a:ln/>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5650" name="Rectangle 2"/>
          <p:cNvSpPr>
            <a:spLocks noRot="1" noChangeArrowheads="1" noTextEdit="1"/>
          </p:cNvSpPr>
          <p:nvPr>
            <p:ph type="sldImg"/>
          </p:nvPr>
        </p:nvSpPr>
        <p:spPr>
          <a:xfrm>
            <a:off x="1187450" y="698500"/>
            <a:ext cx="4651375" cy="3489325"/>
          </a:xfrm>
          <a:ln/>
        </p:spPr>
      </p:sp>
      <p:sp>
        <p:nvSpPr>
          <p:cNvPr id="155651" name="Rectangle 3"/>
          <p:cNvSpPr>
            <a:spLocks noGrp="1" noChangeArrowheads="1"/>
          </p:cNvSpPr>
          <p:nvPr>
            <p:ph type="body" idx="1"/>
          </p:nvPr>
        </p:nvSpPr>
        <p:spPr>
          <a:xfrm>
            <a:off x="933450" y="4419600"/>
            <a:ext cx="5153025" cy="4189413"/>
          </a:xfrm>
          <a:noFill/>
          <a:ln/>
        </p:spPr>
        <p:txBody>
          <a:bodyPr lIns="91714" tIns="45856" rIns="91714" bIns="45856"/>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6674" name="Rectangle 2"/>
          <p:cNvSpPr>
            <a:spLocks noRot="1" noChangeArrowheads="1" noTextEdit="1"/>
          </p:cNvSpPr>
          <p:nvPr>
            <p:ph type="sldImg"/>
          </p:nvPr>
        </p:nvSpPr>
        <p:spPr>
          <a:xfrm>
            <a:off x="1187450" y="698500"/>
            <a:ext cx="4651375" cy="3489325"/>
          </a:xfrm>
          <a:ln/>
        </p:spPr>
      </p:sp>
      <p:sp>
        <p:nvSpPr>
          <p:cNvPr id="156675" name="Rectangle 3"/>
          <p:cNvSpPr>
            <a:spLocks noGrp="1" noChangeArrowheads="1"/>
          </p:cNvSpPr>
          <p:nvPr>
            <p:ph type="body" idx="1"/>
          </p:nvPr>
        </p:nvSpPr>
        <p:spPr>
          <a:xfrm>
            <a:off x="933450" y="4421188"/>
            <a:ext cx="5153025" cy="4187825"/>
          </a:xfrm>
          <a:noFill/>
          <a:ln/>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7698" name="Rectangle 2"/>
          <p:cNvSpPr>
            <a:spLocks noRot="1" noChangeArrowheads="1" noTextEdit="1"/>
          </p:cNvSpPr>
          <p:nvPr>
            <p:ph type="sldImg"/>
          </p:nvPr>
        </p:nvSpPr>
        <p:spPr>
          <a:xfrm>
            <a:off x="1187450" y="698500"/>
            <a:ext cx="4651375" cy="3489325"/>
          </a:xfrm>
          <a:ln/>
        </p:spPr>
      </p:sp>
      <p:sp>
        <p:nvSpPr>
          <p:cNvPr id="157699" name="Rectangle 3"/>
          <p:cNvSpPr>
            <a:spLocks noGrp="1" noChangeArrowheads="1"/>
          </p:cNvSpPr>
          <p:nvPr>
            <p:ph type="body" idx="1"/>
          </p:nvPr>
        </p:nvSpPr>
        <p:spPr>
          <a:xfrm>
            <a:off x="933450" y="4419600"/>
            <a:ext cx="5153025" cy="4189413"/>
          </a:xfrm>
          <a:noFill/>
          <a:ln/>
        </p:spPr>
        <p:txBody>
          <a:bodyPr lIns="91714" tIns="45856" rIns="91714" bIns="45856"/>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8722" name="Rectangle 2"/>
          <p:cNvSpPr>
            <a:spLocks noRot="1" noChangeArrowheads="1" noTextEdit="1"/>
          </p:cNvSpPr>
          <p:nvPr>
            <p:ph type="sldImg"/>
          </p:nvPr>
        </p:nvSpPr>
        <p:spPr>
          <a:xfrm>
            <a:off x="1187450" y="698500"/>
            <a:ext cx="4651375" cy="3489325"/>
          </a:xfrm>
          <a:ln/>
        </p:spPr>
      </p:sp>
      <p:sp>
        <p:nvSpPr>
          <p:cNvPr id="158723" name="Rectangle 3"/>
          <p:cNvSpPr>
            <a:spLocks noGrp="1" noChangeArrowheads="1"/>
          </p:cNvSpPr>
          <p:nvPr>
            <p:ph type="body" idx="1"/>
          </p:nvPr>
        </p:nvSpPr>
        <p:spPr>
          <a:xfrm>
            <a:off x="933450" y="4421188"/>
            <a:ext cx="5153025" cy="4187825"/>
          </a:xfrm>
          <a:noFill/>
          <a:ln/>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9746" name="Rectangle 7"/>
          <p:cNvSpPr>
            <a:spLocks noGrp="1" noChangeArrowheads="1"/>
          </p:cNvSpPr>
          <p:nvPr>
            <p:ph type="sldNum" sz="quarter" idx="5"/>
          </p:nvPr>
        </p:nvSpPr>
        <p:spPr>
          <a:noFill/>
        </p:spPr>
        <p:txBody>
          <a:bodyPr/>
          <a:lstStyle/>
          <a:p>
            <a:fld id="{2E499BBC-7785-6444-A35C-BD730C18B780}" type="slidenum">
              <a:rPr lang="en-US"/>
              <a:pPr/>
              <a:t>28</a:t>
            </a:fld>
            <a:endParaRPr lang="en-US"/>
          </a:p>
        </p:txBody>
      </p:sp>
      <p:sp>
        <p:nvSpPr>
          <p:cNvPr id="159747" name="Rectangle 2"/>
          <p:cNvSpPr>
            <a:spLocks noRot="1" noChangeArrowheads="1" noTextEdit="1"/>
          </p:cNvSpPr>
          <p:nvPr>
            <p:ph type="sldImg"/>
          </p:nvPr>
        </p:nvSpPr>
        <p:spPr>
          <a:xfrm>
            <a:off x="1182688" y="619125"/>
            <a:ext cx="4654550" cy="3490913"/>
          </a:xfrm>
          <a:ln/>
        </p:spPr>
      </p:sp>
      <p:sp>
        <p:nvSpPr>
          <p:cNvPr id="159748" name="Rectangle 3"/>
          <p:cNvSpPr>
            <a:spLocks noGrp="1" noChangeArrowheads="1"/>
          </p:cNvSpPr>
          <p:nvPr>
            <p:ph type="body" idx="1"/>
          </p:nvPr>
        </p:nvSpPr>
        <p:spPr>
          <a:xfrm>
            <a:off x="935038" y="4421188"/>
            <a:ext cx="5149850" cy="4186237"/>
          </a:xfrm>
          <a:noFill/>
          <a:ln/>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0770" name="Rectangle 7"/>
          <p:cNvSpPr>
            <a:spLocks noGrp="1" noChangeArrowheads="1"/>
          </p:cNvSpPr>
          <p:nvPr>
            <p:ph type="sldNum" sz="quarter" idx="5"/>
          </p:nvPr>
        </p:nvSpPr>
        <p:spPr>
          <a:noFill/>
        </p:spPr>
        <p:txBody>
          <a:bodyPr/>
          <a:lstStyle/>
          <a:p>
            <a:fld id="{A8F77C61-773E-BD4C-8673-B2EB36446259}" type="slidenum">
              <a:rPr lang="en-US"/>
              <a:pPr/>
              <a:t>29</a:t>
            </a:fld>
            <a:endParaRPr lang="en-US"/>
          </a:p>
        </p:txBody>
      </p:sp>
      <p:sp>
        <p:nvSpPr>
          <p:cNvPr id="160771" name="Rectangle 2"/>
          <p:cNvSpPr>
            <a:spLocks noRot="1" noChangeArrowheads="1" noTextEdit="1"/>
          </p:cNvSpPr>
          <p:nvPr>
            <p:ph type="sldImg"/>
          </p:nvPr>
        </p:nvSpPr>
        <p:spPr>
          <a:xfrm>
            <a:off x="1187450" y="700088"/>
            <a:ext cx="4648200" cy="3486150"/>
          </a:xfrm>
          <a:ln/>
        </p:spPr>
      </p:sp>
      <p:sp>
        <p:nvSpPr>
          <p:cNvPr id="160772" name="Rectangle 3"/>
          <p:cNvSpPr>
            <a:spLocks noGrp="1" noChangeArrowheads="1"/>
          </p:cNvSpPr>
          <p:nvPr>
            <p:ph type="body" idx="1"/>
          </p:nvPr>
        </p:nvSpPr>
        <p:spPr>
          <a:xfrm>
            <a:off x="1217613" y="4498975"/>
            <a:ext cx="4660900" cy="4108450"/>
          </a:xfrm>
          <a:noFill/>
          <a:ln/>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4146" name="Rectangle 2"/>
          <p:cNvSpPr>
            <a:spLocks noRot="1" noChangeArrowheads="1" noTextEdit="1"/>
          </p:cNvSpPr>
          <p:nvPr>
            <p:ph type="sldImg"/>
          </p:nvPr>
        </p:nvSpPr>
        <p:spPr>
          <a:xfrm>
            <a:off x="1187450" y="698500"/>
            <a:ext cx="4651375" cy="3489325"/>
          </a:xfrm>
          <a:ln/>
        </p:spPr>
      </p:sp>
      <p:sp>
        <p:nvSpPr>
          <p:cNvPr id="134147" name="Rectangle 3"/>
          <p:cNvSpPr>
            <a:spLocks noGrp="1" noChangeArrowheads="1"/>
          </p:cNvSpPr>
          <p:nvPr>
            <p:ph type="body" idx="1"/>
          </p:nvPr>
        </p:nvSpPr>
        <p:spPr>
          <a:xfrm>
            <a:off x="933450" y="4421188"/>
            <a:ext cx="5153025" cy="4187825"/>
          </a:xfrm>
          <a:noFill/>
          <a:ln/>
        </p:spPr>
        <p:txBody>
          <a:bodyPr lIns="93012" tIns="46506" rIns="93012" bIns="46506"/>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1794" name="Rectangle 7"/>
          <p:cNvSpPr>
            <a:spLocks noGrp="1" noChangeArrowheads="1"/>
          </p:cNvSpPr>
          <p:nvPr>
            <p:ph type="sldNum" sz="quarter" idx="5"/>
          </p:nvPr>
        </p:nvSpPr>
        <p:spPr>
          <a:noFill/>
        </p:spPr>
        <p:txBody>
          <a:bodyPr/>
          <a:lstStyle/>
          <a:p>
            <a:fld id="{50EB2CBF-FD4C-E74A-BAFA-5AB9736E8489}" type="slidenum">
              <a:rPr lang="en-US"/>
              <a:pPr/>
              <a:t>30</a:t>
            </a:fld>
            <a:endParaRPr lang="en-US"/>
          </a:p>
        </p:txBody>
      </p:sp>
      <p:sp>
        <p:nvSpPr>
          <p:cNvPr id="161795" name="Rectangle 2"/>
          <p:cNvSpPr>
            <a:spLocks noRot="1" noChangeArrowheads="1" noTextEdit="1"/>
          </p:cNvSpPr>
          <p:nvPr>
            <p:ph type="sldImg"/>
          </p:nvPr>
        </p:nvSpPr>
        <p:spPr>
          <a:xfrm>
            <a:off x="1184275" y="698500"/>
            <a:ext cx="4654550" cy="3490913"/>
          </a:xfrm>
          <a:ln/>
        </p:spPr>
      </p:sp>
      <p:sp>
        <p:nvSpPr>
          <p:cNvPr id="161796" name="Rectangle 3"/>
          <p:cNvSpPr>
            <a:spLocks noGrp="1" noChangeArrowheads="1"/>
          </p:cNvSpPr>
          <p:nvPr>
            <p:ph type="body" idx="1"/>
          </p:nvPr>
        </p:nvSpPr>
        <p:spPr>
          <a:xfrm>
            <a:off x="1141413" y="4422775"/>
            <a:ext cx="4737100" cy="4184650"/>
          </a:xfrm>
          <a:noFill/>
          <a:ln/>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2818" name="Rectangle 7"/>
          <p:cNvSpPr txBox="1">
            <a:spLocks noGrp="1" noChangeArrowheads="1"/>
          </p:cNvSpPr>
          <p:nvPr/>
        </p:nvSpPr>
        <p:spPr bwMode="auto">
          <a:xfrm>
            <a:off x="3976688" y="8839200"/>
            <a:ext cx="3041650" cy="465138"/>
          </a:xfrm>
          <a:prstGeom prst="rect">
            <a:avLst/>
          </a:prstGeom>
          <a:noFill/>
          <a:ln w="9525">
            <a:noFill/>
            <a:miter lim="800000"/>
            <a:headEnd/>
            <a:tailEnd/>
          </a:ln>
        </p:spPr>
        <p:txBody>
          <a:bodyPr lIns="93287" tIns="46644" rIns="93287" bIns="46644" anchor="b">
            <a:prstTxWarp prst="textNoShape">
              <a:avLst/>
            </a:prstTxWarp>
          </a:bodyPr>
          <a:lstStyle/>
          <a:p>
            <a:pPr algn="r" defTabSz="933450"/>
            <a:fld id="{C87BD4C5-75D9-D341-9E10-9C094F30AD6B}" type="slidenum">
              <a:rPr lang="en-US" sz="1200"/>
              <a:pPr algn="r" defTabSz="933450"/>
              <a:t>31</a:t>
            </a:fld>
            <a:endParaRPr lang="en-US" sz="1200"/>
          </a:p>
        </p:txBody>
      </p:sp>
      <p:sp>
        <p:nvSpPr>
          <p:cNvPr id="162819" name="Rectangle 2"/>
          <p:cNvSpPr>
            <a:spLocks noRot="1" noChangeArrowheads="1" noTextEdit="1"/>
          </p:cNvSpPr>
          <p:nvPr>
            <p:ph type="sldImg"/>
          </p:nvPr>
        </p:nvSpPr>
        <p:spPr>
          <a:xfrm>
            <a:off x="1184275" y="698500"/>
            <a:ext cx="4654550" cy="3490913"/>
          </a:xfrm>
          <a:ln/>
        </p:spPr>
      </p:sp>
      <p:sp>
        <p:nvSpPr>
          <p:cNvPr id="162820" name="Rectangle 3"/>
          <p:cNvSpPr>
            <a:spLocks noGrp="1" noChangeArrowheads="1"/>
          </p:cNvSpPr>
          <p:nvPr>
            <p:ph type="body" idx="1"/>
          </p:nvPr>
        </p:nvSpPr>
        <p:spPr>
          <a:xfrm>
            <a:off x="1141413" y="4422775"/>
            <a:ext cx="4737100" cy="4184650"/>
          </a:xfrm>
          <a:noFill/>
          <a:ln/>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42" name="Rectangle 7"/>
          <p:cNvSpPr txBox="1">
            <a:spLocks noGrp="1" noChangeArrowheads="1"/>
          </p:cNvSpPr>
          <p:nvPr/>
        </p:nvSpPr>
        <p:spPr bwMode="auto">
          <a:xfrm>
            <a:off x="3976688" y="8839200"/>
            <a:ext cx="3041650" cy="465138"/>
          </a:xfrm>
          <a:prstGeom prst="rect">
            <a:avLst/>
          </a:prstGeom>
          <a:noFill/>
          <a:ln w="9525">
            <a:noFill/>
            <a:miter lim="800000"/>
            <a:headEnd/>
            <a:tailEnd/>
          </a:ln>
        </p:spPr>
        <p:txBody>
          <a:bodyPr lIns="93287" tIns="46644" rIns="93287" bIns="46644" anchor="b">
            <a:prstTxWarp prst="textNoShape">
              <a:avLst/>
            </a:prstTxWarp>
          </a:bodyPr>
          <a:lstStyle/>
          <a:p>
            <a:pPr algn="r" defTabSz="933450"/>
            <a:fld id="{D045A8A8-CA80-F64A-9FB5-F1AC751E51FA}" type="slidenum">
              <a:rPr lang="en-US" sz="1200"/>
              <a:pPr algn="r" defTabSz="933450"/>
              <a:t>32</a:t>
            </a:fld>
            <a:endParaRPr lang="en-US" sz="1200"/>
          </a:p>
        </p:txBody>
      </p:sp>
      <p:sp>
        <p:nvSpPr>
          <p:cNvPr id="163843" name="Rectangle 2"/>
          <p:cNvSpPr>
            <a:spLocks noRot="1" noChangeArrowheads="1" noTextEdit="1"/>
          </p:cNvSpPr>
          <p:nvPr>
            <p:ph type="sldImg"/>
          </p:nvPr>
        </p:nvSpPr>
        <p:spPr>
          <a:xfrm>
            <a:off x="1184275" y="698500"/>
            <a:ext cx="4654550" cy="3490913"/>
          </a:xfrm>
          <a:ln/>
        </p:spPr>
      </p:sp>
      <p:sp>
        <p:nvSpPr>
          <p:cNvPr id="163844" name="Rectangle 3"/>
          <p:cNvSpPr>
            <a:spLocks noGrp="1" noChangeArrowheads="1"/>
          </p:cNvSpPr>
          <p:nvPr>
            <p:ph type="body" idx="1"/>
          </p:nvPr>
        </p:nvSpPr>
        <p:spPr>
          <a:xfrm>
            <a:off x="1141413" y="4422775"/>
            <a:ext cx="4737100" cy="4184650"/>
          </a:xfrm>
          <a:noFill/>
          <a:ln/>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4866" name="Rectangle 7"/>
          <p:cNvSpPr>
            <a:spLocks noGrp="1" noChangeArrowheads="1"/>
          </p:cNvSpPr>
          <p:nvPr>
            <p:ph type="sldNum" sz="quarter" idx="5"/>
          </p:nvPr>
        </p:nvSpPr>
        <p:spPr>
          <a:noFill/>
        </p:spPr>
        <p:txBody>
          <a:bodyPr/>
          <a:lstStyle/>
          <a:p>
            <a:fld id="{20B571C5-440E-E74A-B966-8A94F3DF2234}" type="slidenum">
              <a:rPr lang="en-US"/>
              <a:pPr/>
              <a:t>33</a:t>
            </a:fld>
            <a:endParaRPr lang="en-US"/>
          </a:p>
        </p:txBody>
      </p:sp>
      <p:sp>
        <p:nvSpPr>
          <p:cNvPr id="164867" name="Rectangle 2"/>
          <p:cNvSpPr>
            <a:spLocks noRot="1" noChangeArrowheads="1" noTextEdit="1"/>
          </p:cNvSpPr>
          <p:nvPr>
            <p:ph type="sldImg"/>
          </p:nvPr>
        </p:nvSpPr>
        <p:spPr>
          <a:xfrm>
            <a:off x="1184275" y="698500"/>
            <a:ext cx="4654550" cy="3490913"/>
          </a:xfrm>
          <a:ln/>
        </p:spPr>
      </p:sp>
      <p:sp>
        <p:nvSpPr>
          <p:cNvPr id="164868" name="Rectangle 3"/>
          <p:cNvSpPr>
            <a:spLocks noGrp="1" noChangeArrowheads="1"/>
          </p:cNvSpPr>
          <p:nvPr>
            <p:ph type="body" idx="1"/>
          </p:nvPr>
        </p:nvSpPr>
        <p:spPr>
          <a:xfrm>
            <a:off x="1141413" y="4422775"/>
            <a:ext cx="4737100" cy="4184650"/>
          </a:xfrm>
          <a:noFill/>
          <a:ln/>
        </p:spPr>
        <p:txBody>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5890" name="Rectangle 7"/>
          <p:cNvSpPr>
            <a:spLocks noGrp="1" noChangeArrowheads="1"/>
          </p:cNvSpPr>
          <p:nvPr>
            <p:ph type="sldNum" sz="quarter" idx="5"/>
          </p:nvPr>
        </p:nvSpPr>
        <p:spPr>
          <a:noFill/>
        </p:spPr>
        <p:txBody>
          <a:bodyPr/>
          <a:lstStyle/>
          <a:p>
            <a:fld id="{15C587F1-F759-8C4C-8756-8C6BFD051D45}" type="slidenum">
              <a:rPr lang="en-US"/>
              <a:pPr/>
              <a:t>34</a:t>
            </a:fld>
            <a:endParaRPr lang="en-US"/>
          </a:p>
        </p:txBody>
      </p:sp>
      <p:sp>
        <p:nvSpPr>
          <p:cNvPr id="165891" name="Rectangle 2"/>
          <p:cNvSpPr>
            <a:spLocks noRot="1" noChangeArrowheads="1" noTextEdit="1"/>
          </p:cNvSpPr>
          <p:nvPr>
            <p:ph type="sldImg"/>
          </p:nvPr>
        </p:nvSpPr>
        <p:spPr>
          <a:xfrm>
            <a:off x="1184275" y="698500"/>
            <a:ext cx="4654550" cy="3490913"/>
          </a:xfrm>
          <a:ln/>
        </p:spPr>
      </p:sp>
      <p:sp>
        <p:nvSpPr>
          <p:cNvPr id="165892" name="Rectangle 3"/>
          <p:cNvSpPr>
            <a:spLocks noGrp="1" noChangeArrowheads="1"/>
          </p:cNvSpPr>
          <p:nvPr>
            <p:ph type="body" idx="1"/>
          </p:nvPr>
        </p:nvSpPr>
        <p:spPr>
          <a:xfrm>
            <a:off x="1141413" y="4422775"/>
            <a:ext cx="4737100" cy="4184650"/>
          </a:xfrm>
          <a:noFill/>
          <a:ln/>
        </p:spPr>
        <p:txBody>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6914" name="Rectangle 7"/>
          <p:cNvSpPr>
            <a:spLocks noGrp="1" noChangeArrowheads="1"/>
          </p:cNvSpPr>
          <p:nvPr>
            <p:ph type="sldNum" sz="quarter" idx="5"/>
          </p:nvPr>
        </p:nvSpPr>
        <p:spPr>
          <a:noFill/>
        </p:spPr>
        <p:txBody>
          <a:bodyPr/>
          <a:lstStyle/>
          <a:p>
            <a:fld id="{939D6324-404E-E244-91D6-BE4FD1B71E4E}" type="slidenum">
              <a:rPr lang="en-US"/>
              <a:pPr/>
              <a:t>35</a:t>
            </a:fld>
            <a:endParaRPr lang="en-US"/>
          </a:p>
        </p:txBody>
      </p:sp>
      <p:sp>
        <p:nvSpPr>
          <p:cNvPr id="166915" name="Rectangle 2"/>
          <p:cNvSpPr>
            <a:spLocks noRot="1" noChangeArrowheads="1" noTextEdit="1"/>
          </p:cNvSpPr>
          <p:nvPr>
            <p:ph type="sldImg"/>
          </p:nvPr>
        </p:nvSpPr>
        <p:spPr>
          <a:xfrm>
            <a:off x="1184275" y="698500"/>
            <a:ext cx="4654550" cy="3490913"/>
          </a:xfrm>
          <a:ln/>
        </p:spPr>
      </p:sp>
      <p:sp>
        <p:nvSpPr>
          <p:cNvPr id="166916" name="Rectangle 3"/>
          <p:cNvSpPr>
            <a:spLocks noGrp="1" noChangeArrowheads="1"/>
          </p:cNvSpPr>
          <p:nvPr>
            <p:ph type="body" idx="1"/>
          </p:nvPr>
        </p:nvSpPr>
        <p:spPr>
          <a:xfrm>
            <a:off x="1141413" y="4346575"/>
            <a:ext cx="4814887" cy="4260850"/>
          </a:xfrm>
          <a:noFill/>
          <a:ln/>
        </p:spPr>
        <p:txBody>
          <a:bodyPr/>
          <a:lstStyle/>
          <a:p>
            <a:endParaRPr lang="en-US"/>
          </a:p>
          <a:p>
            <a:endParaRPr lang="en-US"/>
          </a:p>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7938" name="Rectangle 7"/>
          <p:cNvSpPr>
            <a:spLocks noGrp="1" noChangeArrowheads="1"/>
          </p:cNvSpPr>
          <p:nvPr>
            <p:ph type="sldNum" sz="quarter" idx="5"/>
          </p:nvPr>
        </p:nvSpPr>
        <p:spPr>
          <a:noFill/>
        </p:spPr>
        <p:txBody>
          <a:bodyPr/>
          <a:lstStyle/>
          <a:p>
            <a:fld id="{16DEDC5A-89E1-424C-8A67-BCB198F77E3C}" type="slidenum">
              <a:rPr lang="en-US"/>
              <a:pPr/>
              <a:t>36</a:t>
            </a:fld>
            <a:endParaRPr lang="en-US"/>
          </a:p>
        </p:txBody>
      </p:sp>
      <p:sp>
        <p:nvSpPr>
          <p:cNvPr id="167939" name="Rectangle 2"/>
          <p:cNvSpPr>
            <a:spLocks noRot="1" noChangeArrowheads="1" noTextEdit="1"/>
          </p:cNvSpPr>
          <p:nvPr>
            <p:ph type="sldImg"/>
          </p:nvPr>
        </p:nvSpPr>
        <p:spPr>
          <a:xfrm>
            <a:off x="1184275" y="698500"/>
            <a:ext cx="4654550" cy="3490913"/>
          </a:xfrm>
          <a:ln/>
        </p:spPr>
      </p:sp>
      <p:sp>
        <p:nvSpPr>
          <p:cNvPr id="167940" name="Rectangle 3"/>
          <p:cNvSpPr>
            <a:spLocks noGrp="1" noChangeArrowheads="1"/>
          </p:cNvSpPr>
          <p:nvPr>
            <p:ph type="body" idx="1"/>
          </p:nvPr>
        </p:nvSpPr>
        <p:spPr>
          <a:xfrm>
            <a:off x="935038" y="4421188"/>
            <a:ext cx="5149850" cy="4186237"/>
          </a:xfrm>
          <a:noFill/>
          <a:ln/>
        </p:spPr>
        <p:txBody>
          <a:bodyPr/>
          <a:lstStyle/>
          <a:p>
            <a:r>
              <a:rPr lang="en-US"/>
              <a:t> </a:t>
            </a:r>
          </a:p>
        </p:txBody>
      </p:sp>
      <p:sp>
        <p:nvSpPr>
          <p:cNvPr id="167941" name="Text Box 4"/>
          <p:cNvSpPr txBox="1">
            <a:spLocks noChangeArrowheads="1"/>
          </p:cNvSpPr>
          <p:nvPr/>
        </p:nvSpPr>
        <p:spPr bwMode="auto">
          <a:xfrm>
            <a:off x="2011363" y="4540250"/>
            <a:ext cx="3916362" cy="465138"/>
          </a:xfrm>
          <a:prstGeom prst="rect">
            <a:avLst/>
          </a:prstGeom>
          <a:noFill/>
          <a:ln w="12700">
            <a:noFill/>
            <a:miter lim="800000"/>
            <a:headEnd/>
            <a:tailEnd/>
          </a:ln>
        </p:spPr>
        <p:txBody>
          <a:bodyPr lIns="93051" tIns="46525" rIns="93051" bIns="46525">
            <a:prstTxWarp prst="textNoShape">
              <a:avLst/>
            </a:prstTxWarp>
            <a:spAutoFit/>
          </a:bodyPr>
          <a:lstStyle/>
          <a:p>
            <a:pPr defTabSz="930275" eaLnBrk="0" hangingPunct="0"/>
            <a:endParaRPr lang="en-US" sz="2400">
              <a:latin typeface="Times New Roman" charset="0"/>
            </a:endParaRPr>
          </a:p>
        </p:txBody>
      </p:sp>
      <p:sp>
        <p:nvSpPr>
          <p:cNvPr id="167942" name="Text Box 5"/>
          <p:cNvSpPr txBox="1">
            <a:spLocks noChangeArrowheads="1"/>
          </p:cNvSpPr>
          <p:nvPr/>
        </p:nvSpPr>
        <p:spPr bwMode="auto">
          <a:xfrm>
            <a:off x="3416300" y="4652963"/>
            <a:ext cx="1106488" cy="465137"/>
          </a:xfrm>
          <a:prstGeom prst="rect">
            <a:avLst/>
          </a:prstGeom>
          <a:noFill/>
          <a:ln w="12700">
            <a:noFill/>
            <a:miter lim="800000"/>
            <a:headEnd/>
            <a:tailEnd/>
          </a:ln>
        </p:spPr>
        <p:txBody>
          <a:bodyPr lIns="93051" tIns="46525" rIns="93051" bIns="46525">
            <a:prstTxWarp prst="textNoShape">
              <a:avLst/>
            </a:prstTxWarp>
            <a:spAutoFit/>
          </a:bodyPr>
          <a:lstStyle/>
          <a:p>
            <a:pPr defTabSz="930275" eaLnBrk="0" hangingPunct="0"/>
            <a:endParaRPr lang="en-US" sz="2400">
              <a:latin typeface="Times New Roman"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8962" name="Rectangle 7"/>
          <p:cNvSpPr txBox="1">
            <a:spLocks noGrp="1" noChangeArrowheads="1"/>
          </p:cNvSpPr>
          <p:nvPr/>
        </p:nvSpPr>
        <p:spPr bwMode="auto">
          <a:xfrm>
            <a:off x="3976688" y="8839200"/>
            <a:ext cx="3041650" cy="465138"/>
          </a:xfrm>
          <a:prstGeom prst="rect">
            <a:avLst/>
          </a:prstGeom>
          <a:noFill/>
          <a:ln w="9525">
            <a:noFill/>
            <a:miter lim="800000"/>
            <a:headEnd/>
            <a:tailEnd/>
          </a:ln>
        </p:spPr>
        <p:txBody>
          <a:bodyPr lIns="93287" tIns="46644" rIns="93287" bIns="46644" anchor="b">
            <a:prstTxWarp prst="textNoShape">
              <a:avLst/>
            </a:prstTxWarp>
          </a:bodyPr>
          <a:lstStyle/>
          <a:p>
            <a:pPr algn="r" defTabSz="933450"/>
            <a:fld id="{12B5C97D-87FB-074C-A6D9-2013CB3B11C6}" type="slidenum">
              <a:rPr lang="en-US" sz="1200"/>
              <a:pPr algn="r" defTabSz="933450"/>
              <a:t>37</a:t>
            </a:fld>
            <a:endParaRPr lang="en-US" sz="1200"/>
          </a:p>
        </p:txBody>
      </p:sp>
      <p:sp>
        <p:nvSpPr>
          <p:cNvPr id="168963" name="Rectangle 2"/>
          <p:cNvSpPr>
            <a:spLocks noRot="1" noChangeArrowheads="1" noTextEdit="1"/>
          </p:cNvSpPr>
          <p:nvPr>
            <p:ph type="sldImg"/>
          </p:nvPr>
        </p:nvSpPr>
        <p:spPr>
          <a:xfrm>
            <a:off x="1184275" y="698500"/>
            <a:ext cx="4654550" cy="3490913"/>
          </a:xfrm>
          <a:ln/>
        </p:spPr>
      </p:sp>
      <p:sp>
        <p:nvSpPr>
          <p:cNvPr id="168964" name="Rectangle 3"/>
          <p:cNvSpPr>
            <a:spLocks noGrp="1" noChangeArrowheads="1"/>
          </p:cNvSpPr>
          <p:nvPr>
            <p:ph type="body" idx="1"/>
          </p:nvPr>
        </p:nvSpPr>
        <p:spPr>
          <a:xfrm>
            <a:off x="935038" y="4421188"/>
            <a:ext cx="5149850" cy="4186237"/>
          </a:xfrm>
          <a:noFill/>
          <a:ln/>
        </p:spPr>
        <p:txBody>
          <a:bodyPr/>
          <a:lstStyle/>
          <a:p>
            <a:r>
              <a:rPr lang="en-US"/>
              <a:t> </a:t>
            </a:r>
          </a:p>
        </p:txBody>
      </p:sp>
      <p:sp>
        <p:nvSpPr>
          <p:cNvPr id="168965" name="Text Box 4"/>
          <p:cNvSpPr txBox="1">
            <a:spLocks noChangeArrowheads="1"/>
          </p:cNvSpPr>
          <p:nvPr/>
        </p:nvSpPr>
        <p:spPr bwMode="auto">
          <a:xfrm>
            <a:off x="2011363" y="4540250"/>
            <a:ext cx="3916362" cy="465138"/>
          </a:xfrm>
          <a:prstGeom prst="rect">
            <a:avLst/>
          </a:prstGeom>
          <a:noFill/>
          <a:ln w="12700">
            <a:noFill/>
            <a:miter lim="800000"/>
            <a:headEnd/>
            <a:tailEnd/>
          </a:ln>
        </p:spPr>
        <p:txBody>
          <a:bodyPr lIns="93051" tIns="46525" rIns="93051" bIns="46525">
            <a:prstTxWarp prst="textNoShape">
              <a:avLst/>
            </a:prstTxWarp>
            <a:spAutoFit/>
          </a:bodyPr>
          <a:lstStyle/>
          <a:p>
            <a:pPr defTabSz="930275" eaLnBrk="0" hangingPunct="0"/>
            <a:endParaRPr lang="en-US" sz="2400">
              <a:latin typeface="Times New Roman" charset="0"/>
            </a:endParaRPr>
          </a:p>
        </p:txBody>
      </p:sp>
      <p:sp>
        <p:nvSpPr>
          <p:cNvPr id="168966" name="Text Box 5"/>
          <p:cNvSpPr txBox="1">
            <a:spLocks noChangeArrowheads="1"/>
          </p:cNvSpPr>
          <p:nvPr/>
        </p:nvSpPr>
        <p:spPr bwMode="auto">
          <a:xfrm>
            <a:off x="3416300" y="4652963"/>
            <a:ext cx="1106488" cy="465137"/>
          </a:xfrm>
          <a:prstGeom prst="rect">
            <a:avLst/>
          </a:prstGeom>
          <a:noFill/>
          <a:ln w="12700">
            <a:noFill/>
            <a:miter lim="800000"/>
            <a:headEnd/>
            <a:tailEnd/>
          </a:ln>
        </p:spPr>
        <p:txBody>
          <a:bodyPr lIns="93051" tIns="46525" rIns="93051" bIns="46525">
            <a:prstTxWarp prst="textNoShape">
              <a:avLst/>
            </a:prstTxWarp>
            <a:spAutoFit/>
          </a:bodyPr>
          <a:lstStyle/>
          <a:p>
            <a:pPr defTabSz="930275" eaLnBrk="0" hangingPunct="0"/>
            <a:endParaRPr lang="en-US" sz="2400">
              <a:latin typeface="Times New Roman"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9986" name="Rectangle 7"/>
          <p:cNvSpPr>
            <a:spLocks noGrp="1" noChangeArrowheads="1"/>
          </p:cNvSpPr>
          <p:nvPr>
            <p:ph type="sldNum" sz="quarter" idx="5"/>
          </p:nvPr>
        </p:nvSpPr>
        <p:spPr>
          <a:noFill/>
        </p:spPr>
        <p:txBody>
          <a:bodyPr/>
          <a:lstStyle/>
          <a:p>
            <a:fld id="{478DA217-D646-C347-A88F-382E806151DA}" type="slidenum">
              <a:rPr lang="en-US"/>
              <a:pPr/>
              <a:t>38</a:t>
            </a:fld>
            <a:endParaRPr lang="en-US"/>
          </a:p>
        </p:txBody>
      </p:sp>
      <p:sp>
        <p:nvSpPr>
          <p:cNvPr id="169987" name="Rectangle 2"/>
          <p:cNvSpPr>
            <a:spLocks noRot="1" noChangeArrowheads="1" noTextEdit="1"/>
          </p:cNvSpPr>
          <p:nvPr>
            <p:ph type="sldImg"/>
          </p:nvPr>
        </p:nvSpPr>
        <p:spPr>
          <a:xfrm>
            <a:off x="1184275" y="698500"/>
            <a:ext cx="4654550" cy="3490913"/>
          </a:xfrm>
          <a:ln/>
        </p:spPr>
      </p:sp>
      <p:sp>
        <p:nvSpPr>
          <p:cNvPr id="169988" name="Rectangle 3"/>
          <p:cNvSpPr>
            <a:spLocks noGrp="1" noChangeArrowheads="1"/>
          </p:cNvSpPr>
          <p:nvPr>
            <p:ph type="body" idx="1"/>
          </p:nvPr>
        </p:nvSpPr>
        <p:spPr>
          <a:xfrm>
            <a:off x="1141413" y="4422775"/>
            <a:ext cx="4737100" cy="4184650"/>
          </a:xfrm>
          <a:noFill/>
          <a:ln/>
        </p:spPr>
        <p:txBody>
          <a:bodyPr/>
          <a:lstStyle/>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1010" name="Rectangle 7"/>
          <p:cNvSpPr>
            <a:spLocks noGrp="1" noChangeArrowheads="1"/>
          </p:cNvSpPr>
          <p:nvPr>
            <p:ph type="sldNum" sz="quarter" idx="5"/>
          </p:nvPr>
        </p:nvSpPr>
        <p:spPr>
          <a:noFill/>
        </p:spPr>
        <p:txBody>
          <a:bodyPr/>
          <a:lstStyle/>
          <a:p>
            <a:fld id="{29265F3F-AB1D-B447-8B0D-E56385FC72E2}" type="slidenum">
              <a:rPr lang="en-US"/>
              <a:pPr/>
              <a:t>39</a:t>
            </a:fld>
            <a:endParaRPr lang="en-US"/>
          </a:p>
        </p:txBody>
      </p:sp>
      <p:sp>
        <p:nvSpPr>
          <p:cNvPr id="171011" name="Rectangle 2"/>
          <p:cNvSpPr>
            <a:spLocks noRot="1" noChangeArrowheads="1" noTextEdit="1"/>
          </p:cNvSpPr>
          <p:nvPr>
            <p:ph type="sldImg"/>
          </p:nvPr>
        </p:nvSpPr>
        <p:spPr>
          <a:xfrm>
            <a:off x="1184275" y="698500"/>
            <a:ext cx="4654550" cy="3490913"/>
          </a:xfrm>
          <a:ln/>
        </p:spPr>
      </p:sp>
      <p:sp>
        <p:nvSpPr>
          <p:cNvPr id="171012" name="Rectangle 3"/>
          <p:cNvSpPr>
            <a:spLocks noGrp="1" noChangeArrowheads="1"/>
          </p:cNvSpPr>
          <p:nvPr>
            <p:ph type="body" idx="1"/>
          </p:nvPr>
        </p:nvSpPr>
        <p:spPr>
          <a:xfrm>
            <a:off x="1141413" y="4422775"/>
            <a:ext cx="4737100" cy="4184650"/>
          </a:xfrm>
          <a:noFill/>
          <a:ln/>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5170" name="Rectangle 2"/>
          <p:cNvSpPr>
            <a:spLocks noRot="1" noChangeArrowheads="1" noTextEdit="1"/>
          </p:cNvSpPr>
          <p:nvPr>
            <p:ph type="sldImg"/>
          </p:nvPr>
        </p:nvSpPr>
        <p:spPr>
          <a:xfrm>
            <a:off x="1187450" y="698500"/>
            <a:ext cx="4651375" cy="3489325"/>
          </a:xfrm>
          <a:ln/>
        </p:spPr>
      </p:sp>
      <p:sp>
        <p:nvSpPr>
          <p:cNvPr id="135171" name="Rectangle 3"/>
          <p:cNvSpPr>
            <a:spLocks noGrp="1" noChangeArrowheads="1"/>
          </p:cNvSpPr>
          <p:nvPr>
            <p:ph type="body" idx="1"/>
          </p:nvPr>
        </p:nvSpPr>
        <p:spPr>
          <a:xfrm>
            <a:off x="933450" y="4421188"/>
            <a:ext cx="5153025" cy="4187825"/>
          </a:xfrm>
          <a:noFill/>
          <a:ln/>
        </p:spPr>
        <p:txBody>
          <a:bodyPr lIns="93012" tIns="46506" rIns="93012" bIns="46506"/>
          <a:lstStyle/>
          <a:p>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2034" name="Rectangle 7"/>
          <p:cNvSpPr>
            <a:spLocks noGrp="1" noChangeArrowheads="1"/>
          </p:cNvSpPr>
          <p:nvPr>
            <p:ph type="sldNum" sz="quarter" idx="5"/>
          </p:nvPr>
        </p:nvSpPr>
        <p:spPr>
          <a:noFill/>
        </p:spPr>
        <p:txBody>
          <a:bodyPr/>
          <a:lstStyle/>
          <a:p>
            <a:fld id="{A30EBB8B-722C-234D-A941-DAE776796EE0}" type="slidenum">
              <a:rPr lang="en-US"/>
              <a:pPr/>
              <a:t>40</a:t>
            </a:fld>
            <a:endParaRPr lang="en-US"/>
          </a:p>
        </p:txBody>
      </p:sp>
      <p:sp>
        <p:nvSpPr>
          <p:cNvPr id="172035" name="Rectangle 2"/>
          <p:cNvSpPr>
            <a:spLocks noRot="1" noChangeArrowheads="1" noTextEdit="1"/>
          </p:cNvSpPr>
          <p:nvPr>
            <p:ph type="sldImg"/>
          </p:nvPr>
        </p:nvSpPr>
        <p:spPr>
          <a:xfrm>
            <a:off x="1184275" y="698500"/>
            <a:ext cx="4654550" cy="3490913"/>
          </a:xfrm>
          <a:ln/>
        </p:spPr>
      </p:sp>
      <p:sp>
        <p:nvSpPr>
          <p:cNvPr id="172036" name="Rectangle 3"/>
          <p:cNvSpPr>
            <a:spLocks noGrp="1" noChangeArrowheads="1"/>
          </p:cNvSpPr>
          <p:nvPr>
            <p:ph type="body" idx="1"/>
          </p:nvPr>
        </p:nvSpPr>
        <p:spPr>
          <a:xfrm>
            <a:off x="1141413" y="4422775"/>
            <a:ext cx="4737100" cy="4184650"/>
          </a:xfrm>
          <a:noFill/>
          <a:ln/>
        </p:spPr>
        <p:txBody>
          <a:bodyPr/>
          <a:lstStyle/>
          <a:p>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3058" name="Rectangle 7"/>
          <p:cNvSpPr>
            <a:spLocks noGrp="1" noChangeArrowheads="1"/>
          </p:cNvSpPr>
          <p:nvPr>
            <p:ph type="sldNum" sz="quarter" idx="5"/>
          </p:nvPr>
        </p:nvSpPr>
        <p:spPr>
          <a:noFill/>
        </p:spPr>
        <p:txBody>
          <a:bodyPr/>
          <a:lstStyle/>
          <a:p>
            <a:fld id="{70EBEACD-89E3-D84A-A086-7A5C5AF20FBA}" type="slidenum">
              <a:rPr lang="en-US"/>
              <a:pPr/>
              <a:t>41</a:t>
            </a:fld>
            <a:endParaRPr lang="en-US"/>
          </a:p>
        </p:txBody>
      </p:sp>
      <p:sp>
        <p:nvSpPr>
          <p:cNvPr id="173059" name="Rectangle 2"/>
          <p:cNvSpPr>
            <a:spLocks noRot="1" noChangeArrowheads="1" noTextEdit="1"/>
          </p:cNvSpPr>
          <p:nvPr>
            <p:ph type="sldImg"/>
          </p:nvPr>
        </p:nvSpPr>
        <p:spPr>
          <a:xfrm>
            <a:off x="1184275" y="698500"/>
            <a:ext cx="4654550" cy="3490913"/>
          </a:xfrm>
          <a:ln/>
        </p:spPr>
      </p:sp>
      <p:sp>
        <p:nvSpPr>
          <p:cNvPr id="173060" name="Rectangle 3"/>
          <p:cNvSpPr>
            <a:spLocks noGrp="1" noChangeArrowheads="1"/>
          </p:cNvSpPr>
          <p:nvPr>
            <p:ph type="body" idx="1"/>
          </p:nvPr>
        </p:nvSpPr>
        <p:spPr>
          <a:xfrm>
            <a:off x="1141413" y="4422775"/>
            <a:ext cx="4737100" cy="4184650"/>
          </a:xfrm>
          <a:noFill/>
          <a:ln/>
        </p:spPr>
        <p:txBody>
          <a:bodyPr/>
          <a:lstStyle/>
          <a:p>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082" name="Slide Image Placeholder 1"/>
          <p:cNvSpPr>
            <a:spLocks noGrp="1" noRot="1" noChangeAspect="1" noTextEdit="1"/>
          </p:cNvSpPr>
          <p:nvPr>
            <p:ph type="sldImg"/>
          </p:nvPr>
        </p:nvSpPr>
        <p:spPr>
          <a:ln/>
        </p:spPr>
      </p:sp>
      <p:sp>
        <p:nvSpPr>
          <p:cNvPr id="174083" name="Notes Placeholder 2"/>
          <p:cNvSpPr>
            <a:spLocks noGrp="1"/>
          </p:cNvSpPr>
          <p:nvPr>
            <p:ph type="body" idx="1"/>
          </p:nvPr>
        </p:nvSpPr>
        <p:spPr>
          <a:noFill/>
          <a:ln/>
        </p:spPr>
        <p:txBody>
          <a:bodyPr/>
          <a:lstStyle/>
          <a:p>
            <a:endParaRPr lang="en-US"/>
          </a:p>
        </p:txBody>
      </p:sp>
      <p:sp>
        <p:nvSpPr>
          <p:cNvPr id="174084" name="Slide Number Placeholder 3"/>
          <p:cNvSpPr>
            <a:spLocks noGrp="1"/>
          </p:cNvSpPr>
          <p:nvPr>
            <p:ph type="sldNum" sz="quarter" idx="5"/>
          </p:nvPr>
        </p:nvSpPr>
        <p:spPr>
          <a:noFill/>
        </p:spPr>
        <p:txBody>
          <a:bodyPr/>
          <a:lstStyle/>
          <a:p>
            <a:fld id="{1D9197EB-1DBF-F644-8AA1-A21163711F12}" type="slidenum">
              <a:rPr lang="en-US"/>
              <a:pPr/>
              <a:t>42</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5106" name="Rectangle 7"/>
          <p:cNvSpPr txBox="1">
            <a:spLocks noGrp="1" noChangeArrowheads="1"/>
          </p:cNvSpPr>
          <p:nvPr/>
        </p:nvSpPr>
        <p:spPr bwMode="auto">
          <a:xfrm>
            <a:off x="3976688" y="8839200"/>
            <a:ext cx="3041650" cy="465138"/>
          </a:xfrm>
          <a:prstGeom prst="rect">
            <a:avLst/>
          </a:prstGeom>
          <a:noFill/>
          <a:ln w="9525">
            <a:noFill/>
            <a:miter lim="800000"/>
            <a:headEnd/>
            <a:tailEnd/>
          </a:ln>
        </p:spPr>
        <p:txBody>
          <a:bodyPr lIns="93287" tIns="46644" rIns="93287" bIns="46644" anchor="b">
            <a:prstTxWarp prst="textNoShape">
              <a:avLst/>
            </a:prstTxWarp>
          </a:bodyPr>
          <a:lstStyle/>
          <a:p>
            <a:pPr algn="r" defTabSz="933450"/>
            <a:fld id="{7F5B6E36-BD56-5445-A2AD-86B2CD13E05F}" type="slidenum">
              <a:rPr lang="en-US" sz="1200"/>
              <a:pPr algn="r" defTabSz="933450"/>
              <a:t>43</a:t>
            </a:fld>
            <a:endParaRPr lang="en-US" sz="1200"/>
          </a:p>
        </p:txBody>
      </p:sp>
      <p:sp>
        <p:nvSpPr>
          <p:cNvPr id="175107" name="Rectangle 2"/>
          <p:cNvSpPr>
            <a:spLocks noRot="1" noChangeArrowheads="1" noTextEdit="1"/>
          </p:cNvSpPr>
          <p:nvPr>
            <p:ph type="sldImg"/>
          </p:nvPr>
        </p:nvSpPr>
        <p:spPr>
          <a:xfrm>
            <a:off x="1184275" y="698500"/>
            <a:ext cx="4654550" cy="3490913"/>
          </a:xfrm>
          <a:ln/>
        </p:spPr>
      </p:sp>
      <p:sp>
        <p:nvSpPr>
          <p:cNvPr id="175108" name="Rectangle 3"/>
          <p:cNvSpPr>
            <a:spLocks noGrp="1" noChangeArrowheads="1"/>
          </p:cNvSpPr>
          <p:nvPr>
            <p:ph type="body" idx="1"/>
          </p:nvPr>
        </p:nvSpPr>
        <p:spPr>
          <a:xfrm>
            <a:off x="1141413" y="4422775"/>
            <a:ext cx="4737100" cy="4184650"/>
          </a:xfrm>
          <a:noFill/>
          <a:ln/>
        </p:spPr>
        <p:txBody>
          <a:bodyPr/>
          <a:lstStyle/>
          <a:p>
            <a:endParaRPr lang="en-US"/>
          </a:p>
          <a:p>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6130" name="Slide Image Placeholder 1"/>
          <p:cNvSpPr>
            <a:spLocks noGrp="1" noRot="1" noChangeAspect="1" noTextEdit="1"/>
          </p:cNvSpPr>
          <p:nvPr>
            <p:ph type="sldImg"/>
          </p:nvPr>
        </p:nvSpPr>
        <p:spPr>
          <a:ln/>
        </p:spPr>
      </p:sp>
      <p:sp>
        <p:nvSpPr>
          <p:cNvPr id="176131" name="Notes Placeholder 2"/>
          <p:cNvSpPr>
            <a:spLocks noGrp="1"/>
          </p:cNvSpPr>
          <p:nvPr>
            <p:ph type="body" idx="1"/>
          </p:nvPr>
        </p:nvSpPr>
        <p:spPr>
          <a:noFill/>
          <a:ln/>
        </p:spPr>
        <p:txBody>
          <a:bodyPr/>
          <a:lstStyle/>
          <a:p>
            <a:endParaRPr lang="en-US"/>
          </a:p>
        </p:txBody>
      </p:sp>
      <p:sp>
        <p:nvSpPr>
          <p:cNvPr id="176132" name="Slide Number Placeholder 3"/>
          <p:cNvSpPr>
            <a:spLocks noGrp="1"/>
          </p:cNvSpPr>
          <p:nvPr>
            <p:ph type="sldNum" sz="quarter" idx="5"/>
          </p:nvPr>
        </p:nvSpPr>
        <p:spPr>
          <a:noFill/>
        </p:spPr>
        <p:txBody>
          <a:bodyPr/>
          <a:lstStyle/>
          <a:p>
            <a:fld id="{680FAE19-F2ED-5647-AD64-E8CD4ABBA148}" type="slidenum">
              <a:rPr lang="en-US"/>
              <a:pPr/>
              <a:t>44</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7154" name="Rectangle 7"/>
          <p:cNvSpPr>
            <a:spLocks noGrp="1" noChangeArrowheads="1"/>
          </p:cNvSpPr>
          <p:nvPr>
            <p:ph type="sldNum" sz="quarter" idx="5"/>
          </p:nvPr>
        </p:nvSpPr>
        <p:spPr>
          <a:noFill/>
        </p:spPr>
        <p:txBody>
          <a:bodyPr/>
          <a:lstStyle/>
          <a:p>
            <a:fld id="{A792F2C2-8FE6-BC4D-AFC4-F40E8C11C0E0}" type="slidenum">
              <a:rPr lang="en-US"/>
              <a:pPr/>
              <a:t>45</a:t>
            </a:fld>
            <a:endParaRPr lang="en-US"/>
          </a:p>
        </p:txBody>
      </p:sp>
      <p:sp>
        <p:nvSpPr>
          <p:cNvPr id="177155" name="Rectangle 2"/>
          <p:cNvSpPr>
            <a:spLocks noRot="1" noChangeArrowheads="1" noTextEdit="1"/>
          </p:cNvSpPr>
          <p:nvPr>
            <p:ph type="sldImg"/>
          </p:nvPr>
        </p:nvSpPr>
        <p:spPr>
          <a:xfrm>
            <a:off x="1190625" y="701675"/>
            <a:ext cx="4646613" cy="3484563"/>
          </a:xfrm>
          <a:ln/>
        </p:spPr>
      </p:sp>
      <p:sp>
        <p:nvSpPr>
          <p:cNvPr id="177156" name="Rectangle 3"/>
          <p:cNvSpPr>
            <a:spLocks noGrp="1" noChangeArrowheads="1"/>
          </p:cNvSpPr>
          <p:nvPr>
            <p:ph type="body" idx="1"/>
          </p:nvPr>
        </p:nvSpPr>
        <p:spPr>
          <a:xfrm>
            <a:off x="935038" y="4419600"/>
            <a:ext cx="5149850" cy="4187825"/>
          </a:xfrm>
          <a:noFill/>
          <a:ln/>
        </p:spPr>
        <p:txBody>
          <a:bodyPr/>
          <a:lstStyle/>
          <a:p>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8178" name="Rectangle 7"/>
          <p:cNvSpPr>
            <a:spLocks noGrp="1" noChangeArrowheads="1"/>
          </p:cNvSpPr>
          <p:nvPr>
            <p:ph type="sldNum" sz="quarter" idx="5"/>
          </p:nvPr>
        </p:nvSpPr>
        <p:spPr>
          <a:noFill/>
        </p:spPr>
        <p:txBody>
          <a:bodyPr/>
          <a:lstStyle/>
          <a:p>
            <a:fld id="{9D6CF011-1C50-F847-B2A3-578B7964C2A7}" type="slidenum">
              <a:rPr lang="en-US"/>
              <a:pPr/>
              <a:t>46</a:t>
            </a:fld>
            <a:endParaRPr lang="en-US"/>
          </a:p>
        </p:txBody>
      </p:sp>
      <p:sp>
        <p:nvSpPr>
          <p:cNvPr id="178179" name="Rectangle 2"/>
          <p:cNvSpPr>
            <a:spLocks noRot="1" noChangeArrowheads="1" noTextEdit="1"/>
          </p:cNvSpPr>
          <p:nvPr>
            <p:ph type="sldImg"/>
          </p:nvPr>
        </p:nvSpPr>
        <p:spPr>
          <a:xfrm>
            <a:off x="1190625" y="701675"/>
            <a:ext cx="4646613" cy="3484563"/>
          </a:xfrm>
          <a:ln/>
        </p:spPr>
      </p:sp>
      <p:sp>
        <p:nvSpPr>
          <p:cNvPr id="178180" name="Rectangle 3"/>
          <p:cNvSpPr>
            <a:spLocks noGrp="1" noChangeArrowheads="1"/>
          </p:cNvSpPr>
          <p:nvPr>
            <p:ph type="body" idx="1"/>
          </p:nvPr>
        </p:nvSpPr>
        <p:spPr>
          <a:xfrm>
            <a:off x="935038" y="4419600"/>
            <a:ext cx="5149850" cy="4187825"/>
          </a:xfrm>
          <a:noFill/>
          <a:ln/>
        </p:spPr>
        <p:txBody>
          <a:bodyPr/>
          <a:lstStyle/>
          <a:p>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9202" name="Rectangle 7"/>
          <p:cNvSpPr>
            <a:spLocks noGrp="1" noChangeArrowheads="1"/>
          </p:cNvSpPr>
          <p:nvPr>
            <p:ph type="sldNum" sz="quarter" idx="5"/>
          </p:nvPr>
        </p:nvSpPr>
        <p:spPr>
          <a:noFill/>
        </p:spPr>
        <p:txBody>
          <a:bodyPr/>
          <a:lstStyle/>
          <a:p>
            <a:fld id="{F2DB5BBF-E76D-9646-AB2C-B44F4B158B02}" type="slidenum">
              <a:rPr lang="en-US"/>
              <a:pPr/>
              <a:t>47</a:t>
            </a:fld>
            <a:endParaRPr lang="en-US"/>
          </a:p>
        </p:txBody>
      </p:sp>
      <p:sp>
        <p:nvSpPr>
          <p:cNvPr id="179203" name="Rectangle 2"/>
          <p:cNvSpPr>
            <a:spLocks noRot="1" noChangeArrowheads="1" noTextEdit="1"/>
          </p:cNvSpPr>
          <p:nvPr>
            <p:ph type="sldImg"/>
          </p:nvPr>
        </p:nvSpPr>
        <p:spPr>
          <a:xfrm>
            <a:off x="1189038" y="701675"/>
            <a:ext cx="4645025" cy="3484563"/>
          </a:xfrm>
          <a:ln/>
        </p:spPr>
      </p:sp>
      <p:sp>
        <p:nvSpPr>
          <p:cNvPr id="179204" name="Rectangle 3"/>
          <p:cNvSpPr>
            <a:spLocks noGrp="1" noChangeArrowheads="1"/>
          </p:cNvSpPr>
          <p:nvPr>
            <p:ph type="body" idx="1"/>
          </p:nvPr>
        </p:nvSpPr>
        <p:spPr>
          <a:xfrm>
            <a:off x="936625" y="4418013"/>
            <a:ext cx="5146675" cy="4189412"/>
          </a:xfrm>
          <a:noFill/>
          <a:ln/>
        </p:spPr>
        <p:txBody>
          <a:bodyPr/>
          <a:lstStyle/>
          <a:p>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0226" name="Rectangle 7"/>
          <p:cNvSpPr>
            <a:spLocks noGrp="1" noChangeArrowheads="1"/>
          </p:cNvSpPr>
          <p:nvPr>
            <p:ph type="sldNum" sz="quarter" idx="5"/>
          </p:nvPr>
        </p:nvSpPr>
        <p:spPr>
          <a:noFill/>
        </p:spPr>
        <p:txBody>
          <a:bodyPr/>
          <a:lstStyle/>
          <a:p>
            <a:fld id="{38790F4C-7C2C-5B42-A42C-923AA34F131D}" type="slidenum">
              <a:rPr lang="en-US"/>
              <a:pPr/>
              <a:t>48</a:t>
            </a:fld>
            <a:endParaRPr lang="en-US"/>
          </a:p>
        </p:txBody>
      </p:sp>
      <p:sp>
        <p:nvSpPr>
          <p:cNvPr id="180227" name="Rectangle 2"/>
          <p:cNvSpPr>
            <a:spLocks noRot="1" noChangeArrowheads="1" noTextEdit="1"/>
          </p:cNvSpPr>
          <p:nvPr>
            <p:ph type="sldImg"/>
          </p:nvPr>
        </p:nvSpPr>
        <p:spPr>
          <a:xfrm>
            <a:off x="1190625" y="701675"/>
            <a:ext cx="4646613" cy="3484563"/>
          </a:xfrm>
          <a:ln/>
        </p:spPr>
      </p:sp>
      <p:sp>
        <p:nvSpPr>
          <p:cNvPr id="180228" name="Rectangle 3"/>
          <p:cNvSpPr>
            <a:spLocks noGrp="1" noChangeArrowheads="1"/>
          </p:cNvSpPr>
          <p:nvPr>
            <p:ph type="body" idx="1"/>
          </p:nvPr>
        </p:nvSpPr>
        <p:spPr>
          <a:xfrm>
            <a:off x="935038" y="4419600"/>
            <a:ext cx="5149850" cy="4187825"/>
          </a:xfrm>
          <a:noFill/>
          <a:ln/>
        </p:spPr>
        <p:txBody>
          <a:bodyPr/>
          <a:lstStyle/>
          <a:p>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1250" name="Rectangle 7"/>
          <p:cNvSpPr>
            <a:spLocks noGrp="1" noChangeArrowheads="1"/>
          </p:cNvSpPr>
          <p:nvPr>
            <p:ph type="sldNum" sz="quarter" idx="5"/>
          </p:nvPr>
        </p:nvSpPr>
        <p:spPr>
          <a:noFill/>
        </p:spPr>
        <p:txBody>
          <a:bodyPr/>
          <a:lstStyle/>
          <a:p>
            <a:fld id="{60B5D924-C2BD-E245-A0C1-F02CDD93EA20}" type="slidenum">
              <a:rPr lang="en-US"/>
              <a:pPr/>
              <a:t>49</a:t>
            </a:fld>
            <a:endParaRPr lang="en-US"/>
          </a:p>
        </p:txBody>
      </p:sp>
      <p:sp>
        <p:nvSpPr>
          <p:cNvPr id="181251" name="Rectangle 2"/>
          <p:cNvSpPr>
            <a:spLocks noRot="1" noChangeArrowheads="1" noTextEdit="1"/>
          </p:cNvSpPr>
          <p:nvPr>
            <p:ph type="sldImg"/>
          </p:nvPr>
        </p:nvSpPr>
        <p:spPr>
          <a:xfrm>
            <a:off x="1190625" y="701675"/>
            <a:ext cx="4646613" cy="3484563"/>
          </a:xfrm>
          <a:ln/>
        </p:spPr>
      </p:sp>
      <p:sp>
        <p:nvSpPr>
          <p:cNvPr id="181252" name="Rectangle 3"/>
          <p:cNvSpPr>
            <a:spLocks noGrp="1" noChangeArrowheads="1"/>
          </p:cNvSpPr>
          <p:nvPr>
            <p:ph type="body" idx="1"/>
          </p:nvPr>
        </p:nvSpPr>
        <p:spPr>
          <a:xfrm>
            <a:off x="935038" y="4419600"/>
            <a:ext cx="5149850" cy="4187825"/>
          </a:xfrm>
          <a:noFill/>
          <a:ln/>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6194" name="Rectangle 2"/>
          <p:cNvSpPr>
            <a:spLocks noRot="1" noChangeArrowheads="1" noTextEdit="1"/>
          </p:cNvSpPr>
          <p:nvPr>
            <p:ph type="sldImg"/>
          </p:nvPr>
        </p:nvSpPr>
        <p:spPr>
          <a:xfrm>
            <a:off x="1128713" y="757238"/>
            <a:ext cx="4646612" cy="3486150"/>
          </a:xfrm>
          <a:ln/>
        </p:spPr>
      </p:sp>
      <p:sp>
        <p:nvSpPr>
          <p:cNvPr id="136195" name="Rectangle 3"/>
          <p:cNvSpPr>
            <a:spLocks noGrp="1" noChangeArrowheads="1"/>
          </p:cNvSpPr>
          <p:nvPr>
            <p:ph type="body" idx="1"/>
          </p:nvPr>
        </p:nvSpPr>
        <p:spPr>
          <a:xfrm>
            <a:off x="446088" y="4421188"/>
            <a:ext cx="6280150" cy="4586287"/>
          </a:xfrm>
          <a:noFill/>
          <a:ln/>
        </p:spPr>
        <p:txBody>
          <a:bodyPr/>
          <a:lstStyle/>
          <a:p>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2274" name="Rectangle 7"/>
          <p:cNvSpPr>
            <a:spLocks noGrp="1" noChangeArrowheads="1"/>
          </p:cNvSpPr>
          <p:nvPr>
            <p:ph type="sldNum" sz="quarter" idx="5"/>
          </p:nvPr>
        </p:nvSpPr>
        <p:spPr>
          <a:noFill/>
        </p:spPr>
        <p:txBody>
          <a:bodyPr/>
          <a:lstStyle/>
          <a:p>
            <a:fld id="{A0E40443-EDB0-AC47-B46A-D581E2D34E82}" type="slidenum">
              <a:rPr lang="en-US"/>
              <a:pPr/>
              <a:t>50</a:t>
            </a:fld>
            <a:endParaRPr lang="en-US"/>
          </a:p>
        </p:txBody>
      </p:sp>
      <p:sp>
        <p:nvSpPr>
          <p:cNvPr id="182275" name="Rectangle 2"/>
          <p:cNvSpPr>
            <a:spLocks noRot="1" noChangeArrowheads="1" noTextEdit="1"/>
          </p:cNvSpPr>
          <p:nvPr>
            <p:ph type="sldImg"/>
          </p:nvPr>
        </p:nvSpPr>
        <p:spPr>
          <a:xfrm>
            <a:off x="1190625" y="701675"/>
            <a:ext cx="4646613" cy="3484563"/>
          </a:xfrm>
          <a:ln/>
        </p:spPr>
      </p:sp>
      <p:sp>
        <p:nvSpPr>
          <p:cNvPr id="182276" name="Rectangle 3"/>
          <p:cNvSpPr>
            <a:spLocks noGrp="1" noChangeArrowheads="1"/>
          </p:cNvSpPr>
          <p:nvPr>
            <p:ph type="body" idx="1"/>
          </p:nvPr>
        </p:nvSpPr>
        <p:spPr>
          <a:xfrm>
            <a:off x="935038" y="4419600"/>
            <a:ext cx="5149850" cy="4187825"/>
          </a:xfrm>
          <a:noFill/>
          <a:ln/>
        </p:spPr>
        <p:txBody>
          <a:bodyPr/>
          <a:lstStyle/>
          <a:p>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3298" name="Rectangle 7"/>
          <p:cNvSpPr>
            <a:spLocks noGrp="1" noChangeArrowheads="1"/>
          </p:cNvSpPr>
          <p:nvPr>
            <p:ph type="sldNum" sz="quarter" idx="5"/>
          </p:nvPr>
        </p:nvSpPr>
        <p:spPr>
          <a:noFill/>
        </p:spPr>
        <p:txBody>
          <a:bodyPr/>
          <a:lstStyle/>
          <a:p>
            <a:fld id="{3C354458-D350-7A43-B0A7-5AB4F0E7D6A5}" type="slidenum">
              <a:rPr lang="en-US"/>
              <a:pPr/>
              <a:t>51</a:t>
            </a:fld>
            <a:endParaRPr lang="en-US"/>
          </a:p>
        </p:txBody>
      </p:sp>
      <p:sp>
        <p:nvSpPr>
          <p:cNvPr id="183299" name="Rectangle 2"/>
          <p:cNvSpPr>
            <a:spLocks noRot="1" noChangeArrowheads="1" noTextEdit="1"/>
          </p:cNvSpPr>
          <p:nvPr>
            <p:ph type="sldImg"/>
          </p:nvPr>
        </p:nvSpPr>
        <p:spPr>
          <a:xfrm>
            <a:off x="1190625" y="701675"/>
            <a:ext cx="4646613" cy="3484563"/>
          </a:xfrm>
          <a:ln/>
        </p:spPr>
      </p:sp>
      <p:sp>
        <p:nvSpPr>
          <p:cNvPr id="183300" name="Rectangle 3"/>
          <p:cNvSpPr>
            <a:spLocks noGrp="1" noChangeArrowheads="1"/>
          </p:cNvSpPr>
          <p:nvPr>
            <p:ph type="body" idx="1"/>
          </p:nvPr>
        </p:nvSpPr>
        <p:spPr>
          <a:xfrm>
            <a:off x="935038" y="4419600"/>
            <a:ext cx="5149850" cy="4187825"/>
          </a:xfrm>
          <a:noFill/>
          <a:ln/>
        </p:spPr>
        <p:txBody>
          <a:bodyPr/>
          <a:lstStyle/>
          <a:p>
            <a:endParaRPr lang="en-US" sz="1100"/>
          </a:p>
          <a:p>
            <a:endParaRPr lang="en-US" sz="1100" b="1"/>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22" name="Rectangle 7"/>
          <p:cNvSpPr>
            <a:spLocks noGrp="1" noChangeArrowheads="1"/>
          </p:cNvSpPr>
          <p:nvPr>
            <p:ph type="sldNum" sz="quarter" idx="5"/>
          </p:nvPr>
        </p:nvSpPr>
        <p:spPr>
          <a:noFill/>
        </p:spPr>
        <p:txBody>
          <a:bodyPr/>
          <a:lstStyle/>
          <a:p>
            <a:fld id="{800FA2B7-C56D-5A4C-A95A-717D9C01BF2B}" type="slidenum">
              <a:rPr lang="en-US"/>
              <a:pPr/>
              <a:t>52</a:t>
            </a:fld>
            <a:endParaRPr lang="en-US"/>
          </a:p>
        </p:txBody>
      </p:sp>
      <p:sp>
        <p:nvSpPr>
          <p:cNvPr id="184323" name="Rectangle 2"/>
          <p:cNvSpPr>
            <a:spLocks noRot="1" noChangeArrowheads="1" noTextEdit="1"/>
          </p:cNvSpPr>
          <p:nvPr>
            <p:ph type="sldImg"/>
          </p:nvPr>
        </p:nvSpPr>
        <p:spPr>
          <a:xfrm>
            <a:off x="1190625" y="701675"/>
            <a:ext cx="4646613" cy="3484563"/>
          </a:xfrm>
          <a:ln/>
        </p:spPr>
      </p:sp>
      <p:sp>
        <p:nvSpPr>
          <p:cNvPr id="184324" name="Rectangle 3"/>
          <p:cNvSpPr>
            <a:spLocks noGrp="1" noChangeArrowheads="1"/>
          </p:cNvSpPr>
          <p:nvPr>
            <p:ph type="body" idx="1"/>
          </p:nvPr>
        </p:nvSpPr>
        <p:spPr>
          <a:xfrm>
            <a:off x="935038" y="4419600"/>
            <a:ext cx="5149850" cy="4187825"/>
          </a:xfrm>
          <a:noFill/>
          <a:ln/>
        </p:spPr>
        <p:txBody>
          <a:bodyPr/>
          <a:lstStyle/>
          <a:p>
            <a:endParaRPr lang="en-US" sz="1100"/>
          </a:p>
          <a:p>
            <a:endParaRPr lang="en-US" sz="1100" b="1"/>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5346" name="Rectangle 7"/>
          <p:cNvSpPr>
            <a:spLocks noGrp="1" noChangeArrowheads="1"/>
          </p:cNvSpPr>
          <p:nvPr>
            <p:ph type="sldNum" sz="quarter" idx="5"/>
          </p:nvPr>
        </p:nvSpPr>
        <p:spPr>
          <a:noFill/>
        </p:spPr>
        <p:txBody>
          <a:bodyPr/>
          <a:lstStyle/>
          <a:p>
            <a:fld id="{97D61C5B-1424-3F43-BA58-870A5ECDF835}" type="slidenum">
              <a:rPr lang="en-US"/>
              <a:pPr/>
              <a:t>53</a:t>
            </a:fld>
            <a:endParaRPr lang="en-US"/>
          </a:p>
        </p:txBody>
      </p:sp>
      <p:sp>
        <p:nvSpPr>
          <p:cNvPr id="185347" name="Rectangle 2"/>
          <p:cNvSpPr>
            <a:spLocks noRot="1" noChangeArrowheads="1" noTextEdit="1"/>
          </p:cNvSpPr>
          <p:nvPr>
            <p:ph type="sldImg"/>
          </p:nvPr>
        </p:nvSpPr>
        <p:spPr>
          <a:xfrm>
            <a:off x="1190625" y="701675"/>
            <a:ext cx="4646613" cy="3484563"/>
          </a:xfrm>
          <a:ln/>
        </p:spPr>
      </p:sp>
      <p:sp>
        <p:nvSpPr>
          <p:cNvPr id="185348" name="Rectangle 3"/>
          <p:cNvSpPr>
            <a:spLocks noGrp="1" noChangeArrowheads="1"/>
          </p:cNvSpPr>
          <p:nvPr>
            <p:ph type="body" idx="1"/>
          </p:nvPr>
        </p:nvSpPr>
        <p:spPr>
          <a:xfrm>
            <a:off x="935038" y="4419600"/>
            <a:ext cx="5149850" cy="4187825"/>
          </a:xfrm>
          <a:noFill/>
          <a:ln/>
        </p:spPr>
        <p:txBody>
          <a:bodyPr/>
          <a:lstStyle/>
          <a:p>
            <a:endParaRPr lang="en-US" sz="1100"/>
          </a:p>
          <a:p>
            <a:endParaRPr lang="en-US" sz="1100" b="1"/>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6370" name="Rectangle 7"/>
          <p:cNvSpPr>
            <a:spLocks noGrp="1" noChangeArrowheads="1"/>
          </p:cNvSpPr>
          <p:nvPr>
            <p:ph type="sldNum" sz="quarter" idx="5"/>
          </p:nvPr>
        </p:nvSpPr>
        <p:spPr>
          <a:noFill/>
        </p:spPr>
        <p:txBody>
          <a:bodyPr/>
          <a:lstStyle/>
          <a:p>
            <a:fld id="{20D23406-3DCD-9A44-8BA1-954B8535353A}" type="slidenum">
              <a:rPr lang="en-US"/>
              <a:pPr/>
              <a:t>54</a:t>
            </a:fld>
            <a:endParaRPr lang="en-US"/>
          </a:p>
        </p:txBody>
      </p:sp>
      <p:sp>
        <p:nvSpPr>
          <p:cNvPr id="186371" name="Rectangle 2"/>
          <p:cNvSpPr>
            <a:spLocks noRot="1" noChangeArrowheads="1" noTextEdit="1"/>
          </p:cNvSpPr>
          <p:nvPr>
            <p:ph type="sldImg"/>
          </p:nvPr>
        </p:nvSpPr>
        <p:spPr>
          <a:xfrm>
            <a:off x="1190625" y="701675"/>
            <a:ext cx="4646613" cy="3484563"/>
          </a:xfrm>
          <a:ln/>
        </p:spPr>
      </p:sp>
      <p:sp>
        <p:nvSpPr>
          <p:cNvPr id="186372" name="Rectangle 3"/>
          <p:cNvSpPr>
            <a:spLocks noGrp="1" noChangeArrowheads="1"/>
          </p:cNvSpPr>
          <p:nvPr>
            <p:ph type="body" idx="1"/>
          </p:nvPr>
        </p:nvSpPr>
        <p:spPr>
          <a:xfrm>
            <a:off x="935038" y="4419600"/>
            <a:ext cx="5149850" cy="4187825"/>
          </a:xfrm>
          <a:noFill/>
          <a:ln/>
        </p:spPr>
        <p:txBody>
          <a:bodyPr/>
          <a:lstStyle/>
          <a:p>
            <a:endParaRPr lang="en-US"/>
          </a:p>
          <a:p>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7394" name="Rectangle 7"/>
          <p:cNvSpPr>
            <a:spLocks noGrp="1" noChangeArrowheads="1"/>
          </p:cNvSpPr>
          <p:nvPr>
            <p:ph type="sldNum" sz="quarter" idx="5"/>
          </p:nvPr>
        </p:nvSpPr>
        <p:spPr>
          <a:noFill/>
        </p:spPr>
        <p:txBody>
          <a:bodyPr/>
          <a:lstStyle/>
          <a:p>
            <a:fld id="{A3BFC312-ABF9-974F-9CD8-5F5B08A7C3AD}" type="slidenum">
              <a:rPr lang="en-US"/>
              <a:pPr/>
              <a:t>55</a:t>
            </a:fld>
            <a:endParaRPr lang="en-US"/>
          </a:p>
        </p:txBody>
      </p:sp>
      <p:sp>
        <p:nvSpPr>
          <p:cNvPr id="187395" name="Rectangle 2"/>
          <p:cNvSpPr>
            <a:spLocks noRot="1" noChangeArrowheads="1" noTextEdit="1"/>
          </p:cNvSpPr>
          <p:nvPr>
            <p:ph type="sldImg"/>
          </p:nvPr>
        </p:nvSpPr>
        <p:spPr>
          <a:xfrm>
            <a:off x="1190625" y="701675"/>
            <a:ext cx="4646613" cy="3484563"/>
          </a:xfrm>
          <a:ln/>
        </p:spPr>
      </p:sp>
      <p:sp>
        <p:nvSpPr>
          <p:cNvPr id="187396" name="Rectangle 3"/>
          <p:cNvSpPr>
            <a:spLocks noGrp="1" noChangeArrowheads="1"/>
          </p:cNvSpPr>
          <p:nvPr>
            <p:ph type="body" idx="1"/>
          </p:nvPr>
        </p:nvSpPr>
        <p:spPr>
          <a:xfrm>
            <a:off x="935038" y="4419600"/>
            <a:ext cx="5149850" cy="4187825"/>
          </a:xfrm>
          <a:noFill/>
          <a:ln/>
        </p:spPr>
        <p:txBody>
          <a:bodyPr/>
          <a:lstStyle/>
          <a:p>
            <a:endParaRPr lang="en-US"/>
          </a:p>
          <a:p>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8418" name="Rectangle 7"/>
          <p:cNvSpPr>
            <a:spLocks noGrp="1" noChangeArrowheads="1"/>
          </p:cNvSpPr>
          <p:nvPr>
            <p:ph type="sldNum" sz="quarter" idx="5"/>
          </p:nvPr>
        </p:nvSpPr>
        <p:spPr>
          <a:noFill/>
        </p:spPr>
        <p:txBody>
          <a:bodyPr/>
          <a:lstStyle/>
          <a:p>
            <a:fld id="{65568E53-3352-7F44-A59E-5D504D492C77}" type="slidenum">
              <a:rPr lang="en-US"/>
              <a:pPr/>
              <a:t>56</a:t>
            </a:fld>
            <a:endParaRPr lang="en-US"/>
          </a:p>
        </p:txBody>
      </p:sp>
      <p:sp>
        <p:nvSpPr>
          <p:cNvPr id="188419" name="Rectangle 2"/>
          <p:cNvSpPr>
            <a:spLocks noRot="1" noChangeArrowheads="1" noTextEdit="1"/>
          </p:cNvSpPr>
          <p:nvPr>
            <p:ph type="sldImg"/>
          </p:nvPr>
        </p:nvSpPr>
        <p:spPr>
          <a:xfrm>
            <a:off x="1187450" y="700088"/>
            <a:ext cx="4648200" cy="3486150"/>
          </a:xfrm>
          <a:ln/>
        </p:spPr>
      </p:sp>
      <p:sp>
        <p:nvSpPr>
          <p:cNvPr id="188420" name="Rectangle 3"/>
          <p:cNvSpPr>
            <a:spLocks noGrp="1" noChangeArrowheads="1"/>
          </p:cNvSpPr>
          <p:nvPr>
            <p:ph type="body" idx="1"/>
          </p:nvPr>
        </p:nvSpPr>
        <p:spPr>
          <a:xfrm>
            <a:off x="936625" y="4418013"/>
            <a:ext cx="5146675" cy="4189412"/>
          </a:xfrm>
          <a:noFill/>
          <a:ln/>
        </p:spPr>
        <p:txBody>
          <a:bodyPr/>
          <a:lstStyle/>
          <a:p>
            <a:endParaRPr lang="en-US"/>
          </a:p>
          <a:p>
            <a:endParaRPr lang="en-US"/>
          </a:p>
          <a:p>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9442" name="Rectangle 7"/>
          <p:cNvSpPr>
            <a:spLocks noGrp="1" noChangeArrowheads="1"/>
          </p:cNvSpPr>
          <p:nvPr>
            <p:ph type="sldNum" sz="quarter" idx="5"/>
          </p:nvPr>
        </p:nvSpPr>
        <p:spPr>
          <a:noFill/>
        </p:spPr>
        <p:txBody>
          <a:bodyPr/>
          <a:lstStyle/>
          <a:p>
            <a:fld id="{7C137E32-91EB-824E-8BB3-F8C4CD5BA5AA}" type="slidenum">
              <a:rPr lang="en-US"/>
              <a:pPr/>
              <a:t>57</a:t>
            </a:fld>
            <a:endParaRPr lang="en-US"/>
          </a:p>
        </p:txBody>
      </p:sp>
      <p:sp>
        <p:nvSpPr>
          <p:cNvPr id="189443" name="Rectangle 2"/>
          <p:cNvSpPr>
            <a:spLocks noRot="1" noChangeArrowheads="1" noTextEdit="1"/>
          </p:cNvSpPr>
          <p:nvPr>
            <p:ph type="sldImg"/>
          </p:nvPr>
        </p:nvSpPr>
        <p:spPr>
          <a:xfrm>
            <a:off x="1187450" y="700088"/>
            <a:ext cx="4648200" cy="3486150"/>
          </a:xfrm>
          <a:ln/>
        </p:spPr>
      </p:sp>
      <p:sp>
        <p:nvSpPr>
          <p:cNvPr id="189444" name="Rectangle 3"/>
          <p:cNvSpPr>
            <a:spLocks noGrp="1" noChangeArrowheads="1"/>
          </p:cNvSpPr>
          <p:nvPr>
            <p:ph type="body" idx="1"/>
          </p:nvPr>
        </p:nvSpPr>
        <p:spPr>
          <a:xfrm>
            <a:off x="936625" y="4419600"/>
            <a:ext cx="5146675" cy="4187825"/>
          </a:xfrm>
          <a:noFill/>
          <a:ln/>
        </p:spPr>
        <p:txBody>
          <a:bodyPr/>
          <a:lstStyle/>
          <a:p>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0466" name="Rectangle 7"/>
          <p:cNvSpPr>
            <a:spLocks noGrp="1" noChangeArrowheads="1"/>
          </p:cNvSpPr>
          <p:nvPr>
            <p:ph type="sldNum" sz="quarter" idx="5"/>
          </p:nvPr>
        </p:nvSpPr>
        <p:spPr>
          <a:noFill/>
        </p:spPr>
        <p:txBody>
          <a:bodyPr/>
          <a:lstStyle/>
          <a:p>
            <a:fld id="{6D16809C-C39D-754B-8F7C-768A68B4D84C}" type="slidenum">
              <a:rPr lang="en-US"/>
              <a:pPr/>
              <a:t>58</a:t>
            </a:fld>
            <a:endParaRPr lang="en-US"/>
          </a:p>
        </p:txBody>
      </p:sp>
      <p:sp>
        <p:nvSpPr>
          <p:cNvPr id="190467" name="Rectangle 2"/>
          <p:cNvSpPr>
            <a:spLocks noRot="1" noChangeArrowheads="1" noTextEdit="1"/>
          </p:cNvSpPr>
          <p:nvPr>
            <p:ph type="sldImg"/>
          </p:nvPr>
        </p:nvSpPr>
        <p:spPr>
          <a:xfrm>
            <a:off x="1189038" y="701675"/>
            <a:ext cx="4645025" cy="3484563"/>
          </a:xfrm>
          <a:ln/>
        </p:spPr>
      </p:sp>
      <p:sp>
        <p:nvSpPr>
          <p:cNvPr id="190468" name="Rectangle 3"/>
          <p:cNvSpPr>
            <a:spLocks noGrp="1" noChangeArrowheads="1"/>
          </p:cNvSpPr>
          <p:nvPr>
            <p:ph type="body" idx="1"/>
          </p:nvPr>
        </p:nvSpPr>
        <p:spPr>
          <a:xfrm>
            <a:off x="935038" y="4419600"/>
            <a:ext cx="5149850" cy="4187825"/>
          </a:xfrm>
          <a:noFill/>
          <a:ln/>
        </p:spPr>
        <p:txBody>
          <a:bodyPr/>
          <a:lstStyle/>
          <a:p>
            <a:endParaRPr lang="en-US"/>
          </a:p>
          <a:p>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1490" name="Rectangle 7"/>
          <p:cNvSpPr>
            <a:spLocks noGrp="1" noChangeArrowheads="1"/>
          </p:cNvSpPr>
          <p:nvPr>
            <p:ph type="sldNum" sz="quarter" idx="5"/>
          </p:nvPr>
        </p:nvSpPr>
        <p:spPr>
          <a:noFill/>
        </p:spPr>
        <p:txBody>
          <a:bodyPr/>
          <a:lstStyle/>
          <a:p>
            <a:fld id="{4FB70DF2-25DE-4A4A-BC5C-F62F5FC615DB}" type="slidenum">
              <a:rPr lang="en-US"/>
              <a:pPr/>
              <a:t>59</a:t>
            </a:fld>
            <a:endParaRPr lang="en-US"/>
          </a:p>
        </p:txBody>
      </p:sp>
      <p:sp>
        <p:nvSpPr>
          <p:cNvPr id="191491" name="Rectangle 2"/>
          <p:cNvSpPr>
            <a:spLocks noRot="1" noChangeArrowheads="1" noTextEdit="1"/>
          </p:cNvSpPr>
          <p:nvPr>
            <p:ph type="sldImg"/>
          </p:nvPr>
        </p:nvSpPr>
        <p:spPr>
          <a:xfrm>
            <a:off x="1187450" y="700088"/>
            <a:ext cx="4648200" cy="3486150"/>
          </a:xfrm>
          <a:ln/>
        </p:spPr>
      </p:sp>
      <p:sp>
        <p:nvSpPr>
          <p:cNvPr id="191492" name="Rectangle 3"/>
          <p:cNvSpPr>
            <a:spLocks noGrp="1" noChangeArrowheads="1"/>
          </p:cNvSpPr>
          <p:nvPr>
            <p:ph type="body" idx="1"/>
          </p:nvPr>
        </p:nvSpPr>
        <p:spPr>
          <a:xfrm>
            <a:off x="936625" y="4419600"/>
            <a:ext cx="5146675" cy="4187825"/>
          </a:xfrm>
          <a:noFill/>
          <a:ln/>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7218" name="Rectangle 2"/>
          <p:cNvSpPr>
            <a:spLocks noRot="1" noChangeArrowheads="1" noTextEdit="1"/>
          </p:cNvSpPr>
          <p:nvPr>
            <p:ph type="sldImg"/>
          </p:nvPr>
        </p:nvSpPr>
        <p:spPr>
          <a:xfrm>
            <a:off x="1187450" y="700088"/>
            <a:ext cx="4649788" cy="3487737"/>
          </a:xfrm>
          <a:ln/>
        </p:spPr>
      </p:sp>
      <p:sp>
        <p:nvSpPr>
          <p:cNvPr id="137219" name="Rectangle 3"/>
          <p:cNvSpPr>
            <a:spLocks noGrp="1" noChangeArrowheads="1"/>
          </p:cNvSpPr>
          <p:nvPr>
            <p:ph type="body" idx="1"/>
          </p:nvPr>
        </p:nvSpPr>
        <p:spPr>
          <a:xfrm>
            <a:off x="600075" y="4425950"/>
            <a:ext cx="5886450" cy="4514850"/>
          </a:xfrm>
          <a:noFill/>
          <a:ln/>
        </p:spPr>
        <p:txBody>
          <a:bodyPr lIns="93012" tIns="46506" rIns="93012" bIns="46506"/>
          <a:lstStyle/>
          <a:p>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2514" name="Rectangle 7"/>
          <p:cNvSpPr>
            <a:spLocks noGrp="1" noChangeArrowheads="1"/>
          </p:cNvSpPr>
          <p:nvPr>
            <p:ph type="sldNum" sz="quarter" idx="5"/>
          </p:nvPr>
        </p:nvSpPr>
        <p:spPr>
          <a:noFill/>
        </p:spPr>
        <p:txBody>
          <a:bodyPr/>
          <a:lstStyle/>
          <a:p>
            <a:fld id="{3FC2552B-A723-E741-9B03-7BFC53F0BD92}" type="slidenum">
              <a:rPr lang="en-US"/>
              <a:pPr/>
              <a:t>60</a:t>
            </a:fld>
            <a:endParaRPr lang="en-US"/>
          </a:p>
        </p:txBody>
      </p:sp>
      <p:sp>
        <p:nvSpPr>
          <p:cNvPr id="192515" name="Rectangle 2"/>
          <p:cNvSpPr>
            <a:spLocks noRot="1" noChangeArrowheads="1" noTextEdit="1"/>
          </p:cNvSpPr>
          <p:nvPr>
            <p:ph type="sldImg"/>
          </p:nvPr>
        </p:nvSpPr>
        <p:spPr>
          <a:xfrm>
            <a:off x="1189038" y="701675"/>
            <a:ext cx="4645025" cy="3484563"/>
          </a:xfrm>
          <a:ln/>
        </p:spPr>
      </p:sp>
      <p:sp>
        <p:nvSpPr>
          <p:cNvPr id="192516" name="Rectangle 3"/>
          <p:cNvSpPr>
            <a:spLocks noGrp="1" noChangeArrowheads="1"/>
          </p:cNvSpPr>
          <p:nvPr>
            <p:ph type="body" idx="1"/>
          </p:nvPr>
        </p:nvSpPr>
        <p:spPr>
          <a:xfrm>
            <a:off x="935038" y="4419600"/>
            <a:ext cx="5149850" cy="4187825"/>
          </a:xfrm>
          <a:noFill/>
          <a:ln/>
        </p:spPr>
        <p:txBody>
          <a:bodyPr/>
          <a:lstStyle/>
          <a:p>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3538" name="Rectangle 7"/>
          <p:cNvSpPr>
            <a:spLocks noGrp="1" noChangeArrowheads="1"/>
          </p:cNvSpPr>
          <p:nvPr>
            <p:ph type="sldNum" sz="quarter" idx="5"/>
          </p:nvPr>
        </p:nvSpPr>
        <p:spPr>
          <a:noFill/>
        </p:spPr>
        <p:txBody>
          <a:bodyPr/>
          <a:lstStyle/>
          <a:p>
            <a:fld id="{0C7C7406-6F64-324F-B93C-6F27FF20DC62}" type="slidenum">
              <a:rPr lang="en-US"/>
              <a:pPr/>
              <a:t>61</a:t>
            </a:fld>
            <a:endParaRPr lang="en-US"/>
          </a:p>
        </p:txBody>
      </p:sp>
      <p:sp>
        <p:nvSpPr>
          <p:cNvPr id="193539" name="Rectangle 2"/>
          <p:cNvSpPr>
            <a:spLocks noRot="1" noChangeArrowheads="1" noTextEdit="1"/>
          </p:cNvSpPr>
          <p:nvPr>
            <p:ph type="sldImg"/>
          </p:nvPr>
        </p:nvSpPr>
        <p:spPr>
          <a:xfrm>
            <a:off x="1189038" y="701675"/>
            <a:ext cx="4645025" cy="3484563"/>
          </a:xfrm>
          <a:ln/>
        </p:spPr>
      </p:sp>
      <p:sp>
        <p:nvSpPr>
          <p:cNvPr id="193540" name="Rectangle 3"/>
          <p:cNvSpPr>
            <a:spLocks noGrp="1" noChangeArrowheads="1"/>
          </p:cNvSpPr>
          <p:nvPr>
            <p:ph type="body" idx="1"/>
          </p:nvPr>
        </p:nvSpPr>
        <p:spPr>
          <a:xfrm>
            <a:off x="935038" y="4419600"/>
            <a:ext cx="5149850" cy="4187825"/>
          </a:xfrm>
          <a:noFill/>
          <a:ln/>
        </p:spPr>
        <p:txBody>
          <a:bodyPr/>
          <a:lstStyle/>
          <a:p>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62" name="Rectangle 7"/>
          <p:cNvSpPr>
            <a:spLocks noGrp="1" noChangeArrowheads="1"/>
          </p:cNvSpPr>
          <p:nvPr>
            <p:ph type="sldNum" sz="quarter" idx="5"/>
          </p:nvPr>
        </p:nvSpPr>
        <p:spPr>
          <a:noFill/>
        </p:spPr>
        <p:txBody>
          <a:bodyPr/>
          <a:lstStyle/>
          <a:p>
            <a:fld id="{6681FEBC-1E49-9444-ADF3-88537DFD8012}" type="slidenum">
              <a:rPr lang="en-US"/>
              <a:pPr/>
              <a:t>62</a:t>
            </a:fld>
            <a:endParaRPr lang="en-US"/>
          </a:p>
        </p:txBody>
      </p:sp>
      <p:sp>
        <p:nvSpPr>
          <p:cNvPr id="194563" name="Rectangle 2"/>
          <p:cNvSpPr>
            <a:spLocks noRot="1" noChangeArrowheads="1" noTextEdit="1"/>
          </p:cNvSpPr>
          <p:nvPr>
            <p:ph type="sldImg"/>
          </p:nvPr>
        </p:nvSpPr>
        <p:spPr>
          <a:xfrm>
            <a:off x="1187450" y="700088"/>
            <a:ext cx="4648200" cy="3486150"/>
          </a:xfrm>
          <a:ln/>
        </p:spPr>
      </p:sp>
      <p:sp>
        <p:nvSpPr>
          <p:cNvPr id="194564" name="Rectangle 3"/>
          <p:cNvSpPr>
            <a:spLocks noGrp="1" noChangeArrowheads="1"/>
          </p:cNvSpPr>
          <p:nvPr>
            <p:ph type="body" idx="1"/>
          </p:nvPr>
        </p:nvSpPr>
        <p:spPr>
          <a:xfrm>
            <a:off x="936625" y="4418013"/>
            <a:ext cx="5146675" cy="4189412"/>
          </a:xfrm>
          <a:noFill/>
          <a:ln/>
        </p:spPr>
        <p:txBody>
          <a:bodyPr/>
          <a:lstStyle/>
          <a:p>
            <a:endParaRPr lang="en-US"/>
          </a:p>
          <a:p>
            <a:endParaRPr lang="en-US"/>
          </a:p>
          <a:p>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5586" name="Rectangle 7"/>
          <p:cNvSpPr>
            <a:spLocks noGrp="1" noChangeArrowheads="1"/>
          </p:cNvSpPr>
          <p:nvPr>
            <p:ph type="sldNum" sz="quarter" idx="5"/>
          </p:nvPr>
        </p:nvSpPr>
        <p:spPr>
          <a:noFill/>
        </p:spPr>
        <p:txBody>
          <a:bodyPr/>
          <a:lstStyle/>
          <a:p>
            <a:fld id="{B3F7B100-083B-D645-A39F-7E6A5EC3C8BC}" type="slidenum">
              <a:rPr lang="en-US"/>
              <a:pPr/>
              <a:t>63</a:t>
            </a:fld>
            <a:endParaRPr lang="en-US"/>
          </a:p>
        </p:txBody>
      </p:sp>
      <p:sp>
        <p:nvSpPr>
          <p:cNvPr id="195587" name="Rectangle 2"/>
          <p:cNvSpPr>
            <a:spLocks noRot="1" noChangeArrowheads="1" noTextEdit="1"/>
          </p:cNvSpPr>
          <p:nvPr>
            <p:ph type="sldImg"/>
          </p:nvPr>
        </p:nvSpPr>
        <p:spPr>
          <a:xfrm>
            <a:off x="1187450" y="700088"/>
            <a:ext cx="4648200" cy="3486150"/>
          </a:xfrm>
          <a:ln/>
        </p:spPr>
      </p:sp>
      <p:sp>
        <p:nvSpPr>
          <p:cNvPr id="195588" name="Rectangle 3"/>
          <p:cNvSpPr>
            <a:spLocks noGrp="1" noChangeArrowheads="1"/>
          </p:cNvSpPr>
          <p:nvPr>
            <p:ph type="body" idx="1"/>
          </p:nvPr>
        </p:nvSpPr>
        <p:spPr>
          <a:xfrm>
            <a:off x="936625" y="4418013"/>
            <a:ext cx="5146675" cy="4189412"/>
          </a:xfrm>
          <a:noFill/>
          <a:ln/>
        </p:spPr>
        <p:txBody>
          <a:bodyPr/>
          <a:lstStyle/>
          <a:p>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6610" name="Rectangle 7"/>
          <p:cNvSpPr>
            <a:spLocks noGrp="1" noChangeArrowheads="1"/>
          </p:cNvSpPr>
          <p:nvPr>
            <p:ph type="sldNum" sz="quarter" idx="5"/>
          </p:nvPr>
        </p:nvSpPr>
        <p:spPr>
          <a:noFill/>
        </p:spPr>
        <p:txBody>
          <a:bodyPr/>
          <a:lstStyle/>
          <a:p>
            <a:fld id="{240F1A65-AE72-674F-BF3E-338767806994}" type="slidenum">
              <a:rPr lang="en-US"/>
              <a:pPr/>
              <a:t>64</a:t>
            </a:fld>
            <a:endParaRPr lang="en-US"/>
          </a:p>
        </p:txBody>
      </p:sp>
      <p:sp>
        <p:nvSpPr>
          <p:cNvPr id="196611" name="Rectangle 2"/>
          <p:cNvSpPr>
            <a:spLocks noRot="1" noChangeArrowheads="1" noTextEdit="1"/>
          </p:cNvSpPr>
          <p:nvPr>
            <p:ph type="sldImg"/>
          </p:nvPr>
        </p:nvSpPr>
        <p:spPr>
          <a:xfrm>
            <a:off x="1185863" y="700088"/>
            <a:ext cx="4648200" cy="3486150"/>
          </a:xfrm>
          <a:ln/>
        </p:spPr>
      </p:sp>
      <p:sp>
        <p:nvSpPr>
          <p:cNvPr id="196612" name="Rectangle 3"/>
          <p:cNvSpPr>
            <a:spLocks noGrp="1" noChangeArrowheads="1"/>
          </p:cNvSpPr>
          <p:nvPr>
            <p:ph type="body" idx="1"/>
          </p:nvPr>
        </p:nvSpPr>
        <p:spPr>
          <a:xfrm>
            <a:off x="936625" y="4419600"/>
            <a:ext cx="5146675" cy="4187825"/>
          </a:xfrm>
          <a:noFill/>
          <a:ln/>
        </p:spPr>
        <p:txBody>
          <a:bodyPr/>
          <a:lstStyle/>
          <a:p>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7634" name="Rectangle 7"/>
          <p:cNvSpPr>
            <a:spLocks noGrp="1" noChangeArrowheads="1"/>
          </p:cNvSpPr>
          <p:nvPr>
            <p:ph type="sldNum" sz="quarter" idx="5"/>
          </p:nvPr>
        </p:nvSpPr>
        <p:spPr>
          <a:noFill/>
        </p:spPr>
        <p:txBody>
          <a:bodyPr/>
          <a:lstStyle/>
          <a:p>
            <a:fld id="{521E2B06-06DA-8742-8731-7908BBC94E4B}" type="slidenum">
              <a:rPr lang="en-US"/>
              <a:pPr/>
              <a:t>65</a:t>
            </a:fld>
            <a:endParaRPr lang="en-US"/>
          </a:p>
        </p:txBody>
      </p:sp>
      <p:sp>
        <p:nvSpPr>
          <p:cNvPr id="197635" name="Rectangle 2"/>
          <p:cNvSpPr>
            <a:spLocks noRot="1" noChangeArrowheads="1" noTextEdit="1"/>
          </p:cNvSpPr>
          <p:nvPr>
            <p:ph type="sldImg"/>
          </p:nvPr>
        </p:nvSpPr>
        <p:spPr>
          <a:xfrm>
            <a:off x="1185863" y="700088"/>
            <a:ext cx="4648200" cy="3486150"/>
          </a:xfrm>
          <a:ln/>
        </p:spPr>
      </p:sp>
      <p:sp>
        <p:nvSpPr>
          <p:cNvPr id="197636" name="Rectangle 3"/>
          <p:cNvSpPr>
            <a:spLocks noGrp="1" noChangeArrowheads="1"/>
          </p:cNvSpPr>
          <p:nvPr>
            <p:ph type="body" idx="1"/>
          </p:nvPr>
        </p:nvSpPr>
        <p:spPr>
          <a:xfrm>
            <a:off x="1150938" y="4419600"/>
            <a:ext cx="4932362" cy="3963988"/>
          </a:xfrm>
          <a:noFill/>
          <a:ln/>
        </p:spPr>
        <p:txBody>
          <a:bodyPr/>
          <a:lstStyle/>
          <a:p>
            <a:endParaRPr lang="en-US"/>
          </a:p>
          <a:p>
            <a:endParaRPr lang="en-US"/>
          </a:p>
          <a:p>
            <a:endParaRPr lang="en-US" sz="2400"/>
          </a:p>
        </p:txBody>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8658" name="Rectangle 7"/>
          <p:cNvSpPr>
            <a:spLocks noGrp="1" noChangeArrowheads="1"/>
          </p:cNvSpPr>
          <p:nvPr>
            <p:ph type="sldNum" sz="quarter" idx="5"/>
          </p:nvPr>
        </p:nvSpPr>
        <p:spPr>
          <a:noFill/>
        </p:spPr>
        <p:txBody>
          <a:bodyPr/>
          <a:lstStyle/>
          <a:p>
            <a:fld id="{6B74407B-199D-564D-99CE-E34935B1BE77}" type="slidenum">
              <a:rPr lang="en-US"/>
              <a:pPr/>
              <a:t>66</a:t>
            </a:fld>
            <a:endParaRPr lang="en-US"/>
          </a:p>
        </p:txBody>
      </p:sp>
      <p:sp>
        <p:nvSpPr>
          <p:cNvPr id="198659" name="Rectangle 2"/>
          <p:cNvSpPr>
            <a:spLocks noRot="1" noChangeArrowheads="1" noTextEdit="1"/>
          </p:cNvSpPr>
          <p:nvPr>
            <p:ph type="sldImg"/>
          </p:nvPr>
        </p:nvSpPr>
        <p:spPr>
          <a:xfrm>
            <a:off x="1187450" y="700088"/>
            <a:ext cx="4648200" cy="3486150"/>
          </a:xfrm>
          <a:ln/>
        </p:spPr>
      </p:sp>
      <p:sp>
        <p:nvSpPr>
          <p:cNvPr id="198660" name="Rectangle 3"/>
          <p:cNvSpPr>
            <a:spLocks noGrp="1" noChangeArrowheads="1"/>
          </p:cNvSpPr>
          <p:nvPr>
            <p:ph type="body" idx="1"/>
          </p:nvPr>
        </p:nvSpPr>
        <p:spPr>
          <a:xfrm>
            <a:off x="936625" y="4418013"/>
            <a:ext cx="5146675" cy="4189412"/>
          </a:xfrm>
          <a:noFill/>
          <a:ln/>
        </p:spPr>
        <p:txBody>
          <a:bodyPr/>
          <a:lstStyle/>
          <a:p>
            <a:endParaRPr lang="en-US"/>
          </a:p>
          <a:p>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9682" name="Rectangle 7"/>
          <p:cNvSpPr>
            <a:spLocks noGrp="1" noChangeArrowheads="1"/>
          </p:cNvSpPr>
          <p:nvPr>
            <p:ph type="sldNum" sz="quarter" idx="5"/>
          </p:nvPr>
        </p:nvSpPr>
        <p:spPr>
          <a:noFill/>
        </p:spPr>
        <p:txBody>
          <a:bodyPr/>
          <a:lstStyle/>
          <a:p>
            <a:fld id="{73FCC0C9-D872-8148-A91B-21828AC8D000}" type="slidenum">
              <a:rPr lang="en-US"/>
              <a:pPr/>
              <a:t>67</a:t>
            </a:fld>
            <a:endParaRPr lang="en-US"/>
          </a:p>
        </p:txBody>
      </p:sp>
      <p:sp>
        <p:nvSpPr>
          <p:cNvPr id="199683" name="Rectangle 2"/>
          <p:cNvSpPr>
            <a:spLocks noRot="1" noChangeArrowheads="1" noTextEdit="1"/>
          </p:cNvSpPr>
          <p:nvPr>
            <p:ph type="sldImg"/>
          </p:nvPr>
        </p:nvSpPr>
        <p:spPr>
          <a:xfrm>
            <a:off x="1190625" y="701675"/>
            <a:ext cx="4646613" cy="3484563"/>
          </a:xfrm>
          <a:ln/>
        </p:spPr>
      </p:sp>
      <p:sp>
        <p:nvSpPr>
          <p:cNvPr id="199684" name="Rectangle 3"/>
          <p:cNvSpPr>
            <a:spLocks noGrp="1" noChangeArrowheads="1"/>
          </p:cNvSpPr>
          <p:nvPr>
            <p:ph type="body" idx="1"/>
          </p:nvPr>
        </p:nvSpPr>
        <p:spPr>
          <a:xfrm>
            <a:off x="935038" y="4419600"/>
            <a:ext cx="5149850" cy="4187825"/>
          </a:xfrm>
          <a:noFill/>
          <a:ln/>
        </p:spPr>
        <p:txBody>
          <a:bodyPr/>
          <a:lstStyle/>
          <a:p>
            <a:endParaRPr lang="en-US" sz="1100"/>
          </a:p>
          <a:p>
            <a:endParaRPr lang="en-US" sz="1100" b="1"/>
          </a:p>
        </p:txBody>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0706" name="Rectangle 7"/>
          <p:cNvSpPr>
            <a:spLocks noGrp="1" noChangeArrowheads="1"/>
          </p:cNvSpPr>
          <p:nvPr>
            <p:ph type="sldNum" sz="quarter" idx="5"/>
          </p:nvPr>
        </p:nvSpPr>
        <p:spPr>
          <a:noFill/>
        </p:spPr>
        <p:txBody>
          <a:bodyPr/>
          <a:lstStyle/>
          <a:p>
            <a:fld id="{451B602D-7E1E-314F-A529-012049BECD64}" type="slidenum">
              <a:rPr lang="en-US"/>
              <a:pPr/>
              <a:t>68</a:t>
            </a:fld>
            <a:endParaRPr lang="en-US"/>
          </a:p>
        </p:txBody>
      </p:sp>
      <p:sp>
        <p:nvSpPr>
          <p:cNvPr id="200707" name="Rectangle 2"/>
          <p:cNvSpPr>
            <a:spLocks noRot="1" noChangeArrowheads="1" noTextEdit="1"/>
          </p:cNvSpPr>
          <p:nvPr>
            <p:ph type="sldImg"/>
          </p:nvPr>
        </p:nvSpPr>
        <p:spPr>
          <a:xfrm>
            <a:off x="1187450" y="700088"/>
            <a:ext cx="4648200" cy="3486150"/>
          </a:xfrm>
          <a:ln/>
        </p:spPr>
      </p:sp>
      <p:sp>
        <p:nvSpPr>
          <p:cNvPr id="200708" name="Rectangle 3"/>
          <p:cNvSpPr>
            <a:spLocks noGrp="1" noChangeArrowheads="1"/>
          </p:cNvSpPr>
          <p:nvPr>
            <p:ph type="body" idx="1"/>
          </p:nvPr>
        </p:nvSpPr>
        <p:spPr>
          <a:xfrm>
            <a:off x="936625" y="4418013"/>
            <a:ext cx="5146675" cy="4189412"/>
          </a:xfrm>
          <a:noFill/>
          <a:ln/>
        </p:spPr>
        <p:txBody>
          <a:bodyPr/>
          <a:lstStyle/>
          <a:p>
            <a:endParaRPr lang="en-US"/>
          </a:p>
          <a:p>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1730" name="Rectangle 7"/>
          <p:cNvSpPr>
            <a:spLocks noGrp="1" noChangeArrowheads="1"/>
          </p:cNvSpPr>
          <p:nvPr>
            <p:ph type="sldNum" sz="quarter" idx="5"/>
          </p:nvPr>
        </p:nvSpPr>
        <p:spPr>
          <a:noFill/>
        </p:spPr>
        <p:txBody>
          <a:bodyPr/>
          <a:lstStyle/>
          <a:p>
            <a:fld id="{36B4F460-A739-2147-BF49-305674CC7392}" type="slidenum">
              <a:rPr lang="en-US"/>
              <a:pPr/>
              <a:t>69</a:t>
            </a:fld>
            <a:endParaRPr lang="en-US"/>
          </a:p>
        </p:txBody>
      </p:sp>
      <p:sp>
        <p:nvSpPr>
          <p:cNvPr id="201731" name="Rectangle 2"/>
          <p:cNvSpPr>
            <a:spLocks noRot="1" noChangeArrowheads="1" noTextEdit="1"/>
          </p:cNvSpPr>
          <p:nvPr>
            <p:ph type="sldImg"/>
          </p:nvPr>
        </p:nvSpPr>
        <p:spPr>
          <a:xfrm>
            <a:off x="1189038" y="701675"/>
            <a:ext cx="4645025" cy="3484563"/>
          </a:xfrm>
          <a:ln/>
        </p:spPr>
      </p:sp>
      <p:sp>
        <p:nvSpPr>
          <p:cNvPr id="201732" name="Rectangle 3"/>
          <p:cNvSpPr>
            <a:spLocks noGrp="1" noChangeArrowheads="1"/>
          </p:cNvSpPr>
          <p:nvPr>
            <p:ph type="body" idx="1"/>
          </p:nvPr>
        </p:nvSpPr>
        <p:spPr>
          <a:xfrm>
            <a:off x="936625" y="4418013"/>
            <a:ext cx="5146675" cy="4189412"/>
          </a:xfrm>
          <a:noFill/>
          <a:ln/>
        </p:spPr>
        <p:txBody>
          <a:bodyPr lIns="94391" tIns="47195" rIns="94391" bIns="47195"/>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8242" name="Rectangle 2"/>
          <p:cNvSpPr>
            <a:spLocks noRot="1" noChangeArrowheads="1" noTextEdit="1"/>
          </p:cNvSpPr>
          <p:nvPr>
            <p:ph type="sldImg"/>
          </p:nvPr>
        </p:nvSpPr>
        <p:spPr>
          <a:xfrm>
            <a:off x="1187450" y="698500"/>
            <a:ext cx="4651375" cy="3489325"/>
          </a:xfrm>
          <a:ln/>
        </p:spPr>
      </p:sp>
      <p:sp>
        <p:nvSpPr>
          <p:cNvPr id="138243" name="Rectangle 3"/>
          <p:cNvSpPr>
            <a:spLocks noGrp="1" noChangeArrowheads="1"/>
          </p:cNvSpPr>
          <p:nvPr>
            <p:ph type="body" idx="1"/>
          </p:nvPr>
        </p:nvSpPr>
        <p:spPr>
          <a:xfrm>
            <a:off x="935038" y="4419600"/>
            <a:ext cx="5149850" cy="4189413"/>
          </a:xfrm>
          <a:noFill/>
          <a:ln/>
        </p:spPr>
        <p:txBody>
          <a:bodyPr/>
          <a:lstStyle/>
          <a:p>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2754" name="Rectangle 7"/>
          <p:cNvSpPr>
            <a:spLocks noGrp="1" noChangeArrowheads="1"/>
          </p:cNvSpPr>
          <p:nvPr>
            <p:ph type="sldNum" sz="quarter" idx="5"/>
          </p:nvPr>
        </p:nvSpPr>
        <p:spPr>
          <a:noFill/>
        </p:spPr>
        <p:txBody>
          <a:bodyPr/>
          <a:lstStyle/>
          <a:p>
            <a:fld id="{308F71FA-6A82-4748-999A-3DC3A30EA7B2}" type="slidenum">
              <a:rPr lang="en-US"/>
              <a:pPr/>
              <a:t>70</a:t>
            </a:fld>
            <a:endParaRPr lang="en-US"/>
          </a:p>
        </p:txBody>
      </p:sp>
      <p:sp>
        <p:nvSpPr>
          <p:cNvPr id="202755" name="Rectangle 2"/>
          <p:cNvSpPr>
            <a:spLocks noRot="1" noChangeArrowheads="1" noTextEdit="1"/>
          </p:cNvSpPr>
          <p:nvPr>
            <p:ph type="sldImg"/>
          </p:nvPr>
        </p:nvSpPr>
        <p:spPr>
          <a:xfrm>
            <a:off x="1189038" y="701675"/>
            <a:ext cx="4645025" cy="3484563"/>
          </a:xfrm>
          <a:ln/>
        </p:spPr>
      </p:sp>
      <p:sp>
        <p:nvSpPr>
          <p:cNvPr id="202756" name="Rectangle 3"/>
          <p:cNvSpPr>
            <a:spLocks noGrp="1" noChangeArrowheads="1"/>
          </p:cNvSpPr>
          <p:nvPr>
            <p:ph type="body" idx="1"/>
          </p:nvPr>
        </p:nvSpPr>
        <p:spPr>
          <a:xfrm>
            <a:off x="936625" y="4418013"/>
            <a:ext cx="5146675" cy="4189412"/>
          </a:xfrm>
          <a:noFill/>
          <a:ln/>
        </p:spPr>
        <p:txBody>
          <a:bodyPr lIns="94391" tIns="47195" rIns="94391" bIns="47195"/>
          <a:lstStyle/>
          <a:p>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3778" name="Rectangle 7"/>
          <p:cNvSpPr>
            <a:spLocks noGrp="1" noChangeArrowheads="1"/>
          </p:cNvSpPr>
          <p:nvPr>
            <p:ph type="sldNum" sz="quarter" idx="5"/>
          </p:nvPr>
        </p:nvSpPr>
        <p:spPr>
          <a:noFill/>
        </p:spPr>
        <p:txBody>
          <a:bodyPr/>
          <a:lstStyle/>
          <a:p>
            <a:fld id="{06EAE77A-C83C-194E-BB7F-506C729C7397}" type="slidenum">
              <a:rPr lang="en-US"/>
              <a:pPr/>
              <a:t>71</a:t>
            </a:fld>
            <a:endParaRPr lang="en-US"/>
          </a:p>
        </p:txBody>
      </p:sp>
      <p:sp>
        <p:nvSpPr>
          <p:cNvPr id="203779" name="Rectangle 2"/>
          <p:cNvSpPr>
            <a:spLocks noRot="1" noChangeArrowheads="1" noTextEdit="1"/>
          </p:cNvSpPr>
          <p:nvPr>
            <p:ph type="sldImg"/>
          </p:nvPr>
        </p:nvSpPr>
        <p:spPr>
          <a:xfrm>
            <a:off x="1190625" y="701675"/>
            <a:ext cx="4646613" cy="3484563"/>
          </a:xfrm>
          <a:ln/>
        </p:spPr>
      </p:sp>
      <p:sp>
        <p:nvSpPr>
          <p:cNvPr id="203780" name="Rectangle 3"/>
          <p:cNvSpPr>
            <a:spLocks noGrp="1" noChangeArrowheads="1"/>
          </p:cNvSpPr>
          <p:nvPr>
            <p:ph type="body" idx="1"/>
          </p:nvPr>
        </p:nvSpPr>
        <p:spPr>
          <a:xfrm>
            <a:off x="935038" y="4419600"/>
            <a:ext cx="5149850" cy="4187825"/>
          </a:xfrm>
          <a:noFill/>
          <a:ln/>
        </p:spPr>
        <p:txBody>
          <a:bodyPr/>
          <a:lstStyle/>
          <a:p>
            <a:endParaRPr lang="en-US" sz="1100"/>
          </a:p>
          <a:p>
            <a:endParaRPr lang="en-US" sz="1100" b="1"/>
          </a:p>
        </p:txBody>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02" name="Rectangle 7"/>
          <p:cNvSpPr>
            <a:spLocks noGrp="1" noChangeArrowheads="1"/>
          </p:cNvSpPr>
          <p:nvPr>
            <p:ph type="sldNum" sz="quarter" idx="5"/>
          </p:nvPr>
        </p:nvSpPr>
        <p:spPr>
          <a:noFill/>
        </p:spPr>
        <p:txBody>
          <a:bodyPr/>
          <a:lstStyle/>
          <a:p>
            <a:fld id="{3B314E5B-8D25-4A42-AEA3-9A8B1CA0C89D}" type="slidenum">
              <a:rPr lang="en-US"/>
              <a:pPr/>
              <a:t>72</a:t>
            </a:fld>
            <a:endParaRPr lang="en-US"/>
          </a:p>
        </p:txBody>
      </p:sp>
      <p:sp>
        <p:nvSpPr>
          <p:cNvPr id="204803" name="Rectangle 2"/>
          <p:cNvSpPr>
            <a:spLocks noRot="1" noChangeArrowheads="1" noTextEdit="1"/>
          </p:cNvSpPr>
          <p:nvPr>
            <p:ph type="sldImg"/>
          </p:nvPr>
        </p:nvSpPr>
        <p:spPr>
          <a:xfrm>
            <a:off x="1190625" y="701675"/>
            <a:ext cx="4646613" cy="3484563"/>
          </a:xfrm>
          <a:ln/>
        </p:spPr>
      </p:sp>
      <p:sp>
        <p:nvSpPr>
          <p:cNvPr id="204804" name="Rectangle 3"/>
          <p:cNvSpPr>
            <a:spLocks noGrp="1" noChangeArrowheads="1"/>
          </p:cNvSpPr>
          <p:nvPr>
            <p:ph type="body" idx="1"/>
          </p:nvPr>
        </p:nvSpPr>
        <p:spPr>
          <a:xfrm>
            <a:off x="935038" y="4419600"/>
            <a:ext cx="5149850" cy="4187825"/>
          </a:xfrm>
          <a:noFill/>
          <a:ln/>
        </p:spPr>
        <p:txBody>
          <a:bodyPr/>
          <a:lstStyle/>
          <a:p>
            <a:endParaRPr 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5826" name="Rectangle 7"/>
          <p:cNvSpPr>
            <a:spLocks noGrp="1" noChangeArrowheads="1"/>
          </p:cNvSpPr>
          <p:nvPr>
            <p:ph type="sldNum" sz="quarter" idx="5"/>
          </p:nvPr>
        </p:nvSpPr>
        <p:spPr>
          <a:noFill/>
        </p:spPr>
        <p:txBody>
          <a:bodyPr/>
          <a:lstStyle/>
          <a:p>
            <a:fld id="{F43F077C-2772-3946-837D-20067CAE0ADD}" type="slidenum">
              <a:rPr lang="en-US"/>
              <a:pPr/>
              <a:t>73</a:t>
            </a:fld>
            <a:endParaRPr lang="en-US"/>
          </a:p>
        </p:txBody>
      </p:sp>
      <p:sp>
        <p:nvSpPr>
          <p:cNvPr id="205827" name="Rectangle 2"/>
          <p:cNvSpPr>
            <a:spLocks noRot="1" noChangeArrowheads="1" noTextEdit="1"/>
          </p:cNvSpPr>
          <p:nvPr>
            <p:ph type="sldImg"/>
          </p:nvPr>
        </p:nvSpPr>
        <p:spPr>
          <a:xfrm>
            <a:off x="1190625" y="701675"/>
            <a:ext cx="4646613" cy="3484563"/>
          </a:xfrm>
          <a:ln/>
        </p:spPr>
      </p:sp>
      <p:sp>
        <p:nvSpPr>
          <p:cNvPr id="205828" name="Rectangle 3"/>
          <p:cNvSpPr>
            <a:spLocks noGrp="1" noChangeArrowheads="1"/>
          </p:cNvSpPr>
          <p:nvPr>
            <p:ph type="body" idx="1"/>
          </p:nvPr>
        </p:nvSpPr>
        <p:spPr>
          <a:xfrm>
            <a:off x="935038" y="4419600"/>
            <a:ext cx="5149850" cy="4187825"/>
          </a:xfrm>
          <a:noFill/>
          <a:ln/>
        </p:spPr>
        <p:txBody>
          <a:bodyPr/>
          <a:lstStyle/>
          <a:p>
            <a:endParaRPr 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6850" name="Rectangle 7"/>
          <p:cNvSpPr>
            <a:spLocks noGrp="1" noChangeArrowheads="1"/>
          </p:cNvSpPr>
          <p:nvPr>
            <p:ph type="sldNum" sz="quarter" idx="5"/>
          </p:nvPr>
        </p:nvSpPr>
        <p:spPr>
          <a:noFill/>
        </p:spPr>
        <p:txBody>
          <a:bodyPr/>
          <a:lstStyle/>
          <a:p>
            <a:fld id="{107F9F11-C0D3-FD48-9FD3-9A9F3584E79F}" type="slidenum">
              <a:rPr lang="en-US"/>
              <a:pPr/>
              <a:t>74</a:t>
            </a:fld>
            <a:endParaRPr lang="en-US"/>
          </a:p>
        </p:txBody>
      </p:sp>
      <p:sp>
        <p:nvSpPr>
          <p:cNvPr id="206851" name="Rectangle 2"/>
          <p:cNvSpPr>
            <a:spLocks noRot="1" noChangeArrowheads="1" noTextEdit="1"/>
          </p:cNvSpPr>
          <p:nvPr>
            <p:ph type="sldImg"/>
          </p:nvPr>
        </p:nvSpPr>
        <p:spPr>
          <a:xfrm>
            <a:off x="1187450" y="700088"/>
            <a:ext cx="4648200" cy="3486150"/>
          </a:xfrm>
          <a:ln/>
        </p:spPr>
      </p:sp>
      <p:sp>
        <p:nvSpPr>
          <p:cNvPr id="206852" name="Rectangle 3"/>
          <p:cNvSpPr>
            <a:spLocks noGrp="1" noChangeArrowheads="1"/>
          </p:cNvSpPr>
          <p:nvPr>
            <p:ph type="body" idx="1"/>
          </p:nvPr>
        </p:nvSpPr>
        <p:spPr>
          <a:xfrm>
            <a:off x="936625" y="4419600"/>
            <a:ext cx="5146675" cy="4187825"/>
          </a:xfrm>
          <a:noFill/>
          <a:ln/>
        </p:spPr>
        <p:txBody>
          <a:bodyPr/>
          <a:lstStyle/>
          <a:p>
            <a:endParaRPr 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7874" name="Rectangle 7"/>
          <p:cNvSpPr>
            <a:spLocks noGrp="1" noChangeArrowheads="1"/>
          </p:cNvSpPr>
          <p:nvPr>
            <p:ph type="sldNum" sz="quarter" idx="5"/>
          </p:nvPr>
        </p:nvSpPr>
        <p:spPr>
          <a:noFill/>
        </p:spPr>
        <p:txBody>
          <a:bodyPr/>
          <a:lstStyle/>
          <a:p>
            <a:fld id="{1F10C03B-A8EE-CC42-BFB0-66CA5066C1EF}" type="slidenum">
              <a:rPr lang="en-US"/>
              <a:pPr/>
              <a:t>75</a:t>
            </a:fld>
            <a:endParaRPr lang="en-US"/>
          </a:p>
        </p:txBody>
      </p:sp>
      <p:sp>
        <p:nvSpPr>
          <p:cNvPr id="207875" name="Rectangle 7"/>
          <p:cNvSpPr txBox="1">
            <a:spLocks noGrp="1" noChangeArrowheads="1"/>
          </p:cNvSpPr>
          <p:nvPr/>
        </p:nvSpPr>
        <p:spPr bwMode="auto">
          <a:xfrm>
            <a:off x="3976688" y="8839200"/>
            <a:ext cx="3041650" cy="465138"/>
          </a:xfrm>
          <a:prstGeom prst="rect">
            <a:avLst/>
          </a:prstGeom>
          <a:noFill/>
          <a:ln w="9525">
            <a:noFill/>
            <a:miter lim="800000"/>
            <a:headEnd/>
            <a:tailEnd/>
          </a:ln>
        </p:spPr>
        <p:txBody>
          <a:bodyPr lIns="93269" tIns="46635" rIns="93269" bIns="46635" anchor="b">
            <a:prstTxWarp prst="textNoShape">
              <a:avLst/>
            </a:prstTxWarp>
          </a:bodyPr>
          <a:lstStyle/>
          <a:p>
            <a:pPr algn="r" defTabSz="933450"/>
            <a:fld id="{AAB70CA6-9F8A-B047-9135-664B90BA90B2}" type="slidenum">
              <a:rPr lang="en-US" sz="1200"/>
              <a:pPr algn="r" defTabSz="933450"/>
              <a:t>75</a:t>
            </a:fld>
            <a:endParaRPr lang="en-US" sz="1200"/>
          </a:p>
        </p:txBody>
      </p:sp>
      <p:sp>
        <p:nvSpPr>
          <p:cNvPr id="207876" name="Rectangle 2"/>
          <p:cNvSpPr>
            <a:spLocks noRot="1" noChangeArrowheads="1" noTextEdit="1"/>
          </p:cNvSpPr>
          <p:nvPr>
            <p:ph type="sldImg"/>
          </p:nvPr>
        </p:nvSpPr>
        <p:spPr>
          <a:xfrm>
            <a:off x="1189038" y="701675"/>
            <a:ext cx="4645025" cy="3484563"/>
          </a:xfrm>
          <a:ln/>
        </p:spPr>
      </p:sp>
      <p:sp>
        <p:nvSpPr>
          <p:cNvPr id="207877" name="Rectangle 3"/>
          <p:cNvSpPr>
            <a:spLocks noGrp="1" noChangeArrowheads="1"/>
          </p:cNvSpPr>
          <p:nvPr>
            <p:ph type="body" idx="1"/>
          </p:nvPr>
        </p:nvSpPr>
        <p:spPr>
          <a:xfrm>
            <a:off x="936625" y="4418013"/>
            <a:ext cx="5146675" cy="4187825"/>
          </a:xfrm>
          <a:noFill/>
          <a:ln/>
        </p:spPr>
        <p:txBody>
          <a:bodyPr lIns="93269" tIns="46635" rIns="93269" bIns="46635"/>
          <a:lstStyle/>
          <a:p>
            <a:pPr eaLnBrk="1" hangingPunct="1"/>
            <a:endParaRPr 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8898" name="Rectangle 7"/>
          <p:cNvSpPr>
            <a:spLocks noGrp="1" noChangeArrowheads="1"/>
          </p:cNvSpPr>
          <p:nvPr>
            <p:ph type="sldNum" sz="quarter" idx="5"/>
          </p:nvPr>
        </p:nvSpPr>
        <p:spPr>
          <a:noFill/>
        </p:spPr>
        <p:txBody>
          <a:bodyPr/>
          <a:lstStyle/>
          <a:p>
            <a:fld id="{C1CDB3B3-6956-0648-A537-0DFC509E24D5}" type="slidenum">
              <a:rPr lang="en-US"/>
              <a:pPr/>
              <a:t>76</a:t>
            </a:fld>
            <a:endParaRPr lang="en-US"/>
          </a:p>
        </p:txBody>
      </p:sp>
      <p:sp>
        <p:nvSpPr>
          <p:cNvPr id="208899" name="Rectangle 7"/>
          <p:cNvSpPr txBox="1">
            <a:spLocks noGrp="1" noChangeArrowheads="1"/>
          </p:cNvSpPr>
          <p:nvPr/>
        </p:nvSpPr>
        <p:spPr bwMode="auto">
          <a:xfrm>
            <a:off x="3976688" y="8839200"/>
            <a:ext cx="3041650" cy="465138"/>
          </a:xfrm>
          <a:prstGeom prst="rect">
            <a:avLst/>
          </a:prstGeom>
          <a:noFill/>
          <a:ln w="9525">
            <a:noFill/>
            <a:miter lim="800000"/>
            <a:headEnd/>
            <a:tailEnd/>
          </a:ln>
        </p:spPr>
        <p:txBody>
          <a:bodyPr lIns="93269" tIns="46635" rIns="93269" bIns="46635" anchor="b">
            <a:prstTxWarp prst="textNoShape">
              <a:avLst/>
            </a:prstTxWarp>
          </a:bodyPr>
          <a:lstStyle/>
          <a:p>
            <a:pPr algn="r" defTabSz="933450"/>
            <a:fld id="{27E70845-5EF2-9745-A42F-8AB9AC0D4435}" type="slidenum">
              <a:rPr lang="en-US" sz="1200"/>
              <a:pPr algn="r" defTabSz="933450"/>
              <a:t>76</a:t>
            </a:fld>
            <a:endParaRPr lang="en-US" sz="1200"/>
          </a:p>
        </p:txBody>
      </p:sp>
      <p:sp>
        <p:nvSpPr>
          <p:cNvPr id="208900" name="Rectangle 2"/>
          <p:cNvSpPr>
            <a:spLocks noRot="1" noChangeArrowheads="1" noTextEdit="1"/>
          </p:cNvSpPr>
          <p:nvPr>
            <p:ph type="sldImg"/>
          </p:nvPr>
        </p:nvSpPr>
        <p:spPr>
          <a:xfrm>
            <a:off x="1189038" y="701675"/>
            <a:ext cx="4645025" cy="3484563"/>
          </a:xfrm>
          <a:ln/>
        </p:spPr>
      </p:sp>
      <p:sp>
        <p:nvSpPr>
          <p:cNvPr id="208901" name="Rectangle 3"/>
          <p:cNvSpPr>
            <a:spLocks noGrp="1" noChangeArrowheads="1"/>
          </p:cNvSpPr>
          <p:nvPr>
            <p:ph type="body" idx="1"/>
          </p:nvPr>
        </p:nvSpPr>
        <p:spPr>
          <a:xfrm>
            <a:off x="936625" y="4418013"/>
            <a:ext cx="5146675" cy="4187825"/>
          </a:xfrm>
          <a:noFill/>
          <a:ln/>
        </p:spPr>
        <p:txBody>
          <a:bodyPr lIns="93269" tIns="46635" rIns="93269" bIns="46635"/>
          <a:lstStyle/>
          <a:p>
            <a:pPr eaLnBrk="1" hangingPunct="1"/>
            <a:endParaRPr 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9922" name="Rectangle 7"/>
          <p:cNvSpPr>
            <a:spLocks noGrp="1" noChangeArrowheads="1"/>
          </p:cNvSpPr>
          <p:nvPr>
            <p:ph type="sldNum" sz="quarter" idx="5"/>
          </p:nvPr>
        </p:nvSpPr>
        <p:spPr>
          <a:noFill/>
        </p:spPr>
        <p:txBody>
          <a:bodyPr/>
          <a:lstStyle/>
          <a:p>
            <a:fld id="{C03EF80C-EF2C-3A4E-8795-1BA4C65375A0}" type="slidenum">
              <a:rPr lang="en-US"/>
              <a:pPr/>
              <a:t>77</a:t>
            </a:fld>
            <a:endParaRPr lang="en-US"/>
          </a:p>
        </p:txBody>
      </p:sp>
      <p:sp>
        <p:nvSpPr>
          <p:cNvPr id="209923" name="Rectangle 7"/>
          <p:cNvSpPr txBox="1">
            <a:spLocks noGrp="1" noChangeArrowheads="1"/>
          </p:cNvSpPr>
          <p:nvPr/>
        </p:nvSpPr>
        <p:spPr bwMode="auto">
          <a:xfrm>
            <a:off x="3976688" y="8839200"/>
            <a:ext cx="3041650" cy="465138"/>
          </a:xfrm>
          <a:prstGeom prst="rect">
            <a:avLst/>
          </a:prstGeom>
          <a:noFill/>
          <a:ln w="9525">
            <a:noFill/>
            <a:miter lim="800000"/>
            <a:headEnd/>
            <a:tailEnd/>
          </a:ln>
        </p:spPr>
        <p:txBody>
          <a:bodyPr lIns="93269" tIns="46635" rIns="93269" bIns="46635" anchor="b">
            <a:prstTxWarp prst="textNoShape">
              <a:avLst/>
            </a:prstTxWarp>
          </a:bodyPr>
          <a:lstStyle/>
          <a:p>
            <a:pPr algn="r" defTabSz="933450"/>
            <a:fld id="{3AAC392A-F97C-6145-A1CB-8D3EEB7CB4E2}" type="slidenum">
              <a:rPr lang="en-US" sz="1200"/>
              <a:pPr algn="r" defTabSz="933450"/>
              <a:t>77</a:t>
            </a:fld>
            <a:endParaRPr lang="en-US" sz="1200"/>
          </a:p>
        </p:txBody>
      </p:sp>
      <p:sp>
        <p:nvSpPr>
          <p:cNvPr id="209924" name="Rectangle 2"/>
          <p:cNvSpPr>
            <a:spLocks noRot="1" noChangeArrowheads="1" noTextEdit="1"/>
          </p:cNvSpPr>
          <p:nvPr>
            <p:ph type="sldImg"/>
          </p:nvPr>
        </p:nvSpPr>
        <p:spPr>
          <a:xfrm>
            <a:off x="1189038" y="701675"/>
            <a:ext cx="4645025" cy="3484563"/>
          </a:xfrm>
          <a:ln/>
        </p:spPr>
      </p:sp>
      <p:sp>
        <p:nvSpPr>
          <p:cNvPr id="209925" name="Rectangle 3"/>
          <p:cNvSpPr>
            <a:spLocks noGrp="1" noChangeArrowheads="1"/>
          </p:cNvSpPr>
          <p:nvPr>
            <p:ph type="body" idx="1"/>
          </p:nvPr>
        </p:nvSpPr>
        <p:spPr>
          <a:xfrm>
            <a:off x="936625" y="4418013"/>
            <a:ext cx="5146675" cy="4187825"/>
          </a:xfrm>
          <a:noFill/>
          <a:ln/>
        </p:spPr>
        <p:txBody>
          <a:bodyPr lIns="93269" tIns="46635" rIns="93269" bIns="46635"/>
          <a:lstStyle/>
          <a:p>
            <a:pPr eaLnBrk="1" hangingPunct="1"/>
            <a:endParaRPr 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0946" name="Rectangle 7"/>
          <p:cNvSpPr>
            <a:spLocks noGrp="1" noChangeArrowheads="1"/>
          </p:cNvSpPr>
          <p:nvPr>
            <p:ph type="sldNum" sz="quarter" idx="5"/>
          </p:nvPr>
        </p:nvSpPr>
        <p:spPr>
          <a:noFill/>
        </p:spPr>
        <p:txBody>
          <a:bodyPr/>
          <a:lstStyle/>
          <a:p>
            <a:fld id="{9054A2CB-4F59-AF40-83CC-2374FFCBE016}" type="slidenum">
              <a:rPr lang="en-US"/>
              <a:pPr/>
              <a:t>78</a:t>
            </a:fld>
            <a:endParaRPr lang="en-US"/>
          </a:p>
        </p:txBody>
      </p:sp>
      <p:sp>
        <p:nvSpPr>
          <p:cNvPr id="210947" name="Rectangle 7"/>
          <p:cNvSpPr txBox="1">
            <a:spLocks noGrp="1" noChangeArrowheads="1"/>
          </p:cNvSpPr>
          <p:nvPr/>
        </p:nvSpPr>
        <p:spPr bwMode="auto">
          <a:xfrm>
            <a:off x="3976688" y="8839200"/>
            <a:ext cx="3041650" cy="465138"/>
          </a:xfrm>
          <a:prstGeom prst="rect">
            <a:avLst/>
          </a:prstGeom>
          <a:noFill/>
          <a:ln w="9525">
            <a:noFill/>
            <a:miter lim="800000"/>
            <a:headEnd/>
            <a:tailEnd/>
          </a:ln>
        </p:spPr>
        <p:txBody>
          <a:bodyPr lIns="93269" tIns="46635" rIns="93269" bIns="46635" anchor="b">
            <a:prstTxWarp prst="textNoShape">
              <a:avLst/>
            </a:prstTxWarp>
          </a:bodyPr>
          <a:lstStyle/>
          <a:p>
            <a:pPr algn="r" defTabSz="933450"/>
            <a:fld id="{F6557EA4-DAC7-7042-93F1-8B4F8F5BB0EE}" type="slidenum">
              <a:rPr lang="en-US" sz="1200"/>
              <a:pPr algn="r" defTabSz="933450"/>
              <a:t>78</a:t>
            </a:fld>
            <a:endParaRPr lang="en-US" sz="1200"/>
          </a:p>
        </p:txBody>
      </p:sp>
      <p:sp>
        <p:nvSpPr>
          <p:cNvPr id="210948" name="Rectangle 2"/>
          <p:cNvSpPr>
            <a:spLocks noRot="1" noChangeArrowheads="1" noTextEdit="1"/>
          </p:cNvSpPr>
          <p:nvPr>
            <p:ph type="sldImg"/>
          </p:nvPr>
        </p:nvSpPr>
        <p:spPr>
          <a:xfrm>
            <a:off x="1189038" y="701675"/>
            <a:ext cx="4645025" cy="3484563"/>
          </a:xfrm>
          <a:ln/>
        </p:spPr>
      </p:sp>
      <p:sp>
        <p:nvSpPr>
          <p:cNvPr id="210949" name="Rectangle 3"/>
          <p:cNvSpPr>
            <a:spLocks noGrp="1" noChangeArrowheads="1"/>
          </p:cNvSpPr>
          <p:nvPr>
            <p:ph type="body" idx="1"/>
          </p:nvPr>
        </p:nvSpPr>
        <p:spPr>
          <a:xfrm>
            <a:off x="936625" y="4418013"/>
            <a:ext cx="5146675" cy="4187825"/>
          </a:xfrm>
          <a:noFill/>
          <a:ln/>
        </p:spPr>
        <p:txBody>
          <a:bodyPr lIns="93269" tIns="46635" rIns="93269" bIns="46635"/>
          <a:lstStyle/>
          <a:p>
            <a:pPr eaLnBrk="1" hangingPunct="1"/>
            <a:endParaRPr 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1970" name="Rectangle 7"/>
          <p:cNvSpPr>
            <a:spLocks noGrp="1" noChangeArrowheads="1"/>
          </p:cNvSpPr>
          <p:nvPr>
            <p:ph type="sldNum" sz="quarter" idx="5"/>
          </p:nvPr>
        </p:nvSpPr>
        <p:spPr>
          <a:noFill/>
        </p:spPr>
        <p:txBody>
          <a:bodyPr/>
          <a:lstStyle/>
          <a:p>
            <a:fld id="{BF906BDA-87C4-684C-8168-25E98E16FF41}" type="slidenum">
              <a:rPr lang="en-US"/>
              <a:pPr/>
              <a:t>79</a:t>
            </a:fld>
            <a:endParaRPr lang="en-US"/>
          </a:p>
        </p:txBody>
      </p:sp>
      <p:sp>
        <p:nvSpPr>
          <p:cNvPr id="211971" name="Rectangle 7"/>
          <p:cNvSpPr txBox="1">
            <a:spLocks noGrp="1" noChangeArrowheads="1"/>
          </p:cNvSpPr>
          <p:nvPr/>
        </p:nvSpPr>
        <p:spPr bwMode="auto">
          <a:xfrm>
            <a:off x="3976688" y="8839200"/>
            <a:ext cx="3041650" cy="465138"/>
          </a:xfrm>
          <a:prstGeom prst="rect">
            <a:avLst/>
          </a:prstGeom>
          <a:noFill/>
          <a:ln w="9525">
            <a:noFill/>
            <a:miter lim="800000"/>
            <a:headEnd/>
            <a:tailEnd/>
          </a:ln>
        </p:spPr>
        <p:txBody>
          <a:bodyPr lIns="93269" tIns="46635" rIns="93269" bIns="46635" anchor="b">
            <a:prstTxWarp prst="textNoShape">
              <a:avLst/>
            </a:prstTxWarp>
          </a:bodyPr>
          <a:lstStyle/>
          <a:p>
            <a:pPr algn="r" defTabSz="933450"/>
            <a:fld id="{125A81EF-BAC1-DB49-993A-D88413D5283C}" type="slidenum">
              <a:rPr lang="en-US" sz="1200"/>
              <a:pPr algn="r" defTabSz="933450"/>
              <a:t>79</a:t>
            </a:fld>
            <a:endParaRPr lang="en-US" sz="1200"/>
          </a:p>
        </p:txBody>
      </p:sp>
      <p:sp>
        <p:nvSpPr>
          <p:cNvPr id="211972" name="Rectangle 2"/>
          <p:cNvSpPr>
            <a:spLocks noRot="1" noChangeArrowheads="1" noTextEdit="1"/>
          </p:cNvSpPr>
          <p:nvPr>
            <p:ph type="sldImg"/>
          </p:nvPr>
        </p:nvSpPr>
        <p:spPr>
          <a:xfrm>
            <a:off x="1189038" y="701675"/>
            <a:ext cx="4645025" cy="3484563"/>
          </a:xfrm>
          <a:ln/>
        </p:spPr>
      </p:sp>
      <p:sp>
        <p:nvSpPr>
          <p:cNvPr id="211973" name="Rectangle 3"/>
          <p:cNvSpPr>
            <a:spLocks noGrp="1" noChangeArrowheads="1"/>
          </p:cNvSpPr>
          <p:nvPr>
            <p:ph type="body" idx="1"/>
          </p:nvPr>
        </p:nvSpPr>
        <p:spPr>
          <a:xfrm>
            <a:off x="936625" y="4418013"/>
            <a:ext cx="5146675" cy="4187825"/>
          </a:xfrm>
          <a:noFill/>
          <a:ln/>
        </p:spPr>
        <p:txBody>
          <a:bodyPr lIns="93269" tIns="46635" rIns="93269" bIns="46635"/>
          <a:lstStyle/>
          <a:p>
            <a:pPr eaLnBrk="1" hangingPunct="1"/>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9266" name="Rectangle 7"/>
          <p:cNvSpPr>
            <a:spLocks noGrp="1" noChangeArrowheads="1"/>
          </p:cNvSpPr>
          <p:nvPr>
            <p:ph type="sldNum" sz="quarter" idx="5"/>
          </p:nvPr>
        </p:nvSpPr>
        <p:spPr>
          <a:noFill/>
        </p:spPr>
        <p:txBody>
          <a:bodyPr/>
          <a:lstStyle/>
          <a:p>
            <a:fld id="{5F7ACB0D-9486-AC46-A1A1-4D972404DCCB}" type="slidenum">
              <a:rPr lang="en-US"/>
              <a:pPr/>
              <a:t>8</a:t>
            </a:fld>
            <a:endParaRPr lang="en-US"/>
          </a:p>
        </p:txBody>
      </p:sp>
      <p:sp>
        <p:nvSpPr>
          <p:cNvPr id="139267" name="Rectangle 2"/>
          <p:cNvSpPr>
            <a:spLocks noRot="1" noChangeArrowheads="1" noTextEdit="1"/>
          </p:cNvSpPr>
          <p:nvPr>
            <p:ph type="sldImg"/>
          </p:nvPr>
        </p:nvSpPr>
        <p:spPr>
          <a:xfrm>
            <a:off x="1185863" y="700088"/>
            <a:ext cx="4649787" cy="3486150"/>
          </a:xfrm>
          <a:ln/>
        </p:spPr>
      </p:sp>
      <p:sp>
        <p:nvSpPr>
          <p:cNvPr id="139268" name="Rectangle 3"/>
          <p:cNvSpPr>
            <a:spLocks noGrp="1" noChangeArrowheads="1"/>
          </p:cNvSpPr>
          <p:nvPr>
            <p:ph type="body" idx="1"/>
          </p:nvPr>
        </p:nvSpPr>
        <p:spPr>
          <a:xfrm>
            <a:off x="936625" y="4419600"/>
            <a:ext cx="5146675" cy="4187825"/>
          </a:xfrm>
          <a:noFill/>
          <a:ln/>
        </p:spPr>
        <p:txBody>
          <a:bodyPr/>
          <a:lstStyle/>
          <a:p>
            <a:endParaRPr 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2994" name="Rectangle 7"/>
          <p:cNvSpPr>
            <a:spLocks noGrp="1" noChangeArrowheads="1"/>
          </p:cNvSpPr>
          <p:nvPr>
            <p:ph type="sldNum" sz="quarter" idx="5"/>
          </p:nvPr>
        </p:nvSpPr>
        <p:spPr>
          <a:noFill/>
        </p:spPr>
        <p:txBody>
          <a:bodyPr/>
          <a:lstStyle/>
          <a:p>
            <a:fld id="{6DE197D4-D04F-B645-A4B1-4DFE816902B7}" type="slidenum">
              <a:rPr lang="en-US"/>
              <a:pPr/>
              <a:t>80</a:t>
            </a:fld>
            <a:endParaRPr lang="en-US"/>
          </a:p>
        </p:txBody>
      </p:sp>
      <p:sp>
        <p:nvSpPr>
          <p:cNvPr id="212995" name="Rectangle 7"/>
          <p:cNvSpPr txBox="1">
            <a:spLocks noGrp="1" noChangeArrowheads="1"/>
          </p:cNvSpPr>
          <p:nvPr/>
        </p:nvSpPr>
        <p:spPr bwMode="auto">
          <a:xfrm>
            <a:off x="3976688" y="8839200"/>
            <a:ext cx="3041650" cy="465138"/>
          </a:xfrm>
          <a:prstGeom prst="rect">
            <a:avLst/>
          </a:prstGeom>
          <a:noFill/>
          <a:ln w="9525">
            <a:noFill/>
            <a:miter lim="800000"/>
            <a:headEnd/>
            <a:tailEnd/>
          </a:ln>
        </p:spPr>
        <p:txBody>
          <a:bodyPr lIns="93269" tIns="46635" rIns="93269" bIns="46635" anchor="b">
            <a:prstTxWarp prst="textNoShape">
              <a:avLst/>
            </a:prstTxWarp>
          </a:bodyPr>
          <a:lstStyle/>
          <a:p>
            <a:pPr algn="r" defTabSz="933450"/>
            <a:fld id="{4ED1AECD-61A2-3F43-A881-27F00692B0AE}" type="slidenum">
              <a:rPr lang="en-US" sz="1200"/>
              <a:pPr algn="r" defTabSz="933450"/>
              <a:t>80</a:t>
            </a:fld>
            <a:endParaRPr lang="en-US" sz="1200"/>
          </a:p>
        </p:txBody>
      </p:sp>
      <p:sp>
        <p:nvSpPr>
          <p:cNvPr id="212996" name="Rectangle 2"/>
          <p:cNvSpPr>
            <a:spLocks noRot="1" noChangeArrowheads="1" noTextEdit="1"/>
          </p:cNvSpPr>
          <p:nvPr>
            <p:ph type="sldImg"/>
          </p:nvPr>
        </p:nvSpPr>
        <p:spPr>
          <a:xfrm>
            <a:off x="1189038" y="701675"/>
            <a:ext cx="4645025" cy="3484563"/>
          </a:xfrm>
          <a:ln/>
        </p:spPr>
      </p:sp>
      <p:sp>
        <p:nvSpPr>
          <p:cNvPr id="212997" name="Rectangle 3"/>
          <p:cNvSpPr>
            <a:spLocks noGrp="1" noChangeArrowheads="1"/>
          </p:cNvSpPr>
          <p:nvPr>
            <p:ph type="body" idx="1"/>
          </p:nvPr>
        </p:nvSpPr>
        <p:spPr>
          <a:xfrm>
            <a:off x="936625" y="4418013"/>
            <a:ext cx="5146675" cy="4187825"/>
          </a:xfrm>
          <a:noFill/>
          <a:ln/>
        </p:spPr>
        <p:txBody>
          <a:bodyPr lIns="93269" tIns="46635" rIns="93269" bIns="46635"/>
          <a:lstStyle/>
          <a:p>
            <a:pPr eaLnBrk="1" hangingPunct="1"/>
            <a:endParaRPr 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4018" name="Rectangle 7"/>
          <p:cNvSpPr>
            <a:spLocks noGrp="1" noChangeArrowheads="1"/>
          </p:cNvSpPr>
          <p:nvPr>
            <p:ph type="sldNum" sz="quarter" idx="5"/>
          </p:nvPr>
        </p:nvSpPr>
        <p:spPr>
          <a:noFill/>
        </p:spPr>
        <p:txBody>
          <a:bodyPr/>
          <a:lstStyle/>
          <a:p>
            <a:fld id="{24EF19E4-AA32-6C47-A4BF-8BB296E3FD77}" type="slidenum">
              <a:rPr lang="en-US"/>
              <a:pPr/>
              <a:t>81</a:t>
            </a:fld>
            <a:endParaRPr lang="en-US"/>
          </a:p>
        </p:txBody>
      </p:sp>
      <p:sp>
        <p:nvSpPr>
          <p:cNvPr id="214019" name="Rectangle 7"/>
          <p:cNvSpPr txBox="1">
            <a:spLocks noGrp="1" noChangeArrowheads="1"/>
          </p:cNvSpPr>
          <p:nvPr/>
        </p:nvSpPr>
        <p:spPr bwMode="auto">
          <a:xfrm>
            <a:off x="3976688" y="8839200"/>
            <a:ext cx="3041650" cy="465138"/>
          </a:xfrm>
          <a:prstGeom prst="rect">
            <a:avLst/>
          </a:prstGeom>
          <a:noFill/>
          <a:ln w="9525">
            <a:noFill/>
            <a:miter lim="800000"/>
            <a:headEnd/>
            <a:tailEnd/>
          </a:ln>
        </p:spPr>
        <p:txBody>
          <a:bodyPr lIns="93269" tIns="46635" rIns="93269" bIns="46635" anchor="b">
            <a:prstTxWarp prst="textNoShape">
              <a:avLst/>
            </a:prstTxWarp>
          </a:bodyPr>
          <a:lstStyle/>
          <a:p>
            <a:pPr algn="r" defTabSz="933450"/>
            <a:fld id="{D0A9261C-EE39-2840-AD21-4B639F1214D7}" type="slidenum">
              <a:rPr lang="en-US" sz="1200"/>
              <a:pPr algn="r" defTabSz="933450"/>
              <a:t>81</a:t>
            </a:fld>
            <a:endParaRPr lang="en-US" sz="1200"/>
          </a:p>
        </p:txBody>
      </p:sp>
      <p:sp>
        <p:nvSpPr>
          <p:cNvPr id="214020" name="Rectangle 2"/>
          <p:cNvSpPr>
            <a:spLocks noRot="1" noChangeArrowheads="1" noTextEdit="1"/>
          </p:cNvSpPr>
          <p:nvPr>
            <p:ph type="sldImg"/>
          </p:nvPr>
        </p:nvSpPr>
        <p:spPr>
          <a:xfrm>
            <a:off x="1189038" y="701675"/>
            <a:ext cx="4645025" cy="3484563"/>
          </a:xfrm>
          <a:ln/>
        </p:spPr>
      </p:sp>
      <p:sp>
        <p:nvSpPr>
          <p:cNvPr id="214021" name="Rectangle 3"/>
          <p:cNvSpPr>
            <a:spLocks noGrp="1" noChangeArrowheads="1"/>
          </p:cNvSpPr>
          <p:nvPr>
            <p:ph type="body" idx="1"/>
          </p:nvPr>
        </p:nvSpPr>
        <p:spPr>
          <a:xfrm>
            <a:off x="936625" y="4418013"/>
            <a:ext cx="5146675" cy="4187825"/>
          </a:xfrm>
          <a:noFill/>
          <a:ln/>
        </p:spPr>
        <p:txBody>
          <a:bodyPr lIns="93269" tIns="46635" rIns="93269" bIns="46635"/>
          <a:lstStyle/>
          <a:p>
            <a:pPr eaLnBrk="1" hangingPunct="1"/>
            <a:endParaRPr 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42" name="Rectangle 7"/>
          <p:cNvSpPr>
            <a:spLocks noGrp="1" noChangeArrowheads="1"/>
          </p:cNvSpPr>
          <p:nvPr>
            <p:ph type="sldNum" sz="quarter" idx="5"/>
          </p:nvPr>
        </p:nvSpPr>
        <p:spPr>
          <a:noFill/>
        </p:spPr>
        <p:txBody>
          <a:bodyPr/>
          <a:lstStyle/>
          <a:p>
            <a:fld id="{17FF418C-A924-2645-B3D7-23E3EF59BEA9}" type="slidenum">
              <a:rPr lang="en-US"/>
              <a:pPr/>
              <a:t>82</a:t>
            </a:fld>
            <a:endParaRPr lang="en-US"/>
          </a:p>
        </p:txBody>
      </p:sp>
      <p:sp>
        <p:nvSpPr>
          <p:cNvPr id="215043" name="Rectangle 7"/>
          <p:cNvSpPr txBox="1">
            <a:spLocks noGrp="1" noChangeArrowheads="1"/>
          </p:cNvSpPr>
          <p:nvPr/>
        </p:nvSpPr>
        <p:spPr bwMode="auto">
          <a:xfrm>
            <a:off x="3976688" y="8839200"/>
            <a:ext cx="3041650" cy="465138"/>
          </a:xfrm>
          <a:prstGeom prst="rect">
            <a:avLst/>
          </a:prstGeom>
          <a:noFill/>
          <a:ln w="9525">
            <a:noFill/>
            <a:miter lim="800000"/>
            <a:headEnd/>
            <a:tailEnd/>
          </a:ln>
        </p:spPr>
        <p:txBody>
          <a:bodyPr lIns="93269" tIns="46635" rIns="93269" bIns="46635" anchor="b">
            <a:prstTxWarp prst="textNoShape">
              <a:avLst/>
            </a:prstTxWarp>
          </a:bodyPr>
          <a:lstStyle/>
          <a:p>
            <a:pPr algn="r" defTabSz="933450"/>
            <a:fld id="{F250D29B-B462-9141-BEDE-EF8E6EBAE310}" type="slidenum">
              <a:rPr lang="en-US" sz="1200"/>
              <a:pPr algn="r" defTabSz="933450"/>
              <a:t>82</a:t>
            </a:fld>
            <a:endParaRPr lang="en-US" sz="1200"/>
          </a:p>
        </p:txBody>
      </p:sp>
      <p:sp>
        <p:nvSpPr>
          <p:cNvPr id="215044" name="Rectangle 2"/>
          <p:cNvSpPr>
            <a:spLocks noRot="1" noChangeArrowheads="1" noTextEdit="1"/>
          </p:cNvSpPr>
          <p:nvPr>
            <p:ph type="sldImg"/>
          </p:nvPr>
        </p:nvSpPr>
        <p:spPr>
          <a:xfrm>
            <a:off x="1189038" y="701675"/>
            <a:ext cx="4645025" cy="3484563"/>
          </a:xfrm>
          <a:ln/>
        </p:spPr>
      </p:sp>
      <p:sp>
        <p:nvSpPr>
          <p:cNvPr id="215045" name="Rectangle 3"/>
          <p:cNvSpPr>
            <a:spLocks noGrp="1" noChangeArrowheads="1"/>
          </p:cNvSpPr>
          <p:nvPr>
            <p:ph type="body" idx="1"/>
          </p:nvPr>
        </p:nvSpPr>
        <p:spPr>
          <a:xfrm>
            <a:off x="936625" y="4418013"/>
            <a:ext cx="5146675" cy="4187825"/>
          </a:xfrm>
          <a:noFill/>
          <a:ln/>
        </p:spPr>
        <p:txBody>
          <a:bodyPr lIns="93269" tIns="46635" rIns="93269" bIns="46635"/>
          <a:lstStyle/>
          <a:p>
            <a:pPr eaLnBrk="1" hangingPunct="1"/>
            <a:endParaRPr 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6066" name="Rectangle 7"/>
          <p:cNvSpPr>
            <a:spLocks noGrp="1" noChangeArrowheads="1"/>
          </p:cNvSpPr>
          <p:nvPr>
            <p:ph type="sldNum" sz="quarter" idx="5"/>
          </p:nvPr>
        </p:nvSpPr>
        <p:spPr>
          <a:noFill/>
        </p:spPr>
        <p:txBody>
          <a:bodyPr/>
          <a:lstStyle/>
          <a:p>
            <a:fld id="{8EB91DCA-ED32-3D4A-AC21-F9389C6DA8FF}" type="slidenum">
              <a:rPr lang="en-US"/>
              <a:pPr/>
              <a:t>83</a:t>
            </a:fld>
            <a:endParaRPr lang="en-US"/>
          </a:p>
        </p:txBody>
      </p:sp>
      <p:sp>
        <p:nvSpPr>
          <p:cNvPr id="216067" name="Rectangle 7"/>
          <p:cNvSpPr txBox="1">
            <a:spLocks noGrp="1" noChangeArrowheads="1"/>
          </p:cNvSpPr>
          <p:nvPr/>
        </p:nvSpPr>
        <p:spPr bwMode="auto">
          <a:xfrm>
            <a:off x="3976688" y="8839200"/>
            <a:ext cx="3041650" cy="465138"/>
          </a:xfrm>
          <a:prstGeom prst="rect">
            <a:avLst/>
          </a:prstGeom>
          <a:noFill/>
          <a:ln w="9525">
            <a:noFill/>
            <a:miter lim="800000"/>
            <a:headEnd/>
            <a:tailEnd/>
          </a:ln>
        </p:spPr>
        <p:txBody>
          <a:bodyPr lIns="93269" tIns="46635" rIns="93269" bIns="46635" anchor="b">
            <a:prstTxWarp prst="textNoShape">
              <a:avLst/>
            </a:prstTxWarp>
          </a:bodyPr>
          <a:lstStyle/>
          <a:p>
            <a:pPr algn="r" defTabSz="933450"/>
            <a:fld id="{BECCC06B-E25C-CC43-AE1E-3A73C7E5DAB7}" type="slidenum">
              <a:rPr lang="en-US" sz="1200"/>
              <a:pPr algn="r" defTabSz="933450"/>
              <a:t>83</a:t>
            </a:fld>
            <a:endParaRPr lang="en-US" sz="1200"/>
          </a:p>
        </p:txBody>
      </p:sp>
      <p:sp>
        <p:nvSpPr>
          <p:cNvPr id="216068" name="Rectangle 2"/>
          <p:cNvSpPr>
            <a:spLocks noRot="1" noChangeArrowheads="1" noTextEdit="1"/>
          </p:cNvSpPr>
          <p:nvPr>
            <p:ph type="sldImg"/>
          </p:nvPr>
        </p:nvSpPr>
        <p:spPr>
          <a:xfrm>
            <a:off x="1189038" y="701675"/>
            <a:ext cx="4645025" cy="3484563"/>
          </a:xfrm>
          <a:ln/>
        </p:spPr>
      </p:sp>
      <p:sp>
        <p:nvSpPr>
          <p:cNvPr id="216069" name="Rectangle 3"/>
          <p:cNvSpPr>
            <a:spLocks noGrp="1" noChangeArrowheads="1"/>
          </p:cNvSpPr>
          <p:nvPr>
            <p:ph type="body" idx="1"/>
          </p:nvPr>
        </p:nvSpPr>
        <p:spPr>
          <a:xfrm>
            <a:off x="936625" y="4418013"/>
            <a:ext cx="5146675" cy="4187825"/>
          </a:xfrm>
          <a:noFill/>
          <a:ln/>
        </p:spPr>
        <p:txBody>
          <a:bodyPr lIns="93269" tIns="46635" rIns="93269" bIns="46635"/>
          <a:lstStyle/>
          <a:p>
            <a:pPr eaLnBrk="1" hangingPunct="1"/>
            <a:endParaRPr 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7090" name="Rectangle 7"/>
          <p:cNvSpPr>
            <a:spLocks noGrp="1" noChangeArrowheads="1"/>
          </p:cNvSpPr>
          <p:nvPr>
            <p:ph type="sldNum" sz="quarter" idx="5"/>
          </p:nvPr>
        </p:nvSpPr>
        <p:spPr>
          <a:noFill/>
        </p:spPr>
        <p:txBody>
          <a:bodyPr/>
          <a:lstStyle/>
          <a:p>
            <a:fld id="{610490E0-0F4E-F941-A9C6-CE71F1C751C6}" type="slidenum">
              <a:rPr lang="en-US"/>
              <a:pPr/>
              <a:t>84</a:t>
            </a:fld>
            <a:endParaRPr lang="en-US"/>
          </a:p>
        </p:txBody>
      </p:sp>
      <p:sp>
        <p:nvSpPr>
          <p:cNvPr id="217091" name="Rectangle 7"/>
          <p:cNvSpPr txBox="1">
            <a:spLocks noGrp="1" noChangeArrowheads="1"/>
          </p:cNvSpPr>
          <p:nvPr/>
        </p:nvSpPr>
        <p:spPr bwMode="auto">
          <a:xfrm>
            <a:off x="3976688" y="8839200"/>
            <a:ext cx="3041650" cy="465138"/>
          </a:xfrm>
          <a:prstGeom prst="rect">
            <a:avLst/>
          </a:prstGeom>
          <a:noFill/>
          <a:ln w="9525">
            <a:noFill/>
            <a:miter lim="800000"/>
            <a:headEnd/>
            <a:tailEnd/>
          </a:ln>
        </p:spPr>
        <p:txBody>
          <a:bodyPr lIns="93269" tIns="46635" rIns="93269" bIns="46635" anchor="b">
            <a:prstTxWarp prst="textNoShape">
              <a:avLst/>
            </a:prstTxWarp>
          </a:bodyPr>
          <a:lstStyle/>
          <a:p>
            <a:pPr algn="r" defTabSz="933450"/>
            <a:fld id="{BB270C97-EDAD-054B-86A6-4292A8800A2A}" type="slidenum">
              <a:rPr lang="en-US" sz="1200"/>
              <a:pPr algn="r" defTabSz="933450"/>
              <a:t>84</a:t>
            </a:fld>
            <a:endParaRPr lang="en-US" sz="1200"/>
          </a:p>
        </p:txBody>
      </p:sp>
      <p:sp>
        <p:nvSpPr>
          <p:cNvPr id="217092" name="Rectangle 2"/>
          <p:cNvSpPr>
            <a:spLocks noRot="1" noChangeArrowheads="1" noTextEdit="1"/>
          </p:cNvSpPr>
          <p:nvPr>
            <p:ph type="sldImg"/>
          </p:nvPr>
        </p:nvSpPr>
        <p:spPr>
          <a:xfrm>
            <a:off x="1189038" y="701675"/>
            <a:ext cx="4645025" cy="3484563"/>
          </a:xfrm>
          <a:ln/>
        </p:spPr>
      </p:sp>
      <p:sp>
        <p:nvSpPr>
          <p:cNvPr id="217093" name="Rectangle 3"/>
          <p:cNvSpPr>
            <a:spLocks noGrp="1" noChangeArrowheads="1"/>
          </p:cNvSpPr>
          <p:nvPr>
            <p:ph type="body" idx="1"/>
          </p:nvPr>
        </p:nvSpPr>
        <p:spPr>
          <a:xfrm>
            <a:off x="936625" y="4418013"/>
            <a:ext cx="5146675" cy="4187825"/>
          </a:xfrm>
          <a:noFill/>
          <a:ln/>
        </p:spPr>
        <p:txBody>
          <a:bodyPr lIns="93269" tIns="46635" rIns="93269" bIns="46635"/>
          <a:lstStyle/>
          <a:p>
            <a:pPr eaLnBrk="1" hangingPunct="1"/>
            <a:endParaRPr 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8114" name="Rectangle 7"/>
          <p:cNvSpPr>
            <a:spLocks noGrp="1" noChangeArrowheads="1"/>
          </p:cNvSpPr>
          <p:nvPr>
            <p:ph type="sldNum" sz="quarter" idx="5"/>
          </p:nvPr>
        </p:nvSpPr>
        <p:spPr>
          <a:noFill/>
        </p:spPr>
        <p:txBody>
          <a:bodyPr/>
          <a:lstStyle/>
          <a:p>
            <a:fld id="{46D05A82-AA19-1445-8F78-DBD712950C12}" type="slidenum">
              <a:rPr lang="en-US"/>
              <a:pPr/>
              <a:t>85</a:t>
            </a:fld>
            <a:endParaRPr lang="en-US"/>
          </a:p>
        </p:txBody>
      </p:sp>
      <p:sp>
        <p:nvSpPr>
          <p:cNvPr id="218115" name="Rectangle 7"/>
          <p:cNvSpPr txBox="1">
            <a:spLocks noGrp="1" noChangeArrowheads="1"/>
          </p:cNvSpPr>
          <p:nvPr/>
        </p:nvSpPr>
        <p:spPr bwMode="auto">
          <a:xfrm>
            <a:off x="3976688" y="8839200"/>
            <a:ext cx="3041650" cy="465138"/>
          </a:xfrm>
          <a:prstGeom prst="rect">
            <a:avLst/>
          </a:prstGeom>
          <a:noFill/>
          <a:ln w="9525">
            <a:noFill/>
            <a:miter lim="800000"/>
            <a:headEnd/>
            <a:tailEnd/>
          </a:ln>
        </p:spPr>
        <p:txBody>
          <a:bodyPr lIns="93269" tIns="46635" rIns="93269" bIns="46635" anchor="b">
            <a:prstTxWarp prst="textNoShape">
              <a:avLst/>
            </a:prstTxWarp>
          </a:bodyPr>
          <a:lstStyle/>
          <a:p>
            <a:pPr algn="r" defTabSz="933450"/>
            <a:fld id="{9029F032-9837-1348-B54C-C8C76040DA2F}" type="slidenum">
              <a:rPr lang="en-US" sz="1200"/>
              <a:pPr algn="r" defTabSz="933450"/>
              <a:t>85</a:t>
            </a:fld>
            <a:endParaRPr lang="en-US" sz="1200"/>
          </a:p>
        </p:txBody>
      </p:sp>
      <p:sp>
        <p:nvSpPr>
          <p:cNvPr id="218116" name="Rectangle 2"/>
          <p:cNvSpPr>
            <a:spLocks noRot="1" noChangeArrowheads="1" noTextEdit="1"/>
          </p:cNvSpPr>
          <p:nvPr>
            <p:ph type="sldImg"/>
          </p:nvPr>
        </p:nvSpPr>
        <p:spPr>
          <a:xfrm>
            <a:off x="1189038" y="701675"/>
            <a:ext cx="4645025" cy="3484563"/>
          </a:xfrm>
          <a:ln/>
        </p:spPr>
      </p:sp>
      <p:sp>
        <p:nvSpPr>
          <p:cNvPr id="218117" name="Rectangle 3"/>
          <p:cNvSpPr>
            <a:spLocks noGrp="1" noChangeArrowheads="1"/>
          </p:cNvSpPr>
          <p:nvPr>
            <p:ph type="body" idx="1"/>
          </p:nvPr>
        </p:nvSpPr>
        <p:spPr>
          <a:xfrm>
            <a:off x="936625" y="4418013"/>
            <a:ext cx="5146675" cy="4187825"/>
          </a:xfrm>
          <a:noFill/>
          <a:ln/>
        </p:spPr>
        <p:txBody>
          <a:bodyPr lIns="93269" tIns="46635" rIns="93269" bIns="46635"/>
          <a:lstStyle/>
          <a:p>
            <a:pPr eaLnBrk="1" hangingPunct="1"/>
            <a:endParaRPr 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9138" name="Rectangle 7"/>
          <p:cNvSpPr>
            <a:spLocks noGrp="1" noChangeArrowheads="1"/>
          </p:cNvSpPr>
          <p:nvPr>
            <p:ph type="sldNum" sz="quarter" idx="5"/>
          </p:nvPr>
        </p:nvSpPr>
        <p:spPr>
          <a:noFill/>
        </p:spPr>
        <p:txBody>
          <a:bodyPr/>
          <a:lstStyle/>
          <a:p>
            <a:fld id="{D4B275B7-19BE-6E41-B65C-FBEEE75D32EE}" type="slidenum">
              <a:rPr lang="en-US"/>
              <a:pPr/>
              <a:t>86</a:t>
            </a:fld>
            <a:endParaRPr lang="en-US"/>
          </a:p>
        </p:txBody>
      </p:sp>
      <p:sp>
        <p:nvSpPr>
          <p:cNvPr id="219139" name="Rectangle 7"/>
          <p:cNvSpPr txBox="1">
            <a:spLocks noGrp="1" noChangeArrowheads="1"/>
          </p:cNvSpPr>
          <p:nvPr/>
        </p:nvSpPr>
        <p:spPr bwMode="auto">
          <a:xfrm>
            <a:off x="3976688" y="8839200"/>
            <a:ext cx="3041650" cy="465138"/>
          </a:xfrm>
          <a:prstGeom prst="rect">
            <a:avLst/>
          </a:prstGeom>
          <a:noFill/>
          <a:ln w="9525">
            <a:noFill/>
            <a:miter lim="800000"/>
            <a:headEnd/>
            <a:tailEnd/>
          </a:ln>
        </p:spPr>
        <p:txBody>
          <a:bodyPr lIns="93269" tIns="46635" rIns="93269" bIns="46635" anchor="b">
            <a:prstTxWarp prst="textNoShape">
              <a:avLst/>
            </a:prstTxWarp>
          </a:bodyPr>
          <a:lstStyle/>
          <a:p>
            <a:pPr algn="r" defTabSz="933450"/>
            <a:fld id="{1F608C47-3345-3E44-8574-F6C6DA774D36}" type="slidenum">
              <a:rPr lang="en-US" sz="1200"/>
              <a:pPr algn="r" defTabSz="933450"/>
              <a:t>86</a:t>
            </a:fld>
            <a:endParaRPr lang="en-US" sz="1200"/>
          </a:p>
        </p:txBody>
      </p:sp>
      <p:sp>
        <p:nvSpPr>
          <p:cNvPr id="219140" name="Rectangle 2"/>
          <p:cNvSpPr>
            <a:spLocks noRot="1" noChangeArrowheads="1" noTextEdit="1"/>
          </p:cNvSpPr>
          <p:nvPr>
            <p:ph type="sldImg"/>
          </p:nvPr>
        </p:nvSpPr>
        <p:spPr>
          <a:xfrm>
            <a:off x="1189038" y="701675"/>
            <a:ext cx="4645025" cy="3484563"/>
          </a:xfrm>
          <a:ln/>
        </p:spPr>
      </p:sp>
      <p:sp>
        <p:nvSpPr>
          <p:cNvPr id="219141" name="Rectangle 3"/>
          <p:cNvSpPr>
            <a:spLocks noGrp="1" noChangeArrowheads="1"/>
          </p:cNvSpPr>
          <p:nvPr>
            <p:ph type="body" idx="1"/>
          </p:nvPr>
        </p:nvSpPr>
        <p:spPr>
          <a:xfrm>
            <a:off x="936625" y="4418013"/>
            <a:ext cx="5146675" cy="4187825"/>
          </a:xfrm>
          <a:noFill/>
          <a:ln/>
        </p:spPr>
        <p:txBody>
          <a:bodyPr lIns="93269" tIns="46635" rIns="93269" bIns="46635"/>
          <a:lstStyle/>
          <a:p>
            <a:pPr eaLnBrk="1" hangingPunct="1"/>
            <a:endParaRPr 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0162" name="Rectangle 7"/>
          <p:cNvSpPr>
            <a:spLocks noGrp="1" noChangeArrowheads="1"/>
          </p:cNvSpPr>
          <p:nvPr>
            <p:ph type="sldNum" sz="quarter" idx="5"/>
          </p:nvPr>
        </p:nvSpPr>
        <p:spPr>
          <a:noFill/>
        </p:spPr>
        <p:txBody>
          <a:bodyPr/>
          <a:lstStyle/>
          <a:p>
            <a:fld id="{258C83A6-EF4D-2145-ABF4-DEAD66385B27}" type="slidenum">
              <a:rPr lang="en-US"/>
              <a:pPr/>
              <a:t>87</a:t>
            </a:fld>
            <a:endParaRPr lang="en-US"/>
          </a:p>
        </p:txBody>
      </p:sp>
      <p:sp>
        <p:nvSpPr>
          <p:cNvPr id="220163" name="Rectangle 7"/>
          <p:cNvSpPr txBox="1">
            <a:spLocks noGrp="1" noChangeArrowheads="1"/>
          </p:cNvSpPr>
          <p:nvPr/>
        </p:nvSpPr>
        <p:spPr bwMode="auto">
          <a:xfrm>
            <a:off x="3976688" y="8839200"/>
            <a:ext cx="3041650" cy="465138"/>
          </a:xfrm>
          <a:prstGeom prst="rect">
            <a:avLst/>
          </a:prstGeom>
          <a:noFill/>
          <a:ln w="9525">
            <a:noFill/>
            <a:miter lim="800000"/>
            <a:headEnd/>
            <a:tailEnd/>
          </a:ln>
        </p:spPr>
        <p:txBody>
          <a:bodyPr lIns="93269" tIns="46635" rIns="93269" bIns="46635" anchor="b">
            <a:prstTxWarp prst="textNoShape">
              <a:avLst/>
            </a:prstTxWarp>
          </a:bodyPr>
          <a:lstStyle/>
          <a:p>
            <a:pPr algn="r" defTabSz="933450"/>
            <a:fld id="{63DBD8F1-A6A1-F144-8989-662FC72F179D}" type="slidenum">
              <a:rPr lang="en-US" sz="1200"/>
              <a:pPr algn="r" defTabSz="933450"/>
              <a:t>87</a:t>
            </a:fld>
            <a:endParaRPr lang="en-US" sz="1200"/>
          </a:p>
        </p:txBody>
      </p:sp>
      <p:sp>
        <p:nvSpPr>
          <p:cNvPr id="220164" name="Rectangle 2"/>
          <p:cNvSpPr>
            <a:spLocks noRot="1" noChangeArrowheads="1" noTextEdit="1"/>
          </p:cNvSpPr>
          <p:nvPr>
            <p:ph type="sldImg"/>
          </p:nvPr>
        </p:nvSpPr>
        <p:spPr>
          <a:xfrm>
            <a:off x="1189038" y="701675"/>
            <a:ext cx="4645025" cy="3484563"/>
          </a:xfrm>
          <a:ln/>
        </p:spPr>
      </p:sp>
      <p:sp>
        <p:nvSpPr>
          <p:cNvPr id="220165" name="Rectangle 3"/>
          <p:cNvSpPr>
            <a:spLocks noGrp="1" noChangeArrowheads="1"/>
          </p:cNvSpPr>
          <p:nvPr>
            <p:ph type="body" idx="1"/>
          </p:nvPr>
        </p:nvSpPr>
        <p:spPr>
          <a:xfrm>
            <a:off x="1092200" y="4576763"/>
            <a:ext cx="4835525" cy="4111625"/>
          </a:xfrm>
          <a:noFill/>
          <a:ln/>
        </p:spPr>
        <p:txBody>
          <a:bodyPr lIns="93269" tIns="46635" rIns="93269" bIns="46635"/>
          <a:lstStyle/>
          <a:p>
            <a:pPr eaLnBrk="1" hangingPunct="1"/>
            <a:endParaRPr lang="en-US"/>
          </a:p>
        </p:txBody>
      </p:sp>
    </p:spTree>
  </p:cSld>
  <p:clrMapOvr>
    <a:masterClrMapping/>
  </p:clrMapOvr>
</p:notes>
</file>

<file path=ppt/notesSlides/notesSlide8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1186" name="Rectangle 7"/>
          <p:cNvSpPr>
            <a:spLocks noGrp="1" noChangeArrowheads="1"/>
          </p:cNvSpPr>
          <p:nvPr>
            <p:ph type="sldNum" sz="quarter" idx="5"/>
          </p:nvPr>
        </p:nvSpPr>
        <p:spPr>
          <a:noFill/>
        </p:spPr>
        <p:txBody>
          <a:bodyPr/>
          <a:lstStyle/>
          <a:p>
            <a:fld id="{23DFFEAB-FEA2-BB4D-BD85-779F9F89C931}" type="slidenum">
              <a:rPr lang="en-US"/>
              <a:pPr/>
              <a:t>88</a:t>
            </a:fld>
            <a:endParaRPr lang="en-US"/>
          </a:p>
        </p:txBody>
      </p:sp>
      <p:sp>
        <p:nvSpPr>
          <p:cNvPr id="221187" name="Rectangle 7"/>
          <p:cNvSpPr txBox="1">
            <a:spLocks noGrp="1" noChangeArrowheads="1"/>
          </p:cNvSpPr>
          <p:nvPr/>
        </p:nvSpPr>
        <p:spPr bwMode="auto">
          <a:xfrm>
            <a:off x="3976688" y="8839200"/>
            <a:ext cx="3041650" cy="465138"/>
          </a:xfrm>
          <a:prstGeom prst="rect">
            <a:avLst/>
          </a:prstGeom>
          <a:noFill/>
          <a:ln w="9525">
            <a:noFill/>
            <a:miter lim="800000"/>
            <a:headEnd/>
            <a:tailEnd/>
          </a:ln>
        </p:spPr>
        <p:txBody>
          <a:bodyPr lIns="93269" tIns="46635" rIns="93269" bIns="46635" anchor="b">
            <a:prstTxWarp prst="textNoShape">
              <a:avLst/>
            </a:prstTxWarp>
          </a:bodyPr>
          <a:lstStyle/>
          <a:p>
            <a:pPr algn="r" defTabSz="933450"/>
            <a:fld id="{18823FDF-6F42-F048-9590-C361870DB19F}" type="slidenum">
              <a:rPr lang="en-US" sz="1200"/>
              <a:pPr algn="r" defTabSz="933450"/>
              <a:t>88</a:t>
            </a:fld>
            <a:endParaRPr lang="en-US" sz="1200"/>
          </a:p>
        </p:txBody>
      </p:sp>
      <p:sp>
        <p:nvSpPr>
          <p:cNvPr id="221188" name="Rectangle 2"/>
          <p:cNvSpPr>
            <a:spLocks noRot="1" noChangeArrowheads="1" noTextEdit="1"/>
          </p:cNvSpPr>
          <p:nvPr>
            <p:ph type="sldImg"/>
          </p:nvPr>
        </p:nvSpPr>
        <p:spPr>
          <a:xfrm>
            <a:off x="1189038" y="701675"/>
            <a:ext cx="4645025" cy="3484563"/>
          </a:xfrm>
          <a:ln/>
        </p:spPr>
      </p:sp>
      <p:sp>
        <p:nvSpPr>
          <p:cNvPr id="221189" name="Rectangle 3"/>
          <p:cNvSpPr>
            <a:spLocks noGrp="1" noChangeArrowheads="1"/>
          </p:cNvSpPr>
          <p:nvPr>
            <p:ph type="body" idx="1"/>
          </p:nvPr>
        </p:nvSpPr>
        <p:spPr>
          <a:xfrm>
            <a:off x="1092200" y="4576763"/>
            <a:ext cx="4835525" cy="4111625"/>
          </a:xfrm>
          <a:noFill/>
          <a:ln/>
        </p:spPr>
        <p:txBody>
          <a:bodyPr lIns="93269" tIns="46635" rIns="93269" bIns="46635"/>
          <a:lstStyle/>
          <a:p>
            <a:pPr eaLnBrk="1" hangingPunct="1"/>
            <a:endParaRPr lang="en-US"/>
          </a:p>
        </p:txBody>
      </p:sp>
    </p:spTree>
  </p:cSld>
  <p:clrMapOvr>
    <a:masterClrMapping/>
  </p:clrMapOvr>
</p:notes>
</file>

<file path=ppt/notesSlides/notesSlide8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2210" name="Rectangle 7"/>
          <p:cNvSpPr>
            <a:spLocks noGrp="1" noChangeArrowheads="1"/>
          </p:cNvSpPr>
          <p:nvPr>
            <p:ph type="sldNum" sz="quarter" idx="5"/>
          </p:nvPr>
        </p:nvSpPr>
        <p:spPr>
          <a:noFill/>
        </p:spPr>
        <p:txBody>
          <a:bodyPr/>
          <a:lstStyle/>
          <a:p>
            <a:fld id="{963890F1-A992-714B-9345-4E79D01B3E42}" type="slidenum">
              <a:rPr lang="en-US"/>
              <a:pPr/>
              <a:t>89</a:t>
            </a:fld>
            <a:endParaRPr lang="en-US"/>
          </a:p>
        </p:txBody>
      </p:sp>
      <p:sp>
        <p:nvSpPr>
          <p:cNvPr id="222211" name="Rectangle 7"/>
          <p:cNvSpPr txBox="1">
            <a:spLocks noGrp="1" noChangeArrowheads="1"/>
          </p:cNvSpPr>
          <p:nvPr/>
        </p:nvSpPr>
        <p:spPr bwMode="auto">
          <a:xfrm>
            <a:off x="3976688" y="8839200"/>
            <a:ext cx="3041650" cy="465138"/>
          </a:xfrm>
          <a:prstGeom prst="rect">
            <a:avLst/>
          </a:prstGeom>
          <a:noFill/>
          <a:ln w="9525">
            <a:noFill/>
            <a:miter lim="800000"/>
            <a:headEnd/>
            <a:tailEnd/>
          </a:ln>
        </p:spPr>
        <p:txBody>
          <a:bodyPr lIns="93269" tIns="46635" rIns="93269" bIns="46635" anchor="b">
            <a:prstTxWarp prst="textNoShape">
              <a:avLst/>
            </a:prstTxWarp>
          </a:bodyPr>
          <a:lstStyle/>
          <a:p>
            <a:pPr algn="r" defTabSz="933450"/>
            <a:fld id="{37C20937-D29A-6447-AB8C-B6AC699B827C}" type="slidenum">
              <a:rPr lang="en-US" sz="1200"/>
              <a:pPr algn="r" defTabSz="933450"/>
              <a:t>89</a:t>
            </a:fld>
            <a:endParaRPr lang="en-US" sz="1200"/>
          </a:p>
        </p:txBody>
      </p:sp>
      <p:sp>
        <p:nvSpPr>
          <p:cNvPr id="222212" name="Rectangle 2"/>
          <p:cNvSpPr>
            <a:spLocks noRot="1" noChangeArrowheads="1" noTextEdit="1"/>
          </p:cNvSpPr>
          <p:nvPr>
            <p:ph type="sldImg"/>
          </p:nvPr>
        </p:nvSpPr>
        <p:spPr>
          <a:xfrm>
            <a:off x="1189038" y="701675"/>
            <a:ext cx="4645025" cy="3484563"/>
          </a:xfrm>
          <a:ln/>
        </p:spPr>
      </p:sp>
      <p:sp>
        <p:nvSpPr>
          <p:cNvPr id="222213" name="Rectangle 3"/>
          <p:cNvSpPr>
            <a:spLocks noGrp="1" noChangeArrowheads="1"/>
          </p:cNvSpPr>
          <p:nvPr>
            <p:ph type="body" idx="1"/>
          </p:nvPr>
        </p:nvSpPr>
        <p:spPr>
          <a:xfrm>
            <a:off x="936625" y="4418013"/>
            <a:ext cx="5146675" cy="4187825"/>
          </a:xfrm>
          <a:noFill/>
          <a:ln/>
        </p:spPr>
        <p:txBody>
          <a:bodyPr lIns="93269" tIns="46635" rIns="93269" bIns="46635"/>
          <a:lstStyle/>
          <a:p>
            <a:pPr eaLnBrk="1" hangingPunct="1"/>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0290" name="Rectangle 7"/>
          <p:cNvSpPr txBox="1">
            <a:spLocks noGrp="1" noChangeArrowheads="1"/>
          </p:cNvSpPr>
          <p:nvPr/>
        </p:nvSpPr>
        <p:spPr bwMode="auto">
          <a:xfrm>
            <a:off x="3976688" y="8839200"/>
            <a:ext cx="3041650" cy="465138"/>
          </a:xfrm>
          <a:prstGeom prst="rect">
            <a:avLst/>
          </a:prstGeom>
          <a:noFill/>
          <a:ln w="9525">
            <a:noFill/>
            <a:miter lim="800000"/>
            <a:headEnd/>
            <a:tailEnd/>
          </a:ln>
        </p:spPr>
        <p:txBody>
          <a:bodyPr lIns="92398" tIns="46200" rIns="92398" bIns="46200" anchor="b">
            <a:prstTxWarp prst="textNoShape">
              <a:avLst/>
            </a:prstTxWarp>
          </a:bodyPr>
          <a:lstStyle/>
          <a:p>
            <a:pPr algn="r" defTabSz="923925"/>
            <a:fld id="{B1E85B38-9A80-C847-BEF2-936B2C68271E}" type="slidenum">
              <a:rPr lang="en-US" sz="1200"/>
              <a:pPr algn="r" defTabSz="923925"/>
              <a:t>9</a:t>
            </a:fld>
            <a:endParaRPr lang="en-US" sz="1200"/>
          </a:p>
        </p:txBody>
      </p:sp>
      <p:sp>
        <p:nvSpPr>
          <p:cNvPr id="140291" name="Rectangle 2"/>
          <p:cNvSpPr>
            <a:spLocks noRot="1" noChangeArrowheads="1" noTextEdit="1"/>
          </p:cNvSpPr>
          <p:nvPr>
            <p:ph type="sldImg"/>
          </p:nvPr>
        </p:nvSpPr>
        <p:spPr>
          <a:xfrm>
            <a:off x="1184275" y="696913"/>
            <a:ext cx="4652963" cy="3490912"/>
          </a:xfrm>
          <a:ln/>
        </p:spPr>
      </p:sp>
      <p:sp>
        <p:nvSpPr>
          <p:cNvPr id="140292" name="Rectangle 3"/>
          <p:cNvSpPr>
            <a:spLocks noGrp="1" noChangeArrowheads="1"/>
          </p:cNvSpPr>
          <p:nvPr>
            <p:ph type="body" idx="1"/>
          </p:nvPr>
        </p:nvSpPr>
        <p:spPr>
          <a:xfrm>
            <a:off x="701675" y="4421188"/>
            <a:ext cx="5616575" cy="4187825"/>
          </a:xfrm>
          <a:noFill/>
          <a:ln/>
        </p:spPr>
        <p:txBody>
          <a:bodyPr lIns="92398" tIns="46200" rIns="92398" bIns="46200"/>
          <a:lstStyle/>
          <a:p>
            <a:pPr eaLnBrk="1" hangingPunct="1"/>
            <a:endParaRPr lang="en-US"/>
          </a:p>
        </p:txBody>
      </p:sp>
    </p:spTree>
  </p:cSld>
  <p:clrMapOvr>
    <a:masterClrMapping/>
  </p:clrMapOvr>
</p:notes>
</file>

<file path=ppt/notesSlides/notesSlide9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3234" name="Rectangle 7"/>
          <p:cNvSpPr>
            <a:spLocks noGrp="1" noChangeArrowheads="1"/>
          </p:cNvSpPr>
          <p:nvPr>
            <p:ph type="sldNum" sz="quarter" idx="5"/>
          </p:nvPr>
        </p:nvSpPr>
        <p:spPr>
          <a:noFill/>
        </p:spPr>
        <p:txBody>
          <a:bodyPr/>
          <a:lstStyle/>
          <a:p>
            <a:fld id="{2AF37AC6-15E6-384A-9FC5-86A7CC4F525A}" type="slidenum">
              <a:rPr lang="en-US"/>
              <a:pPr/>
              <a:t>90</a:t>
            </a:fld>
            <a:endParaRPr lang="en-US"/>
          </a:p>
        </p:txBody>
      </p:sp>
      <p:sp>
        <p:nvSpPr>
          <p:cNvPr id="223235" name="Rectangle 7"/>
          <p:cNvSpPr txBox="1">
            <a:spLocks noGrp="1" noChangeArrowheads="1"/>
          </p:cNvSpPr>
          <p:nvPr/>
        </p:nvSpPr>
        <p:spPr bwMode="auto">
          <a:xfrm>
            <a:off x="3976688" y="8839200"/>
            <a:ext cx="3041650" cy="465138"/>
          </a:xfrm>
          <a:prstGeom prst="rect">
            <a:avLst/>
          </a:prstGeom>
          <a:noFill/>
          <a:ln w="9525">
            <a:noFill/>
            <a:miter lim="800000"/>
            <a:headEnd/>
            <a:tailEnd/>
          </a:ln>
        </p:spPr>
        <p:txBody>
          <a:bodyPr lIns="93269" tIns="46635" rIns="93269" bIns="46635" anchor="b">
            <a:prstTxWarp prst="textNoShape">
              <a:avLst/>
            </a:prstTxWarp>
          </a:bodyPr>
          <a:lstStyle/>
          <a:p>
            <a:pPr algn="r" defTabSz="933450"/>
            <a:fld id="{236A6B69-464A-E243-AD21-496B277F0654}" type="slidenum">
              <a:rPr lang="en-US" sz="1200"/>
              <a:pPr algn="r" defTabSz="933450"/>
              <a:t>90</a:t>
            </a:fld>
            <a:endParaRPr lang="en-US" sz="1200"/>
          </a:p>
        </p:txBody>
      </p:sp>
      <p:sp>
        <p:nvSpPr>
          <p:cNvPr id="223236" name="Rectangle 2"/>
          <p:cNvSpPr>
            <a:spLocks noRot="1" noChangeArrowheads="1" noTextEdit="1"/>
          </p:cNvSpPr>
          <p:nvPr>
            <p:ph type="sldImg"/>
          </p:nvPr>
        </p:nvSpPr>
        <p:spPr>
          <a:xfrm>
            <a:off x="1189038" y="701675"/>
            <a:ext cx="4645025" cy="3484563"/>
          </a:xfrm>
          <a:ln/>
        </p:spPr>
      </p:sp>
      <p:sp>
        <p:nvSpPr>
          <p:cNvPr id="223237" name="Rectangle 3"/>
          <p:cNvSpPr>
            <a:spLocks noGrp="1" noChangeArrowheads="1"/>
          </p:cNvSpPr>
          <p:nvPr>
            <p:ph type="body" idx="1"/>
          </p:nvPr>
        </p:nvSpPr>
        <p:spPr>
          <a:xfrm>
            <a:off x="936625" y="4418013"/>
            <a:ext cx="5146675" cy="4187825"/>
          </a:xfrm>
          <a:noFill/>
          <a:ln/>
        </p:spPr>
        <p:txBody>
          <a:bodyPr lIns="93269" tIns="46635" rIns="93269" bIns="46635"/>
          <a:lstStyle/>
          <a:p>
            <a:pPr eaLnBrk="1" hangingPunct="1"/>
            <a:endParaRPr lang="en-US"/>
          </a:p>
        </p:txBody>
      </p:sp>
    </p:spTree>
  </p:cSld>
  <p:clrMapOvr>
    <a:masterClrMapping/>
  </p:clrMapOvr>
</p:notes>
</file>

<file path=ppt/notesSlides/notesSlide9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4258" name="Rectangle 7"/>
          <p:cNvSpPr>
            <a:spLocks noGrp="1" noChangeArrowheads="1"/>
          </p:cNvSpPr>
          <p:nvPr>
            <p:ph type="sldNum" sz="quarter" idx="5"/>
          </p:nvPr>
        </p:nvSpPr>
        <p:spPr>
          <a:noFill/>
        </p:spPr>
        <p:txBody>
          <a:bodyPr/>
          <a:lstStyle/>
          <a:p>
            <a:fld id="{18421D8D-54D1-D54A-96B7-F1BC52B103D4}" type="slidenum">
              <a:rPr lang="en-US"/>
              <a:pPr/>
              <a:t>91</a:t>
            </a:fld>
            <a:endParaRPr lang="en-US"/>
          </a:p>
        </p:txBody>
      </p:sp>
      <p:sp>
        <p:nvSpPr>
          <p:cNvPr id="224259" name="Rectangle 7"/>
          <p:cNvSpPr txBox="1">
            <a:spLocks noGrp="1" noChangeArrowheads="1"/>
          </p:cNvSpPr>
          <p:nvPr/>
        </p:nvSpPr>
        <p:spPr bwMode="auto">
          <a:xfrm>
            <a:off x="3976688" y="8839200"/>
            <a:ext cx="3041650" cy="465138"/>
          </a:xfrm>
          <a:prstGeom prst="rect">
            <a:avLst/>
          </a:prstGeom>
          <a:noFill/>
          <a:ln w="9525">
            <a:noFill/>
            <a:miter lim="800000"/>
            <a:headEnd/>
            <a:tailEnd/>
          </a:ln>
        </p:spPr>
        <p:txBody>
          <a:bodyPr lIns="93269" tIns="46635" rIns="93269" bIns="46635" anchor="b">
            <a:prstTxWarp prst="textNoShape">
              <a:avLst/>
            </a:prstTxWarp>
          </a:bodyPr>
          <a:lstStyle/>
          <a:p>
            <a:pPr algn="r" defTabSz="933450"/>
            <a:fld id="{B8D815D3-99D9-624D-AAB5-1C1B13D59838}" type="slidenum">
              <a:rPr lang="en-US" sz="1200"/>
              <a:pPr algn="r" defTabSz="933450"/>
              <a:t>91</a:t>
            </a:fld>
            <a:endParaRPr lang="en-US" sz="1200"/>
          </a:p>
        </p:txBody>
      </p:sp>
      <p:sp>
        <p:nvSpPr>
          <p:cNvPr id="224260" name="Rectangle 2"/>
          <p:cNvSpPr>
            <a:spLocks noRot="1" noChangeArrowheads="1" noTextEdit="1"/>
          </p:cNvSpPr>
          <p:nvPr>
            <p:ph type="sldImg"/>
          </p:nvPr>
        </p:nvSpPr>
        <p:spPr>
          <a:xfrm>
            <a:off x="1189038" y="701675"/>
            <a:ext cx="4645025" cy="3484563"/>
          </a:xfrm>
          <a:ln/>
        </p:spPr>
      </p:sp>
      <p:sp>
        <p:nvSpPr>
          <p:cNvPr id="224261" name="Rectangle 3"/>
          <p:cNvSpPr>
            <a:spLocks noGrp="1" noChangeArrowheads="1"/>
          </p:cNvSpPr>
          <p:nvPr>
            <p:ph type="body" idx="1"/>
          </p:nvPr>
        </p:nvSpPr>
        <p:spPr>
          <a:xfrm>
            <a:off x="1092200" y="4348163"/>
            <a:ext cx="4757738" cy="4257675"/>
          </a:xfrm>
          <a:noFill/>
          <a:ln/>
        </p:spPr>
        <p:txBody>
          <a:bodyPr lIns="93269" tIns="46635" rIns="93269" bIns="46635"/>
          <a:lstStyle/>
          <a:p>
            <a:pPr eaLnBrk="1" hangingPunct="1"/>
            <a:endParaRPr lang="en-US"/>
          </a:p>
        </p:txBody>
      </p:sp>
    </p:spTree>
  </p:cSld>
  <p:clrMapOvr>
    <a:masterClrMapping/>
  </p:clrMapOvr>
</p:notes>
</file>

<file path=ppt/notesSlides/notesSlide9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282" name="Rectangle 7"/>
          <p:cNvSpPr>
            <a:spLocks noGrp="1" noChangeArrowheads="1"/>
          </p:cNvSpPr>
          <p:nvPr>
            <p:ph type="sldNum" sz="quarter" idx="5"/>
          </p:nvPr>
        </p:nvSpPr>
        <p:spPr>
          <a:noFill/>
        </p:spPr>
        <p:txBody>
          <a:bodyPr/>
          <a:lstStyle/>
          <a:p>
            <a:fld id="{5894D3BE-FCB8-1345-BEBD-97BE9DB9C857}" type="slidenum">
              <a:rPr lang="en-US"/>
              <a:pPr/>
              <a:t>92</a:t>
            </a:fld>
            <a:endParaRPr lang="en-US"/>
          </a:p>
        </p:txBody>
      </p:sp>
      <p:sp>
        <p:nvSpPr>
          <p:cNvPr id="225283" name="Rectangle 7"/>
          <p:cNvSpPr txBox="1">
            <a:spLocks noGrp="1" noChangeArrowheads="1"/>
          </p:cNvSpPr>
          <p:nvPr/>
        </p:nvSpPr>
        <p:spPr bwMode="auto">
          <a:xfrm>
            <a:off x="3976688" y="8839200"/>
            <a:ext cx="3041650" cy="465138"/>
          </a:xfrm>
          <a:prstGeom prst="rect">
            <a:avLst/>
          </a:prstGeom>
          <a:noFill/>
          <a:ln w="9525">
            <a:noFill/>
            <a:miter lim="800000"/>
            <a:headEnd/>
            <a:tailEnd/>
          </a:ln>
        </p:spPr>
        <p:txBody>
          <a:bodyPr lIns="93269" tIns="46635" rIns="93269" bIns="46635" anchor="b">
            <a:prstTxWarp prst="textNoShape">
              <a:avLst/>
            </a:prstTxWarp>
          </a:bodyPr>
          <a:lstStyle/>
          <a:p>
            <a:pPr algn="r" defTabSz="933450"/>
            <a:fld id="{6CEC289D-9E14-B744-9FC0-A405EB863315}" type="slidenum">
              <a:rPr lang="en-US" sz="1200"/>
              <a:pPr algn="r" defTabSz="933450"/>
              <a:t>92</a:t>
            </a:fld>
            <a:endParaRPr lang="en-US" sz="1200"/>
          </a:p>
        </p:txBody>
      </p:sp>
      <p:sp>
        <p:nvSpPr>
          <p:cNvPr id="225284" name="Rectangle 2"/>
          <p:cNvSpPr>
            <a:spLocks noRot="1" noChangeArrowheads="1" noTextEdit="1"/>
          </p:cNvSpPr>
          <p:nvPr>
            <p:ph type="sldImg"/>
          </p:nvPr>
        </p:nvSpPr>
        <p:spPr>
          <a:xfrm>
            <a:off x="1189038" y="701675"/>
            <a:ext cx="4645025" cy="3484563"/>
          </a:xfrm>
          <a:ln/>
        </p:spPr>
      </p:sp>
      <p:sp>
        <p:nvSpPr>
          <p:cNvPr id="225285" name="Rectangle 3"/>
          <p:cNvSpPr>
            <a:spLocks noGrp="1" noChangeArrowheads="1"/>
          </p:cNvSpPr>
          <p:nvPr>
            <p:ph type="body" idx="1"/>
          </p:nvPr>
        </p:nvSpPr>
        <p:spPr>
          <a:xfrm>
            <a:off x="936625" y="4418013"/>
            <a:ext cx="5146675" cy="4187825"/>
          </a:xfrm>
          <a:noFill/>
          <a:ln/>
        </p:spPr>
        <p:txBody>
          <a:bodyPr lIns="93269" tIns="46635" rIns="93269" bIns="46635"/>
          <a:lstStyle/>
          <a:p>
            <a:pPr eaLnBrk="1" hangingPunct="1"/>
            <a:endParaRPr lang="en-US"/>
          </a:p>
        </p:txBody>
      </p:sp>
    </p:spTree>
  </p:cSld>
  <p:clrMapOvr>
    <a:masterClrMapping/>
  </p:clrMapOvr>
</p:notes>
</file>

<file path=ppt/notesSlides/notesSlide9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6306" name="Rectangle 7"/>
          <p:cNvSpPr>
            <a:spLocks noGrp="1" noChangeArrowheads="1"/>
          </p:cNvSpPr>
          <p:nvPr>
            <p:ph type="sldNum" sz="quarter" idx="5"/>
          </p:nvPr>
        </p:nvSpPr>
        <p:spPr>
          <a:noFill/>
        </p:spPr>
        <p:txBody>
          <a:bodyPr/>
          <a:lstStyle/>
          <a:p>
            <a:fld id="{49363BCD-5860-5549-8D3F-6490A5C89748}" type="slidenum">
              <a:rPr lang="en-US"/>
              <a:pPr/>
              <a:t>93</a:t>
            </a:fld>
            <a:endParaRPr lang="en-US"/>
          </a:p>
        </p:txBody>
      </p:sp>
      <p:sp>
        <p:nvSpPr>
          <p:cNvPr id="226307" name="Rectangle 7"/>
          <p:cNvSpPr txBox="1">
            <a:spLocks noGrp="1" noChangeArrowheads="1"/>
          </p:cNvSpPr>
          <p:nvPr/>
        </p:nvSpPr>
        <p:spPr bwMode="auto">
          <a:xfrm>
            <a:off x="3976688" y="8839200"/>
            <a:ext cx="3041650" cy="465138"/>
          </a:xfrm>
          <a:prstGeom prst="rect">
            <a:avLst/>
          </a:prstGeom>
          <a:noFill/>
          <a:ln w="9525">
            <a:noFill/>
            <a:miter lim="800000"/>
            <a:headEnd/>
            <a:tailEnd/>
          </a:ln>
        </p:spPr>
        <p:txBody>
          <a:bodyPr lIns="93269" tIns="46635" rIns="93269" bIns="46635" anchor="b">
            <a:prstTxWarp prst="textNoShape">
              <a:avLst/>
            </a:prstTxWarp>
          </a:bodyPr>
          <a:lstStyle/>
          <a:p>
            <a:pPr algn="r" defTabSz="933450"/>
            <a:fld id="{56A47E5A-751A-CE4E-84E6-AEBE4F9D2F06}" type="slidenum">
              <a:rPr lang="en-US" sz="1200"/>
              <a:pPr algn="r" defTabSz="933450"/>
              <a:t>93</a:t>
            </a:fld>
            <a:endParaRPr lang="en-US" sz="1200"/>
          </a:p>
        </p:txBody>
      </p:sp>
      <p:sp>
        <p:nvSpPr>
          <p:cNvPr id="226308" name="Rectangle 2"/>
          <p:cNvSpPr>
            <a:spLocks noRot="1" noChangeArrowheads="1" noTextEdit="1"/>
          </p:cNvSpPr>
          <p:nvPr>
            <p:ph type="sldImg"/>
          </p:nvPr>
        </p:nvSpPr>
        <p:spPr>
          <a:xfrm>
            <a:off x="1189038" y="701675"/>
            <a:ext cx="4645025" cy="3484563"/>
          </a:xfrm>
          <a:ln/>
        </p:spPr>
      </p:sp>
      <p:sp>
        <p:nvSpPr>
          <p:cNvPr id="226309" name="Rectangle 3"/>
          <p:cNvSpPr>
            <a:spLocks noGrp="1" noChangeArrowheads="1"/>
          </p:cNvSpPr>
          <p:nvPr>
            <p:ph type="body" idx="1"/>
          </p:nvPr>
        </p:nvSpPr>
        <p:spPr>
          <a:xfrm>
            <a:off x="936625" y="4418013"/>
            <a:ext cx="5146675" cy="4187825"/>
          </a:xfrm>
          <a:noFill/>
          <a:ln/>
        </p:spPr>
        <p:txBody>
          <a:bodyPr lIns="93269" tIns="46635" rIns="93269" bIns="46635"/>
          <a:lstStyle/>
          <a:p>
            <a:pPr eaLnBrk="1" hangingPunct="1"/>
            <a:endParaRPr lang="en-US"/>
          </a:p>
        </p:txBody>
      </p:sp>
    </p:spTree>
  </p:cSld>
  <p:clrMapOvr>
    <a:masterClrMapping/>
  </p:clrMapOvr>
</p:notes>
</file>

<file path=ppt/notesSlides/notesSlide9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7330" name="Rectangle 7"/>
          <p:cNvSpPr>
            <a:spLocks noGrp="1" noChangeArrowheads="1"/>
          </p:cNvSpPr>
          <p:nvPr>
            <p:ph type="sldNum" sz="quarter" idx="5"/>
          </p:nvPr>
        </p:nvSpPr>
        <p:spPr>
          <a:noFill/>
        </p:spPr>
        <p:txBody>
          <a:bodyPr/>
          <a:lstStyle/>
          <a:p>
            <a:fld id="{C44CFCB1-CFBF-8047-8D73-8527AC492106}" type="slidenum">
              <a:rPr lang="en-US"/>
              <a:pPr/>
              <a:t>94</a:t>
            </a:fld>
            <a:endParaRPr lang="en-US"/>
          </a:p>
        </p:txBody>
      </p:sp>
      <p:sp>
        <p:nvSpPr>
          <p:cNvPr id="227331" name="Rectangle 7"/>
          <p:cNvSpPr txBox="1">
            <a:spLocks noGrp="1" noChangeArrowheads="1"/>
          </p:cNvSpPr>
          <p:nvPr/>
        </p:nvSpPr>
        <p:spPr bwMode="auto">
          <a:xfrm>
            <a:off x="3976688" y="8839200"/>
            <a:ext cx="3041650" cy="465138"/>
          </a:xfrm>
          <a:prstGeom prst="rect">
            <a:avLst/>
          </a:prstGeom>
          <a:noFill/>
          <a:ln w="9525">
            <a:noFill/>
            <a:miter lim="800000"/>
            <a:headEnd/>
            <a:tailEnd/>
          </a:ln>
        </p:spPr>
        <p:txBody>
          <a:bodyPr lIns="93269" tIns="46635" rIns="93269" bIns="46635" anchor="b">
            <a:prstTxWarp prst="textNoShape">
              <a:avLst/>
            </a:prstTxWarp>
          </a:bodyPr>
          <a:lstStyle/>
          <a:p>
            <a:pPr algn="r" defTabSz="933450"/>
            <a:fld id="{3B01F6EA-87F6-C444-8420-4534CE08E099}" type="slidenum">
              <a:rPr lang="en-US" sz="1200"/>
              <a:pPr algn="r" defTabSz="933450"/>
              <a:t>94</a:t>
            </a:fld>
            <a:endParaRPr lang="en-US" sz="1200"/>
          </a:p>
        </p:txBody>
      </p:sp>
      <p:sp>
        <p:nvSpPr>
          <p:cNvPr id="227332" name="Rectangle 2"/>
          <p:cNvSpPr>
            <a:spLocks noRot="1" noChangeArrowheads="1" noTextEdit="1"/>
          </p:cNvSpPr>
          <p:nvPr>
            <p:ph type="sldImg"/>
          </p:nvPr>
        </p:nvSpPr>
        <p:spPr>
          <a:xfrm>
            <a:off x="1189038" y="701675"/>
            <a:ext cx="4645025" cy="3484563"/>
          </a:xfrm>
          <a:ln/>
        </p:spPr>
      </p:sp>
      <p:sp>
        <p:nvSpPr>
          <p:cNvPr id="227333" name="Rectangle 3"/>
          <p:cNvSpPr>
            <a:spLocks noGrp="1" noChangeArrowheads="1"/>
          </p:cNvSpPr>
          <p:nvPr>
            <p:ph type="body" idx="1"/>
          </p:nvPr>
        </p:nvSpPr>
        <p:spPr>
          <a:xfrm>
            <a:off x="936625" y="4418013"/>
            <a:ext cx="5146675" cy="4187825"/>
          </a:xfrm>
          <a:noFill/>
          <a:ln/>
        </p:spPr>
        <p:txBody>
          <a:bodyPr lIns="93269" tIns="46635" rIns="93269" bIns="46635"/>
          <a:lstStyle/>
          <a:p>
            <a:pPr eaLnBrk="1" hangingPunct="1"/>
            <a:endParaRPr lang="en-US"/>
          </a:p>
        </p:txBody>
      </p:sp>
    </p:spTree>
  </p:cSld>
  <p:clrMapOvr>
    <a:masterClrMapping/>
  </p:clrMapOvr>
</p:notes>
</file>

<file path=ppt/notesSlides/notesSlide9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p:spPr>
        <p:txBody>
          <a:bodyPr/>
          <a:lstStyle/>
          <a:p>
            <a:fld id="{C28D2E5A-D4D5-A649-BE54-439B159F5BC4}" type="slidenum">
              <a:rPr lang="en-US"/>
              <a:pPr/>
              <a:t>95</a:t>
            </a:fld>
            <a:endParaRPr lang="en-US"/>
          </a:p>
        </p:txBody>
      </p:sp>
      <p:sp>
        <p:nvSpPr>
          <p:cNvPr id="228355" name="Rectangle 7"/>
          <p:cNvSpPr txBox="1">
            <a:spLocks noGrp="1" noChangeArrowheads="1"/>
          </p:cNvSpPr>
          <p:nvPr/>
        </p:nvSpPr>
        <p:spPr bwMode="auto">
          <a:xfrm>
            <a:off x="3976688" y="8839200"/>
            <a:ext cx="3041650" cy="465138"/>
          </a:xfrm>
          <a:prstGeom prst="rect">
            <a:avLst/>
          </a:prstGeom>
          <a:noFill/>
          <a:ln w="9525">
            <a:noFill/>
            <a:miter lim="800000"/>
            <a:headEnd/>
            <a:tailEnd/>
          </a:ln>
        </p:spPr>
        <p:txBody>
          <a:bodyPr lIns="93269" tIns="46635" rIns="93269" bIns="46635" anchor="b">
            <a:prstTxWarp prst="textNoShape">
              <a:avLst/>
            </a:prstTxWarp>
          </a:bodyPr>
          <a:lstStyle/>
          <a:p>
            <a:pPr algn="r" defTabSz="933450"/>
            <a:fld id="{910C16DF-0B1C-5648-B6E4-E2FBC4274B47}" type="slidenum">
              <a:rPr lang="en-US" sz="1200"/>
              <a:pPr algn="r" defTabSz="933450"/>
              <a:t>95</a:t>
            </a:fld>
            <a:endParaRPr lang="en-US" sz="1200"/>
          </a:p>
        </p:txBody>
      </p:sp>
      <p:sp>
        <p:nvSpPr>
          <p:cNvPr id="228356" name="Rectangle 2"/>
          <p:cNvSpPr>
            <a:spLocks noRot="1" noChangeArrowheads="1" noTextEdit="1"/>
          </p:cNvSpPr>
          <p:nvPr>
            <p:ph type="sldImg"/>
          </p:nvPr>
        </p:nvSpPr>
        <p:spPr>
          <a:xfrm>
            <a:off x="1187450" y="700088"/>
            <a:ext cx="4649788" cy="3487737"/>
          </a:xfrm>
          <a:ln/>
        </p:spPr>
      </p:sp>
      <p:sp>
        <p:nvSpPr>
          <p:cNvPr id="228357" name="Rectangle 3"/>
          <p:cNvSpPr>
            <a:spLocks noGrp="1" noChangeArrowheads="1"/>
          </p:cNvSpPr>
          <p:nvPr>
            <p:ph type="body" idx="1"/>
          </p:nvPr>
        </p:nvSpPr>
        <p:spPr>
          <a:xfrm>
            <a:off x="1092200" y="4422775"/>
            <a:ext cx="4835525" cy="4183063"/>
          </a:xfrm>
          <a:noFill/>
          <a:ln/>
        </p:spPr>
        <p:txBody>
          <a:bodyPr lIns="93269" tIns="46635" rIns="93269" bIns="46635"/>
          <a:lstStyle/>
          <a:p>
            <a:pPr eaLnBrk="1" hangingPunct="1"/>
            <a:endParaRPr lang="en-US"/>
          </a:p>
        </p:txBody>
      </p:sp>
    </p:spTree>
  </p:cSld>
  <p:clrMapOvr>
    <a:masterClrMapping/>
  </p:clrMapOvr>
</p:notes>
</file>

<file path=ppt/notesSlides/notesSlide9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9378" name="Rectangle 7"/>
          <p:cNvSpPr>
            <a:spLocks noGrp="1" noChangeArrowheads="1"/>
          </p:cNvSpPr>
          <p:nvPr>
            <p:ph type="sldNum" sz="quarter" idx="5"/>
          </p:nvPr>
        </p:nvSpPr>
        <p:spPr>
          <a:noFill/>
        </p:spPr>
        <p:txBody>
          <a:bodyPr/>
          <a:lstStyle/>
          <a:p>
            <a:fld id="{95EFBDE7-2FEF-2A4C-8470-09ADD7805BA0}" type="slidenum">
              <a:rPr lang="en-US"/>
              <a:pPr/>
              <a:t>96</a:t>
            </a:fld>
            <a:endParaRPr lang="en-US"/>
          </a:p>
        </p:txBody>
      </p:sp>
      <p:sp>
        <p:nvSpPr>
          <p:cNvPr id="229379" name="Rectangle 7"/>
          <p:cNvSpPr txBox="1">
            <a:spLocks noGrp="1" noChangeArrowheads="1"/>
          </p:cNvSpPr>
          <p:nvPr/>
        </p:nvSpPr>
        <p:spPr bwMode="auto">
          <a:xfrm>
            <a:off x="3976688" y="8839200"/>
            <a:ext cx="3041650" cy="465138"/>
          </a:xfrm>
          <a:prstGeom prst="rect">
            <a:avLst/>
          </a:prstGeom>
          <a:noFill/>
          <a:ln w="9525">
            <a:noFill/>
            <a:miter lim="800000"/>
            <a:headEnd/>
            <a:tailEnd/>
          </a:ln>
        </p:spPr>
        <p:txBody>
          <a:bodyPr lIns="93269" tIns="46635" rIns="93269" bIns="46635" anchor="b">
            <a:prstTxWarp prst="textNoShape">
              <a:avLst/>
            </a:prstTxWarp>
          </a:bodyPr>
          <a:lstStyle/>
          <a:p>
            <a:pPr algn="r" defTabSz="933450"/>
            <a:fld id="{692EC0BE-F07C-104C-8261-3979429712B1}" type="slidenum">
              <a:rPr lang="en-US" sz="1200"/>
              <a:pPr algn="r" defTabSz="933450"/>
              <a:t>96</a:t>
            </a:fld>
            <a:endParaRPr lang="en-US" sz="1200"/>
          </a:p>
        </p:txBody>
      </p:sp>
      <p:sp>
        <p:nvSpPr>
          <p:cNvPr id="229380" name="Rectangle 2"/>
          <p:cNvSpPr>
            <a:spLocks noRot="1" noChangeArrowheads="1" noTextEdit="1"/>
          </p:cNvSpPr>
          <p:nvPr>
            <p:ph type="sldImg"/>
          </p:nvPr>
        </p:nvSpPr>
        <p:spPr>
          <a:xfrm>
            <a:off x="1187450" y="700088"/>
            <a:ext cx="4649788" cy="3487737"/>
          </a:xfrm>
          <a:ln/>
        </p:spPr>
      </p:sp>
      <p:sp>
        <p:nvSpPr>
          <p:cNvPr id="229381" name="Rectangle 3"/>
          <p:cNvSpPr>
            <a:spLocks noGrp="1" noChangeArrowheads="1"/>
          </p:cNvSpPr>
          <p:nvPr>
            <p:ph type="body" idx="1"/>
          </p:nvPr>
        </p:nvSpPr>
        <p:spPr>
          <a:xfrm>
            <a:off x="936625" y="4418013"/>
            <a:ext cx="5146675" cy="4187825"/>
          </a:xfrm>
          <a:noFill/>
          <a:ln/>
        </p:spPr>
        <p:txBody>
          <a:bodyPr lIns="93269" tIns="46635" rIns="93269" bIns="46635"/>
          <a:lstStyle/>
          <a:p>
            <a:pPr eaLnBrk="1" hangingPunct="1"/>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1.xml.rels><?xml version="1.0" encoding="UTF-8" standalone="yes"?>
<Relationships xmlns="http://schemas.openxmlformats.org/package/2006/relationships"><Relationship Id="rId1" Type="http://schemas.openxmlformats.org/officeDocument/2006/relationships/vmlDrawing" Target="../drawings/vmlDrawing11.vml"/><Relationship Id="rId2" Type="http://schemas.openxmlformats.org/officeDocument/2006/relationships/slideMaster" Target="../slideMasters/slideMaster18.xml"/><Relationship Id="rId3" Type="http://schemas.openxmlformats.org/officeDocument/2006/relationships/oleObject" Target="../embeddings/oleObject11.bin"/></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6.xml.rels><?xml version="1.0" encoding="UTF-8" standalone="yes"?>
<Relationships xmlns="http://schemas.openxmlformats.org/package/2006/relationships"><Relationship Id="rId1" Type="http://schemas.openxmlformats.org/officeDocument/2006/relationships/vmlDrawing" Target="../drawings/vmlDrawing14.vml"/><Relationship Id="rId2" Type="http://schemas.openxmlformats.org/officeDocument/2006/relationships/slideMaster" Target="../slideMasters/slideMaster22.xml"/><Relationship Id="rId3" Type="http://schemas.openxmlformats.org/officeDocument/2006/relationships/oleObject" Target="../embeddings/oleObject14.bin"/></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05588" y="228600"/>
            <a:ext cx="1998662" cy="4343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28600"/>
            <a:ext cx="5843588" cy="4343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447800" y="228600"/>
            <a:ext cx="6696075" cy="8763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609600" y="1676400"/>
            <a:ext cx="7994650" cy="2895600"/>
          </a:xfrm>
        </p:spPr>
        <p:txBody>
          <a:bodyPr/>
          <a:lstStyle/>
          <a:p>
            <a:pPr lvl="0"/>
            <a:endParaRPr lang="en-US" noProof="0" smtClean="0"/>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76400"/>
            <a:ext cx="3921125"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3125" y="1676400"/>
            <a:ext cx="3921125"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05588" y="228600"/>
            <a:ext cx="1998662" cy="4343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28600"/>
            <a:ext cx="5843588" cy="4343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Tree>
  </p:cSld>
  <p:clrMapOvr>
    <a:masterClrMapping/>
  </p:clrMapOvr>
</p:sldLayout>
</file>

<file path=ppt/slideLayouts/slideLayout1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8"/>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1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8"/>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1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8"/>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1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Rectangle 8"/>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Tree>
  </p:cSld>
  <p:clrMapOvr>
    <a:masterClrMapping/>
  </p:clrMapOvr>
</p:sldLayout>
</file>

<file path=ppt/slideLayouts/slideLayout1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8"/>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1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1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1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1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1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76400"/>
            <a:ext cx="3921125"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3125" y="1676400"/>
            <a:ext cx="3921125"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05588" y="228600"/>
            <a:ext cx="1998662" cy="4343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28600"/>
            <a:ext cx="5843588" cy="4343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Tree>
  </p:cSld>
  <p:clrMapOvr>
    <a:masterClrMapping/>
  </p:clrMapOvr>
</p:sldLayout>
</file>

<file path=ppt/slideLayouts/slideLayout1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1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Tree>
  </p:cSld>
  <p:clrMapOvr>
    <a:masterClrMapping/>
  </p:clrMapOvr>
</p:sldLayout>
</file>

<file path=ppt/slideLayouts/slideLayout1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1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5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5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5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5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6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6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76400"/>
            <a:ext cx="3919538"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1538" y="1676400"/>
            <a:ext cx="3921125"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6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6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6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6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6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6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6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05588" y="228600"/>
            <a:ext cx="1997075" cy="4343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28600"/>
            <a:ext cx="5843588" cy="4343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6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17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7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7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76400"/>
            <a:ext cx="3919538"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1538" y="1676400"/>
            <a:ext cx="3921125"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7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7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7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7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7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7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7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05588" y="228600"/>
            <a:ext cx="1997075" cy="4343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28600"/>
            <a:ext cx="5843588" cy="4343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8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8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8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8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76400"/>
            <a:ext cx="3919538"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1538" y="1676400"/>
            <a:ext cx="3921125"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8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8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8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8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8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8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9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05588" y="228600"/>
            <a:ext cx="1997075" cy="4343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28600"/>
            <a:ext cx="5843588" cy="4343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9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grpSp>
        <p:nvGrpSpPr>
          <p:cNvPr id="4" name="Group 4"/>
          <p:cNvGrpSpPr>
            <a:grpSpLocks/>
          </p:cNvGrpSpPr>
          <p:nvPr userDrawn="1"/>
        </p:nvGrpSpPr>
        <p:grpSpPr bwMode="auto">
          <a:xfrm>
            <a:off x="0" y="3867150"/>
            <a:ext cx="7986713" cy="19050"/>
            <a:chOff x="0" y="840"/>
            <a:chExt cx="5660" cy="12"/>
          </a:xfrm>
        </p:grpSpPr>
        <p:sp>
          <p:nvSpPr>
            <p:cNvPr id="5" name="Line 5"/>
            <p:cNvSpPr>
              <a:spLocks noChangeShapeType="1"/>
            </p:cNvSpPr>
            <p:nvPr/>
          </p:nvSpPr>
          <p:spPr bwMode="auto">
            <a:xfrm>
              <a:off x="5" y="852"/>
              <a:ext cx="5655" cy="0"/>
            </a:xfrm>
            <a:prstGeom prst="line">
              <a:avLst/>
            </a:prstGeom>
            <a:noFill/>
            <a:ln w="50800">
              <a:solidFill>
                <a:srgbClr val="001760"/>
              </a:solidFill>
              <a:round/>
              <a:headEnd/>
              <a:tailEnd/>
            </a:ln>
            <a:effectLst/>
          </p:spPr>
          <p:txBody>
            <a:bodyPr wrap="none" anchor="ctr"/>
            <a:lstStyle/>
            <a:p>
              <a:pPr>
                <a:defRPr/>
              </a:pPr>
              <a:endParaRPr lang="en-US"/>
            </a:p>
          </p:txBody>
        </p:sp>
        <p:sp>
          <p:nvSpPr>
            <p:cNvPr id="6" name="Line 6"/>
            <p:cNvSpPr>
              <a:spLocks noChangeShapeType="1"/>
            </p:cNvSpPr>
            <p:nvPr/>
          </p:nvSpPr>
          <p:spPr bwMode="auto">
            <a:xfrm>
              <a:off x="0" y="840"/>
              <a:ext cx="5655" cy="0"/>
            </a:xfrm>
            <a:prstGeom prst="line">
              <a:avLst/>
            </a:prstGeom>
            <a:noFill/>
            <a:ln w="50800">
              <a:solidFill>
                <a:srgbClr val="99CCFF"/>
              </a:solidFill>
              <a:round/>
              <a:headEnd/>
              <a:tailEnd/>
            </a:ln>
            <a:effectLst/>
          </p:spPr>
          <p:txBody>
            <a:bodyPr wrap="none" anchor="ctr"/>
            <a:lstStyle/>
            <a:p>
              <a:pPr>
                <a:defRPr/>
              </a:pPr>
              <a:endParaRPr lang="en-US"/>
            </a:p>
          </p:txBody>
        </p:sp>
      </p:grpSp>
      <p:graphicFrame>
        <p:nvGraphicFramePr>
          <p:cNvPr id="7" name="Object 7"/>
          <p:cNvGraphicFramePr>
            <a:graphicFrameLocks noChangeAspect="1"/>
          </p:cNvGraphicFramePr>
          <p:nvPr/>
        </p:nvGraphicFramePr>
        <p:xfrm>
          <a:off x="990600" y="381000"/>
          <a:ext cx="7164388" cy="1695450"/>
        </p:xfrm>
        <a:graphic>
          <a:graphicData uri="http://schemas.openxmlformats.org/presentationml/2006/ole">
            <p:oleObj spid="_x0000_s698370" name="Photo Editor Photo" r:id="rId3" imgW="6400000" imgH="1514686" progId="MSPhotoEd.3">
              <p:embed/>
            </p:oleObj>
          </a:graphicData>
        </a:graphic>
      </p:graphicFrame>
      <p:sp>
        <p:nvSpPr>
          <p:cNvPr id="1871874" name="Rectangle 2"/>
          <p:cNvSpPr>
            <a:spLocks noGrp="1" noChangeArrowheads="1"/>
          </p:cNvSpPr>
          <p:nvPr>
            <p:ph type="ctrTitle"/>
          </p:nvPr>
        </p:nvSpPr>
        <p:spPr>
          <a:xfrm>
            <a:off x="609600" y="2819400"/>
            <a:ext cx="7789863" cy="915988"/>
          </a:xfrm>
        </p:spPr>
        <p:txBody>
          <a:bodyPr/>
          <a:lstStyle>
            <a:lvl1pPr>
              <a:defRPr/>
            </a:lvl1pPr>
          </a:lstStyle>
          <a:p>
            <a:r>
              <a:rPr lang="en-US"/>
              <a:t>Click to edit Master title style and use in 1 or 2 lines</a:t>
            </a:r>
          </a:p>
        </p:txBody>
      </p:sp>
      <p:sp>
        <p:nvSpPr>
          <p:cNvPr id="1871875" name="Rectangle 3"/>
          <p:cNvSpPr>
            <a:spLocks noGrp="1" noChangeArrowheads="1"/>
          </p:cNvSpPr>
          <p:nvPr>
            <p:ph type="subTitle" idx="1"/>
          </p:nvPr>
        </p:nvSpPr>
        <p:spPr>
          <a:xfrm>
            <a:off x="1150938" y="3962400"/>
            <a:ext cx="6435725" cy="2133600"/>
          </a:xfrm>
        </p:spPr>
        <p:txBody>
          <a:bodyPr/>
          <a:lstStyle>
            <a:lvl1pPr marL="0" indent="0" algn="ctr">
              <a:buFont typeface="Wingdings" pitchFamily="2" charset="2"/>
              <a:buNone/>
              <a:defRPr/>
            </a:lvl1pPr>
          </a:lstStyle>
          <a:p>
            <a:r>
              <a:rPr lang="en-US"/>
              <a:t>Click to edit Master subtitle style and use in 1 or more lines</a:t>
            </a:r>
          </a:p>
        </p:txBody>
      </p:sp>
    </p:spTree>
  </p:cSld>
  <p:clrMapOvr>
    <a:masterClrMapping/>
  </p:clrMapOvr>
</p:sldLayout>
</file>

<file path=ppt/slideLayouts/slideLayout19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9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9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76400"/>
            <a:ext cx="3919538"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1538" y="1676400"/>
            <a:ext cx="3921125"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9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9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9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9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0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0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05588" y="228600"/>
            <a:ext cx="1997075" cy="4343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28600"/>
            <a:ext cx="5843588" cy="4343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0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447800" y="228600"/>
            <a:ext cx="6697663" cy="8763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09600" y="1676400"/>
            <a:ext cx="7993063" cy="2895600"/>
          </a:xfrm>
        </p:spPr>
        <p:txBody>
          <a:bodyPr/>
          <a:lstStyle/>
          <a:p>
            <a:pPr lvl="0"/>
            <a:endParaRPr lang="en-US" noProof="0" smtClean="0"/>
          </a:p>
        </p:txBody>
      </p:sp>
    </p:spTree>
  </p:cSld>
  <p:clrMapOvr>
    <a:masterClrMapping/>
  </p:clrMapOvr>
</p:sldLayout>
</file>

<file path=ppt/slideLayouts/slideLayout20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20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0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20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76400"/>
            <a:ext cx="3919538"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1538" y="1676400"/>
            <a:ext cx="3921125"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0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0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20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05588" y="228600"/>
            <a:ext cx="1997075" cy="4343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28600"/>
            <a:ext cx="5843588" cy="4343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2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2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76400"/>
            <a:ext cx="3919538"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1538" y="1676400"/>
            <a:ext cx="3921125"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2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05588" y="228600"/>
            <a:ext cx="1997075" cy="4343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28600"/>
            <a:ext cx="5843588" cy="4343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grpSp>
        <p:nvGrpSpPr>
          <p:cNvPr id="4" name="Group 4"/>
          <p:cNvGrpSpPr>
            <a:grpSpLocks/>
          </p:cNvGrpSpPr>
          <p:nvPr userDrawn="1"/>
        </p:nvGrpSpPr>
        <p:grpSpPr bwMode="auto">
          <a:xfrm>
            <a:off x="0" y="3867150"/>
            <a:ext cx="7986713" cy="19050"/>
            <a:chOff x="0" y="840"/>
            <a:chExt cx="5660" cy="12"/>
          </a:xfrm>
        </p:grpSpPr>
        <p:sp>
          <p:nvSpPr>
            <p:cNvPr id="5" name="Line 5"/>
            <p:cNvSpPr>
              <a:spLocks noChangeShapeType="1"/>
            </p:cNvSpPr>
            <p:nvPr/>
          </p:nvSpPr>
          <p:spPr bwMode="auto">
            <a:xfrm>
              <a:off x="5" y="852"/>
              <a:ext cx="5655" cy="0"/>
            </a:xfrm>
            <a:prstGeom prst="line">
              <a:avLst/>
            </a:prstGeom>
            <a:noFill/>
            <a:ln w="50800">
              <a:solidFill>
                <a:srgbClr val="001760"/>
              </a:solidFill>
              <a:round/>
              <a:headEnd/>
              <a:tailEnd/>
            </a:ln>
            <a:effectLst/>
          </p:spPr>
          <p:txBody>
            <a:bodyPr wrap="none" anchor="ctr"/>
            <a:lstStyle/>
            <a:p>
              <a:pPr>
                <a:defRPr/>
              </a:pPr>
              <a:endParaRPr lang="en-US"/>
            </a:p>
          </p:txBody>
        </p:sp>
        <p:sp>
          <p:nvSpPr>
            <p:cNvPr id="6" name="Line 6"/>
            <p:cNvSpPr>
              <a:spLocks noChangeShapeType="1"/>
            </p:cNvSpPr>
            <p:nvPr/>
          </p:nvSpPr>
          <p:spPr bwMode="auto">
            <a:xfrm>
              <a:off x="0" y="840"/>
              <a:ext cx="5655" cy="0"/>
            </a:xfrm>
            <a:prstGeom prst="line">
              <a:avLst/>
            </a:prstGeom>
            <a:noFill/>
            <a:ln w="50800">
              <a:solidFill>
                <a:srgbClr val="99CCFF"/>
              </a:solidFill>
              <a:round/>
              <a:headEnd/>
              <a:tailEnd/>
            </a:ln>
            <a:effectLst/>
          </p:spPr>
          <p:txBody>
            <a:bodyPr wrap="none" anchor="ctr"/>
            <a:lstStyle/>
            <a:p>
              <a:pPr>
                <a:defRPr/>
              </a:pPr>
              <a:endParaRPr lang="en-US"/>
            </a:p>
          </p:txBody>
        </p:sp>
      </p:grpSp>
      <p:sp>
        <p:nvSpPr>
          <p:cNvPr id="751618" name="Rectangle 2"/>
          <p:cNvSpPr>
            <a:spLocks noGrp="1" noChangeArrowheads="1"/>
          </p:cNvSpPr>
          <p:nvPr>
            <p:ph type="ctrTitle"/>
          </p:nvPr>
        </p:nvSpPr>
        <p:spPr>
          <a:xfrm>
            <a:off x="609600" y="2819400"/>
            <a:ext cx="7789863" cy="915988"/>
          </a:xfrm>
        </p:spPr>
        <p:txBody>
          <a:bodyPr/>
          <a:lstStyle>
            <a:lvl1pPr>
              <a:defRPr/>
            </a:lvl1pPr>
          </a:lstStyle>
          <a:p>
            <a:r>
              <a:rPr lang="en-US"/>
              <a:t>Click to edit Master title style and use in 1 or 2 lines</a:t>
            </a:r>
          </a:p>
        </p:txBody>
      </p:sp>
      <p:sp>
        <p:nvSpPr>
          <p:cNvPr id="751619" name="Rectangle 3"/>
          <p:cNvSpPr>
            <a:spLocks noGrp="1" noChangeArrowheads="1"/>
          </p:cNvSpPr>
          <p:nvPr>
            <p:ph type="subTitle" idx="1"/>
          </p:nvPr>
        </p:nvSpPr>
        <p:spPr>
          <a:xfrm>
            <a:off x="1150938" y="3962400"/>
            <a:ext cx="6435725" cy="2133600"/>
          </a:xfrm>
        </p:spPr>
        <p:txBody>
          <a:bodyPr/>
          <a:lstStyle>
            <a:lvl1pPr marL="0" indent="0" algn="ctr">
              <a:buFont typeface="Wingdings" pitchFamily="2" charset="2"/>
              <a:buNone/>
              <a:defRPr/>
            </a:lvl1pPr>
          </a:lstStyle>
          <a:p>
            <a:r>
              <a:rPr lang="en-US"/>
              <a:t>Click to edit Master subtitle style and use in 1 or more lines</a:t>
            </a:r>
          </a:p>
        </p:txBody>
      </p:sp>
    </p:spTree>
  </p:cSld>
  <p:clrMapOvr>
    <a:masterClrMapping/>
  </p:clrMapOvr>
</p:sldLayout>
</file>

<file path=ppt/slideLayouts/slideLayout2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grpSp>
        <p:nvGrpSpPr>
          <p:cNvPr id="4" name="Group 4"/>
          <p:cNvGrpSpPr>
            <a:grpSpLocks/>
          </p:cNvGrpSpPr>
          <p:nvPr userDrawn="1"/>
        </p:nvGrpSpPr>
        <p:grpSpPr bwMode="auto">
          <a:xfrm>
            <a:off x="0" y="3867150"/>
            <a:ext cx="7986713" cy="19050"/>
            <a:chOff x="0" y="840"/>
            <a:chExt cx="5660" cy="12"/>
          </a:xfrm>
        </p:grpSpPr>
        <p:sp>
          <p:nvSpPr>
            <p:cNvPr id="5" name="Line 5"/>
            <p:cNvSpPr>
              <a:spLocks noChangeShapeType="1"/>
            </p:cNvSpPr>
            <p:nvPr/>
          </p:nvSpPr>
          <p:spPr bwMode="auto">
            <a:xfrm>
              <a:off x="5" y="852"/>
              <a:ext cx="5655" cy="0"/>
            </a:xfrm>
            <a:prstGeom prst="line">
              <a:avLst/>
            </a:prstGeom>
            <a:noFill/>
            <a:ln w="50800">
              <a:solidFill>
                <a:srgbClr val="001760"/>
              </a:solidFill>
              <a:round/>
              <a:headEnd/>
              <a:tailEnd/>
            </a:ln>
            <a:effectLst/>
          </p:spPr>
          <p:txBody>
            <a:bodyPr wrap="none" anchor="ctr"/>
            <a:lstStyle/>
            <a:p>
              <a:pPr>
                <a:defRPr/>
              </a:pPr>
              <a:endParaRPr lang="en-US"/>
            </a:p>
          </p:txBody>
        </p:sp>
        <p:sp>
          <p:nvSpPr>
            <p:cNvPr id="6" name="Line 6"/>
            <p:cNvSpPr>
              <a:spLocks noChangeShapeType="1"/>
            </p:cNvSpPr>
            <p:nvPr/>
          </p:nvSpPr>
          <p:spPr bwMode="auto">
            <a:xfrm>
              <a:off x="0" y="840"/>
              <a:ext cx="5655" cy="0"/>
            </a:xfrm>
            <a:prstGeom prst="line">
              <a:avLst/>
            </a:prstGeom>
            <a:noFill/>
            <a:ln w="50800">
              <a:solidFill>
                <a:srgbClr val="99CCFF"/>
              </a:solidFill>
              <a:round/>
              <a:headEnd/>
              <a:tailEnd/>
            </a:ln>
            <a:effectLst/>
          </p:spPr>
          <p:txBody>
            <a:bodyPr wrap="none" anchor="ctr"/>
            <a:lstStyle/>
            <a:p>
              <a:pPr>
                <a:defRPr/>
              </a:pPr>
              <a:endParaRPr lang="en-US"/>
            </a:p>
          </p:txBody>
        </p:sp>
      </p:grpSp>
      <p:graphicFrame>
        <p:nvGraphicFramePr>
          <p:cNvPr id="7" name="Object 7"/>
          <p:cNvGraphicFramePr>
            <a:graphicFrameLocks noChangeAspect="1"/>
          </p:cNvGraphicFramePr>
          <p:nvPr/>
        </p:nvGraphicFramePr>
        <p:xfrm>
          <a:off x="990600" y="381000"/>
          <a:ext cx="7164388" cy="1695450"/>
        </p:xfrm>
        <a:graphic>
          <a:graphicData uri="http://schemas.openxmlformats.org/presentationml/2006/ole">
            <p:oleObj spid="_x0000_s700418" name="Photo Editor Photo" r:id="rId3" imgW="6400000" imgH="1514686" progId="MSPhotoEd.3">
              <p:embed/>
            </p:oleObj>
          </a:graphicData>
        </a:graphic>
      </p:graphicFrame>
      <p:sp>
        <p:nvSpPr>
          <p:cNvPr id="826370" name="Rectangle 2"/>
          <p:cNvSpPr>
            <a:spLocks noGrp="1" noChangeArrowheads="1"/>
          </p:cNvSpPr>
          <p:nvPr>
            <p:ph type="ctrTitle"/>
          </p:nvPr>
        </p:nvSpPr>
        <p:spPr>
          <a:xfrm>
            <a:off x="609600" y="2819400"/>
            <a:ext cx="7789863" cy="915988"/>
          </a:xfrm>
        </p:spPr>
        <p:txBody>
          <a:bodyPr/>
          <a:lstStyle>
            <a:lvl1pPr>
              <a:defRPr/>
            </a:lvl1pPr>
          </a:lstStyle>
          <a:p>
            <a:r>
              <a:rPr lang="en-US"/>
              <a:t>Click to edit Master title style and use in 1 or 2 lines</a:t>
            </a:r>
          </a:p>
        </p:txBody>
      </p:sp>
      <p:sp>
        <p:nvSpPr>
          <p:cNvPr id="826371" name="Rectangle 3"/>
          <p:cNvSpPr>
            <a:spLocks noGrp="1" noChangeArrowheads="1"/>
          </p:cNvSpPr>
          <p:nvPr>
            <p:ph type="subTitle" idx="1"/>
          </p:nvPr>
        </p:nvSpPr>
        <p:spPr>
          <a:xfrm>
            <a:off x="1150938" y="3962400"/>
            <a:ext cx="6435725" cy="2133600"/>
          </a:xfrm>
        </p:spPr>
        <p:txBody>
          <a:bodyPr/>
          <a:lstStyle>
            <a:lvl1pPr marL="0" indent="0" algn="ctr">
              <a:buFont typeface="Wingdings" pitchFamily="2" charset="2"/>
              <a:buNone/>
              <a:defRPr/>
            </a:lvl1pPr>
          </a:lstStyle>
          <a:p>
            <a:r>
              <a:rPr lang="en-US"/>
              <a:t>Click to edit Master subtitle style and use in 1 or more lines</a:t>
            </a:r>
          </a:p>
        </p:txBody>
      </p:sp>
    </p:spTree>
  </p:cSld>
  <p:clrMapOvr>
    <a:masterClrMapping/>
  </p:clrMapOvr>
</p:sldLayout>
</file>

<file path=ppt/slideLayouts/slideLayout2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grpSp>
        <p:nvGrpSpPr>
          <p:cNvPr id="4" name="Group 4"/>
          <p:cNvGrpSpPr>
            <a:grpSpLocks/>
          </p:cNvGrpSpPr>
          <p:nvPr userDrawn="1"/>
        </p:nvGrpSpPr>
        <p:grpSpPr bwMode="auto">
          <a:xfrm>
            <a:off x="0" y="3867150"/>
            <a:ext cx="7986713" cy="19050"/>
            <a:chOff x="0" y="840"/>
            <a:chExt cx="5660" cy="12"/>
          </a:xfrm>
        </p:grpSpPr>
        <p:sp>
          <p:nvSpPr>
            <p:cNvPr id="5" name="Line 5"/>
            <p:cNvSpPr>
              <a:spLocks noChangeShapeType="1"/>
            </p:cNvSpPr>
            <p:nvPr/>
          </p:nvSpPr>
          <p:spPr bwMode="auto">
            <a:xfrm>
              <a:off x="5" y="852"/>
              <a:ext cx="5655" cy="0"/>
            </a:xfrm>
            <a:prstGeom prst="line">
              <a:avLst/>
            </a:prstGeom>
            <a:noFill/>
            <a:ln w="50800">
              <a:solidFill>
                <a:srgbClr val="001760"/>
              </a:solidFill>
              <a:round/>
              <a:headEnd/>
              <a:tailEnd/>
            </a:ln>
            <a:effectLst/>
          </p:spPr>
          <p:txBody>
            <a:bodyPr wrap="none" anchor="ctr"/>
            <a:lstStyle/>
            <a:p>
              <a:pPr>
                <a:defRPr/>
              </a:pPr>
              <a:endParaRPr lang="en-US"/>
            </a:p>
          </p:txBody>
        </p:sp>
        <p:sp>
          <p:nvSpPr>
            <p:cNvPr id="6" name="Line 6"/>
            <p:cNvSpPr>
              <a:spLocks noChangeShapeType="1"/>
            </p:cNvSpPr>
            <p:nvPr/>
          </p:nvSpPr>
          <p:spPr bwMode="auto">
            <a:xfrm>
              <a:off x="0" y="840"/>
              <a:ext cx="5655" cy="0"/>
            </a:xfrm>
            <a:prstGeom prst="line">
              <a:avLst/>
            </a:prstGeom>
            <a:noFill/>
            <a:ln w="50800">
              <a:solidFill>
                <a:srgbClr val="99CCFF"/>
              </a:solidFill>
              <a:round/>
              <a:headEnd/>
              <a:tailEnd/>
            </a:ln>
            <a:effectLst/>
          </p:spPr>
          <p:txBody>
            <a:bodyPr wrap="none" anchor="ctr"/>
            <a:lstStyle/>
            <a:p>
              <a:pPr>
                <a:defRPr/>
              </a:pPr>
              <a:endParaRPr lang="en-US"/>
            </a:p>
          </p:txBody>
        </p:sp>
      </p:grpSp>
      <p:sp>
        <p:nvSpPr>
          <p:cNvPr id="832514" name="Rectangle 2"/>
          <p:cNvSpPr>
            <a:spLocks noGrp="1" noChangeArrowheads="1"/>
          </p:cNvSpPr>
          <p:nvPr>
            <p:ph type="ctrTitle"/>
          </p:nvPr>
        </p:nvSpPr>
        <p:spPr>
          <a:xfrm>
            <a:off x="609600" y="2819400"/>
            <a:ext cx="7789863" cy="915988"/>
          </a:xfrm>
        </p:spPr>
        <p:txBody>
          <a:bodyPr/>
          <a:lstStyle>
            <a:lvl1pPr>
              <a:defRPr/>
            </a:lvl1pPr>
          </a:lstStyle>
          <a:p>
            <a:r>
              <a:rPr lang="en-US"/>
              <a:t>Click to edit Master title style and use in 1 or 2 lines</a:t>
            </a:r>
          </a:p>
        </p:txBody>
      </p:sp>
      <p:sp>
        <p:nvSpPr>
          <p:cNvPr id="832515" name="Rectangle 3"/>
          <p:cNvSpPr>
            <a:spLocks noGrp="1" noChangeArrowheads="1"/>
          </p:cNvSpPr>
          <p:nvPr>
            <p:ph type="subTitle" idx="1"/>
          </p:nvPr>
        </p:nvSpPr>
        <p:spPr>
          <a:xfrm>
            <a:off x="1150938" y="3962400"/>
            <a:ext cx="6435725" cy="2133600"/>
          </a:xfrm>
        </p:spPr>
        <p:txBody>
          <a:bodyPr/>
          <a:lstStyle>
            <a:lvl1pPr marL="0" indent="0" algn="ctr">
              <a:buFont typeface="Wingdings" pitchFamily="2" charset="2"/>
              <a:buNone/>
              <a:defRPr/>
            </a:lvl1pPr>
          </a:lstStyle>
          <a:p>
            <a:r>
              <a:rPr lang="en-US"/>
              <a:t>Click to edit Master subtitle style and use in 1 or more lines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8"/>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8"/>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8"/>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Rectangle 8"/>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8"/>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Tree>
  </p:cSld>
  <p:clrMapOvr>
    <a:masterClrMapping/>
  </p:clrMapOvr>
</p:sldLayout>
</file>

<file path=ppt/slideLayouts/slideLayout5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6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76400"/>
            <a:ext cx="3921125"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3125" y="1676400"/>
            <a:ext cx="3921125"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05588" y="228600"/>
            <a:ext cx="1998662" cy="4343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28600"/>
            <a:ext cx="5843588" cy="4343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447800" y="228600"/>
            <a:ext cx="6696075" cy="8763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09600" y="1676400"/>
            <a:ext cx="7994650" cy="2895600"/>
          </a:xfrm>
        </p:spPr>
        <p:txBody>
          <a:bodyPr/>
          <a:lstStyle/>
          <a:p>
            <a:pPr lvl="0"/>
            <a:endParaRPr lang="en-US" noProof="0" smtClean="0"/>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447800" y="228600"/>
            <a:ext cx="6696075" cy="8763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609600" y="1676400"/>
            <a:ext cx="7994650" cy="2895600"/>
          </a:xfrm>
        </p:spPr>
        <p:txBody>
          <a:bodyPr/>
          <a:lstStyle/>
          <a:p>
            <a:pPr lvl="0"/>
            <a:endParaRPr lang="en-US" noProof="0" smtClean="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Tree>
  </p:cSld>
  <p:clrMapOvr>
    <a:masterClrMapping/>
  </p:clrMapOvr>
</p:sldLayout>
</file>

<file path=ppt/slideLayouts/slideLayout8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8"/>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8"/>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8"/>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Rectangle 8"/>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8"/>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76400"/>
            <a:ext cx="3921125"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3125" y="1676400"/>
            <a:ext cx="3921125"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9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1" Type="http://schemas.openxmlformats.org/officeDocument/2006/relationships/slideLayout" Target="../slideLayouts/slideLayout113.xml"/><Relationship Id="rId12" Type="http://schemas.openxmlformats.org/officeDocument/2006/relationships/theme" Target="../theme/theme10.xml"/><Relationship Id="rId13" Type="http://schemas.openxmlformats.org/officeDocument/2006/relationships/vmlDrawing" Target="../drawings/vmlDrawing3.vml"/><Relationship Id="rId14" Type="http://schemas.openxmlformats.org/officeDocument/2006/relationships/oleObject" Target="../embeddings/oleObject3.bin"/><Relationship Id="rId15" Type="http://schemas.openxmlformats.org/officeDocument/2006/relationships/image" Target="../media/image3.wmf"/><Relationship Id="rId1" Type="http://schemas.openxmlformats.org/officeDocument/2006/relationships/slideLayout" Target="../slideLayouts/slideLayout103.xml"/><Relationship Id="rId2" Type="http://schemas.openxmlformats.org/officeDocument/2006/relationships/slideLayout" Target="../slideLayouts/slideLayout104.xml"/><Relationship Id="rId3" Type="http://schemas.openxmlformats.org/officeDocument/2006/relationships/slideLayout" Target="../slideLayouts/slideLayout105.xml"/><Relationship Id="rId4" Type="http://schemas.openxmlformats.org/officeDocument/2006/relationships/slideLayout" Target="../slideLayouts/slideLayout106.xml"/><Relationship Id="rId5" Type="http://schemas.openxmlformats.org/officeDocument/2006/relationships/slideLayout" Target="../slideLayouts/slideLayout107.xml"/><Relationship Id="rId6" Type="http://schemas.openxmlformats.org/officeDocument/2006/relationships/slideLayout" Target="../slideLayouts/slideLayout108.xml"/><Relationship Id="rId7" Type="http://schemas.openxmlformats.org/officeDocument/2006/relationships/slideLayout" Target="../slideLayouts/slideLayout109.xml"/><Relationship Id="rId8" Type="http://schemas.openxmlformats.org/officeDocument/2006/relationships/slideLayout" Target="../slideLayouts/slideLayout110.xml"/><Relationship Id="rId9" Type="http://schemas.openxmlformats.org/officeDocument/2006/relationships/slideLayout" Target="../slideLayouts/slideLayout111.xml"/><Relationship Id="rId10" Type="http://schemas.openxmlformats.org/officeDocument/2006/relationships/slideLayout" Target="../slideLayouts/slideLayout112.xml"/></Relationships>
</file>

<file path=ppt/slideMasters/_rels/slideMaster11.xml.rels><?xml version="1.0" encoding="UTF-8" standalone="yes"?>
<Relationships xmlns="http://schemas.openxmlformats.org/package/2006/relationships"><Relationship Id="rId11" Type="http://schemas.openxmlformats.org/officeDocument/2006/relationships/slideLayout" Target="../slideLayouts/slideLayout124.xml"/><Relationship Id="rId12" Type="http://schemas.openxmlformats.org/officeDocument/2006/relationships/theme" Target="../theme/theme11.xml"/><Relationship Id="rId13" Type="http://schemas.openxmlformats.org/officeDocument/2006/relationships/image" Target="../media/image1.jpeg"/><Relationship Id="rId1" Type="http://schemas.openxmlformats.org/officeDocument/2006/relationships/slideLayout" Target="../slideLayouts/slideLayout114.xml"/><Relationship Id="rId2" Type="http://schemas.openxmlformats.org/officeDocument/2006/relationships/slideLayout" Target="../slideLayouts/slideLayout115.xml"/><Relationship Id="rId3" Type="http://schemas.openxmlformats.org/officeDocument/2006/relationships/slideLayout" Target="../slideLayouts/slideLayout116.xml"/><Relationship Id="rId4" Type="http://schemas.openxmlformats.org/officeDocument/2006/relationships/slideLayout" Target="../slideLayouts/slideLayout117.xml"/><Relationship Id="rId5" Type="http://schemas.openxmlformats.org/officeDocument/2006/relationships/slideLayout" Target="../slideLayouts/slideLayout118.xml"/><Relationship Id="rId6" Type="http://schemas.openxmlformats.org/officeDocument/2006/relationships/slideLayout" Target="../slideLayouts/slideLayout119.xml"/><Relationship Id="rId7" Type="http://schemas.openxmlformats.org/officeDocument/2006/relationships/slideLayout" Target="../slideLayouts/slideLayout120.xml"/><Relationship Id="rId8" Type="http://schemas.openxmlformats.org/officeDocument/2006/relationships/slideLayout" Target="../slideLayouts/slideLayout121.xml"/><Relationship Id="rId9" Type="http://schemas.openxmlformats.org/officeDocument/2006/relationships/slideLayout" Target="../slideLayouts/slideLayout122.xml"/><Relationship Id="rId10" Type="http://schemas.openxmlformats.org/officeDocument/2006/relationships/slideLayout" Target="../slideLayouts/slideLayout123.xml"/></Relationships>
</file>

<file path=ppt/slideMasters/_rels/slideMaster12.xml.rels><?xml version="1.0" encoding="UTF-8" standalone="yes"?>
<Relationships xmlns="http://schemas.openxmlformats.org/package/2006/relationships"><Relationship Id="rId11" Type="http://schemas.openxmlformats.org/officeDocument/2006/relationships/slideLayout" Target="../slideLayouts/slideLayout135.xml"/><Relationship Id="rId12" Type="http://schemas.openxmlformats.org/officeDocument/2006/relationships/theme" Target="../theme/theme12.xml"/><Relationship Id="rId13" Type="http://schemas.openxmlformats.org/officeDocument/2006/relationships/vmlDrawing" Target="../drawings/vmlDrawing4.vml"/><Relationship Id="rId14" Type="http://schemas.openxmlformats.org/officeDocument/2006/relationships/oleObject" Target="../embeddings/oleObject4.bin"/><Relationship Id="rId15" Type="http://schemas.openxmlformats.org/officeDocument/2006/relationships/image" Target="../media/image3.wmf"/><Relationship Id="rId1" Type="http://schemas.openxmlformats.org/officeDocument/2006/relationships/slideLayout" Target="../slideLayouts/slideLayout125.xml"/><Relationship Id="rId2" Type="http://schemas.openxmlformats.org/officeDocument/2006/relationships/slideLayout" Target="../slideLayouts/slideLayout126.xml"/><Relationship Id="rId3" Type="http://schemas.openxmlformats.org/officeDocument/2006/relationships/slideLayout" Target="../slideLayouts/slideLayout127.xml"/><Relationship Id="rId4" Type="http://schemas.openxmlformats.org/officeDocument/2006/relationships/slideLayout" Target="../slideLayouts/slideLayout128.xml"/><Relationship Id="rId5" Type="http://schemas.openxmlformats.org/officeDocument/2006/relationships/slideLayout" Target="../slideLayouts/slideLayout129.xml"/><Relationship Id="rId6" Type="http://schemas.openxmlformats.org/officeDocument/2006/relationships/slideLayout" Target="../slideLayouts/slideLayout130.xml"/><Relationship Id="rId7" Type="http://schemas.openxmlformats.org/officeDocument/2006/relationships/slideLayout" Target="../slideLayouts/slideLayout131.xml"/><Relationship Id="rId8" Type="http://schemas.openxmlformats.org/officeDocument/2006/relationships/slideLayout" Target="../slideLayouts/slideLayout132.xml"/><Relationship Id="rId9" Type="http://schemas.openxmlformats.org/officeDocument/2006/relationships/slideLayout" Target="../slideLayouts/slideLayout133.xml"/><Relationship Id="rId10" Type="http://schemas.openxmlformats.org/officeDocument/2006/relationships/slideLayout" Target="../slideLayouts/slideLayout134.xml"/></Relationships>
</file>

<file path=ppt/slideMasters/_rels/slideMaster13.xml.rels><?xml version="1.0" encoding="UTF-8" standalone="yes"?>
<Relationships xmlns="http://schemas.openxmlformats.org/package/2006/relationships"><Relationship Id="rId11" Type="http://schemas.openxmlformats.org/officeDocument/2006/relationships/slideLayout" Target="../slideLayouts/slideLayout146.xml"/><Relationship Id="rId12" Type="http://schemas.openxmlformats.org/officeDocument/2006/relationships/theme" Target="../theme/theme13.xml"/><Relationship Id="rId13" Type="http://schemas.openxmlformats.org/officeDocument/2006/relationships/vmlDrawing" Target="../drawings/vmlDrawing5.vml"/><Relationship Id="rId14" Type="http://schemas.openxmlformats.org/officeDocument/2006/relationships/oleObject" Target="../embeddings/oleObject5.bin"/><Relationship Id="rId1" Type="http://schemas.openxmlformats.org/officeDocument/2006/relationships/slideLayout" Target="../slideLayouts/slideLayout136.xml"/><Relationship Id="rId2" Type="http://schemas.openxmlformats.org/officeDocument/2006/relationships/slideLayout" Target="../slideLayouts/slideLayout137.xml"/><Relationship Id="rId3" Type="http://schemas.openxmlformats.org/officeDocument/2006/relationships/slideLayout" Target="../slideLayouts/slideLayout138.xml"/><Relationship Id="rId4" Type="http://schemas.openxmlformats.org/officeDocument/2006/relationships/slideLayout" Target="../slideLayouts/slideLayout139.xml"/><Relationship Id="rId5" Type="http://schemas.openxmlformats.org/officeDocument/2006/relationships/slideLayout" Target="../slideLayouts/slideLayout140.xml"/><Relationship Id="rId6" Type="http://schemas.openxmlformats.org/officeDocument/2006/relationships/slideLayout" Target="../slideLayouts/slideLayout141.xml"/><Relationship Id="rId7" Type="http://schemas.openxmlformats.org/officeDocument/2006/relationships/slideLayout" Target="../slideLayouts/slideLayout142.xml"/><Relationship Id="rId8" Type="http://schemas.openxmlformats.org/officeDocument/2006/relationships/slideLayout" Target="../slideLayouts/slideLayout143.xml"/><Relationship Id="rId9" Type="http://schemas.openxmlformats.org/officeDocument/2006/relationships/slideLayout" Target="../slideLayouts/slideLayout144.xml"/><Relationship Id="rId10" Type="http://schemas.openxmlformats.org/officeDocument/2006/relationships/slideLayout" Target="../slideLayouts/slideLayout145.xml"/></Relationships>
</file>

<file path=ppt/slideMasters/_rels/slideMaster14.xml.rels><?xml version="1.0" encoding="UTF-8" standalone="yes"?>
<Relationships xmlns="http://schemas.openxmlformats.org/package/2006/relationships"><Relationship Id="rId11" Type="http://schemas.openxmlformats.org/officeDocument/2006/relationships/slideLayout" Target="../slideLayouts/slideLayout157.xml"/><Relationship Id="rId12" Type="http://schemas.openxmlformats.org/officeDocument/2006/relationships/theme" Target="../theme/theme14.xml"/><Relationship Id="rId13" Type="http://schemas.openxmlformats.org/officeDocument/2006/relationships/vmlDrawing" Target="../drawings/vmlDrawing6.vml"/><Relationship Id="rId14" Type="http://schemas.openxmlformats.org/officeDocument/2006/relationships/oleObject" Target="../embeddings/oleObject6.bin"/><Relationship Id="rId1" Type="http://schemas.openxmlformats.org/officeDocument/2006/relationships/slideLayout" Target="../slideLayouts/slideLayout147.xml"/><Relationship Id="rId2" Type="http://schemas.openxmlformats.org/officeDocument/2006/relationships/slideLayout" Target="../slideLayouts/slideLayout148.xml"/><Relationship Id="rId3" Type="http://schemas.openxmlformats.org/officeDocument/2006/relationships/slideLayout" Target="../slideLayouts/slideLayout149.xml"/><Relationship Id="rId4" Type="http://schemas.openxmlformats.org/officeDocument/2006/relationships/slideLayout" Target="../slideLayouts/slideLayout150.xml"/><Relationship Id="rId5" Type="http://schemas.openxmlformats.org/officeDocument/2006/relationships/slideLayout" Target="../slideLayouts/slideLayout151.xml"/><Relationship Id="rId6" Type="http://schemas.openxmlformats.org/officeDocument/2006/relationships/slideLayout" Target="../slideLayouts/slideLayout152.xml"/><Relationship Id="rId7" Type="http://schemas.openxmlformats.org/officeDocument/2006/relationships/slideLayout" Target="../slideLayouts/slideLayout153.xml"/><Relationship Id="rId8" Type="http://schemas.openxmlformats.org/officeDocument/2006/relationships/slideLayout" Target="../slideLayouts/slideLayout154.xml"/><Relationship Id="rId9" Type="http://schemas.openxmlformats.org/officeDocument/2006/relationships/slideLayout" Target="../slideLayouts/slideLayout155.xml"/><Relationship Id="rId10" Type="http://schemas.openxmlformats.org/officeDocument/2006/relationships/slideLayout" Target="../slideLayouts/slideLayout156.xml"/></Relationships>
</file>

<file path=ppt/slideMasters/_rels/slideMaster15.xml.rels><?xml version="1.0" encoding="UTF-8" standalone="yes"?>
<Relationships xmlns="http://schemas.openxmlformats.org/package/2006/relationships"><Relationship Id="rId11" Type="http://schemas.openxmlformats.org/officeDocument/2006/relationships/slideLayout" Target="../slideLayouts/slideLayout168.xml"/><Relationship Id="rId12" Type="http://schemas.openxmlformats.org/officeDocument/2006/relationships/theme" Target="../theme/theme15.xml"/><Relationship Id="rId13" Type="http://schemas.openxmlformats.org/officeDocument/2006/relationships/vmlDrawing" Target="../drawings/vmlDrawing7.vml"/><Relationship Id="rId14" Type="http://schemas.openxmlformats.org/officeDocument/2006/relationships/oleObject" Target="../embeddings/oleObject7.bin"/><Relationship Id="rId1" Type="http://schemas.openxmlformats.org/officeDocument/2006/relationships/slideLayout" Target="../slideLayouts/slideLayout158.xml"/><Relationship Id="rId2" Type="http://schemas.openxmlformats.org/officeDocument/2006/relationships/slideLayout" Target="../slideLayouts/slideLayout159.xml"/><Relationship Id="rId3" Type="http://schemas.openxmlformats.org/officeDocument/2006/relationships/slideLayout" Target="../slideLayouts/slideLayout160.xml"/><Relationship Id="rId4" Type="http://schemas.openxmlformats.org/officeDocument/2006/relationships/slideLayout" Target="../slideLayouts/slideLayout161.xml"/><Relationship Id="rId5" Type="http://schemas.openxmlformats.org/officeDocument/2006/relationships/slideLayout" Target="../slideLayouts/slideLayout162.xml"/><Relationship Id="rId6" Type="http://schemas.openxmlformats.org/officeDocument/2006/relationships/slideLayout" Target="../slideLayouts/slideLayout163.xml"/><Relationship Id="rId7" Type="http://schemas.openxmlformats.org/officeDocument/2006/relationships/slideLayout" Target="../slideLayouts/slideLayout164.xml"/><Relationship Id="rId8" Type="http://schemas.openxmlformats.org/officeDocument/2006/relationships/slideLayout" Target="../slideLayouts/slideLayout165.xml"/><Relationship Id="rId9" Type="http://schemas.openxmlformats.org/officeDocument/2006/relationships/slideLayout" Target="../slideLayouts/slideLayout166.xml"/><Relationship Id="rId10" Type="http://schemas.openxmlformats.org/officeDocument/2006/relationships/slideLayout" Target="../slideLayouts/slideLayout167.xml"/></Relationships>
</file>

<file path=ppt/slideMasters/_rels/slideMaster16.xml.rels><?xml version="1.0" encoding="UTF-8" standalone="yes"?>
<Relationships xmlns="http://schemas.openxmlformats.org/package/2006/relationships"><Relationship Id="rId11" Type="http://schemas.openxmlformats.org/officeDocument/2006/relationships/slideLayout" Target="../slideLayouts/slideLayout179.xml"/><Relationship Id="rId12" Type="http://schemas.openxmlformats.org/officeDocument/2006/relationships/theme" Target="../theme/theme16.xml"/><Relationship Id="rId13" Type="http://schemas.openxmlformats.org/officeDocument/2006/relationships/vmlDrawing" Target="../drawings/vmlDrawing8.vml"/><Relationship Id="rId14" Type="http://schemas.openxmlformats.org/officeDocument/2006/relationships/oleObject" Target="../embeddings/oleObject8.bin"/><Relationship Id="rId1" Type="http://schemas.openxmlformats.org/officeDocument/2006/relationships/slideLayout" Target="../slideLayouts/slideLayout169.xml"/><Relationship Id="rId2" Type="http://schemas.openxmlformats.org/officeDocument/2006/relationships/slideLayout" Target="../slideLayouts/slideLayout170.xml"/><Relationship Id="rId3" Type="http://schemas.openxmlformats.org/officeDocument/2006/relationships/slideLayout" Target="../slideLayouts/slideLayout171.xml"/><Relationship Id="rId4" Type="http://schemas.openxmlformats.org/officeDocument/2006/relationships/slideLayout" Target="../slideLayouts/slideLayout172.xml"/><Relationship Id="rId5" Type="http://schemas.openxmlformats.org/officeDocument/2006/relationships/slideLayout" Target="../slideLayouts/slideLayout173.xml"/><Relationship Id="rId6" Type="http://schemas.openxmlformats.org/officeDocument/2006/relationships/slideLayout" Target="../slideLayouts/slideLayout174.xml"/><Relationship Id="rId7" Type="http://schemas.openxmlformats.org/officeDocument/2006/relationships/slideLayout" Target="../slideLayouts/slideLayout175.xml"/><Relationship Id="rId8" Type="http://schemas.openxmlformats.org/officeDocument/2006/relationships/slideLayout" Target="../slideLayouts/slideLayout176.xml"/><Relationship Id="rId9" Type="http://schemas.openxmlformats.org/officeDocument/2006/relationships/slideLayout" Target="../slideLayouts/slideLayout177.xml"/><Relationship Id="rId10" Type="http://schemas.openxmlformats.org/officeDocument/2006/relationships/slideLayout" Target="../slideLayouts/slideLayout178.xml"/></Relationships>
</file>

<file path=ppt/slideMasters/_rels/slideMaster17.xml.rels><?xml version="1.0" encoding="UTF-8" standalone="yes"?>
<Relationships xmlns="http://schemas.openxmlformats.org/package/2006/relationships"><Relationship Id="rId11" Type="http://schemas.openxmlformats.org/officeDocument/2006/relationships/slideLayout" Target="../slideLayouts/slideLayout190.xml"/><Relationship Id="rId12" Type="http://schemas.openxmlformats.org/officeDocument/2006/relationships/theme" Target="../theme/theme17.xml"/><Relationship Id="rId13" Type="http://schemas.openxmlformats.org/officeDocument/2006/relationships/vmlDrawing" Target="../drawings/vmlDrawing9.vml"/><Relationship Id="rId14" Type="http://schemas.openxmlformats.org/officeDocument/2006/relationships/oleObject" Target="../embeddings/oleObject9.bin"/><Relationship Id="rId1" Type="http://schemas.openxmlformats.org/officeDocument/2006/relationships/slideLayout" Target="../slideLayouts/slideLayout180.xml"/><Relationship Id="rId2" Type="http://schemas.openxmlformats.org/officeDocument/2006/relationships/slideLayout" Target="../slideLayouts/slideLayout181.xml"/><Relationship Id="rId3" Type="http://schemas.openxmlformats.org/officeDocument/2006/relationships/slideLayout" Target="../slideLayouts/slideLayout182.xml"/><Relationship Id="rId4" Type="http://schemas.openxmlformats.org/officeDocument/2006/relationships/slideLayout" Target="../slideLayouts/slideLayout183.xml"/><Relationship Id="rId5" Type="http://schemas.openxmlformats.org/officeDocument/2006/relationships/slideLayout" Target="../slideLayouts/slideLayout184.xml"/><Relationship Id="rId6" Type="http://schemas.openxmlformats.org/officeDocument/2006/relationships/slideLayout" Target="../slideLayouts/slideLayout185.xml"/><Relationship Id="rId7" Type="http://schemas.openxmlformats.org/officeDocument/2006/relationships/slideLayout" Target="../slideLayouts/slideLayout186.xml"/><Relationship Id="rId8" Type="http://schemas.openxmlformats.org/officeDocument/2006/relationships/slideLayout" Target="../slideLayouts/slideLayout187.xml"/><Relationship Id="rId9" Type="http://schemas.openxmlformats.org/officeDocument/2006/relationships/slideLayout" Target="../slideLayouts/slideLayout188.xml"/><Relationship Id="rId10" Type="http://schemas.openxmlformats.org/officeDocument/2006/relationships/slideLayout" Target="../slideLayouts/slideLayout189.xml"/></Relationships>
</file>

<file path=ppt/slideMasters/_rels/slideMaster18.xml.rels><?xml version="1.0" encoding="UTF-8" standalone="yes"?>
<Relationships xmlns="http://schemas.openxmlformats.org/package/2006/relationships"><Relationship Id="rId11" Type="http://schemas.openxmlformats.org/officeDocument/2006/relationships/slideLayout" Target="../slideLayouts/slideLayout201.xml"/><Relationship Id="rId12" Type="http://schemas.openxmlformats.org/officeDocument/2006/relationships/slideLayout" Target="../slideLayouts/slideLayout202.xml"/><Relationship Id="rId13" Type="http://schemas.openxmlformats.org/officeDocument/2006/relationships/theme" Target="../theme/theme18.xml"/><Relationship Id="rId14" Type="http://schemas.openxmlformats.org/officeDocument/2006/relationships/vmlDrawing" Target="../drawings/vmlDrawing10.vml"/><Relationship Id="rId15" Type="http://schemas.openxmlformats.org/officeDocument/2006/relationships/oleObject" Target="../embeddings/oleObject10.bin"/><Relationship Id="rId1" Type="http://schemas.openxmlformats.org/officeDocument/2006/relationships/slideLayout" Target="../slideLayouts/slideLayout191.xml"/><Relationship Id="rId2" Type="http://schemas.openxmlformats.org/officeDocument/2006/relationships/slideLayout" Target="../slideLayouts/slideLayout192.xml"/><Relationship Id="rId3" Type="http://schemas.openxmlformats.org/officeDocument/2006/relationships/slideLayout" Target="../slideLayouts/slideLayout193.xml"/><Relationship Id="rId4" Type="http://schemas.openxmlformats.org/officeDocument/2006/relationships/slideLayout" Target="../slideLayouts/slideLayout194.xml"/><Relationship Id="rId5" Type="http://schemas.openxmlformats.org/officeDocument/2006/relationships/slideLayout" Target="../slideLayouts/slideLayout195.xml"/><Relationship Id="rId6" Type="http://schemas.openxmlformats.org/officeDocument/2006/relationships/slideLayout" Target="../slideLayouts/slideLayout196.xml"/><Relationship Id="rId7" Type="http://schemas.openxmlformats.org/officeDocument/2006/relationships/slideLayout" Target="../slideLayouts/slideLayout197.xml"/><Relationship Id="rId8" Type="http://schemas.openxmlformats.org/officeDocument/2006/relationships/slideLayout" Target="../slideLayouts/slideLayout198.xml"/><Relationship Id="rId9" Type="http://schemas.openxmlformats.org/officeDocument/2006/relationships/slideLayout" Target="../slideLayouts/slideLayout199.xml"/><Relationship Id="rId10" Type="http://schemas.openxmlformats.org/officeDocument/2006/relationships/slideLayout" Target="../slideLayouts/slideLayout200.xml"/></Relationships>
</file>

<file path=ppt/slideMasters/_rels/slideMaster19.xml.rels><?xml version="1.0" encoding="UTF-8" standalone="yes"?>
<Relationships xmlns="http://schemas.openxmlformats.org/package/2006/relationships"><Relationship Id="rId11" Type="http://schemas.openxmlformats.org/officeDocument/2006/relationships/slideLayout" Target="../slideLayouts/slideLayout213.xml"/><Relationship Id="rId12" Type="http://schemas.openxmlformats.org/officeDocument/2006/relationships/theme" Target="../theme/theme19.xml"/><Relationship Id="rId13" Type="http://schemas.openxmlformats.org/officeDocument/2006/relationships/vmlDrawing" Target="../drawings/vmlDrawing12.vml"/><Relationship Id="rId14" Type="http://schemas.openxmlformats.org/officeDocument/2006/relationships/oleObject" Target="../embeddings/oleObject12.bin"/><Relationship Id="rId1" Type="http://schemas.openxmlformats.org/officeDocument/2006/relationships/slideLayout" Target="../slideLayouts/slideLayout203.xml"/><Relationship Id="rId2" Type="http://schemas.openxmlformats.org/officeDocument/2006/relationships/slideLayout" Target="../slideLayouts/slideLayout204.xml"/><Relationship Id="rId3" Type="http://schemas.openxmlformats.org/officeDocument/2006/relationships/slideLayout" Target="../slideLayouts/slideLayout205.xml"/><Relationship Id="rId4" Type="http://schemas.openxmlformats.org/officeDocument/2006/relationships/slideLayout" Target="../slideLayouts/slideLayout206.xml"/><Relationship Id="rId5" Type="http://schemas.openxmlformats.org/officeDocument/2006/relationships/slideLayout" Target="../slideLayouts/slideLayout207.xml"/><Relationship Id="rId6" Type="http://schemas.openxmlformats.org/officeDocument/2006/relationships/slideLayout" Target="../slideLayouts/slideLayout208.xml"/><Relationship Id="rId7" Type="http://schemas.openxmlformats.org/officeDocument/2006/relationships/slideLayout" Target="../slideLayouts/slideLayout209.xml"/><Relationship Id="rId8" Type="http://schemas.openxmlformats.org/officeDocument/2006/relationships/slideLayout" Target="../slideLayouts/slideLayout210.xml"/><Relationship Id="rId9" Type="http://schemas.openxmlformats.org/officeDocument/2006/relationships/slideLayout" Target="../slideLayouts/slideLayout211.xml"/><Relationship Id="rId10" Type="http://schemas.openxmlformats.org/officeDocument/2006/relationships/slideLayout" Target="../slideLayouts/slideLayout212.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3" Type="http://schemas.openxmlformats.org/officeDocument/2006/relationships/image" Target="../media/image1.jpeg"/><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20.xml.rels><?xml version="1.0" encoding="UTF-8" standalone="yes"?>
<Relationships xmlns="http://schemas.openxmlformats.org/package/2006/relationships"><Relationship Id="rId11" Type="http://schemas.openxmlformats.org/officeDocument/2006/relationships/slideLayout" Target="../slideLayouts/slideLayout224.xml"/><Relationship Id="rId12" Type="http://schemas.openxmlformats.org/officeDocument/2006/relationships/theme" Target="../theme/theme20.xml"/><Relationship Id="rId13" Type="http://schemas.openxmlformats.org/officeDocument/2006/relationships/vmlDrawing" Target="../drawings/vmlDrawing13.vml"/><Relationship Id="rId14" Type="http://schemas.openxmlformats.org/officeDocument/2006/relationships/oleObject" Target="../embeddings/oleObject13.bin"/><Relationship Id="rId1" Type="http://schemas.openxmlformats.org/officeDocument/2006/relationships/slideLayout" Target="../slideLayouts/slideLayout214.xml"/><Relationship Id="rId2" Type="http://schemas.openxmlformats.org/officeDocument/2006/relationships/slideLayout" Target="../slideLayouts/slideLayout215.xml"/><Relationship Id="rId3" Type="http://schemas.openxmlformats.org/officeDocument/2006/relationships/slideLayout" Target="../slideLayouts/slideLayout216.xml"/><Relationship Id="rId4" Type="http://schemas.openxmlformats.org/officeDocument/2006/relationships/slideLayout" Target="../slideLayouts/slideLayout217.xml"/><Relationship Id="rId5" Type="http://schemas.openxmlformats.org/officeDocument/2006/relationships/slideLayout" Target="../slideLayouts/slideLayout218.xml"/><Relationship Id="rId6" Type="http://schemas.openxmlformats.org/officeDocument/2006/relationships/slideLayout" Target="../slideLayouts/slideLayout219.xml"/><Relationship Id="rId7" Type="http://schemas.openxmlformats.org/officeDocument/2006/relationships/slideLayout" Target="../slideLayouts/slideLayout220.xml"/><Relationship Id="rId8" Type="http://schemas.openxmlformats.org/officeDocument/2006/relationships/slideLayout" Target="../slideLayouts/slideLayout221.xml"/><Relationship Id="rId9" Type="http://schemas.openxmlformats.org/officeDocument/2006/relationships/slideLayout" Target="../slideLayouts/slideLayout222.xml"/><Relationship Id="rId10" Type="http://schemas.openxmlformats.org/officeDocument/2006/relationships/slideLayout" Target="../slideLayouts/slideLayout223.xml"/></Relationships>
</file>

<file path=ppt/slideMasters/_rels/slideMaster21.xml.rels><?xml version="1.0" encoding="UTF-8" standalone="yes"?>
<Relationships xmlns="http://schemas.openxmlformats.org/package/2006/relationships"><Relationship Id="rId1" Type="http://schemas.openxmlformats.org/officeDocument/2006/relationships/slideLayout" Target="../slideLayouts/slideLayout225.xml"/><Relationship Id="rId2" Type="http://schemas.openxmlformats.org/officeDocument/2006/relationships/theme" Target="../theme/theme21.xml"/></Relationships>
</file>

<file path=ppt/slideMasters/_rels/slideMaster22.xml.rels><?xml version="1.0" encoding="UTF-8" standalone="yes"?>
<Relationships xmlns="http://schemas.openxmlformats.org/package/2006/relationships"><Relationship Id="rId1" Type="http://schemas.openxmlformats.org/officeDocument/2006/relationships/slideLayout" Target="../slideLayouts/slideLayout226.xml"/><Relationship Id="rId2" Type="http://schemas.openxmlformats.org/officeDocument/2006/relationships/theme" Target="../theme/theme22.xml"/></Relationships>
</file>

<file path=ppt/slideMasters/_rels/slideMaster23.xml.rels><?xml version="1.0" encoding="UTF-8" standalone="yes"?>
<Relationships xmlns="http://schemas.openxmlformats.org/package/2006/relationships"><Relationship Id="rId1" Type="http://schemas.openxmlformats.org/officeDocument/2006/relationships/slideLayout" Target="../slideLayouts/slideLayout227.xml"/><Relationship Id="rId2" Type="http://schemas.openxmlformats.org/officeDocument/2006/relationships/theme" Target="../theme/theme23.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3" Type="http://schemas.openxmlformats.org/officeDocument/2006/relationships/image" Target="../media/image1.jpeg"/><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3" Type="http://schemas.openxmlformats.org/officeDocument/2006/relationships/image" Target="../media/image1.jpeg"/><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5.xml"/><Relationship Id="rId13" Type="http://schemas.openxmlformats.org/officeDocument/2006/relationships/image" Target="../media/image1.jpeg"/><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6.xml"/><Relationship Id="rId12" Type="http://schemas.openxmlformats.org/officeDocument/2006/relationships/theme" Target="../theme/theme6.xml"/><Relationship Id="rId13" Type="http://schemas.openxmlformats.org/officeDocument/2006/relationships/image" Target="../media/image1.jpeg"/><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77.xml"/><Relationship Id="rId12" Type="http://schemas.openxmlformats.org/officeDocument/2006/relationships/slideLayout" Target="../slideLayouts/slideLayout78.xml"/><Relationship Id="rId13" Type="http://schemas.openxmlformats.org/officeDocument/2006/relationships/slideLayout" Target="../slideLayouts/slideLayout79.xml"/><Relationship Id="rId14" Type="http://schemas.openxmlformats.org/officeDocument/2006/relationships/theme" Target="../theme/theme7.xml"/><Relationship Id="rId15" Type="http://schemas.openxmlformats.org/officeDocument/2006/relationships/vmlDrawing" Target="../drawings/vmlDrawing1.vml"/><Relationship Id="rId16" Type="http://schemas.openxmlformats.org/officeDocument/2006/relationships/oleObject" Target="../embeddings/oleObject1.bin"/><Relationship Id="rId17" Type="http://schemas.openxmlformats.org/officeDocument/2006/relationships/image" Target="../media/image3.wmf"/><Relationship Id="rId1" Type="http://schemas.openxmlformats.org/officeDocument/2006/relationships/slideLayout" Target="../slideLayouts/slideLayout67.xml"/><Relationship Id="rId2" Type="http://schemas.openxmlformats.org/officeDocument/2006/relationships/slideLayout" Target="../slideLayouts/slideLayout68.xml"/><Relationship Id="rId3" Type="http://schemas.openxmlformats.org/officeDocument/2006/relationships/slideLayout" Target="../slideLayouts/slideLayout69.xml"/><Relationship Id="rId4" Type="http://schemas.openxmlformats.org/officeDocument/2006/relationships/slideLayout" Target="../slideLayouts/slideLayout70.xml"/><Relationship Id="rId5" Type="http://schemas.openxmlformats.org/officeDocument/2006/relationships/slideLayout" Target="../slideLayouts/slideLayout71.xml"/><Relationship Id="rId6" Type="http://schemas.openxmlformats.org/officeDocument/2006/relationships/slideLayout" Target="../slideLayouts/slideLayout72.xml"/><Relationship Id="rId7" Type="http://schemas.openxmlformats.org/officeDocument/2006/relationships/slideLayout" Target="../slideLayouts/slideLayout73.xml"/><Relationship Id="rId8" Type="http://schemas.openxmlformats.org/officeDocument/2006/relationships/slideLayout" Target="../slideLayouts/slideLayout74.xml"/><Relationship Id="rId9" Type="http://schemas.openxmlformats.org/officeDocument/2006/relationships/slideLayout" Target="../slideLayouts/slideLayout75.xml"/><Relationship Id="rId10"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90.xml"/><Relationship Id="rId12" Type="http://schemas.openxmlformats.org/officeDocument/2006/relationships/theme" Target="../theme/theme8.xml"/><Relationship Id="rId13" Type="http://schemas.openxmlformats.org/officeDocument/2006/relationships/image" Target="../media/image1.jpeg"/><Relationship Id="rId1" Type="http://schemas.openxmlformats.org/officeDocument/2006/relationships/slideLayout" Target="../slideLayouts/slideLayout80.xml"/><Relationship Id="rId2" Type="http://schemas.openxmlformats.org/officeDocument/2006/relationships/slideLayout" Target="../slideLayouts/slideLayout81.xml"/><Relationship Id="rId3" Type="http://schemas.openxmlformats.org/officeDocument/2006/relationships/slideLayout" Target="../slideLayouts/slideLayout82.xml"/><Relationship Id="rId4" Type="http://schemas.openxmlformats.org/officeDocument/2006/relationships/slideLayout" Target="../slideLayouts/slideLayout83.xml"/><Relationship Id="rId5" Type="http://schemas.openxmlformats.org/officeDocument/2006/relationships/slideLayout" Target="../slideLayouts/slideLayout84.xml"/><Relationship Id="rId6" Type="http://schemas.openxmlformats.org/officeDocument/2006/relationships/slideLayout" Target="../slideLayouts/slideLayout85.xml"/><Relationship Id="rId7" Type="http://schemas.openxmlformats.org/officeDocument/2006/relationships/slideLayout" Target="../slideLayouts/slideLayout86.xml"/><Relationship Id="rId8" Type="http://schemas.openxmlformats.org/officeDocument/2006/relationships/slideLayout" Target="../slideLayouts/slideLayout87.xml"/><Relationship Id="rId9" Type="http://schemas.openxmlformats.org/officeDocument/2006/relationships/slideLayout" Target="../slideLayouts/slideLayout88.xml"/><Relationship Id="rId10" Type="http://schemas.openxmlformats.org/officeDocument/2006/relationships/slideLayout" Target="../slideLayouts/slideLayout89.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101.xml"/><Relationship Id="rId12" Type="http://schemas.openxmlformats.org/officeDocument/2006/relationships/slideLayout" Target="../slideLayouts/slideLayout102.xml"/><Relationship Id="rId13" Type="http://schemas.openxmlformats.org/officeDocument/2006/relationships/theme" Target="../theme/theme9.xml"/><Relationship Id="rId14" Type="http://schemas.openxmlformats.org/officeDocument/2006/relationships/vmlDrawing" Target="../drawings/vmlDrawing2.vml"/><Relationship Id="rId15" Type="http://schemas.openxmlformats.org/officeDocument/2006/relationships/oleObject" Target="../embeddings/oleObject2.bin"/><Relationship Id="rId16" Type="http://schemas.openxmlformats.org/officeDocument/2006/relationships/image" Target="../media/image3.wmf"/><Relationship Id="rId1" Type="http://schemas.openxmlformats.org/officeDocument/2006/relationships/slideLayout" Target="../slideLayouts/slideLayout91.xml"/><Relationship Id="rId2" Type="http://schemas.openxmlformats.org/officeDocument/2006/relationships/slideLayout" Target="../slideLayouts/slideLayout92.xml"/><Relationship Id="rId3" Type="http://schemas.openxmlformats.org/officeDocument/2006/relationships/slideLayout" Target="../slideLayouts/slideLayout93.xml"/><Relationship Id="rId4" Type="http://schemas.openxmlformats.org/officeDocument/2006/relationships/slideLayout" Target="../slideLayouts/slideLayout94.xml"/><Relationship Id="rId5" Type="http://schemas.openxmlformats.org/officeDocument/2006/relationships/slideLayout" Target="../slideLayouts/slideLayout95.xml"/><Relationship Id="rId6" Type="http://schemas.openxmlformats.org/officeDocument/2006/relationships/slideLayout" Target="../slideLayouts/slideLayout96.xml"/><Relationship Id="rId7" Type="http://schemas.openxmlformats.org/officeDocument/2006/relationships/slideLayout" Target="../slideLayouts/slideLayout97.xml"/><Relationship Id="rId8" Type="http://schemas.openxmlformats.org/officeDocument/2006/relationships/slideLayout" Target="../slideLayouts/slideLayout98.xml"/><Relationship Id="rId9" Type="http://schemas.openxmlformats.org/officeDocument/2006/relationships/slideLayout" Target="../slideLayouts/slideLayout99.xml"/><Relationship Id="rId10" Type="http://schemas.openxmlformats.org/officeDocument/2006/relationships/slideLayout" Target="../slideLayouts/slideLayout10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Pr>
        <a:solidFill>
          <a:schemeClr val="bg1"/>
        </a:solidFill>
        <a:effectLst/>
      </p:bgPr>
    </p:bg>
    <p:spTree>
      <p:nvGrpSpPr>
        <p:cNvPr id="1" name=""/>
        <p:cNvGrpSpPr/>
        <p:nvPr/>
      </p:nvGrpSpPr>
      <p:grpSpPr>
        <a:xfrm>
          <a:off x="0" y="0"/>
          <a:ext cx="0" cy="0"/>
          <a:chOff x="0" y="0"/>
          <a:chExt cx="0" cy="0"/>
        </a:xfrm>
      </p:grpSpPr>
      <p:grpSp>
        <p:nvGrpSpPr>
          <p:cNvPr id="19458" name="Group 2"/>
          <p:cNvGrpSpPr>
            <a:grpSpLocks/>
          </p:cNvGrpSpPr>
          <p:nvPr userDrawn="1"/>
        </p:nvGrpSpPr>
        <p:grpSpPr bwMode="auto">
          <a:xfrm>
            <a:off x="0" y="1333500"/>
            <a:ext cx="7907338" cy="20638"/>
            <a:chOff x="0" y="840"/>
            <a:chExt cx="5660" cy="12"/>
          </a:xfrm>
        </p:grpSpPr>
        <p:sp>
          <p:nvSpPr>
            <p:cNvPr id="299011" name="Line 3"/>
            <p:cNvSpPr>
              <a:spLocks noChangeShapeType="1"/>
            </p:cNvSpPr>
            <p:nvPr/>
          </p:nvSpPr>
          <p:spPr bwMode="auto">
            <a:xfrm>
              <a:off x="5" y="852"/>
              <a:ext cx="5655" cy="0"/>
            </a:xfrm>
            <a:prstGeom prst="line">
              <a:avLst/>
            </a:prstGeom>
            <a:noFill/>
            <a:ln w="50800">
              <a:solidFill>
                <a:srgbClr val="0000A8"/>
              </a:solidFill>
              <a:round/>
              <a:headEnd/>
              <a:tailEnd/>
            </a:ln>
            <a:effectLst/>
          </p:spPr>
          <p:txBody>
            <a:bodyPr wrap="none" anchor="ctr"/>
            <a:lstStyle/>
            <a:p>
              <a:pPr>
                <a:defRPr/>
              </a:pPr>
              <a:endParaRPr lang="en-US"/>
            </a:p>
          </p:txBody>
        </p:sp>
        <p:sp>
          <p:nvSpPr>
            <p:cNvPr id="299012" name="Line 4"/>
            <p:cNvSpPr>
              <a:spLocks noChangeShapeType="1"/>
            </p:cNvSpPr>
            <p:nvPr/>
          </p:nvSpPr>
          <p:spPr bwMode="auto">
            <a:xfrm>
              <a:off x="0" y="840"/>
              <a:ext cx="5655" cy="0"/>
            </a:xfrm>
            <a:prstGeom prst="line">
              <a:avLst/>
            </a:prstGeom>
            <a:noFill/>
            <a:ln w="50800">
              <a:solidFill>
                <a:srgbClr val="0000A8"/>
              </a:solidFill>
              <a:round/>
              <a:headEnd/>
              <a:tailEnd/>
            </a:ln>
            <a:effectLst/>
          </p:spPr>
          <p:txBody>
            <a:bodyPr wrap="none" anchor="ctr"/>
            <a:lstStyle/>
            <a:p>
              <a:pPr>
                <a:defRPr/>
              </a:pPr>
              <a:endParaRPr lang="en-US"/>
            </a:p>
          </p:txBody>
        </p:sp>
      </p:grpSp>
      <p:sp>
        <p:nvSpPr>
          <p:cNvPr id="299013" name="Rectangle 5"/>
          <p:cNvSpPr>
            <a:spLocks noChangeArrowheads="1"/>
          </p:cNvSpPr>
          <p:nvPr userDrawn="1"/>
        </p:nvSpPr>
        <p:spPr bwMode="auto">
          <a:xfrm>
            <a:off x="0" y="0"/>
            <a:ext cx="9144000" cy="6858000"/>
          </a:xfrm>
          <a:prstGeom prst="rect">
            <a:avLst/>
          </a:prstGeom>
          <a:noFill/>
          <a:ln w="76200">
            <a:solidFill>
              <a:srgbClr val="0000A8"/>
            </a:solidFill>
            <a:miter lim="800000"/>
            <a:headEnd/>
            <a:tailEnd/>
          </a:ln>
          <a:effectLst/>
        </p:spPr>
        <p:txBody>
          <a:bodyPr wrap="none" lIns="107352" tIns="53677" rIns="107352" bIns="53677" anchor="ctr"/>
          <a:lstStyle/>
          <a:p>
            <a:pPr algn="ctr" defTabSz="912813">
              <a:defRPr/>
            </a:pPr>
            <a:endParaRPr lang="en-US">
              <a:solidFill>
                <a:srgbClr val="0000CC"/>
              </a:solidFill>
            </a:endParaRPr>
          </a:p>
        </p:txBody>
      </p:sp>
      <p:pic>
        <p:nvPicPr>
          <p:cNvPr id="19460" name="Picture 6" descr="AHRQ_NEW_logo_small copy"/>
          <p:cNvPicPr>
            <a:picLocks noChangeAspect="1" noChangeArrowheads="1"/>
          </p:cNvPicPr>
          <p:nvPr userDrawn="1"/>
        </p:nvPicPr>
        <p:blipFill>
          <a:blip r:embed="rId13"/>
          <a:srcRect/>
          <a:stretch>
            <a:fillRect/>
          </a:stretch>
        </p:blipFill>
        <p:spPr bwMode="auto">
          <a:xfrm>
            <a:off x="130175" y="250825"/>
            <a:ext cx="1604963" cy="8493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7966" r:id="rId1"/>
    <p:sldLayoutId id="2147487762" r:id="rId2"/>
    <p:sldLayoutId id="2147487761" r:id="rId3"/>
    <p:sldLayoutId id="2147487760" r:id="rId4"/>
    <p:sldLayoutId id="2147487759" r:id="rId5"/>
    <p:sldLayoutId id="2147487758" r:id="rId6"/>
    <p:sldLayoutId id="2147487757" r:id="rId7"/>
    <p:sldLayoutId id="2147487756" r:id="rId8"/>
    <p:sldLayoutId id="2147487755" r:id="rId9"/>
    <p:sldLayoutId id="2147487754" r:id="rId10"/>
    <p:sldLayoutId id="2147487753" r:id="rId11"/>
  </p:sldLayoutIdLst>
  <p:txStyles>
    <p:titleStyle>
      <a:lvl1pPr algn="ctr" defTabSz="912813" rtl="0" eaLnBrk="0" fontAlgn="base" hangingPunct="0">
        <a:spcBef>
          <a:spcPct val="0"/>
        </a:spcBef>
        <a:spcAft>
          <a:spcPct val="0"/>
        </a:spcAft>
        <a:defRPr sz="2400" b="1">
          <a:solidFill>
            <a:srgbClr val="0000CC"/>
          </a:solidFill>
          <a:latin typeface="+mj-lt"/>
          <a:ea typeface="+mj-ea"/>
          <a:cs typeface="+mj-cs"/>
        </a:defRPr>
      </a:lvl1pPr>
      <a:lvl2pPr algn="ctr" defTabSz="912813" rtl="0" eaLnBrk="0" fontAlgn="base" hangingPunct="0">
        <a:spcBef>
          <a:spcPct val="0"/>
        </a:spcBef>
        <a:spcAft>
          <a:spcPct val="0"/>
        </a:spcAft>
        <a:defRPr sz="2400" b="1">
          <a:solidFill>
            <a:srgbClr val="0000CC"/>
          </a:solidFill>
          <a:latin typeface="Arial" charset="0"/>
        </a:defRPr>
      </a:lvl2pPr>
      <a:lvl3pPr algn="ctr" defTabSz="912813" rtl="0" eaLnBrk="0" fontAlgn="base" hangingPunct="0">
        <a:spcBef>
          <a:spcPct val="0"/>
        </a:spcBef>
        <a:spcAft>
          <a:spcPct val="0"/>
        </a:spcAft>
        <a:defRPr sz="2400" b="1">
          <a:solidFill>
            <a:srgbClr val="0000CC"/>
          </a:solidFill>
          <a:latin typeface="Arial" charset="0"/>
        </a:defRPr>
      </a:lvl3pPr>
      <a:lvl4pPr algn="ctr" defTabSz="912813" rtl="0" eaLnBrk="0" fontAlgn="base" hangingPunct="0">
        <a:spcBef>
          <a:spcPct val="0"/>
        </a:spcBef>
        <a:spcAft>
          <a:spcPct val="0"/>
        </a:spcAft>
        <a:defRPr sz="2400" b="1">
          <a:solidFill>
            <a:srgbClr val="0000CC"/>
          </a:solidFill>
          <a:latin typeface="Arial" charset="0"/>
        </a:defRPr>
      </a:lvl4pPr>
      <a:lvl5pPr algn="ctr" defTabSz="912813" rtl="0" eaLnBrk="0" fontAlgn="base" hangingPunct="0">
        <a:spcBef>
          <a:spcPct val="0"/>
        </a:spcBef>
        <a:spcAft>
          <a:spcPct val="0"/>
        </a:spcAft>
        <a:defRPr sz="2400" b="1">
          <a:solidFill>
            <a:srgbClr val="0000CC"/>
          </a:solidFill>
          <a:latin typeface="Arial" charset="0"/>
        </a:defRPr>
      </a:lvl5pPr>
      <a:lvl6pPr marL="457200" algn="ctr" defTabSz="912813" rtl="0" fontAlgn="base">
        <a:spcBef>
          <a:spcPct val="0"/>
        </a:spcBef>
        <a:spcAft>
          <a:spcPct val="0"/>
        </a:spcAft>
        <a:defRPr sz="2400" b="1">
          <a:solidFill>
            <a:srgbClr val="0000CC"/>
          </a:solidFill>
          <a:latin typeface="Arial" charset="0"/>
        </a:defRPr>
      </a:lvl6pPr>
      <a:lvl7pPr marL="914400" algn="ctr" defTabSz="912813" rtl="0" fontAlgn="base">
        <a:spcBef>
          <a:spcPct val="0"/>
        </a:spcBef>
        <a:spcAft>
          <a:spcPct val="0"/>
        </a:spcAft>
        <a:defRPr sz="2400" b="1">
          <a:solidFill>
            <a:srgbClr val="0000CC"/>
          </a:solidFill>
          <a:latin typeface="Arial" charset="0"/>
        </a:defRPr>
      </a:lvl7pPr>
      <a:lvl8pPr marL="1371600" algn="ctr" defTabSz="912813" rtl="0" fontAlgn="base">
        <a:spcBef>
          <a:spcPct val="0"/>
        </a:spcBef>
        <a:spcAft>
          <a:spcPct val="0"/>
        </a:spcAft>
        <a:defRPr sz="2400" b="1">
          <a:solidFill>
            <a:srgbClr val="0000CC"/>
          </a:solidFill>
          <a:latin typeface="Arial" charset="0"/>
        </a:defRPr>
      </a:lvl8pPr>
      <a:lvl9pPr marL="1828800" algn="ctr" defTabSz="912813" rtl="0" fontAlgn="base">
        <a:spcBef>
          <a:spcPct val="0"/>
        </a:spcBef>
        <a:spcAft>
          <a:spcPct val="0"/>
        </a:spcAft>
        <a:defRPr sz="2400" b="1">
          <a:solidFill>
            <a:srgbClr val="0000CC"/>
          </a:solidFill>
          <a:latin typeface="Arial" charset="0"/>
        </a:defRPr>
      </a:lvl9pPr>
    </p:titleStyle>
    <p:bodyStyle>
      <a:lvl1pPr marL="344488" indent="-344488" algn="l" defTabSz="912813" rtl="0" eaLnBrk="0" fontAlgn="base" hangingPunct="0">
        <a:spcBef>
          <a:spcPct val="20000"/>
        </a:spcBef>
        <a:spcAft>
          <a:spcPct val="0"/>
        </a:spcAft>
        <a:buChar char="•"/>
        <a:defRPr sz="3100">
          <a:solidFill>
            <a:schemeClr val="tx1"/>
          </a:solidFill>
          <a:latin typeface="+mn-lt"/>
          <a:ea typeface="+mn-ea"/>
          <a:cs typeface="+mn-cs"/>
        </a:defRPr>
      </a:lvl1pPr>
      <a:lvl2pPr marL="742950" indent="-285750" algn="l" defTabSz="912813"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30188" algn="l" defTabSz="912813" rtl="0" eaLnBrk="0" fontAlgn="base" hangingPunct="0">
        <a:spcBef>
          <a:spcPct val="20000"/>
        </a:spcBef>
        <a:spcAft>
          <a:spcPct val="0"/>
        </a:spcAft>
        <a:buChar char="•"/>
        <a:defRPr sz="2400">
          <a:solidFill>
            <a:schemeClr val="tx1"/>
          </a:solidFill>
          <a:latin typeface="+mn-lt"/>
          <a:ea typeface="ＭＳ Ｐゴシック" charset="-128"/>
        </a:defRPr>
      </a:lvl3pPr>
      <a:lvl4pPr marL="1598613" indent="-227013" algn="l" defTabSz="912813"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defTabSz="912813"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defTabSz="912813" rtl="0" fontAlgn="base">
        <a:spcBef>
          <a:spcPct val="20000"/>
        </a:spcBef>
        <a:spcAft>
          <a:spcPct val="0"/>
        </a:spcAft>
        <a:buChar char="»"/>
        <a:defRPr sz="2000">
          <a:solidFill>
            <a:schemeClr val="tx1"/>
          </a:solidFill>
          <a:latin typeface="+mn-lt"/>
        </a:defRPr>
      </a:lvl6pPr>
      <a:lvl7pPr marL="2971800" indent="-228600" algn="l" defTabSz="912813" rtl="0" fontAlgn="base">
        <a:spcBef>
          <a:spcPct val="20000"/>
        </a:spcBef>
        <a:spcAft>
          <a:spcPct val="0"/>
        </a:spcAft>
        <a:buChar char="»"/>
        <a:defRPr sz="2000">
          <a:solidFill>
            <a:schemeClr val="tx1"/>
          </a:solidFill>
          <a:latin typeface="+mn-lt"/>
        </a:defRPr>
      </a:lvl7pPr>
      <a:lvl8pPr marL="3429000" indent="-228600" algn="l" defTabSz="912813" rtl="0" fontAlgn="base">
        <a:spcBef>
          <a:spcPct val="20000"/>
        </a:spcBef>
        <a:spcAft>
          <a:spcPct val="0"/>
        </a:spcAft>
        <a:buChar char="»"/>
        <a:defRPr sz="2000">
          <a:solidFill>
            <a:schemeClr val="tx1"/>
          </a:solidFill>
          <a:latin typeface="+mn-lt"/>
        </a:defRPr>
      </a:lvl8pPr>
      <a:lvl9pPr marL="3886200" indent="-228600" algn="l" defTabSz="912813"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Pr>
        <a:gradFill rotWithShape="0">
          <a:gsLst>
            <a:gs pos="0">
              <a:srgbClr val="0000A8"/>
            </a:gs>
            <a:gs pos="100000">
              <a:srgbClr val="1B8DFF"/>
            </a:gs>
          </a:gsLst>
          <a:lin ang="5400000" scaled="1"/>
        </a:gradFill>
        <a:effectLst/>
      </p:bgPr>
    </p:bg>
    <p:spTree>
      <p:nvGrpSpPr>
        <p:cNvPr id="1" name=""/>
        <p:cNvGrpSpPr/>
        <p:nvPr/>
      </p:nvGrpSpPr>
      <p:grpSpPr>
        <a:xfrm>
          <a:off x="0" y="0"/>
          <a:ext cx="0" cy="0"/>
          <a:chOff x="0" y="0"/>
          <a:chExt cx="0" cy="0"/>
        </a:xfrm>
      </p:grpSpPr>
      <p:sp>
        <p:nvSpPr>
          <p:cNvPr id="824322" name="Rectangle 2"/>
          <p:cNvSpPr>
            <a:spLocks noGrp="1" noChangeArrowheads="1"/>
          </p:cNvSpPr>
          <p:nvPr>
            <p:ph type="title"/>
          </p:nvPr>
        </p:nvSpPr>
        <p:spPr bwMode="auto">
          <a:xfrm>
            <a:off x="1447800" y="228600"/>
            <a:ext cx="6696075" cy="876300"/>
          </a:xfrm>
          <a:prstGeom prst="rect">
            <a:avLst/>
          </a:prstGeom>
          <a:noFill/>
          <a:ln w="12700">
            <a:noFill/>
            <a:miter lim="800000"/>
            <a:headEnd/>
            <a:tailEnd/>
          </a:ln>
          <a:effectLst/>
        </p:spPr>
        <p:txBody>
          <a:bodyPr vert="horz" wrap="square" lIns="90462" tIns="44438" rIns="90462" bIns="44438" numCol="1" anchor="b" anchorCtr="0" compatLnSpc="1">
            <a:prstTxWarp prst="textNoShape">
              <a:avLst/>
            </a:prstTxWarp>
          </a:bodyPr>
          <a:lstStyle/>
          <a:p>
            <a:pPr lvl="0"/>
            <a:r>
              <a:rPr lang="en-US" smtClean="0"/>
              <a:t>Click to Edit Master Title Style</a:t>
            </a:r>
          </a:p>
        </p:txBody>
      </p:sp>
      <p:sp>
        <p:nvSpPr>
          <p:cNvPr id="824323" name="Rectangle 3"/>
          <p:cNvSpPr>
            <a:spLocks noGrp="1" noChangeArrowheads="1"/>
          </p:cNvSpPr>
          <p:nvPr>
            <p:ph type="body" idx="1"/>
          </p:nvPr>
        </p:nvSpPr>
        <p:spPr bwMode="auto">
          <a:xfrm>
            <a:off x="609600" y="1676400"/>
            <a:ext cx="7994650" cy="2895600"/>
          </a:xfrm>
          <a:prstGeom prst="rect">
            <a:avLst/>
          </a:prstGeom>
          <a:noFill/>
          <a:ln w="12700">
            <a:noFill/>
            <a:miter lim="800000"/>
            <a:headEnd/>
            <a:tailEnd/>
          </a:ln>
          <a:effectLst/>
        </p:spPr>
        <p:txBody>
          <a:bodyPr vert="horz" wrap="square" lIns="90462" tIns="44438" rIns="90462" bIns="44438" numCol="1" anchor="t" anchorCtr="0" compatLnSpc="1">
            <a:prstTxWarp prst="textNoShape">
              <a:avLst/>
            </a:prstTxWarp>
          </a:bodyPr>
          <a:lstStyle/>
          <a:p>
            <a:pPr lvl="0"/>
            <a:r>
              <a:rPr lang="en-US" smtClean="0"/>
              <a:t>Click to edit Master text styles and use use in 1 or more lines</a:t>
            </a:r>
          </a:p>
          <a:p>
            <a:pPr lvl="1"/>
            <a:r>
              <a:rPr lang="en-US" smtClean="0"/>
              <a:t>Second level</a:t>
            </a:r>
          </a:p>
          <a:p>
            <a:pPr lvl="2"/>
            <a:r>
              <a:rPr lang="en-US" smtClean="0"/>
              <a:t>Third level</a:t>
            </a:r>
          </a:p>
          <a:p>
            <a:pPr lvl="3"/>
            <a:r>
              <a:rPr lang="en-US" smtClean="0"/>
              <a:t>Fourth level</a:t>
            </a:r>
          </a:p>
          <a:p>
            <a:pPr lvl="4"/>
            <a:r>
              <a:rPr lang="en-US" smtClean="0"/>
              <a:t>Fifth level</a:t>
            </a:r>
          </a:p>
        </p:txBody>
      </p:sp>
      <p:grpSp>
        <p:nvGrpSpPr>
          <p:cNvPr id="3078" name="Group 4"/>
          <p:cNvGrpSpPr>
            <a:grpSpLocks/>
          </p:cNvGrpSpPr>
          <p:nvPr/>
        </p:nvGrpSpPr>
        <p:grpSpPr bwMode="auto">
          <a:xfrm>
            <a:off x="0" y="1333500"/>
            <a:ext cx="7986713" cy="20638"/>
            <a:chOff x="0" y="840"/>
            <a:chExt cx="5660" cy="12"/>
          </a:xfrm>
        </p:grpSpPr>
        <p:sp>
          <p:nvSpPr>
            <p:cNvPr id="824325" name="Line 5"/>
            <p:cNvSpPr>
              <a:spLocks noChangeShapeType="1"/>
            </p:cNvSpPr>
            <p:nvPr/>
          </p:nvSpPr>
          <p:spPr bwMode="auto">
            <a:xfrm>
              <a:off x="5" y="852"/>
              <a:ext cx="5655" cy="0"/>
            </a:xfrm>
            <a:prstGeom prst="line">
              <a:avLst/>
            </a:prstGeom>
            <a:noFill/>
            <a:ln w="50800">
              <a:solidFill>
                <a:srgbClr val="001760"/>
              </a:solidFill>
              <a:round/>
              <a:headEnd/>
              <a:tailEnd/>
            </a:ln>
            <a:effectLst/>
          </p:spPr>
          <p:txBody>
            <a:bodyPr wrap="none" anchor="ctr"/>
            <a:lstStyle/>
            <a:p>
              <a:pPr>
                <a:defRPr/>
              </a:pPr>
              <a:endParaRPr lang="en-US"/>
            </a:p>
          </p:txBody>
        </p:sp>
        <p:sp>
          <p:nvSpPr>
            <p:cNvPr id="824326" name="Line 6"/>
            <p:cNvSpPr>
              <a:spLocks noChangeShapeType="1"/>
            </p:cNvSpPr>
            <p:nvPr/>
          </p:nvSpPr>
          <p:spPr bwMode="auto">
            <a:xfrm>
              <a:off x="0" y="840"/>
              <a:ext cx="5655" cy="0"/>
            </a:xfrm>
            <a:prstGeom prst="line">
              <a:avLst/>
            </a:prstGeom>
            <a:noFill/>
            <a:ln w="50800">
              <a:solidFill>
                <a:srgbClr val="99CCFF"/>
              </a:solidFill>
              <a:round/>
              <a:headEnd/>
              <a:tailEnd/>
            </a:ln>
            <a:effectLst/>
          </p:spPr>
          <p:txBody>
            <a:bodyPr wrap="none" anchor="ctr"/>
            <a:lstStyle/>
            <a:p>
              <a:pPr>
                <a:defRPr/>
              </a:pPr>
              <a:endParaRPr lang="en-US"/>
            </a:p>
          </p:txBody>
        </p:sp>
      </p:grpSp>
      <p:graphicFrame>
        <p:nvGraphicFramePr>
          <p:cNvPr id="3074" name="Object 7"/>
          <p:cNvGraphicFramePr>
            <a:graphicFrameLocks noChangeAspect="1"/>
          </p:cNvGraphicFramePr>
          <p:nvPr/>
        </p:nvGraphicFramePr>
        <p:xfrm>
          <a:off x="144463" y="317500"/>
          <a:ext cx="1428750" cy="671513"/>
        </p:xfrm>
        <a:graphic>
          <a:graphicData uri="http://schemas.openxmlformats.org/presentationml/2006/ole">
            <p:oleObj spid="_x0000_s3074" name="Photo Editor Photo" r:id="rId14" imgW="3486637" imgH="1638529" progId="MSPhotoEd.3">
              <p:embed/>
            </p:oleObj>
          </a:graphicData>
        </a:graphic>
      </p:graphicFrame>
      <p:pic>
        <p:nvPicPr>
          <p:cNvPr id="3079" name="Picture 8"/>
          <p:cNvPicPr>
            <a:picLocks noChangeAspect="1" noChangeArrowheads="1"/>
          </p:cNvPicPr>
          <p:nvPr userDrawn="1"/>
        </p:nvPicPr>
        <p:blipFill>
          <a:blip r:embed="rId15"/>
          <a:srcRect/>
          <a:stretch>
            <a:fillRect/>
          </a:stretch>
        </p:blipFill>
        <p:spPr bwMode="auto">
          <a:xfrm>
            <a:off x="169863" y="152400"/>
            <a:ext cx="879475" cy="944563"/>
          </a:xfrm>
          <a:prstGeom prst="rect">
            <a:avLst/>
          </a:prstGeom>
          <a:noFill/>
          <a:ln w="12700">
            <a:noFill/>
            <a:miter lim="800000"/>
            <a:headEnd/>
            <a:tailEnd/>
          </a:ln>
        </p:spPr>
      </p:pic>
    </p:spTree>
  </p:cSld>
  <p:clrMap bg1="dk2" tx1="lt1" bg2="dk1" tx2="lt2" accent1="accent1" accent2="accent2" accent3="accent3" accent4="accent4" accent5="accent5" accent6="accent6" hlink="hlink" folHlink="folHlink"/>
  <p:sldLayoutIdLst>
    <p:sldLayoutId id="2147487858" r:id="rId1"/>
    <p:sldLayoutId id="2147487857" r:id="rId2"/>
    <p:sldLayoutId id="2147487856" r:id="rId3"/>
    <p:sldLayoutId id="2147487855" r:id="rId4"/>
    <p:sldLayoutId id="2147487854" r:id="rId5"/>
    <p:sldLayoutId id="2147487853" r:id="rId6"/>
    <p:sldLayoutId id="2147487852" r:id="rId7"/>
    <p:sldLayoutId id="2147487851" r:id="rId8"/>
    <p:sldLayoutId id="2147487850" r:id="rId9"/>
    <p:sldLayoutId id="2147487849" r:id="rId10"/>
    <p:sldLayoutId id="2147487848" r:id="rId11"/>
  </p:sldLayoutIdLst>
  <p:txStyles>
    <p:titleStyle>
      <a:lvl1pPr algn="ctr" defTabSz="912813"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mj-lt"/>
          <a:ea typeface="+mj-ea"/>
          <a:cs typeface="+mj-cs"/>
        </a:defRPr>
      </a:lvl1pPr>
      <a:lvl2pPr algn="ctr" defTabSz="912813"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2pPr>
      <a:lvl3pPr algn="ctr" defTabSz="912813"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3pPr>
      <a:lvl4pPr algn="ctr" defTabSz="912813"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4pPr>
      <a:lvl5pPr algn="ctr" defTabSz="912813"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5pPr>
      <a:lvl6pPr marL="457200" algn="ctr" defTabSz="912813" rtl="0" fontAlgn="base">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6pPr>
      <a:lvl7pPr marL="914400" algn="ctr" defTabSz="912813" rtl="0" fontAlgn="base">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7pPr>
      <a:lvl8pPr marL="1371600" algn="ctr" defTabSz="912813" rtl="0" fontAlgn="base">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8pPr>
      <a:lvl9pPr marL="1828800" algn="ctr" defTabSz="912813" rtl="0" fontAlgn="base">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9pPr>
    </p:titleStyle>
    <p:bodyStyle>
      <a:lvl1pPr marL="465138" indent="-465138" algn="l" defTabSz="912813" rtl="0" eaLnBrk="0" fontAlgn="base" hangingPunct="0">
        <a:lnSpc>
          <a:spcPct val="90000"/>
        </a:lnSpc>
        <a:spcBef>
          <a:spcPct val="30000"/>
        </a:spcBef>
        <a:spcAft>
          <a:spcPct val="0"/>
        </a:spcAft>
        <a:buClr>
          <a:schemeClr val="tx2"/>
        </a:buClr>
        <a:buSzPct val="95000"/>
        <a:buFont typeface="Wingdings" charset="2"/>
        <a:buChar char="n"/>
        <a:defRPr sz="3100">
          <a:solidFill>
            <a:srgbClr val="FFFFFF"/>
          </a:solidFill>
          <a:effectLst>
            <a:outerShdw blurRad="38100" dist="38100" dir="2700000" algn="tl">
              <a:srgbClr val="000000"/>
            </a:outerShdw>
          </a:effectLst>
          <a:latin typeface="+mn-lt"/>
          <a:ea typeface="+mn-ea"/>
          <a:cs typeface="+mn-cs"/>
        </a:defRPr>
      </a:lvl1pPr>
      <a:lvl2pPr marL="973138" indent="-393700" algn="l" defTabSz="912813" rtl="0" eaLnBrk="0" fontAlgn="base" hangingPunct="0">
        <a:lnSpc>
          <a:spcPct val="90000"/>
        </a:lnSpc>
        <a:spcBef>
          <a:spcPct val="30000"/>
        </a:spcBef>
        <a:spcAft>
          <a:spcPct val="0"/>
        </a:spcAft>
        <a:buClr>
          <a:schemeClr val="tx2"/>
        </a:buClr>
        <a:buSzPct val="95000"/>
        <a:buChar char="–"/>
        <a:defRPr sz="2800">
          <a:solidFill>
            <a:srgbClr val="FFFFFF"/>
          </a:solidFill>
          <a:effectLst>
            <a:outerShdw blurRad="38100" dist="38100" dir="2700000" algn="tl">
              <a:srgbClr val="000000"/>
            </a:outerShdw>
          </a:effectLst>
          <a:latin typeface="+mn-lt"/>
          <a:ea typeface="ＭＳ Ｐゴシック" charset="-128"/>
        </a:defRPr>
      </a:lvl2pPr>
      <a:lvl3pPr marL="1439863" indent="-350838" algn="l" defTabSz="912813" rtl="0" eaLnBrk="0" fontAlgn="base" hangingPunct="0">
        <a:lnSpc>
          <a:spcPct val="90000"/>
        </a:lnSpc>
        <a:spcBef>
          <a:spcPct val="30000"/>
        </a:spcBef>
        <a:spcAft>
          <a:spcPct val="0"/>
        </a:spcAft>
        <a:buClr>
          <a:schemeClr val="tx2"/>
        </a:buClr>
        <a:buSzPct val="95000"/>
        <a:buFont typeface="Wingdings" charset="2"/>
        <a:buChar char="n"/>
        <a:defRPr sz="2400">
          <a:solidFill>
            <a:srgbClr val="FFFFFF"/>
          </a:solidFill>
          <a:effectLst>
            <a:outerShdw blurRad="38100" dist="38100" dir="2700000" algn="tl">
              <a:srgbClr val="000000"/>
            </a:outerShdw>
          </a:effectLst>
          <a:latin typeface="+mn-lt"/>
          <a:ea typeface="ＭＳ Ｐゴシック" charset="-128"/>
        </a:defRPr>
      </a:lvl3pPr>
      <a:lvl4pPr marL="1781175" indent="-228600" algn="l" defTabSz="912813" rtl="0" eaLnBrk="0" fontAlgn="base" hangingPunct="0">
        <a:lnSpc>
          <a:spcPct val="90000"/>
        </a:lnSpc>
        <a:spcBef>
          <a:spcPct val="30000"/>
        </a:spcBef>
        <a:spcAft>
          <a:spcPct val="0"/>
        </a:spcAft>
        <a:buClr>
          <a:srgbClr val="66FFFF"/>
        </a:buClr>
        <a:buSzPct val="65000"/>
        <a:buFont typeface="Monotype Sorts" charset="2"/>
        <a:buChar char="u"/>
        <a:defRPr sz="2000">
          <a:solidFill>
            <a:srgbClr val="FFFFFF"/>
          </a:solidFill>
          <a:effectLst>
            <a:outerShdw blurRad="38100" dist="38100" dir="2700000" algn="tl">
              <a:srgbClr val="000000"/>
            </a:outerShdw>
          </a:effectLst>
          <a:latin typeface="+mn-lt"/>
          <a:ea typeface="ＭＳ Ｐゴシック" charset="-128"/>
        </a:defRPr>
      </a:lvl4pPr>
      <a:lvl5pPr marL="2122488" indent="-225425" algn="l" defTabSz="912813"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ea typeface="ＭＳ Ｐゴシック" charset="-128"/>
        </a:defRPr>
      </a:lvl5pPr>
      <a:lvl6pPr marL="2579688" indent="-225425" algn="l" defTabSz="912813"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6pPr>
      <a:lvl7pPr marL="3036888" indent="-225425" algn="l" defTabSz="912813"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7pPr>
      <a:lvl8pPr marL="3494088" indent="-225425" algn="l" defTabSz="912813"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8pPr>
      <a:lvl9pPr marL="3951288" indent="-225425" algn="l" defTabSz="912813"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Pr>
        <a:solidFill>
          <a:schemeClr val="bg1"/>
        </a:solidFill>
        <a:effectLst/>
      </p:bgPr>
    </p:bg>
    <p:spTree>
      <p:nvGrpSpPr>
        <p:cNvPr id="1" name=""/>
        <p:cNvGrpSpPr/>
        <p:nvPr/>
      </p:nvGrpSpPr>
      <p:grpSpPr>
        <a:xfrm>
          <a:off x="0" y="0"/>
          <a:ext cx="0" cy="0"/>
          <a:chOff x="0" y="0"/>
          <a:chExt cx="0" cy="0"/>
        </a:xfrm>
      </p:grpSpPr>
      <p:grpSp>
        <p:nvGrpSpPr>
          <p:cNvPr id="26626" name="Group 2"/>
          <p:cNvGrpSpPr>
            <a:grpSpLocks/>
          </p:cNvGrpSpPr>
          <p:nvPr userDrawn="1"/>
        </p:nvGrpSpPr>
        <p:grpSpPr bwMode="auto">
          <a:xfrm>
            <a:off x="0" y="1333500"/>
            <a:ext cx="7907338" cy="20638"/>
            <a:chOff x="0" y="840"/>
            <a:chExt cx="5660" cy="12"/>
          </a:xfrm>
        </p:grpSpPr>
        <p:sp>
          <p:nvSpPr>
            <p:cNvPr id="831491" name="Line 3"/>
            <p:cNvSpPr>
              <a:spLocks noChangeShapeType="1"/>
            </p:cNvSpPr>
            <p:nvPr/>
          </p:nvSpPr>
          <p:spPr bwMode="auto">
            <a:xfrm>
              <a:off x="5" y="852"/>
              <a:ext cx="5655" cy="0"/>
            </a:xfrm>
            <a:prstGeom prst="line">
              <a:avLst/>
            </a:prstGeom>
            <a:noFill/>
            <a:ln w="50800">
              <a:solidFill>
                <a:srgbClr val="0000A8"/>
              </a:solidFill>
              <a:round/>
              <a:headEnd/>
              <a:tailEnd/>
            </a:ln>
            <a:effectLst/>
          </p:spPr>
          <p:txBody>
            <a:bodyPr wrap="none" anchor="ctr"/>
            <a:lstStyle/>
            <a:p>
              <a:pPr>
                <a:defRPr/>
              </a:pPr>
              <a:endParaRPr lang="en-US"/>
            </a:p>
          </p:txBody>
        </p:sp>
        <p:sp>
          <p:nvSpPr>
            <p:cNvPr id="831492" name="Line 4"/>
            <p:cNvSpPr>
              <a:spLocks noChangeShapeType="1"/>
            </p:cNvSpPr>
            <p:nvPr/>
          </p:nvSpPr>
          <p:spPr bwMode="auto">
            <a:xfrm>
              <a:off x="0" y="840"/>
              <a:ext cx="5655" cy="0"/>
            </a:xfrm>
            <a:prstGeom prst="line">
              <a:avLst/>
            </a:prstGeom>
            <a:noFill/>
            <a:ln w="50800">
              <a:solidFill>
                <a:srgbClr val="0000A8"/>
              </a:solidFill>
              <a:round/>
              <a:headEnd/>
              <a:tailEnd/>
            </a:ln>
            <a:effectLst/>
          </p:spPr>
          <p:txBody>
            <a:bodyPr wrap="none" anchor="ctr"/>
            <a:lstStyle/>
            <a:p>
              <a:pPr>
                <a:defRPr/>
              </a:pPr>
              <a:endParaRPr lang="en-US"/>
            </a:p>
          </p:txBody>
        </p:sp>
      </p:grpSp>
      <p:sp>
        <p:nvSpPr>
          <p:cNvPr id="831493" name="Rectangle 5"/>
          <p:cNvSpPr>
            <a:spLocks noChangeArrowheads="1"/>
          </p:cNvSpPr>
          <p:nvPr userDrawn="1"/>
        </p:nvSpPr>
        <p:spPr bwMode="auto">
          <a:xfrm>
            <a:off x="0" y="0"/>
            <a:ext cx="9144000" cy="6858000"/>
          </a:xfrm>
          <a:prstGeom prst="rect">
            <a:avLst/>
          </a:prstGeom>
          <a:noFill/>
          <a:ln w="76200">
            <a:solidFill>
              <a:srgbClr val="0000A8"/>
            </a:solidFill>
            <a:miter lim="800000"/>
            <a:headEnd/>
            <a:tailEnd/>
          </a:ln>
          <a:effectLst/>
        </p:spPr>
        <p:txBody>
          <a:bodyPr wrap="none" lIns="107460" tIns="53730" rIns="107460" bIns="53730" anchor="ctr"/>
          <a:lstStyle/>
          <a:p>
            <a:pPr algn="ctr">
              <a:defRPr/>
            </a:pPr>
            <a:endParaRPr lang="en-US">
              <a:solidFill>
                <a:srgbClr val="0000CC"/>
              </a:solidFill>
            </a:endParaRPr>
          </a:p>
        </p:txBody>
      </p:sp>
      <p:sp>
        <p:nvSpPr>
          <p:cNvPr id="831494" name="Rectangle 6"/>
          <p:cNvSpPr>
            <a:spLocks noChangeArrowheads="1"/>
          </p:cNvSpPr>
          <p:nvPr userDrawn="1"/>
        </p:nvSpPr>
        <p:spPr bwMode="auto">
          <a:xfrm>
            <a:off x="381000" y="6248400"/>
            <a:ext cx="8515350" cy="422275"/>
          </a:xfrm>
          <a:prstGeom prst="rect">
            <a:avLst/>
          </a:prstGeom>
          <a:noFill/>
          <a:ln w="12700">
            <a:noFill/>
            <a:miter lim="800000"/>
            <a:headEnd/>
            <a:tailEnd/>
          </a:ln>
          <a:effectLst/>
        </p:spPr>
        <p:txBody>
          <a:bodyPr lIns="85335" tIns="42667" rIns="85335" bIns="42667">
            <a:prstTxWarp prst="textNoShape">
              <a:avLst/>
            </a:prstTxWarp>
            <a:spAutoFit/>
          </a:bodyPr>
          <a:lstStyle/>
          <a:p>
            <a:pPr defTabSz="852488" eaLnBrk="0" hangingPunct="0">
              <a:spcBef>
                <a:spcPts val="500"/>
              </a:spcBef>
              <a:spcAft>
                <a:spcPts val="500"/>
              </a:spcAft>
            </a:pPr>
            <a:r>
              <a:rPr lang="en-US" sz="1100">
                <a:solidFill>
                  <a:schemeClr val="accent2"/>
                </a:solidFill>
              </a:rPr>
              <a:t>Source: Center for Financing, Access, and Cost Trends, AHRQ, Household Component of the Medical Expenditure Panel Survey, 2000 and 2005</a:t>
            </a:r>
            <a:endParaRPr lang="en-US" sz="1100">
              <a:solidFill>
                <a:srgbClr val="FF0000"/>
              </a:solidFill>
            </a:endParaRPr>
          </a:p>
        </p:txBody>
      </p:sp>
      <p:pic>
        <p:nvPicPr>
          <p:cNvPr id="26629" name="Picture 7" descr="AHRQ_NEW_logo_small copy"/>
          <p:cNvPicPr>
            <a:picLocks noChangeAspect="1" noChangeArrowheads="1"/>
          </p:cNvPicPr>
          <p:nvPr userDrawn="1"/>
        </p:nvPicPr>
        <p:blipFill>
          <a:blip r:embed="rId13"/>
          <a:srcRect/>
          <a:stretch>
            <a:fillRect/>
          </a:stretch>
        </p:blipFill>
        <p:spPr bwMode="auto">
          <a:xfrm>
            <a:off x="131763" y="250825"/>
            <a:ext cx="1603375" cy="849313"/>
          </a:xfrm>
          <a:prstGeom prst="rect">
            <a:avLst/>
          </a:prstGeom>
          <a:noFill/>
          <a:ln w="9525">
            <a:noFill/>
            <a:miter lim="800000"/>
            <a:headEnd/>
            <a:tailEnd/>
          </a:ln>
        </p:spPr>
      </p:pic>
      <p:sp>
        <p:nvSpPr>
          <p:cNvPr id="831496" name="Rectangle 8"/>
          <p:cNvSpPr>
            <a:spLocks noGrp="1" noChangeArrowheads="1"/>
          </p:cNvSpPr>
          <p:nvPr>
            <p:ph type="ftr" sz="quarter" idx="3"/>
          </p:nvPr>
        </p:nvSpPr>
        <p:spPr bwMode="auto">
          <a:xfrm>
            <a:off x="358775" y="5942013"/>
            <a:ext cx="3257550" cy="381000"/>
          </a:xfrm>
          <a:prstGeom prst="rect">
            <a:avLst/>
          </a:prstGeom>
          <a:noFill/>
          <a:ln w="9525">
            <a:noFill/>
            <a:miter lim="800000"/>
            <a:headEnd/>
            <a:tailEnd/>
          </a:ln>
          <a:effectLst/>
        </p:spPr>
        <p:txBody>
          <a:bodyPr vert="horz" wrap="square" lIns="107460" tIns="53730" rIns="107460" bIns="53730" numCol="1" anchor="t" anchorCtr="0" compatLnSpc="1">
            <a:prstTxWarp prst="textNoShape">
              <a:avLst/>
            </a:prstTxWarp>
          </a:bodyPr>
          <a:lstStyle>
            <a:lvl1pPr>
              <a:defRPr sz="1200">
                <a:solidFill>
                  <a:schemeClr val="accent2"/>
                </a:solidFill>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7973" r:id="rId1"/>
    <p:sldLayoutId id="2147487868" r:id="rId2"/>
    <p:sldLayoutId id="2147487867" r:id="rId3"/>
    <p:sldLayoutId id="2147487866" r:id="rId4"/>
    <p:sldLayoutId id="2147487865" r:id="rId5"/>
    <p:sldLayoutId id="2147487864" r:id="rId6"/>
    <p:sldLayoutId id="2147487863" r:id="rId7"/>
    <p:sldLayoutId id="2147487862" r:id="rId8"/>
    <p:sldLayoutId id="2147487861" r:id="rId9"/>
    <p:sldLayoutId id="2147487860" r:id="rId10"/>
    <p:sldLayoutId id="2147487859" r:id="rId11"/>
  </p:sldLayoutIdLst>
  <p:txStyles>
    <p:titleStyle>
      <a:lvl1pPr algn="ctr" rtl="0" eaLnBrk="0" fontAlgn="base" hangingPunct="0">
        <a:spcBef>
          <a:spcPct val="0"/>
        </a:spcBef>
        <a:spcAft>
          <a:spcPct val="0"/>
        </a:spcAft>
        <a:defRPr sz="2400" b="1">
          <a:solidFill>
            <a:srgbClr val="0000CC"/>
          </a:solidFill>
          <a:latin typeface="+mj-lt"/>
          <a:ea typeface="+mj-ea"/>
          <a:cs typeface="+mj-cs"/>
        </a:defRPr>
      </a:lvl1pPr>
      <a:lvl2pPr algn="ctr" rtl="0" eaLnBrk="0" fontAlgn="base" hangingPunct="0">
        <a:spcBef>
          <a:spcPct val="0"/>
        </a:spcBef>
        <a:spcAft>
          <a:spcPct val="0"/>
        </a:spcAft>
        <a:defRPr sz="2400" b="1">
          <a:solidFill>
            <a:srgbClr val="0000CC"/>
          </a:solidFill>
          <a:latin typeface="Arial" charset="0"/>
        </a:defRPr>
      </a:lvl2pPr>
      <a:lvl3pPr algn="ctr" rtl="0" eaLnBrk="0" fontAlgn="base" hangingPunct="0">
        <a:spcBef>
          <a:spcPct val="0"/>
        </a:spcBef>
        <a:spcAft>
          <a:spcPct val="0"/>
        </a:spcAft>
        <a:defRPr sz="2400" b="1">
          <a:solidFill>
            <a:srgbClr val="0000CC"/>
          </a:solidFill>
          <a:latin typeface="Arial" charset="0"/>
        </a:defRPr>
      </a:lvl3pPr>
      <a:lvl4pPr algn="ctr" rtl="0" eaLnBrk="0" fontAlgn="base" hangingPunct="0">
        <a:spcBef>
          <a:spcPct val="0"/>
        </a:spcBef>
        <a:spcAft>
          <a:spcPct val="0"/>
        </a:spcAft>
        <a:defRPr sz="2400" b="1">
          <a:solidFill>
            <a:srgbClr val="0000CC"/>
          </a:solidFill>
          <a:latin typeface="Arial" charset="0"/>
        </a:defRPr>
      </a:lvl4pPr>
      <a:lvl5pPr algn="ctr" rtl="0" eaLnBrk="0" fontAlgn="base" hangingPunct="0">
        <a:spcBef>
          <a:spcPct val="0"/>
        </a:spcBef>
        <a:spcAft>
          <a:spcPct val="0"/>
        </a:spcAft>
        <a:defRPr sz="2400" b="1">
          <a:solidFill>
            <a:srgbClr val="0000CC"/>
          </a:solidFill>
          <a:latin typeface="Arial" charset="0"/>
        </a:defRPr>
      </a:lvl5pPr>
      <a:lvl6pPr marL="457200" algn="ctr" rtl="0" fontAlgn="base">
        <a:spcBef>
          <a:spcPct val="0"/>
        </a:spcBef>
        <a:spcAft>
          <a:spcPct val="0"/>
        </a:spcAft>
        <a:defRPr sz="2400" b="1">
          <a:solidFill>
            <a:srgbClr val="0000CC"/>
          </a:solidFill>
          <a:latin typeface="Arial" charset="0"/>
        </a:defRPr>
      </a:lvl6pPr>
      <a:lvl7pPr marL="914400" algn="ctr" rtl="0" fontAlgn="base">
        <a:spcBef>
          <a:spcPct val="0"/>
        </a:spcBef>
        <a:spcAft>
          <a:spcPct val="0"/>
        </a:spcAft>
        <a:defRPr sz="2400" b="1">
          <a:solidFill>
            <a:srgbClr val="0000CC"/>
          </a:solidFill>
          <a:latin typeface="Arial" charset="0"/>
        </a:defRPr>
      </a:lvl7pPr>
      <a:lvl8pPr marL="1371600" algn="ctr" rtl="0" fontAlgn="base">
        <a:spcBef>
          <a:spcPct val="0"/>
        </a:spcBef>
        <a:spcAft>
          <a:spcPct val="0"/>
        </a:spcAft>
        <a:defRPr sz="2400" b="1">
          <a:solidFill>
            <a:srgbClr val="0000CC"/>
          </a:solidFill>
          <a:latin typeface="Arial" charset="0"/>
        </a:defRPr>
      </a:lvl8pPr>
      <a:lvl9pPr marL="1828800" algn="ctr" rtl="0" fontAlgn="base">
        <a:spcBef>
          <a:spcPct val="0"/>
        </a:spcBef>
        <a:spcAft>
          <a:spcPct val="0"/>
        </a:spcAft>
        <a:defRPr sz="2400" b="1">
          <a:solidFill>
            <a:srgbClr val="0000CC"/>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Pr>
        <a:gradFill rotWithShape="0">
          <a:gsLst>
            <a:gs pos="0">
              <a:srgbClr val="0000A8"/>
            </a:gs>
            <a:gs pos="100000">
              <a:srgbClr val="1B8DFF"/>
            </a:gs>
          </a:gsLst>
          <a:lin ang="5400000" scaled="1"/>
        </a:gradFill>
        <a:effectLst/>
      </p:bgPr>
    </p:bg>
    <p:spTree>
      <p:nvGrpSpPr>
        <p:cNvPr id="1" name=""/>
        <p:cNvGrpSpPr/>
        <p:nvPr/>
      </p:nvGrpSpPr>
      <p:grpSpPr>
        <a:xfrm>
          <a:off x="0" y="0"/>
          <a:ext cx="0" cy="0"/>
          <a:chOff x="0" y="0"/>
          <a:chExt cx="0" cy="0"/>
        </a:xfrm>
      </p:grpSpPr>
      <p:sp>
        <p:nvSpPr>
          <p:cNvPr id="1126402" name="Rectangle 2"/>
          <p:cNvSpPr>
            <a:spLocks noGrp="1" noChangeArrowheads="1"/>
          </p:cNvSpPr>
          <p:nvPr>
            <p:ph type="title"/>
          </p:nvPr>
        </p:nvSpPr>
        <p:spPr bwMode="auto">
          <a:xfrm>
            <a:off x="1447800" y="228600"/>
            <a:ext cx="6696075" cy="876300"/>
          </a:xfrm>
          <a:prstGeom prst="rect">
            <a:avLst/>
          </a:prstGeom>
          <a:noFill/>
          <a:ln w="12700">
            <a:noFill/>
            <a:miter lim="800000"/>
            <a:headEnd/>
            <a:tailEnd/>
          </a:ln>
          <a:effectLst/>
        </p:spPr>
        <p:txBody>
          <a:bodyPr vert="horz" wrap="square" lIns="90436" tIns="44426" rIns="90436" bIns="44426" numCol="1" anchor="b" anchorCtr="0" compatLnSpc="1">
            <a:prstTxWarp prst="textNoShape">
              <a:avLst/>
            </a:prstTxWarp>
          </a:bodyPr>
          <a:lstStyle/>
          <a:p>
            <a:pPr lvl="0"/>
            <a:r>
              <a:rPr lang="en-US" smtClean="0"/>
              <a:t>Click to Edit Master Title Style</a:t>
            </a:r>
          </a:p>
        </p:txBody>
      </p:sp>
      <p:sp>
        <p:nvSpPr>
          <p:cNvPr id="1126403" name="Rectangle 3"/>
          <p:cNvSpPr>
            <a:spLocks noGrp="1" noChangeArrowheads="1"/>
          </p:cNvSpPr>
          <p:nvPr>
            <p:ph type="body" idx="1"/>
          </p:nvPr>
        </p:nvSpPr>
        <p:spPr bwMode="auto">
          <a:xfrm>
            <a:off x="609600" y="1676400"/>
            <a:ext cx="7994650" cy="2895600"/>
          </a:xfrm>
          <a:prstGeom prst="rect">
            <a:avLst/>
          </a:prstGeom>
          <a:noFill/>
          <a:ln w="12700">
            <a:noFill/>
            <a:miter lim="800000"/>
            <a:headEnd/>
            <a:tailEnd/>
          </a:ln>
          <a:effectLst/>
        </p:spPr>
        <p:txBody>
          <a:bodyPr vert="horz" wrap="square" lIns="90436" tIns="44426" rIns="90436" bIns="44426" numCol="1" anchor="t" anchorCtr="0" compatLnSpc="1">
            <a:prstTxWarp prst="textNoShape">
              <a:avLst/>
            </a:prstTxWarp>
          </a:bodyPr>
          <a:lstStyle/>
          <a:p>
            <a:pPr lvl="0"/>
            <a:r>
              <a:rPr lang="en-US" smtClean="0"/>
              <a:t>Click to edit Master text styles and use use in 1 or more lines</a:t>
            </a:r>
          </a:p>
          <a:p>
            <a:pPr lvl="1"/>
            <a:r>
              <a:rPr lang="en-US" smtClean="0"/>
              <a:t>Second level</a:t>
            </a:r>
          </a:p>
          <a:p>
            <a:pPr lvl="2"/>
            <a:r>
              <a:rPr lang="en-US" smtClean="0"/>
              <a:t>Third level</a:t>
            </a:r>
          </a:p>
          <a:p>
            <a:pPr lvl="3"/>
            <a:r>
              <a:rPr lang="en-US" smtClean="0"/>
              <a:t>Fourth level</a:t>
            </a:r>
          </a:p>
          <a:p>
            <a:pPr lvl="4"/>
            <a:r>
              <a:rPr lang="en-US" smtClean="0"/>
              <a:t>Fifth level</a:t>
            </a:r>
          </a:p>
        </p:txBody>
      </p:sp>
      <p:grpSp>
        <p:nvGrpSpPr>
          <p:cNvPr id="4102" name="Group 4"/>
          <p:cNvGrpSpPr>
            <a:grpSpLocks/>
          </p:cNvGrpSpPr>
          <p:nvPr/>
        </p:nvGrpSpPr>
        <p:grpSpPr bwMode="auto">
          <a:xfrm>
            <a:off x="0" y="1333500"/>
            <a:ext cx="7986713" cy="20638"/>
            <a:chOff x="0" y="840"/>
            <a:chExt cx="5660" cy="12"/>
          </a:xfrm>
        </p:grpSpPr>
        <p:sp>
          <p:nvSpPr>
            <p:cNvPr id="1126405" name="Line 5"/>
            <p:cNvSpPr>
              <a:spLocks noChangeShapeType="1"/>
            </p:cNvSpPr>
            <p:nvPr/>
          </p:nvSpPr>
          <p:spPr bwMode="auto">
            <a:xfrm>
              <a:off x="5" y="852"/>
              <a:ext cx="5655" cy="0"/>
            </a:xfrm>
            <a:prstGeom prst="line">
              <a:avLst/>
            </a:prstGeom>
            <a:noFill/>
            <a:ln w="50800">
              <a:solidFill>
                <a:srgbClr val="001760"/>
              </a:solidFill>
              <a:round/>
              <a:headEnd/>
              <a:tailEnd/>
            </a:ln>
            <a:effectLst/>
          </p:spPr>
          <p:txBody>
            <a:bodyPr wrap="none" anchor="ctr"/>
            <a:lstStyle/>
            <a:p>
              <a:pPr>
                <a:defRPr/>
              </a:pPr>
              <a:endParaRPr lang="en-US"/>
            </a:p>
          </p:txBody>
        </p:sp>
        <p:sp>
          <p:nvSpPr>
            <p:cNvPr id="1126406" name="Line 6"/>
            <p:cNvSpPr>
              <a:spLocks noChangeShapeType="1"/>
            </p:cNvSpPr>
            <p:nvPr/>
          </p:nvSpPr>
          <p:spPr bwMode="auto">
            <a:xfrm>
              <a:off x="0" y="840"/>
              <a:ext cx="5655" cy="0"/>
            </a:xfrm>
            <a:prstGeom prst="line">
              <a:avLst/>
            </a:prstGeom>
            <a:noFill/>
            <a:ln w="50800">
              <a:solidFill>
                <a:srgbClr val="99CCFF"/>
              </a:solidFill>
              <a:round/>
              <a:headEnd/>
              <a:tailEnd/>
            </a:ln>
            <a:effectLst/>
          </p:spPr>
          <p:txBody>
            <a:bodyPr wrap="none" anchor="ctr"/>
            <a:lstStyle/>
            <a:p>
              <a:pPr>
                <a:defRPr/>
              </a:pPr>
              <a:endParaRPr lang="en-US"/>
            </a:p>
          </p:txBody>
        </p:sp>
      </p:grpSp>
      <p:graphicFrame>
        <p:nvGraphicFramePr>
          <p:cNvPr id="4098" name="Object 7"/>
          <p:cNvGraphicFramePr>
            <a:graphicFrameLocks noChangeAspect="1"/>
          </p:cNvGraphicFramePr>
          <p:nvPr/>
        </p:nvGraphicFramePr>
        <p:xfrm>
          <a:off x="144463" y="317500"/>
          <a:ext cx="1428750" cy="671513"/>
        </p:xfrm>
        <a:graphic>
          <a:graphicData uri="http://schemas.openxmlformats.org/presentationml/2006/ole">
            <p:oleObj spid="_x0000_s4098" name="Photo Editor Photo" r:id="rId14" imgW="3486637" imgH="1638529" progId="MSPhotoEd.3">
              <p:embed/>
            </p:oleObj>
          </a:graphicData>
        </a:graphic>
      </p:graphicFrame>
      <p:pic>
        <p:nvPicPr>
          <p:cNvPr id="4103" name="Picture 8"/>
          <p:cNvPicPr>
            <a:picLocks noChangeAspect="1" noChangeArrowheads="1"/>
          </p:cNvPicPr>
          <p:nvPr userDrawn="1"/>
        </p:nvPicPr>
        <p:blipFill>
          <a:blip r:embed="rId15"/>
          <a:srcRect/>
          <a:stretch>
            <a:fillRect/>
          </a:stretch>
        </p:blipFill>
        <p:spPr bwMode="auto">
          <a:xfrm>
            <a:off x="169863" y="152400"/>
            <a:ext cx="879475" cy="944563"/>
          </a:xfrm>
          <a:prstGeom prst="rect">
            <a:avLst/>
          </a:prstGeom>
          <a:noFill/>
          <a:ln w="12700">
            <a:noFill/>
            <a:miter lim="800000"/>
            <a:headEnd/>
            <a:tailEnd/>
          </a:ln>
        </p:spPr>
      </p:pic>
    </p:spTree>
  </p:cSld>
  <p:clrMap bg1="dk2" tx1="lt1" bg2="dk1" tx2="lt2" accent1="accent1" accent2="accent2" accent3="accent3" accent4="accent4" accent5="accent5" accent6="accent6" hlink="hlink" folHlink="folHlink"/>
  <p:sldLayoutIdLst>
    <p:sldLayoutId id="2147487879" r:id="rId1"/>
    <p:sldLayoutId id="2147487878" r:id="rId2"/>
    <p:sldLayoutId id="2147487877" r:id="rId3"/>
    <p:sldLayoutId id="2147487876" r:id="rId4"/>
    <p:sldLayoutId id="2147487875" r:id="rId5"/>
    <p:sldLayoutId id="2147487874" r:id="rId6"/>
    <p:sldLayoutId id="2147487873" r:id="rId7"/>
    <p:sldLayoutId id="2147487872" r:id="rId8"/>
    <p:sldLayoutId id="2147487871" r:id="rId9"/>
    <p:sldLayoutId id="2147487870" r:id="rId10"/>
    <p:sldLayoutId id="2147487869" r:id="rId11"/>
  </p:sldLayoutIdLst>
  <p:txStyles>
    <p:titleStyle>
      <a:lvl1pPr algn="ctr" defTabSz="912813"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mj-lt"/>
          <a:ea typeface="+mj-ea"/>
          <a:cs typeface="+mj-cs"/>
        </a:defRPr>
      </a:lvl1pPr>
      <a:lvl2pPr algn="ctr" defTabSz="912813"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2pPr>
      <a:lvl3pPr algn="ctr" defTabSz="912813"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3pPr>
      <a:lvl4pPr algn="ctr" defTabSz="912813"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4pPr>
      <a:lvl5pPr algn="ctr" defTabSz="912813"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5pPr>
      <a:lvl6pPr marL="457200" algn="ctr" defTabSz="912813" rtl="0" fontAlgn="base">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6pPr>
      <a:lvl7pPr marL="914400" algn="ctr" defTabSz="912813" rtl="0" fontAlgn="base">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7pPr>
      <a:lvl8pPr marL="1371600" algn="ctr" defTabSz="912813" rtl="0" fontAlgn="base">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8pPr>
      <a:lvl9pPr marL="1828800" algn="ctr" defTabSz="912813" rtl="0" fontAlgn="base">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9pPr>
    </p:titleStyle>
    <p:bodyStyle>
      <a:lvl1pPr marL="465138" indent="-465138" algn="l" defTabSz="912813" rtl="0" eaLnBrk="0" fontAlgn="base" hangingPunct="0">
        <a:lnSpc>
          <a:spcPct val="90000"/>
        </a:lnSpc>
        <a:spcBef>
          <a:spcPct val="30000"/>
        </a:spcBef>
        <a:spcAft>
          <a:spcPct val="0"/>
        </a:spcAft>
        <a:buClr>
          <a:schemeClr val="tx2"/>
        </a:buClr>
        <a:buSzPct val="95000"/>
        <a:buFont typeface="Wingdings" charset="2"/>
        <a:buChar char="n"/>
        <a:defRPr sz="3100">
          <a:solidFill>
            <a:srgbClr val="FFFFFF"/>
          </a:solidFill>
          <a:effectLst>
            <a:outerShdw blurRad="38100" dist="38100" dir="2700000" algn="tl">
              <a:srgbClr val="000000"/>
            </a:outerShdw>
          </a:effectLst>
          <a:latin typeface="+mn-lt"/>
          <a:ea typeface="+mn-ea"/>
          <a:cs typeface="+mn-cs"/>
        </a:defRPr>
      </a:lvl1pPr>
      <a:lvl2pPr marL="973138" indent="-393700" algn="l" defTabSz="912813" rtl="0" eaLnBrk="0" fontAlgn="base" hangingPunct="0">
        <a:lnSpc>
          <a:spcPct val="90000"/>
        </a:lnSpc>
        <a:spcBef>
          <a:spcPct val="30000"/>
        </a:spcBef>
        <a:spcAft>
          <a:spcPct val="0"/>
        </a:spcAft>
        <a:buClr>
          <a:schemeClr val="tx2"/>
        </a:buClr>
        <a:buSzPct val="95000"/>
        <a:buChar char="–"/>
        <a:defRPr sz="2800">
          <a:solidFill>
            <a:srgbClr val="FFFFFF"/>
          </a:solidFill>
          <a:effectLst>
            <a:outerShdw blurRad="38100" dist="38100" dir="2700000" algn="tl">
              <a:srgbClr val="000000"/>
            </a:outerShdw>
          </a:effectLst>
          <a:latin typeface="+mn-lt"/>
          <a:ea typeface="ＭＳ Ｐゴシック" charset="-128"/>
        </a:defRPr>
      </a:lvl2pPr>
      <a:lvl3pPr marL="1439863" indent="-350838" algn="l" defTabSz="912813" rtl="0" eaLnBrk="0" fontAlgn="base" hangingPunct="0">
        <a:lnSpc>
          <a:spcPct val="90000"/>
        </a:lnSpc>
        <a:spcBef>
          <a:spcPct val="30000"/>
        </a:spcBef>
        <a:spcAft>
          <a:spcPct val="0"/>
        </a:spcAft>
        <a:buClr>
          <a:schemeClr val="tx2"/>
        </a:buClr>
        <a:buSzPct val="95000"/>
        <a:buFont typeface="Wingdings" charset="2"/>
        <a:buChar char="n"/>
        <a:defRPr sz="2400">
          <a:solidFill>
            <a:srgbClr val="FFFFFF"/>
          </a:solidFill>
          <a:effectLst>
            <a:outerShdw blurRad="38100" dist="38100" dir="2700000" algn="tl">
              <a:srgbClr val="000000"/>
            </a:outerShdw>
          </a:effectLst>
          <a:latin typeface="+mn-lt"/>
          <a:ea typeface="ＭＳ Ｐゴシック" charset="-128"/>
        </a:defRPr>
      </a:lvl3pPr>
      <a:lvl4pPr marL="1781175" indent="-228600" algn="l" defTabSz="912813" rtl="0" eaLnBrk="0" fontAlgn="base" hangingPunct="0">
        <a:lnSpc>
          <a:spcPct val="90000"/>
        </a:lnSpc>
        <a:spcBef>
          <a:spcPct val="30000"/>
        </a:spcBef>
        <a:spcAft>
          <a:spcPct val="0"/>
        </a:spcAft>
        <a:buClr>
          <a:srgbClr val="66FFFF"/>
        </a:buClr>
        <a:buSzPct val="65000"/>
        <a:buFont typeface="Monotype Sorts" charset="2"/>
        <a:buChar char="u"/>
        <a:defRPr sz="2000">
          <a:solidFill>
            <a:srgbClr val="FFFFFF"/>
          </a:solidFill>
          <a:effectLst>
            <a:outerShdw blurRad="38100" dist="38100" dir="2700000" algn="tl">
              <a:srgbClr val="000000"/>
            </a:outerShdw>
          </a:effectLst>
          <a:latin typeface="+mn-lt"/>
          <a:ea typeface="ＭＳ Ｐゴシック" charset="-128"/>
        </a:defRPr>
      </a:lvl4pPr>
      <a:lvl5pPr marL="2122488" indent="-225425" algn="l" defTabSz="912813"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ea typeface="ＭＳ Ｐゴシック" charset="-128"/>
        </a:defRPr>
      </a:lvl5pPr>
      <a:lvl6pPr marL="2579688" indent="-225425" algn="l" defTabSz="912813"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6pPr>
      <a:lvl7pPr marL="3036888" indent="-225425" algn="l" defTabSz="912813"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7pPr>
      <a:lvl8pPr marL="3494088" indent="-225425" algn="l" defTabSz="912813"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8pPr>
      <a:lvl9pPr marL="3951288" indent="-225425" algn="l" defTabSz="912813"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Pr>
        <a:solidFill>
          <a:schemeClr val="bg1"/>
        </a:solidFill>
        <a:effectLst/>
      </p:bgPr>
    </p:bg>
    <p:spTree>
      <p:nvGrpSpPr>
        <p:cNvPr id="1" name=""/>
        <p:cNvGrpSpPr/>
        <p:nvPr/>
      </p:nvGrpSpPr>
      <p:grpSpPr>
        <a:xfrm>
          <a:off x="0" y="0"/>
          <a:ext cx="0" cy="0"/>
          <a:chOff x="0" y="0"/>
          <a:chExt cx="0" cy="0"/>
        </a:xfrm>
      </p:grpSpPr>
      <p:grpSp>
        <p:nvGrpSpPr>
          <p:cNvPr id="5124" name="Group 2"/>
          <p:cNvGrpSpPr>
            <a:grpSpLocks/>
          </p:cNvGrpSpPr>
          <p:nvPr userDrawn="1"/>
        </p:nvGrpSpPr>
        <p:grpSpPr bwMode="auto">
          <a:xfrm>
            <a:off x="0" y="1333500"/>
            <a:ext cx="7907338" cy="20638"/>
            <a:chOff x="0" y="840"/>
            <a:chExt cx="5660" cy="12"/>
          </a:xfrm>
        </p:grpSpPr>
        <p:sp>
          <p:nvSpPr>
            <p:cNvPr id="1238019" name="Line 3"/>
            <p:cNvSpPr>
              <a:spLocks noChangeShapeType="1"/>
            </p:cNvSpPr>
            <p:nvPr/>
          </p:nvSpPr>
          <p:spPr bwMode="auto">
            <a:xfrm>
              <a:off x="5" y="852"/>
              <a:ext cx="5655" cy="0"/>
            </a:xfrm>
            <a:prstGeom prst="line">
              <a:avLst/>
            </a:prstGeom>
            <a:noFill/>
            <a:ln w="50800">
              <a:solidFill>
                <a:srgbClr val="0000A8"/>
              </a:solidFill>
              <a:round/>
              <a:headEnd/>
              <a:tailEnd/>
            </a:ln>
            <a:effectLst/>
          </p:spPr>
          <p:txBody>
            <a:bodyPr wrap="none" anchor="ctr"/>
            <a:lstStyle/>
            <a:p>
              <a:pPr>
                <a:defRPr/>
              </a:pPr>
              <a:endParaRPr lang="en-US"/>
            </a:p>
          </p:txBody>
        </p:sp>
        <p:sp>
          <p:nvSpPr>
            <p:cNvPr id="1238020" name="Line 4"/>
            <p:cNvSpPr>
              <a:spLocks noChangeShapeType="1"/>
            </p:cNvSpPr>
            <p:nvPr/>
          </p:nvSpPr>
          <p:spPr bwMode="auto">
            <a:xfrm>
              <a:off x="0" y="840"/>
              <a:ext cx="5655" cy="0"/>
            </a:xfrm>
            <a:prstGeom prst="line">
              <a:avLst/>
            </a:prstGeom>
            <a:noFill/>
            <a:ln w="50800">
              <a:solidFill>
                <a:srgbClr val="0000A8"/>
              </a:solidFill>
              <a:round/>
              <a:headEnd/>
              <a:tailEnd/>
            </a:ln>
            <a:effectLst/>
          </p:spPr>
          <p:txBody>
            <a:bodyPr wrap="none" anchor="ctr"/>
            <a:lstStyle/>
            <a:p>
              <a:pPr>
                <a:defRPr/>
              </a:pPr>
              <a:endParaRPr lang="en-US"/>
            </a:p>
          </p:txBody>
        </p:sp>
      </p:grpSp>
      <p:sp>
        <p:nvSpPr>
          <p:cNvPr id="1238021" name="Rectangle 5"/>
          <p:cNvSpPr>
            <a:spLocks noChangeArrowheads="1"/>
          </p:cNvSpPr>
          <p:nvPr userDrawn="1"/>
        </p:nvSpPr>
        <p:spPr bwMode="auto">
          <a:xfrm>
            <a:off x="0" y="0"/>
            <a:ext cx="9144000" cy="6858000"/>
          </a:xfrm>
          <a:prstGeom prst="rect">
            <a:avLst/>
          </a:prstGeom>
          <a:noFill/>
          <a:ln w="76200">
            <a:solidFill>
              <a:srgbClr val="0000A8"/>
            </a:solidFill>
            <a:miter lim="800000"/>
            <a:headEnd/>
            <a:tailEnd/>
          </a:ln>
          <a:effectLst/>
        </p:spPr>
        <p:txBody>
          <a:bodyPr wrap="none" lIns="107460" tIns="53730" rIns="107460" bIns="53730" anchor="ctr"/>
          <a:lstStyle/>
          <a:p>
            <a:pPr algn="ctr">
              <a:defRPr/>
            </a:pPr>
            <a:endParaRPr lang="en-US">
              <a:solidFill>
                <a:srgbClr val="0000CC"/>
              </a:solidFill>
            </a:endParaRPr>
          </a:p>
        </p:txBody>
      </p:sp>
      <p:sp>
        <p:nvSpPr>
          <p:cNvPr id="1238022" name="Rectangle 6"/>
          <p:cNvSpPr>
            <a:spLocks noChangeArrowheads="1"/>
          </p:cNvSpPr>
          <p:nvPr userDrawn="1"/>
        </p:nvSpPr>
        <p:spPr bwMode="auto">
          <a:xfrm>
            <a:off x="358775" y="6188075"/>
            <a:ext cx="8540750" cy="254000"/>
          </a:xfrm>
          <a:prstGeom prst="rect">
            <a:avLst/>
          </a:prstGeom>
          <a:noFill/>
          <a:ln w="12700">
            <a:noFill/>
            <a:miter lim="800000"/>
            <a:headEnd/>
            <a:tailEnd/>
          </a:ln>
          <a:effectLst/>
        </p:spPr>
        <p:txBody>
          <a:bodyPr lIns="85335" tIns="42667" rIns="85335" bIns="42667">
            <a:prstTxWarp prst="textNoShape">
              <a:avLst/>
            </a:prstTxWarp>
            <a:spAutoFit/>
          </a:bodyPr>
          <a:lstStyle/>
          <a:p>
            <a:pPr defTabSz="852488" eaLnBrk="0" hangingPunct="0">
              <a:spcBef>
                <a:spcPts val="500"/>
              </a:spcBef>
              <a:spcAft>
                <a:spcPts val="500"/>
              </a:spcAft>
            </a:pPr>
            <a:r>
              <a:rPr lang="en-US" sz="1100">
                <a:solidFill>
                  <a:schemeClr val="accent2"/>
                </a:solidFill>
              </a:rPr>
              <a:t>Source: Center for Financing, Access, and Cost Trends, AHRQ, Household Component of the Medical Expenditure Panel Survey, 2006</a:t>
            </a:r>
            <a:endParaRPr lang="en-US" sz="1100">
              <a:solidFill>
                <a:srgbClr val="FF0000"/>
              </a:solidFill>
            </a:endParaRPr>
          </a:p>
        </p:txBody>
      </p:sp>
      <p:graphicFrame>
        <p:nvGraphicFramePr>
          <p:cNvPr id="5122" name="Object 7"/>
          <p:cNvGraphicFramePr>
            <a:graphicFrameLocks noChangeAspect="1"/>
          </p:cNvGraphicFramePr>
          <p:nvPr/>
        </p:nvGraphicFramePr>
        <p:xfrm>
          <a:off x="44450" y="250825"/>
          <a:ext cx="1784350" cy="838200"/>
        </p:xfrm>
        <a:graphic>
          <a:graphicData uri="http://schemas.openxmlformats.org/presentationml/2006/ole">
            <p:oleObj spid="_x0000_s5122" name="Photo Editor Photo" r:id="rId14" imgW="3486637" imgH="1638529" progId="MSPhotoEd.3">
              <p:embed/>
            </p:oleObj>
          </a:graphicData>
        </a:graphic>
      </p:graphicFrame>
    </p:spTree>
  </p:cSld>
  <p:clrMap bg1="lt1" tx1="dk1" bg2="lt2" tx2="dk2" accent1="accent1" accent2="accent2" accent3="accent3" accent4="accent4" accent5="accent5" accent6="accent6" hlink="hlink" folHlink="folHlink"/>
  <p:sldLayoutIdLst>
    <p:sldLayoutId id="2147487974" r:id="rId1"/>
    <p:sldLayoutId id="2147487889" r:id="rId2"/>
    <p:sldLayoutId id="2147487888" r:id="rId3"/>
    <p:sldLayoutId id="2147487887" r:id="rId4"/>
    <p:sldLayoutId id="2147487886" r:id="rId5"/>
    <p:sldLayoutId id="2147487885" r:id="rId6"/>
    <p:sldLayoutId id="2147487884" r:id="rId7"/>
    <p:sldLayoutId id="2147487883" r:id="rId8"/>
    <p:sldLayoutId id="2147487882" r:id="rId9"/>
    <p:sldLayoutId id="2147487881" r:id="rId10"/>
    <p:sldLayoutId id="2147487880" r:id="rId11"/>
  </p:sldLayoutIdLst>
  <p:txStyles>
    <p:titleStyle>
      <a:lvl1pPr algn="ctr" rtl="0" eaLnBrk="0" fontAlgn="base" hangingPunct="0">
        <a:spcBef>
          <a:spcPct val="0"/>
        </a:spcBef>
        <a:spcAft>
          <a:spcPct val="0"/>
        </a:spcAft>
        <a:defRPr sz="2400" b="1">
          <a:solidFill>
            <a:srgbClr val="0000CC"/>
          </a:solidFill>
          <a:latin typeface="+mj-lt"/>
          <a:ea typeface="+mj-ea"/>
          <a:cs typeface="+mj-cs"/>
        </a:defRPr>
      </a:lvl1pPr>
      <a:lvl2pPr algn="ctr" rtl="0" eaLnBrk="0" fontAlgn="base" hangingPunct="0">
        <a:spcBef>
          <a:spcPct val="0"/>
        </a:spcBef>
        <a:spcAft>
          <a:spcPct val="0"/>
        </a:spcAft>
        <a:defRPr sz="2400" b="1">
          <a:solidFill>
            <a:srgbClr val="0000CC"/>
          </a:solidFill>
          <a:latin typeface="Arial" charset="0"/>
        </a:defRPr>
      </a:lvl2pPr>
      <a:lvl3pPr algn="ctr" rtl="0" eaLnBrk="0" fontAlgn="base" hangingPunct="0">
        <a:spcBef>
          <a:spcPct val="0"/>
        </a:spcBef>
        <a:spcAft>
          <a:spcPct val="0"/>
        </a:spcAft>
        <a:defRPr sz="2400" b="1">
          <a:solidFill>
            <a:srgbClr val="0000CC"/>
          </a:solidFill>
          <a:latin typeface="Arial" charset="0"/>
        </a:defRPr>
      </a:lvl3pPr>
      <a:lvl4pPr algn="ctr" rtl="0" eaLnBrk="0" fontAlgn="base" hangingPunct="0">
        <a:spcBef>
          <a:spcPct val="0"/>
        </a:spcBef>
        <a:spcAft>
          <a:spcPct val="0"/>
        </a:spcAft>
        <a:defRPr sz="2400" b="1">
          <a:solidFill>
            <a:srgbClr val="0000CC"/>
          </a:solidFill>
          <a:latin typeface="Arial" charset="0"/>
        </a:defRPr>
      </a:lvl4pPr>
      <a:lvl5pPr algn="ctr" rtl="0" eaLnBrk="0" fontAlgn="base" hangingPunct="0">
        <a:spcBef>
          <a:spcPct val="0"/>
        </a:spcBef>
        <a:spcAft>
          <a:spcPct val="0"/>
        </a:spcAft>
        <a:defRPr sz="2400" b="1">
          <a:solidFill>
            <a:srgbClr val="0000CC"/>
          </a:solidFill>
          <a:latin typeface="Arial" charset="0"/>
        </a:defRPr>
      </a:lvl5pPr>
      <a:lvl6pPr marL="457200" algn="ctr" rtl="0" fontAlgn="base">
        <a:spcBef>
          <a:spcPct val="0"/>
        </a:spcBef>
        <a:spcAft>
          <a:spcPct val="0"/>
        </a:spcAft>
        <a:defRPr sz="2400" b="1">
          <a:solidFill>
            <a:srgbClr val="0000CC"/>
          </a:solidFill>
          <a:latin typeface="Arial" charset="0"/>
        </a:defRPr>
      </a:lvl6pPr>
      <a:lvl7pPr marL="914400" algn="ctr" rtl="0" fontAlgn="base">
        <a:spcBef>
          <a:spcPct val="0"/>
        </a:spcBef>
        <a:spcAft>
          <a:spcPct val="0"/>
        </a:spcAft>
        <a:defRPr sz="2400" b="1">
          <a:solidFill>
            <a:srgbClr val="0000CC"/>
          </a:solidFill>
          <a:latin typeface="Arial" charset="0"/>
        </a:defRPr>
      </a:lvl7pPr>
      <a:lvl8pPr marL="1371600" algn="ctr" rtl="0" fontAlgn="base">
        <a:spcBef>
          <a:spcPct val="0"/>
        </a:spcBef>
        <a:spcAft>
          <a:spcPct val="0"/>
        </a:spcAft>
        <a:defRPr sz="2400" b="1">
          <a:solidFill>
            <a:srgbClr val="0000CC"/>
          </a:solidFill>
          <a:latin typeface="Arial" charset="0"/>
        </a:defRPr>
      </a:lvl8pPr>
      <a:lvl9pPr marL="1828800" algn="ctr" rtl="0" fontAlgn="base">
        <a:spcBef>
          <a:spcPct val="0"/>
        </a:spcBef>
        <a:spcAft>
          <a:spcPct val="0"/>
        </a:spcAft>
        <a:defRPr sz="2400" b="1">
          <a:solidFill>
            <a:srgbClr val="0000CC"/>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Pr>
        <a:solidFill>
          <a:schemeClr val="bg1"/>
        </a:solidFill>
        <a:effectLst/>
      </p:bgPr>
    </p:bg>
    <p:spTree>
      <p:nvGrpSpPr>
        <p:cNvPr id="1" name=""/>
        <p:cNvGrpSpPr/>
        <p:nvPr/>
      </p:nvGrpSpPr>
      <p:grpSpPr>
        <a:xfrm>
          <a:off x="0" y="0"/>
          <a:ext cx="0" cy="0"/>
          <a:chOff x="0" y="0"/>
          <a:chExt cx="0" cy="0"/>
        </a:xfrm>
      </p:grpSpPr>
      <p:grpSp>
        <p:nvGrpSpPr>
          <p:cNvPr id="6148" name="Group 2"/>
          <p:cNvGrpSpPr>
            <a:grpSpLocks/>
          </p:cNvGrpSpPr>
          <p:nvPr userDrawn="1"/>
        </p:nvGrpSpPr>
        <p:grpSpPr bwMode="auto">
          <a:xfrm>
            <a:off x="0" y="1333500"/>
            <a:ext cx="7907338" cy="20638"/>
            <a:chOff x="0" y="840"/>
            <a:chExt cx="5660" cy="12"/>
          </a:xfrm>
        </p:grpSpPr>
        <p:sp>
          <p:nvSpPr>
            <p:cNvPr id="1244163" name="Line 3"/>
            <p:cNvSpPr>
              <a:spLocks noChangeShapeType="1"/>
            </p:cNvSpPr>
            <p:nvPr/>
          </p:nvSpPr>
          <p:spPr bwMode="auto">
            <a:xfrm>
              <a:off x="5" y="852"/>
              <a:ext cx="5655" cy="0"/>
            </a:xfrm>
            <a:prstGeom prst="line">
              <a:avLst/>
            </a:prstGeom>
            <a:noFill/>
            <a:ln w="50800">
              <a:solidFill>
                <a:schemeClr val="accent2"/>
              </a:solidFill>
              <a:round/>
              <a:headEnd/>
              <a:tailEnd/>
            </a:ln>
            <a:effectLst/>
          </p:spPr>
          <p:txBody>
            <a:bodyPr wrap="none" anchor="ctr"/>
            <a:lstStyle/>
            <a:p>
              <a:pPr>
                <a:defRPr/>
              </a:pPr>
              <a:endParaRPr lang="en-US"/>
            </a:p>
          </p:txBody>
        </p:sp>
        <p:sp>
          <p:nvSpPr>
            <p:cNvPr id="1244164" name="Line 4"/>
            <p:cNvSpPr>
              <a:spLocks noChangeShapeType="1"/>
            </p:cNvSpPr>
            <p:nvPr/>
          </p:nvSpPr>
          <p:spPr bwMode="auto">
            <a:xfrm>
              <a:off x="0" y="840"/>
              <a:ext cx="5655" cy="0"/>
            </a:xfrm>
            <a:prstGeom prst="line">
              <a:avLst/>
            </a:prstGeom>
            <a:noFill/>
            <a:ln w="50800">
              <a:solidFill>
                <a:schemeClr val="accent2"/>
              </a:solidFill>
              <a:round/>
              <a:headEnd/>
              <a:tailEnd/>
            </a:ln>
            <a:effectLst/>
          </p:spPr>
          <p:txBody>
            <a:bodyPr wrap="none" anchor="ctr"/>
            <a:lstStyle/>
            <a:p>
              <a:pPr>
                <a:defRPr/>
              </a:pPr>
              <a:endParaRPr lang="en-US"/>
            </a:p>
          </p:txBody>
        </p:sp>
      </p:grpSp>
      <p:sp>
        <p:nvSpPr>
          <p:cNvPr id="1244165" name="Rectangle 5"/>
          <p:cNvSpPr>
            <a:spLocks noChangeArrowheads="1"/>
          </p:cNvSpPr>
          <p:nvPr userDrawn="1"/>
        </p:nvSpPr>
        <p:spPr bwMode="auto">
          <a:xfrm>
            <a:off x="0" y="0"/>
            <a:ext cx="9144000" cy="6858000"/>
          </a:xfrm>
          <a:prstGeom prst="rect">
            <a:avLst/>
          </a:prstGeom>
          <a:noFill/>
          <a:ln w="76200">
            <a:solidFill>
              <a:schemeClr val="accent2"/>
            </a:solidFill>
            <a:miter lim="800000"/>
            <a:headEnd/>
            <a:tailEnd/>
          </a:ln>
          <a:effectLst/>
        </p:spPr>
        <p:txBody>
          <a:bodyPr wrap="none" lIns="107445" tIns="53722" rIns="107445" bIns="53722" anchor="ctr"/>
          <a:lstStyle/>
          <a:p>
            <a:pPr algn="ctr">
              <a:defRPr/>
            </a:pPr>
            <a:endParaRPr lang="en-US">
              <a:solidFill>
                <a:srgbClr val="0000CC"/>
              </a:solidFill>
            </a:endParaRPr>
          </a:p>
        </p:txBody>
      </p:sp>
      <p:sp>
        <p:nvSpPr>
          <p:cNvPr id="1244166" name="Rectangle 6"/>
          <p:cNvSpPr>
            <a:spLocks noChangeArrowheads="1"/>
          </p:cNvSpPr>
          <p:nvPr userDrawn="1"/>
        </p:nvSpPr>
        <p:spPr bwMode="auto">
          <a:xfrm>
            <a:off x="177800" y="6315075"/>
            <a:ext cx="9099550" cy="450850"/>
          </a:xfrm>
          <a:prstGeom prst="rect">
            <a:avLst/>
          </a:prstGeom>
          <a:noFill/>
          <a:ln w="12700">
            <a:noFill/>
            <a:miter lim="800000"/>
            <a:headEnd/>
            <a:tailEnd/>
          </a:ln>
          <a:effectLst/>
        </p:spPr>
        <p:txBody>
          <a:bodyPr lIns="85323" tIns="42661" rIns="85323" bIns="42661">
            <a:prstTxWarp prst="textNoShape">
              <a:avLst/>
            </a:prstTxWarp>
            <a:spAutoFit/>
          </a:bodyPr>
          <a:lstStyle/>
          <a:p>
            <a:pPr defTabSz="852488" eaLnBrk="0" hangingPunct="0">
              <a:spcBef>
                <a:spcPts val="500"/>
              </a:spcBef>
              <a:spcAft>
                <a:spcPts val="500"/>
              </a:spcAft>
            </a:pPr>
            <a:r>
              <a:rPr lang="en-US" sz="1200">
                <a:solidFill>
                  <a:schemeClr val="accent2"/>
                </a:solidFill>
              </a:rPr>
              <a:t>Source: Center for Financing, Access, and Cost Trends, AHRQ, Household Component of the Medical Expenditure Panel Survey 2004.</a:t>
            </a:r>
            <a:endParaRPr lang="en-US" sz="1200">
              <a:solidFill>
                <a:srgbClr val="FF0000"/>
              </a:solidFill>
            </a:endParaRPr>
          </a:p>
        </p:txBody>
      </p:sp>
      <p:graphicFrame>
        <p:nvGraphicFramePr>
          <p:cNvPr id="6146" name="Object 7"/>
          <p:cNvGraphicFramePr>
            <a:graphicFrameLocks noChangeAspect="1"/>
          </p:cNvGraphicFramePr>
          <p:nvPr/>
        </p:nvGraphicFramePr>
        <p:xfrm>
          <a:off x="44450" y="250825"/>
          <a:ext cx="1784350" cy="838200"/>
        </p:xfrm>
        <a:graphic>
          <a:graphicData uri="http://schemas.openxmlformats.org/presentationml/2006/ole">
            <p:oleObj spid="_x0000_s6146" name="Photo Editor Photo" r:id="rId14" imgW="3486637" imgH="1638529" progId="MSPhotoEd.3">
              <p:embed/>
            </p:oleObj>
          </a:graphicData>
        </a:graphic>
      </p:graphicFrame>
    </p:spTree>
  </p:cSld>
  <p:clrMap bg1="lt1" tx1="dk1" bg2="lt2" tx2="dk2" accent1="accent1" accent2="accent2" accent3="accent3" accent4="accent4" accent5="accent5" accent6="accent6" hlink="hlink" folHlink="folHlink"/>
  <p:sldLayoutIdLst>
    <p:sldLayoutId id="2147487975" r:id="rId1"/>
    <p:sldLayoutId id="2147487899" r:id="rId2"/>
    <p:sldLayoutId id="2147487898" r:id="rId3"/>
    <p:sldLayoutId id="2147487897" r:id="rId4"/>
    <p:sldLayoutId id="2147487896" r:id="rId5"/>
    <p:sldLayoutId id="2147487895" r:id="rId6"/>
    <p:sldLayoutId id="2147487894" r:id="rId7"/>
    <p:sldLayoutId id="2147487893" r:id="rId8"/>
    <p:sldLayoutId id="2147487892" r:id="rId9"/>
    <p:sldLayoutId id="2147487891" r:id="rId10"/>
    <p:sldLayoutId id="2147487890" r:id="rId11"/>
  </p:sldLayoutIdLst>
  <p:txStyles>
    <p:titleStyle>
      <a:lvl1pPr algn="ctr" rtl="0" eaLnBrk="0" fontAlgn="base" hangingPunct="0">
        <a:spcBef>
          <a:spcPct val="0"/>
        </a:spcBef>
        <a:spcAft>
          <a:spcPct val="0"/>
        </a:spcAft>
        <a:defRPr sz="2400" b="1">
          <a:solidFill>
            <a:srgbClr val="0000CC"/>
          </a:solidFill>
          <a:latin typeface="+mj-lt"/>
          <a:ea typeface="+mj-ea"/>
          <a:cs typeface="+mj-cs"/>
        </a:defRPr>
      </a:lvl1pPr>
      <a:lvl2pPr algn="ctr" rtl="0" eaLnBrk="0" fontAlgn="base" hangingPunct="0">
        <a:spcBef>
          <a:spcPct val="0"/>
        </a:spcBef>
        <a:spcAft>
          <a:spcPct val="0"/>
        </a:spcAft>
        <a:defRPr sz="2400" b="1">
          <a:solidFill>
            <a:srgbClr val="0000CC"/>
          </a:solidFill>
          <a:latin typeface="Arial" charset="0"/>
        </a:defRPr>
      </a:lvl2pPr>
      <a:lvl3pPr algn="ctr" rtl="0" eaLnBrk="0" fontAlgn="base" hangingPunct="0">
        <a:spcBef>
          <a:spcPct val="0"/>
        </a:spcBef>
        <a:spcAft>
          <a:spcPct val="0"/>
        </a:spcAft>
        <a:defRPr sz="2400" b="1">
          <a:solidFill>
            <a:srgbClr val="0000CC"/>
          </a:solidFill>
          <a:latin typeface="Arial" charset="0"/>
        </a:defRPr>
      </a:lvl3pPr>
      <a:lvl4pPr algn="ctr" rtl="0" eaLnBrk="0" fontAlgn="base" hangingPunct="0">
        <a:spcBef>
          <a:spcPct val="0"/>
        </a:spcBef>
        <a:spcAft>
          <a:spcPct val="0"/>
        </a:spcAft>
        <a:defRPr sz="2400" b="1">
          <a:solidFill>
            <a:srgbClr val="0000CC"/>
          </a:solidFill>
          <a:latin typeface="Arial" charset="0"/>
        </a:defRPr>
      </a:lvl4pPr>
      <a:lvl5pPr algn="ctr" rtl="0" eaLnBrk="0" fontAlgn="base" hangingPunct="0">
        <a:spcBef>
          <a:spcPct val="0"/>
        </a:spcBef>
        <a:spcAft>
          <a:spcPct val="0"/>
        </a:spcAft>
        <a:defRPr sz="2400" b="1">
          <a:solidFill>
            <a:srgbClr val="0000CC"/>
          </a:solidFill>
          <a:latin typeface="Arial" charset="0"/>
        </a:defRPr>
      </a:lvl5pPr>
      <a:lvl6pPr marL="457200" algn="ctr" rtl="0" fontAlgn="base">
        <a:spcBef>
          <a:spcPct val="0"/>
        </a:spcBef>
        <a:spcAft>
          <a:spcPct val="0"/>
        </a:spcAft>
        <a:defRPr sz="2400" b="1">
          <a:solidFill>
            <a:srgbClr val="0000CC"/>
          </a:solidFill>
          <a:latin typeface="Arial" charset="0"/>
        </a:defRPr>
      </a:lvl6pPr>
      <a:lvl7pPr marL="914400" algn="ctr" rtl="0" fontAlgn="base">
        <a:spcBef>
          <a:spcPct val="0"/>
        </a:spcBef>
        <a:spcAft>
          <a:spcPct val="0"/>
        </a:spcAft>
        <a:defRPr sz="2400" b="1">
          <a:solidFill>
            <a:srgbClr val="0000CC"/>
          </a:solidFill>
          <a:latin typeface="Arial" charset="0"/>
        </a:defRPr>
      </a:lvl7pPr>
      <a:lvl8pPr marL="1371600" algn="ctr" rtl="0" fontAlgn="base">
        <a:spcBef>
          <a:spcPct val="0"/>
        </a:spcBef>
        <a:spcAft>
          <a:spcPct val="0"/>
        </a:spcAft>
        <a:defRPr sz="2400" b="1">
          <a:solidFill>
            <a:srgbClr val="0000CC"/>
          </a:solidFill>
          <a:latin typeface="Arial" charset="0"/>
        </a:defRPr>
      </a:lvl8pPr>
      <a:lvl9pPr marL="1828800" algn="ctr" rtl="0" fontAlgn="base">
        <a:spcBef>
          <a:spcPct val="0"/>
        </a:spcBef>
        <a:spcAft>
          <a:spcPct val="0"/>
        </a:spcAft>
        <a:defRPr sz="2400" b="1">
          <a:solidFill>
            <a:srgbClr val="0000CC"/>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Pr>
        <a:gradFill rotWithShape="0">
          <a:gsLst>
            <a:gs pos="0">
              <a:srgbClr val="0000A8"/>
            </a:gs>
            <a:gs pos="100000">
              <a:srgbClr val="1B8DFF"/>
            </a:gs>
          </a:gsLst>
          <a:lin ang="5400000" scaled="1"/>
        </a:gradFill>
        <a:effectLst/>
      </p:bgPr>
    </p:bg>
    <p:spTree>
      <p:nvGrpSpPr>
        <p:cNvPr id="1" name=""/>
        <p:cNvGrpSpPr/>
        <p:nvPr/>
      </p:nvGrpSpPr>
      <p:grpSpPr>
        <a:xfrm>
          <a:off x="0" y="0"/>
          <a:ext cx="0" cy="0"/>
          <a:chOff x="0" y="0"/>
          <a:chExt cx="0" cy="0"/>
        </a:xfrm>
      </p:grpSpPr>
      <p:grpSp>
        <p:nvGrpSpPr>
          <p:cNvPr id="7172" name="Group 4"/>
          <p:cNvGrpSpPr>
            <a:grpSpLocks/>
          </p:cNvGrpSpPr>
          <p:nvPr/>
        </p:nvGrpSpPr>
        <p:grpSpPr bwMode="auto">
          <a:xfrm>
            <a:off x="0" y="3867150"/>
            <a:ext cx="7986713" cy="19050"/>
            <a:chOff x="0" y="840"/>
            <a:chExt cx="5660" cy="12"/>
          </a:xfrm>
        </p:grpSpPr>
        <p:sp>
          <p:nvSpPr>
            <p:cNvPr id="9" name="Line 5"/>
            <p:cNvSpPr>
              <a:spLocks noChangeShapeType="1"/>
            </p:cNvSpPr>
            <p:nvPr/>
          </p:nvSpPr>
          <p:spPr bwMode="auto">
            <a:xfrm>
              <a:off x="5" y="852"/>
              <a:ext cx="5655" cy="0"/>
            </a:xfrm>
            <a:prstGeom prst="line">
              <a:avLst/>
            </a:prstGeom>
            <a:noFill/>
            <a:ln w="50800">
              <a:solidFill>
                <a:srgbClr val="001760"/>
              </a:solidFill>
              <a:round/>
              <a:headEnd/>
              <a:tailEnd/>
            </a:ln>
            <a:effectLst/>
          </p:spPr>
          <p:txBody>
            <a:bodyPr wrap="none" anchor="ctr"/>
            <a:lstStyle/>
            <a:p>
              <a:pPr algn="ctr">
                <a:defRPr/>
              </a:pPr>
              <a:endParaRPr lang="en-US"/>
            </a:p>
          </p:txBody>
        </p:sp>
        <p:sp>
          <p:nvSpPr>
            <p:cNvPr id="10" name="Line 6"/>
            <p:cNvSpPr>
              <a:spLocks noChangeShapeType="1"/>
            </p:cNvSpPr>
            <p:nvPr/>
          </p:nvSpPr>
          <p:spPr bwMode="auto">
            <a:xfrm>
              <a:off x="0" y="840"/>
              <a:ext cx="5655" cy="0"/>
            </a:xfrm>
            <a:prstGeom prst="line">
              <a:avLst/>
            </a:prstGeom>
            <a:noFill/>
            <a:ln w="50800">
              <a:solidFill>
                <a:srgbClr val="99CCFF"/>
              </a:solidFill>
              <a:round/>
              <a:headEnd/>
              <a:tailEnd/>
            </a:ln>
            <a:effectLst/>
          </p:spPr>
          <p:txBody>
            <a:bodyPr wrap="none" anchor="ctr"/>
            <a:lstStyle/>
            <a:p>
              <a:pPr algn="ctr">
                <a:defRPr/>
              </a:pPr>
              <a:endParaRPr lang="en-US"/>
            </a:p>
          </p:txBody>
        </p:sp>
      </p:grpSp>
      <p:graphicFrame>
        <p:nvGraphicFramePr>
          <p:cNvPr id="7170" name="Object 7"/>
          <p:cNvGraphicFramePr>
            <a:graphicFrameLocks noChangeAspect="1"/>
          </p:cNvGraphicFramePr>
          <p:nvPr/>
        </p:nvGraphicFramePr>
        <p:xfrm>
          <a:off x="990600" y="381000"/>
          <a:ext cx="7162800" cy="1695450"/>
        </p:xfrm>
        <a:graphic>
          <a:graphicData uri="http://schemas.openxmlformats.org/presentationml/2006/ole">
            <p:oleObj spid="_x0000_s7170" name="Photo Editor Photo" r:id="rId14" imgW="6400000" imgH="1514686" progId="MSPhotoEd.3">
              <p:embed/>
            </p:oleObj>
          </a:graphicData>
        </a:graphic>
      </p:graphicFrame>
      <p:sp>
        <p:nvSpPr>
          <p:cNvPr id="7173" name="Rectangle 2"/>
          <p:cNvSpPr>
            <a:spLocks noGrp="1" noChangeArrowheads="1"/>
          </p:cNvSpPr>
          <p:nvPr>
            <p:ph type="title"/>
          </p:nvPr>
        </p:nvSpPr>
        <p:spPr bwMode="auto">
          <a:xfrm>
            <a:off x="1447800" y="228600"/>
            <a:ext cx="6697663" cy="876300"/>
          </a:xfrm>
          <a:prstGeom prst="rect">
            <a:avLst/>
          </a:prstGeom>
          <a:noFill/>
          <a:ln w="12700">
            <a:noFill/>
            <a:miter lim="800000"/>
            <a:headEnd/>
            <a:tailEnd/>
          </a:ln>
        </p:spPr>
        <p:txBody>
          <a:bodyPr vert="horz" wrap="square" lIns="90488" tIns="44450" rIns="90488" bIns="44450" numCol="1" anchor="b" anchorCtr="0" compatLnSpc="1">
            <a:prstTxWarp prst="textNoShape">
              <a:avLst/>
            </a:prstTxWarp>
          </a:bodyPr>
          <a:lstStyle/>
          <a:p>
            <a:pPr lvl="0"/>
            <a:r>
              <a:rPr lang="en-US"/>
              <a:t>Click to Edit Master Title Style</a:t>
            </a:r>
          </a:p>
        </p:txBody>
      </p:sp>
      <p:sp>
        <p:nvSpPr>
          <p:cNvPr id="7174" name="Rectangle 3"/>
          <p:cNvSpPr>
            <a:spLocks noGrp="1" noChangeArrowheads="1"/>
          </p:cNvSpPr>
          <p:nvPr>
            <p:ph type="body" idx="1"/>
          </p:nvPr>
        </p:nvSpPr>
        <p:spPr bwMode="auto">
          <a:xfrm>
            <a:off x="609600" y="1676400"/>
            <a:ext cx="7993063" cy="2895600"/>
          </a:xfrm>
          <a:prstGeom prst="rect">
            <a:avLst/>
          </a:prstGeom>
          <a:noFill/>
          <a:ln w="12700">
            <a:noFill/>
            <a:miter lim="800000"/>
            <a:headEnd/>
            <a:tailEnd/>
          </a:ln>
        </p:spPr>
        <p:txBody>
          <a:bodyPr vert="horz" wrap="square" lIns="90488" tIns="44450" rIns="90488" bIns="44450" numCol="1" anchor="t" anchorCtr="0" compatLnSpc="1">
            <a:prstTxWarp prst="textNoShape">
              <a:avLst/>
            </a:prstTxWarp>
          </a:bodyPr>
          <a:lstStyle/>
          <a:p>
            <a:pPr lvl="0"/>
            <a:r>
              <a:rPr lang="en-US"/>
              <a:t>Click to edit Master text styles and use use in 1 or more lines</a:t>
            </a:r>
          </a:p>
          <a:p>
            <a:pPr lvl="1"/>
            <a:r>
              <a:rPr lang="en-US"/>
              <a:t>Second level</a:t>
            </a:r>
          </a:p>
          <a:p>
            <a:pPr lvl="2"/>
            <a:r>
              <a:rPr lang="en-US"/>
              <a:t>Third level</a:t>
            </a:r>
          </a:p>
          <a:p>
            <a:pPr lvl="3"/>
            <a:r>
              <a:rPr lang="en-US"/>
              <a:t>Fourth level</a:t>
            </a:r>
          </a:p>
          <a:p>
            <a:pPr lvl="4"/>
            <a:r>
              <a:rPr lang="en-US"/>
              <a:t>Fifth level</a:t>
            </a:r>
          </a:p>
        </p:txBody>
      </p:sp>
    </p:spTree>
  </p:cSld>
  <p:clrMap bg1="dk2" tx1="lt1" bg2="dk1" tx2="lt2" accent1="accent1" accent2="accent2" accent3="accent3" accent4="accent4" accent5="accent5" accent6="accent6" hlink="hlink" folHlink="folHlink"/>
  <p:sldLayoutIdLst>
    <p:sldLayoutId id="2147487910" r:id="rId1"/>
    <p:sldLayoutId id="2147487909" r:id="rId2"/>
    <p:sldLayoutId id="2147487908" r:id="rId3"/>
    <p:sldLayoutId id="2147487907" r:id="rId4"/>
    <p:sldLayoutId id="2147487906" r:id="rId5"/>
    <p:sldLayoutId id="2147487905" r:id="rId6"/>
    <p:sldLayoutId id="2147487904" r:id="rId7"/>
    <p:sldLayoutId id="2147487903" r:id="rId8"/>
    <p:sldLayoutId id="2147487902" r:id="rId9"/>
    <p:sldLayoutId id="2147487901" r:id="rId10"/>
    <p:sldLayoutId id="2147487900" r:id="rId11"/>
  </p:sldLayoutIdLst>
  <p:txStyles>
    <p:titleStyle>
      <a:lvl1pPr algn="ctr" rtl="0" eaLnBrk="0" fontAlgn="base" hangingPunct="0">
        <a:lnSpc>
          <a:spcPct val="90000"/>
        </a:lnSpc>
        <a:spcBef>
          <a:spcPct val="0"/>
        </a:spcBef>
        <a:spcAft>
          <a:spcPct val="0"/>
        </a:spcAft>
        <a:defRPr sz="4000" b="1">
          <a:solidFill>
            <a:schemeClr val="tx2"/>
          </a:solidFill>
          <a:latin typeface="+mj-lt"/>
          <a:ea typeface="+mj-ea"/>
          <a:cs typeface="+mj-cs"/>
        </a:defRPr>
      </a:lvl1pPr>
      <a:lvl2pPr algn="ctr" rtl="0" eaLnBrk="0" fontAlgn="base" hangingPunct="0">
        <a:lnSpc>
          <a:spcPct val="90000"/>
        </a:lnSpc>
        <a:spcBef>
          <a:spcPct val="0"/>
        </a:spcBef>
        <a:spcAft>
          <a:spcPct val="0"/>
        </a:spcAft>
        <a:defRPr sz="4000" b="1">
          <a:solidFill>
            <a:schemeClr val="tx2"/>
          </a:solidFill>
          <a:latin typeface="Arial" charset="0"/>
        </a:defRPr>
      </a:lvl2pPr>
      <a:lvl3pPr algn="ctr" rtl="0" eaLnBrk="0" fontAlgn="base" hangingPunct="0">
        <a:lnSpc>
          <a:spcPct val="90000"/>
        </a:lnSpc>
        <a:spcBef>
          <a:spcPct val="0"/>
        </a:spcBef>
        <a:spcAft>
          <a:spcPct val="0"/>
        </a:spcAft>
        <a:defRPr sz="4000" b="1">
          <a:solidFill>
            <a:schemeClr val="tx2"/>
          </a:solidFill>
          <a:latin typeface="Arial" charset="0"/>
        </a:defRPr>
      </a:lvl3pPr>
      <a:lvl4pPr algn="ctr" rtl="0" eaLnBrk="0" fontAlgn="base" hangingPunct="0">
        <a:lnSpc>
          <a:spcPct val="90000"/>
        </a:lnSpc>
        <a:spcBef>
          <a:spcPct val="0"/>
        </a:spcBef>
        <a:spcAft>
          <a:spcPct val="0"/>
        </a:spcAft>
        <a:defRPr sz="4000" b="1">
          <a:solidFill>
            <a:schemeClr val="tx2"/>
          </a:solidFill>
          <a:latin typeface="Arial" charset="0"/>
        </a:defRPr>
      </a:lvl4pPr>
      <a:lvl5pPr algn="ctr" rtl="0" eaLnBrk="0" fontAlgn="base" hangingPunct="0">
        <a:lnSpc>
          <a:spcPct val="90000"/>
        </a:lnSpc>
        <a:spcBef>
          <a:spcPct val="0"/>
        </a:spcBef>
        <a:spcAft>
          <a:spcPct val="0"/>
        </a:spcAft>
        <a:defRPr sz="4000" b="1">
          <a:solidFill>
            <a:schemeClr val="tx2"/>
          </a:solidFill>
          <a:latin typeface="Arial" charset="0"/>
        </a:defRPr>
      </a:lvl5pPr>
      <a:lvl6pPr marL="457200" algn="ctr" rtl="0" eaLnBrk="0" fontAlgn="base" hangingPunct="0">
        <a:lnSpc>
          <a:spcPct val="90000"/>
        </a:lnSpc>
        <a:spcBef>
          <a:spcPct val="0"/>
        </a:spcBef>
        <a:spcAft>
          <a:spcPct val="0"/>
        </a:spcAft>
        <a:defRPr sz="4000" b="1">
          <a:solidFill>
            <a:schemeClr val="tx2"/>
          </a:solidFill>
          <a:latin typeface="Arial" charset="0"/>
        </a:defRPr>
      </a:lvl6pPr>
      <a:lvl7pPr marL="914400" algn="ctr" rtl="0" eaLnBrk="0" fontAlgn="base" hangingPunct="0">
        <a:lnSpc>
          <a:spcPct val="90000"/>
        </a:lnSpc>
        <a:spcBef>
          <a:spcPct val="0"/>
        </a:spcBef>
        <a:spcAft>
          <a:spcPct val="0"/>
        </a:spcAft>
        <a:defRPr sz="4000" b="1">
          <a:solidFill>
            <a:schemeClr val="tx2"/>
          </a:solidFill>
          <a:latin typeface="Arial" charset="0"/>
        </a:defRPr>
      </a:lvl7pPr>
      <a:lvl8pPr marL="1371600" algn="ctr" rtl="0" eaLnBrk="0" fontAlgn="base" hangingPunct="0">
        <a:lnSpc>
          <a:spcPct val="90000"/>
        </a:lnSpc>
        <a:spcBef>
          <a:spcPct val="0"/>
        </a:spcBef>
        <a:spcAft>
          <a:spcPct val="0"/>
        </a:spcAft>
        <a:defRPr sz="4000" b="1">
          <a:solidFill>
            <a:schemeClr val="tx2"/>
          </a:solidFill>
          <a:latin typeface="Arial" charset="0"/>
        </a:defRPr>
      </a:lvl8pPr>
      <a:lvl9pPr marL="1828800" algn="ctr" rtl="0" eaLnBrk="0" fontAlgn="base" hangingPunct="0">
        <a:lnSpc>
          <a:spcPct val="90000"/>
        </a:lnSpc>
        <a:spcBef>
          <a:spcPct val="0"/>
        </a:spcBef>
        <a:spcAft>
          <a:spcPct val="0"/>
        </a:spcAft>
        <a:defRPr sz="4000" b="1">
          <a:solidFill>
            <a:schemeClr val="tx2"/>
          </a:solidFill>
          <a:latin typeface="Arial" charset="0"/>
        </a:defRPr>
      </a:lvl9pPr>
    </p:titleStyle>
    <p:bodyStyle>
      <a:lvl1pPr marL="465138" indent="-465138" algn="l" rtl="0" eaLnBrk="0" fontAlgn="base" hangingPunct="0">
        <a:lnSpc>
          <a:spcPct val="90000"/>
        </a:lnSpc>
        <a:spcBef>
          <a:spcPct val="30000"/>
        </a:spcBef>
        <a:spcAft>
          <a:spcPct val="0"/>
        </a:spcAft>
        <a:buClr>
          <a:schemeClr val="tx2"/>
        </a:buClr>
        <a:buSzPct val="95000"/>
        <a:buFont typeface="Wingdings" charset="2"/>
        <a:buChar char="n"/>
        <a:defRPr sz="3200">
          <a:solidFill>
            <a:srgbClr val="FFFFFF"/>
          </a:solidFill>
          <a:latin typeface="+mn-lt"/>
          <a:ea typeface="+mn-ea"/>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800">
          <a:solidFill>
            <a:srgbClr val="FFFFFF"/>
          </a:solidFill>
          <a:latin typeface="+mn-lt"/>
          <a:ea typeface="ＭＳ Ｐゴシック" charset="-128"/>
        </a:defRPr>
      </a:lvl2pPr>
      <a:lvl3pPr marL="1439863" indent="-349250" algn="l" rtl="0" eaLnBrk="0" fontAlgn="base" hangingPunct="0">
        <a:lnSpc>
          <a:spcPct val="90000"/>
        </a:lnSpc>
        <a:spcBef>
          <a:spcPct val="30000"/>
        </a:spcBef>
        <a:spcAft>
          <a:spcPct val="0"/>
        </a:spcAft>
        <a:buClr>
          <a:schemeClr val="tx2"/>
        </a:buClr>
        <a:buSzPct val="95000"/>
        <a:buFont typeface="Wingdings" charset="2"/>
        <a:buChar char="n"/>
        <a:defRPr sz="2400">
          <a:solidFill>
            <a:srgbClr val="FFFFFF"/>
          </a:solidFill>
          <a:latin typeface="+mn-lt"/>
          <a:ea typeface="ＭＳ Ｐゴシック" charset="-128"/>
        </a:defRPr>
      </a:lvl3pPr>
      <a:lvl4pPr marL="1782763" indent="-228600" algn="l" rtl="0" eaLnBrk="0" fontAlgn="base" hangingPunct="0">
        <a:lnSpc>
          <a:spcPct val="90000"/>
        </a:lnSpc>
        <a:spcBef>
          <a:spcPct val="30000"/>
        </a:spcBef>
        <a:spcAft>
          <a:spcPct val="0"/>
        </a:spcAft>
        <a:buClr>
          <a:srgbClr val="66FFFF"/>
        </a:buClr>
        <a:buSzPct val="65000"/>
        <a:buFont typeface="Monotype Sorts" charset="2"/>
        <a:buChar char="u"/>
        <a:defRPr sz="2000">
          <a:solidFill>
            <a:srgbClr val="FFFFFF"/>
          </a:solidFill>
          <a:latin typeface="+mn-lt"/>
          <a:ea typeface="ＭＳ Ｐゴシック" charset="-128"/>
        </a:defRPr>
      </a:lvl4pPr>
      <a:lvl5pPr marL="2125663" indent="-228600" algn="l" rtl="0" eaLnBrk="0" fontAlgn="base" hangingPunct="0">
        <a:lnSpc>
          <a:spcPct val="90000"/>
        </a:lnSpc>
        <a:spcBef>
          <a:spcPct val="30000"/>
        </a:spcBef>
        <a:spcAft>
          <a:spcPct val="0"/>
        </a:spcAft>
        <a:buClr>
          <a:schemeClr val="tx1"/>
        </a:buClr>
        <a:buSzPct val="100000"/>
        <a:buChar char="–"/>
        <a:defRPr sz="2000">
          <a:solidFill>
            <a:srgbClr val="FFFFFF"/>
          </a:solidFill>
          <a:latin typeface="+mn-lt"/>
          <a:ea typeface="ＭＳ Ｐゴシック" charset="-128"/>
        </a:defRPr>
      </a:lvl5pPr>
      <a:lvl6pPr marL="2582863" indent="-228600" algn="l" rtl="0" eaLnBrk="0" fontAlgn="base" hangingPunct="0">
        <a:lnSpc>
          <a:spcPct val="90000"/>
        </a:lnSpc>
        <a:spcBef>
          <a:spcPct val="30000"/>
        </a:spcBef>
        <a:spcAft>
          <a:spcPct val="0"/>
        </a:spcAft>
        <a:buClr>
          <a:schemeClr val="tx1"/>
        </a:buClr>
        <a:buSzPct val="100000"/>
        <a:buChar char="–"/>
        <a:defRPr sz="2000">
          <a:solidFill>
            <a:srgbClr val="FFFFFF"/>
          </a:solidFill>
          <a:latin typeface="+mn-lt"/>
        </a:defRPr>
      </a:lvl6pPr>
      <a:lvl7pPr marL="3040063" indent="-228600" algn="l" rtl="0" eaLnBrk="0" fontAlgn="base" hangingPunct="0">
        <a:lnSpc>
          <a:spcPct val="90000"/>
        </a:lnSpc>
        <a:spcBef>
          <a:spcPct val="30000"/>
        </a:spcBef>
        <a:spcAft>
          <a:spcPct val="0"/>
        </a:spcAft>
        <a:buClr>
          <a:schemeClr val="tx1"/>
        </a:buClr>
        <a:buSzPct val="100000"/>
        <a:buChar char="–"/>
        <a:defRPr sz="2000">
          <a:solidFill>
            <a:srgbClr val="FFFFFF"/>
          </a:solidFill>
          <a:latin typeface="+mn-lt"/>
        </a:defRPr>
      </a:lvl7pPr>
      <a:lvl8pPr marL="3497263" indent="-228600" algn="l" rtl="0" eaLnBrk="0" fontAlgn="base" hangingPunct="0">
        <a:lnSpc>
          <a:spcPct val="90000"/>
        </a:lnSpc>
        <a:spcBef>
          <a:spcPct val="30000"/>
        </a:spcBef>
        <a:spcAft>
          <a:spcPct val="0"/>
        </a:spcAft>
        <a:buClr>
          <a:schemeClr val="tx1"/>
        </a:buClr>
        <a:buSzPct val="100000"/>
        <a:buChar char="–"/>
        <a:defRPr sz="2000">
          <a:solidFill>
            <a:srgbClr val="FFFFFF"/>
          </a:solidFill>
          <a:latin typeface="+mn-lt"/>
        </a:defRPr>
      </a:lvl8pPr>
      <a:lvl9pPr marL="3954463" indent="-228600" algn="l" rtl="0" eaLnBrk="0" fontAlgn="base" hangingPunct="0">
        <a:lnSpc>
          <a:spcPct val="90000"/>
        </a:lnSpc>
        <a:spcBef>
          <a:spcPct val="30000"/>
        </a:spcBef>
        <a:spcAft>
          <a:spcPct val="0"/>
        </a:spcAft>
        <a:buClr>
          <a:schemeClr val="tx1"/>
        </a:buClr>
        <a:buSzPct val="100000"/>
        <a:buChar char="–"/>
        <a:defRPr sz="2000">
          <a:solidFill>
            <a:srgbClr val="FFFF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Pr>
        <a:gradFill rotWithShape="0">
          <a:gsLst>
            <a:gs pos="0">
              <a:srgbClr val="0000A8"/>
            </a:gs>
            <a:gs pos="100000">
              <a:srgbClr val="1B8DFF"/>
            </a:gs>
          </a:gsLst>
          <a:lin ang="5400000" scaled="1"/>
        </a:gradFill>
        <a:effectLst/>
      </p:bgPr>
    </p:bg>
    <p:spTree>
      <p:nvGrpSpPr>
        <p:cNvPr id="1" name=""/>
        <p:cNvGrpSpPr/>
        <p:nvPr/>
      </p:nvGrpSpPr>
      <p:grpSpPr>
        <a:xfrm>
          <a:off x="0" y="0"/>
          <a:ext cx="0" cy="0"/>
          <a:chOff x="0" y="0"/>
          <a:chExt cx="0" cy="0"/>
        </a:xfrm>
      </p:grpSpPr>
      <p:sp>
        <p:nvSpPr>
          <p:cNvPr id="8196" name="Rectangle 2"/>
          <p:cNvSpPr>
            <a:spLocks noGrp="1" noChangeArrowheads="1"/>
          </p:cNvSpPr>
          <p:nvPr>
            <p:ph type="title"/>
          </p:nvPr>
        </p:nvSpPr>
        <p:spPr bwMode="auto">
          <a:xfrm>
            <a:off x="1447800" y="228600"/>
            <a:ext cx="6697663" cy="876300"/>
          </a:xfrm>
          <a:prstGeom prst="rect">
            <a:avLst/>
          </a:prstGeom>
          <a:noFill/>
          <a:ln w="12700">
            <a:noFill/>
            <a:miter lim="800000"/>
            <a:headEnd/>
            <a:tailEnd/>
          </a:ln>
        </p:spPr>
        <p:txBody>
          <a:bodyPr vert="horz" wrap="square" lIns="90488" tIns="44450" rIns="90488" bIns="44450" numCol="1" anchor="b" anchorCtr="0" compatLnSpc="1">
            <a:prstTxWarp prst="textNoShape">
              <a:avLst/>
            </a:prstTxWarp>
          </a:bodyPr>
          <a:lstStyle/>
          <a:p>
            <a:pPr lvl="0"/>
            <a:r>
              <a:rPr lang="en-US"/>
              <a:t>Click to Edit Master Title Style</a:t>
            </a:r>
          </a:p>
        </p:txBody>
      </p:sp>
      <p:sp>
        <p:nvSpPr>
          <p:cNvPr id="8197" name="Rectangle 3"/>
          <p:cNvSpPr>
            <a:spLocks noGrp="1" noChangeArrowheads="1"/>
          </p:cNvSpPr>
          <p:nvPr>
            <p:ph type="body" idx="1"/>
          </p:nvPr>
        </p:nvSpPr>
        <p:spPr bwMode="auto">
          <a:xfrm>
            <a:off x="609600" y="1676400"/>
            <a:ext cx="7993063" cy="2895600"/>
          </a:xfrm>
          <a:prstGeom prst="rect">
            <a:avLst/>
          </a:prstGeom>
          <a:noFill/>
          <a:ln w="12700">
            <a:noFill/>
            <a:miter lim="800000"/>
            <a:headEnd/>
            <a:tailEnd/>
          </a:ln>
        </p:spPr>
        <p:txBody>
          <a:bodyPr vert="horz" wrap="square" lIns="90488" tIns="44450" rIns="90488" bIns="44450" numCol="1" anchor="t" anchorCtr="0" compatLnSpc="1">
            <a:prstTxWarp prst="textNoShape">
              <a:avLst/>
            </a:prstTxWarp>
          </a:bodyPr>
          <a:lstStyle/>
          <a:p>
            <a:pPr lvl="0"/>
            <a:r>
              <a:rPr lang="en-US"/>
              <a:t>Click to edit Master text styles and use use in 1 or more lines</a:t>
            </a:r>
          </a:p>
          <a:p>
            <a:pPr lvl="1"/>
            <a:r>
              <a:rPr lang="en-US"/>
              <a:t>Second level</a:t>
            </a:r>
          </a:p>
          <a:p>
            <a:pPr lvl="2"/>
            <a:r>
              <a:rPr lang="en-US"/>
              <a:t>Third level</a:t>
            </a:r>
          </a:p>
          <a:p>
            <a:pPr lvl="3"/>
            <a:r>
              <a:rPr lang="en-US"/>
              <a:t>Fourth level</a:t>
            </a:r>
          </a:p>
          <a:p>
            <a:pPr lvl="4"/>
            <a:r>
              <a:rPr lang="en-US"/>
              <a:t>Fifth level</a:t>
            </a:r>
          </a:p>
        </p:txBody>
      </p:sp>
      <p:grpSp>
        <p:nvGrpSpPr>
          <p:cNvPr id="8198" name="Group 4"/>
          <p:cNvGrpSpPr>
            <a:grpSpLocks/>
          </p:cNvGrpSpPr>
          <p:nvPr/>
        </p:nvGrpSpPr>
        <p:grpSpPr bwMode="auto">
          <a:xfrm>
            <a:off x="0" y="1333500"/>
            <a:ext cx="7986713" cy="19050"/>
            <a:chOff x="0" y="840"/>
            <a:chExt cx="5660" cy="12"/>
          </a:xfrm>
        </p:grpSpPr>
        <p:sp>
          <p:nvSpPr>
            <p:cNvPr id="7173" name="Line 5"/>
            <p:cNvSpPr>
              <a:spLocks noChangeShapeType="1"/>
            </p:cNvSpPr>
            <p:nvPr/>
          </p:nvSpPr>
          <p:spPr bwMode="auto">
            <a:xfrm>
              <a:off x="5" y="852"/>
              <a:ext cx="5655" cy="0"/>
            </a:xfrm>
            <a:prstGeom prst="line">
              <a:avLst/>
            </a:prstGeom>
            <a:noFill/>
            <a:ln w="50800">
              <a:solidFill>
                <a:srgbClr val="001760"/>
              </a:solidFill>
              <a:round/>
              <a:headEnd/>
              <a:tailEnd/>
            </a:ln>
            <a:effectLst/>
          </p:spPr>
          <p:txBody>
            <a:bodyPr wrap="none" anchor="ctr"/>
            <a:lstStyle/>
            <a:p>
              <a:pPr algn="ctr">
                <a:defRPr/>
              </a:pPr>
              <a:endParaRPr lang="en-US"/>
            </a:p>
          </p:txBody>
        </p:sp>
        <p:sp>
          <p:nvSpPr>
            <p:cNvPr id="7174" name="Line 6"/>
            <p:cNvSpPr>
              <a:spLocks noChangeShapeType="1"/>
            </p:cNvSpPr>
            <p:nvPr/>
          </p:nvSpPr>
          <p:spPr bwMode="auto">
            <a:xfrm>
              <a:off x="0" y="840"/>
              <a:ext cx="5655" cy="0"/>
            </a:xfrm>
            <a:prstGeom prst="line">
              <a:avLst/>
            </a:prstGeom>
            <a:noFill/>
            <a:ln w="50800">
              <a:solidFill>
                <a:srgbClr val="99CCFF"/>
              </a:solidFill>
              <a:round/>
              <a:headEnd/>
              <a:tailEnd/>
            </a:ln>
            <a:effectLst/>
          </p:spPr>
          <p:txBody>
            <a:bodyPr wrap="none" anchor="ctr"/>
            <a:lstStyle/>
            <a:p>
              <a:pPr algn="ctr">
                <a:defRPr/>
              </a:pPr>
              <a:endParaRPr lang="en-US"/>
            </a:p>
          </p:txBody>
        </p:sp>
      </p:grpSp>
      <p:graphicFrame>
        <p:nvGraphicFramePr>
          <p:cNvPr id="8194" name="Object 7"/>
          <p:cNvGraphicFramePr>
            <a:graphicFrameLocks noChangeAspect="1"/>
          </p:cNvGraphicFramePr>
          <p:nvPr/>
        </p:nvGraphicFramePr>
        <p:xfrm>
          <a:off x="142875" y="317500"/>
          <a:ext cx="1428750" cy="671513"/>
        </p:xfrm>
        <a:graphic>
          <a:graphicData uri="http://schemas.openxmlformats.org/presentationml/2006/ole">
            <p:oleObj spid="_x0000_s8194" name="Photo Editor Photo" r:id="rId14" imgW="3486637" imgH="1638529" progId="MSPhotoEd.3">
              <p:embed/>
            </p:oleObj>
          </a:graphicData>
        </a:graphic>
      </p:graphicFrame>
    </p:spTree>
  </p:cSld>
  <p:clrMap bg1="dk2" tx1="lt1" bg2="dk1" tx2="lt2" accent1="accent1" accent2="accent2" accent3="accent3" accent4="accent4" accent5="accent5" accent6="accent6" hlink="hlink" folHlink="folHlink"/>
  <p:sldLayoutIdLst>
    <p:sldLayoutId id="2147487921" r:id="rId1"/>
    <p:sldLayoutId id="2147487920" r:id="rId2"/>
    <p:sldLayoutId id="2147487919" r:id="rId3"/>
    <p:sldLayoutId id="2147487918" r:id="rId4"/>
    <p:sldLayoutId id="2147487917" r:id="rId5"/>
    <p:sldLayoutId id="2147487916" r:id="rId6"/>
    <p:sldLayoutId id="2147487915" r:id="rId7"/>
    <p:sldLayoutId id="2147487914" r:id="rId8"/>
    <p:sldLayoutId id="2147487913" r:id="rId9"/>
    <p:sldLayoutId id="2147487912" r:id="rId10"/>
    <p:sldLayoutId id="2147487911" r:id="rId11"/>
  </p:sldLayoutIdLst>
  <p:txStyles>
    <p:titleStyle>
      <a:lvl1pPr algn="ctr" rtl="0" eaLnBrk="0" fontAlgn="base" hangingPunct="0">
        <a:lnSpc>
          <a:spcPct val="90000"/>
        </a:lnSpc>
        <a:spcBef>
          <a:spcPct val="0"/>
        </a:spcBef>
        <a:spcAft>
          <a:spcPct val="0"/>
        </a:spcAft>
        <a:defRPr sz="4000" b="1">
          <a:solidFill>
            <a:schemeClr val="tx2"/>
          </a:solidFill>
          <a:latin typeface="+mj-lt"/>
          <a:ea typeface="+mj-ea"/>
          <a:cs typeface="+mj-cs"/>
        </a:defRPr>
      </a:lvl1pPr>
      <a:lvl2pPr algn="ctr" rtl="0" eaLnBrk="0" fontAlgn="base" hangingPunct="0">
        <a:lnSpc>
          <a:spcPct val="90000"/>
        </a:lnSpc>
        <a:spcBef>
          <a:spcPct val="0"/>
        </a:spcBef>
        <a:spcAft>
          <a:spcPct val="0"/>
        </a:spcAft>
        <a:defRPr sz="4000" b="1">
          <a:solidFill>
            <a:schemeClr val="tx2"/>
          </a:solidFill>
          <a:latin typeface="Arial" charset="0"/>
        </a:defRPr>
      </a:lvl2pPr>
      <a:lvl3pPr algn="ctr" rtl="0" eaLnBrk="0" fontAlgn="base" hangingPunct="0">
        <a:lnSpc>
          <a:spcPct val="90000"/>
        </a:lnSpc>
        <a:spcBef>
          <a:spcPct val="0"/>
        </a:spcBef>
        <a:spcAft>
          <a:spcPct val="0"/>
        </a:spcAft>
        <a:defRPr sz="4000" b="1">
          <a:solidFill>
            <a:schemeClr val="tx2"/>
          </a:solidFill>
          <a:latin typeface="Arial" charset="0"/>
        </a:defRPr>
      </a:lvl3pPr>
      <a:lvl4pPr algn="ctr" rtl="0" eaLnBrk="0" fontAlgn="base" hangingPunct="0">
        <a:lnSpc>
          <a:spcPct val="90000"/>
        </a:lnSpc>
        <a:spcBef>
          <a:spcPct val="0"/>
        </a:spcBef>
        <a:spcAft>
          <a:spcPct val="0"/>
        </a:spcAft>
        <a:defRPr sz="4000" b="1">
          <a:solidFill>
            <a:schemeClr val="tx2"/>
          </a:solidFill>
          <a:latin typeface="Arial" charset="0"/>
        </a:defRPr>
      </a:lvl4pPr>
      <a:lvl5pPr algn="ctr" rtl="0" eaLnBrk="0" fontAlgn="base" hangingPunct="0">
        <a:lnSpc>
          <a:spcPct val="90000"/>
        </a:lnSpc>
        <a:spcBef>
          <a:spcPct val="0"/>
        </a:spcBef>
        <a:spcAft>
          <a:spcPct val="0"/>
        </a:spcAft>
        <a:defRPr sz="4000" b="1">
          <a:solidFill>
            <a:schemeClr val="tx2"/>
          </a:solidFill>
          <a:latin typeface="Arial" charset="0"/>
        </a:defRPr>
      </a:lvl5pPr>
      <a:lvl6pPr marL="457200" algn="ctr" rtl="0" eaLnBrk="0" fontAlgn="base" hangingPunct="0">
        <a:lnSpc>
          <a:spcPct val="90000"/>
        </a:lnSpc>
        <a:spcBef>
          <a:spcPct val="0"/>
        </a:spcBef>
        <a:spcAft>
          <a:spcPct val="0"/>
        </a:spcAft>
        <a:defRPr sz="4000" b="1">
          <a:solidFill>
            <a:schemeClr val="tx2"/>
          </a:solidFill>
          <a:latin typeface="Arial" charset="0"/>
        </a:defRPr>
      </a:lvl6pPr>
      <a:lvl7pPr marL="914400" algn="ctr" rtl="0" eaLnBrk="0" fontAlgn="base" hangingPunct="0">
        <a:lnSpc>
          <a:spcPct val="90000"/>
        </a:lnSpc>
        <a:spcBef>
          <a:spcPct val="0"/>
        </a:spcBef>
        <a:spcAft>
          <a:spcPct val="0"/>
        </a:spcAft>
        <a:defRPr sz="4000" b="1">
          <a:solidFill>
            <a:schemeClr val="tx2"/>
          </a:solidFill>
          <a:latin typeface="Arial" charset="0"/>
        </a:defRPr>
      </a:lvl7pPr>
      <a:lvl8pPr marL="1371600" algn="ctr" rtl="0" eaLnBrk="0" fontAlgn="base" hangingPunct="0">
        <a:lnSpc>
          <a:spcPct val="90000"/>
        </a:lnSpc>
        <a:spcBef>
          <a:spcPct val="0"/>
        </a:spcBef>
        <a:spcAft>
          <a:spcPct val="0"/>
        </a:spcAft>
        <a:defRPr sz="4000" b="1">
          <a:solidFill>
            <a:schemeClr val="tx2"/>
          </a:solidFill>
          <a:latin typeface="Arial" charset="0"/>
        </a:defRPr>
      </a:lvl8pPr>
      <a:lvl9pPr marL="1828800" algn="ctr" rtl="0" eaLnBrk="0" fontAlgn="base" hangingPunct="0">
        <a:lnSpc>
          <a:spcPct val="90000"/>
        </a:lnSpc>
        <a:spcBef>
          <a:spcPct val="0"/>
        </a:spcBef>
        <a:spcAft>
          <a:spcPct val="0"/>
        </a:spcAft>
        <a:defRPr sz="4000" b="1">
          <a:solidFill>
            <a:schemeClr val="tx2"/>
          </a:solidFill>
          <a:latin typeface="Arial" charset="0"/>
        </a:defRPr>
      </a:lvl9pPr>
    </p:titleStyle>
    <p:bodyStyle>
      <a:lvl1pPr marL="465138" indent="-465138" algn="l" rtl="0" eaLnBrk="0" fontAlgn="base" hangingPunct="0">
        <a:lnSpc>
          <a:spcPct val="90000"/>
        </a:lnSpc>
        <a:spcBef>
          <a:spcPct val="30000"/>
        </a:spcBef>
        <a:spcAft>
          <a:spcPct val="0"/>
        </a:spcAft>
        <a:buClr>
          <a:schemeClr val="tx2"/>
        </a:buClr>
        <a:buSzPct val="95000"/>
        <a:buFont typeface="Wingdings" charset="2"/>
        <a:buChar char="n"/>
        <a:defRPr sz="3200">
          <a:solidFill>
            <a:srgbClr val="FFFFFF"/>
          </a:solidFill>
          <a:latin typeface="+mn-lt"/>
          <a:ea typeface="+mn-ea"/>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800">
          <a:solidFill>
            <a:srgbClr val="FFFFFF"/>
          </a:solidFill>
          <a:latin typeface="+mn-lt"/>
          <a:ea typeface="ＭＳ Ｐゴシック" charset="-128"/>
        </a:defRPr>
      </a:lvl2pPr>
      <a:lvl3pPr marL="1439863" indent="-349250" algn="l" rtl="0" eaLnBrk="0" fontAlgn="base" hangingPunct="0">
        <a:lnSpc>
          <a:spcPct val="90000"/>
        </a:lnSpc>
        <a:spcBef>
          <a:spcPct val="30000"/>
        </a:spcBef>
        <a:spcAft>
          <a:spcPct val="0"/>
        </a:spcAft>
        <a:buClr>
          <a:schemeClr val="tx2"/>
        </a:buClr>
        <a:buSzPct val="95000"/>
        <a:buFont typeface="Wingdings" charset="2"/>
        <a:buChar char="n"/>
        <a:defRPr sz="2400">
          <a:solidFill>
            <a:srgbClr val="FFFFFF"/>
          </a:solidFill>
          <a:latin typeface="+mn-lt"/>
          <a:ea typeface="ＭＳ Ｐゴシック" charset="-128"/>
        </a:defRPr>
      </a:lvl3pPr>
      <a:lvl4pPr marL="1782763" indent="-228600" algn="l" rtl="0" eaLnBrk="0" fontAlgn="base" hangingPunct="0">
        <a:lnSpc>
          <a:spcPct val="90000"/>
        </a:lnSpc>
        <a:spcBef>
          <a:spcPct val="30000"/>
        </a:spcBef>
        <a:spcAft>
          <a:spcPct val="0"/>
        </a:spcAft>
        <a:buClr>
          <a:srgbClr val="66FFFF"/>
        </a:buClr>
        <a:buSzPct val="65000"/>
        <a:buFont typeface="Monotype Sorts" charset="2"/>
        <a:buChar char="u"/>
        <a:defRPr sz="2000">
          <a:solidFill>
            <a:srgbClr val="FFFFFF"/>
          </a:solidFill>
          <a:latin typeface="+mn-lt"/>
          <a:ea typeface="ＭＳ Ｐゴシック" charset="-128"/>
        </a:defRPr>
      </a:lvl4pPr>
      <a:lvl5pPr marL="2125663" indent="-228600" algn="l" rtl="0" eaLnBrk="0" fontAlgn="base" hangingPunct="0">
        <a:lnSpc>
          <a:spcPct val="90000"/>
        </a:lnSpc>
        <a:spcBef>
          <a:spcPct val="30000"/>
        </a:spcBef>
        <a:spcAft>
          <a:spcPct val="0"/>
        </a:spcAft>
        <a:buClr>
          <a:schemeClr val="tx1"/>
        </a:buClr>
        <a:buSzPct val="100000"/>
        <a:buChar char="–"/>
        <a:defRPr sz="2000">
          <a:solidFill>
            <a:srgbClr val="FFFFFF"/>
          </a:solidFill>
          <a:latin typeface="+mn-lt"/>
          <a:ea typeface="ＭＳ Ｐゴシック" charset="-128"/>
        </a:defRPr>
      </a:lvl5pPr>
      <a:lvl6pPr marL="2582863" indent="-228600" algn="l" rtl="0" eaLnBrk="0" fontAlgn="base" hangingPunct="0">
        <a:lnSpc>
          <a:spcPct val="90000"/>
        </a:lnSpc>
        <a:spcBef>
          <a:spcPct val="30000"/>
        </a:spcBef>
        <a:spcAft>
          <a:spcPct val="0"/>
        </a:spcAft>
        <a:buClr>
          <a:schemeClr val="tx1"/>
        </a:buClr>
        <a:buSzPct val="100000"/>
        <a:buChar char="–"/>
        <a:defRPr sz="2000">
          <a:solidFill>
            <a:srgbClr val="FFFFFF"/>
          </a:solidFill>
          <a:latin typeface="+mn-lt"/>
        </a:defRPr>
      </a:lvl6pPr>
      <a:lvl7pPr marL="3040063" indent="-228600" algn="l" rtl="0" eaLnBrk="0" fontAlgn="base" hangingPunct="0">
        <a:lnSpc>
          <a:spcPct val="90000"/>
        </a:lnSpc>
        <a:spcBef>
          <a:spcPct val="30000"/>
        </a:spcBef>
        <a:spcAft>
          <a:spcPct val="0"/>
        </a:spcAft>
        <a:buClr>
          <a:schemeClr val="tx1"/>
        </a:buClr>
        <a:buSzPct val="100000"/>
        <a:buChar char="–"/>
        <a:defRPr sz="2000">
          <a:solidFill>
            <a:srgbClr val="FFFFFF"/>
          </a:solidFill>
          <a:latin typeface="+mn-lt"/>
        </a:defRPr>
      </a:lvl7pPr>
      <a:lvl8pPr marL="3497263" indent="-228600" algn="l" rtl="0" eaLnBrk="0" fontAlgn="base" hangingPunct="0">
        <a:lnSpc>
          <a:spcPct val="90000"/>
        </a:lnSpc>
        <a:spcBef>
          <a:spcPct val="30000"/>
        </a:spcBef>
        <a:spcAft>
          <a:spcPct val="0"/>
        </a:spcAft>
        <a:buClr>
          <a:schemeClr val="tx1"/>
        </a:buClr>
        <a:buSzPct val="100000"/>
        <a:buChar char="–"/>
        <a:defRPr sz="2000">
          <a:solidFill>
            <a:srgbClr val="FFFFFF"/>
          </a:solidFill>
          <a:latin typeface="+mn-lt"/>
        </a:defRPr>
      </a:lvl8pPr>
      <a:lvl9pPr marL="3954463" indent="-228600" algn="l" rtl="0" eaLnBrk="0" fontAlgn="base" hangingPunct="0">
        <a:lnSpc>
          <a:spcPct val="90000"/>
        </a:lnSpc>
        <a:spcBef>
          <a:spcPct val="30000"/>
        </a:spcBef>
        <a:spcAft>
          <a:spcPct val="0"/>
        </a:spcAft>
        <a:buClr>
          <a:schemeClr val="tx1"/>
        </a:buClr>
        <a:buSzPct val="100000"/>
        <a:buChar char="–"/>
        <a:defRPr sz="2000">
          <a:solidFill>
            <a:srgbClr val="FFFF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Pr>
        <a:gradFill rotWithShape="0">
          <a:gsLst>
            <a:gs pos="0">
              <a:srgbClr val="0000A8"/>
            </a:gs>
            <a:gs pos="100000">
              <a:srgbClr val="1B8DFF"/>
            </a:gs>
          </a:gsLst>
          <a:lin ang="5400000" scaled="1"/>
        </a:gradFill>
        <a:effectLst/>
      </p:bgPr>
    </p:bg>
    <p:spTree>
      <p:nvGrpSpPr>
        <p:cNvPr id="1" name=""/>
        <p:cNvGrpSpPr/>
        <p:nvPr/>
      </p:nvGrpSpPr>
      <p:grpSpPr>
        <a:xfrm>
          <a:off x="0" y="0"/>
          <a:ext cx="0" cy="0"/>
          <a:chOff x="0" y="0"/>
          <a:chExt cx="0" cy="0"/>
        </a:xfrm>
      </p:grpSpPr>
      <p:grpSp>
        <p:nvGrpSpPr>
          <p:cNvPr id="9220" name="Group 4"/>
          <p:cNvGrpSpPr>
            <a:grpSpLocks/>
          </p:cNvGrpSpPr>
          <p:nvPr/>
        </p:nvGrpSpPr>
        <p:grpSpPr bwMode="auto">
          <a:xfrm>
            <a:off x="0" y="3867150"/>
            <a:ext cx="7986713" cy="19050"/>
            <a:chOff x="0" y="840"/>
            <a:chExt cx="5660" cy="12"/>
          </a:xfrm>
        </p:grpSpPr>
        <p:sp>
          <p:nvSpPr>
            <p:cNvPr id="9" name="Line 5"/>
            <p:cNvSpPr>
              <a:spLocks noChangeShapeType="1"/>
            </p:cNvSpPr>
            <p:nvPr/>
          </p:nvSpPr>
          <p:spPr bwMode="auto">
            <a:xfrm>
              <a:off x="5" y="852"/>
              <a:ext cx="5655" cy="0"/>
            </a:xfrm>
            <a:prstGeom prst="line">
              <a:avLst/>
            </a:prstGeom>
            <a:noFill/>
            <a:ln w="50800">
              <a:solidFill>
                <a:srgbClr val="001760"/>
              </a:solidFill>
              <a:round/>
              <a:headEnd/>
              <a:tailEnd/>
            </a:ln>
            <a:effectLst/>
          </p:spPr>
          <p:txBody>
            <a:bodyPr wrap="none" anchor="ctr"/>
            <a:lstStyle/>
            <a:p>
              <a:pPr algn="ctr">
                <a:defRPr/>
              </a:pPr>
              <a:endParaRPr lang="en-US"/>
            </a:p>
          </p:txBody>
        </p:sp>
        <p:sp>
          <p:nvSpPr>
            <p:cNvPr id="10" name="Line 6"/>
            <p:cNvSpPr>
              <a:spLocks noChangeShapeType="1"/>
            </p:cNvSpPr>
            <p:nvPr/>
          </p:nvSpPr>
          <p:spPr bwMode="auto">
            <a:xfrm>
              <a:off x="0" y="840"/>
              <a:ext cx="5655" cy="0"/>
            </a:xfrm>
            <a:prstGeom prst="line">
              <a:avLst/>
            </a:prstGeom>
            <a:noFill/>
            <a:ln w="50800">
              <a:solidFill>
                <a:srgbClr val="99CCFF"/>
              </a:solidFill>
              <a:round/>
              <a:headEnd/>
              <a:tailEnd/>
            </a:ln>
            <a:effectLst/>
          </p:spPr>
          <p:txBody>
            <a:bodyPr wrap="none" anchor="ctr"/>
            <a:lstStyle/>
            <a:p>
              <a:pPr algn="ctr">
                <a:defRPr/>
              </a:pPr>
              <a:endParaRPr lang="en-US"/>
            </a:p>
          </p:txBody>
        </p:sp>
      </p:grpSp>
      <p:graphicFrame>
        <p:nvGraphicFramePr>
          <p:cNvPr id="9218" name="Object 7"/>
          <p:cNvGraphicFramePr>
            <a:graphicFrameLocks noChangeAspect="1"/>
          </p:cNvGraphicFramePr>
          <p:nvPr/>
        </p:nvGraphicFramePr>
        <p:xfrm>
          <a:off x="990600" y="381000"/>
          <a:ext cx="7164388" cy="1695450"/>
        </p:xfrm>
        <a:graphic>
          <a:graphicData uri="http://schemas.openxmlformats.org/presentationml/2006/ole">
            <p:oleObj spid="_x0000_s9218" name="Photo Editor Photo" r:id="rId14" imgW="6400000" imgH="1514686" progId="MSPhotoEd.3">
              <p:embed/>
            </p:oleObj>
          </a:graphicData>
        </a:graphic>
      </p:graphicFrame>
      <p:sp>
        <p:nvSpPr>
          <p:cNvPr id="9221" name="Rectangle 2"/>
          <p:cNvSpPr>
            <a:spLocks noGrp="1" noChangeArrowheads="1"/>
          </p:cNvSpPr>
          <p:nvPr>
            <p:ph type="title"/>
          </p:nvPr>
        </p:nvSpPr>
        <p:spPr bwMode="auto">
          <a:xfrm>
            <a:off x="1447800" y="228600"/>
            <a:ext cx="6697663" cy="876300"/>
          </a:xfrm>
          <a:prstGeom prst="rect">
            <a:avLst/>
          </a:prstGeom>
          <a:noFill/>
          <a:ln w="12700">
            <a:noFill/>
            <a:miter lim="800000"/>
            <a:headEnd/>
            <a:tailEnd/>
          </a:ln>
        </p:spPr>
        <p:txBody>
          <a:bodyPr vert="horz" wrap="square" lIns="90488" tIns="44450" rIns="90488" bIns="44450" numCol="1" anchor="b" anchorCtr="0" compatLnSpc="1">
            <a:prstTxWarp prst="textNoShape">
              <a:avLst/>
            </a:prstTxWarp>
          </a:bodyPr>
          <a:lstStyle/>
          <a:p>
            <a:pPr lvl="0"/>
            <a:r>
              <a:rPr lang="en-US"/>
              <a:t>Click to Edit Master Title Style</a:t>
            </a:r>
          </a:p>
        </p:txBody>
      </p:sp>
      <p:sp>
        <p:nvSpPr>
          <p:cNvPr id="9222" name="Rectangle 3"/>
          <p:cNvSpPr>
            <a:spLocks noGrp="1" noChangeArrowheads="1"/>
          </p:cNvSpPr>
          <p:nvPr>
            <p:ph type="body" idx="1"/>
          </p:nvPr>
        </p:nvSpPr>
        <p:spPr bwMode="auto">
          <a:xfrm>
            <a:off x="609600" y="1676400"/>
            <a:ext cx="7993063" cy="2895600"/>
          </a:xfrm>
          <a:prstGeom prst="rect">
            <a:avLst/>
          </a:prstGeom>
          <a:noFill/>
          <a:ln w="12700">
            <a:noFill/>
            <a:miter lim="800000"/>
            <a:headEnd/>
            <a:tailEnd/>
          </a:ln>
        </p:spPr>
        <p:txBody>
          <a:bodyPr vert="horz" wrap="square" lIns="90488" tIns="44450" rIns="90488" bIns="44450" numCol="1" anchor="t" anchorCtr="0" compatLnSpc="1">
            <a:prstTxWarp prst="textNoShape">
              <a:avLst/>
            </a:prstTxWarp>
          </a:bodyPr>
          <a:lstStyle/>
          <a:p>
            <a:pPr lvl="0"/>
            <a:r>
              <a:rPr lang="en-US"/>
              <a:t>Click to edit Master text styles and use use in 1 or more lines</a:t>
            </a:r>
          </a:p>
          <a:p>
            <a:pPr lvl="1"/>
            <a:r>
              <a:rPr lang="en-US"/>
              <a:t>Second level</a:t>
            </a:r>
          </a:p>
          <a:p>
            <a:pPr lvl="2"/>
            <a:r>
              <a:rPr lang="en-US"/>
              <a:t>Third level</a:t>
            </a:r>
          </a:p>
          <a:p>
            <a:pPr lvl="3"/>
            <a:r>
              <a:rPr lang="en-US"/>
              <a:t>Fourth level</a:t>
            </a:r>
          </a:p>
          <a:p>
            <a:pPr lvl="4"/>
            <a:r>
              <a:rPr lang="en-US"/>
              <a:t>Fifth level</a:t>
            </a:r>
          </a:p>
        </p:txBody>
      </p:sp>
    </p:spTree>
  </p:cSld>
  <p:clrMap bg1="dk2" tx1="lt1" bg2="dk1" tx2="lt2" accent1="accent1" accent2="accent2" accent3="accent3" accent4="accent4" accent5="accent5" accent6="accent6" hlink="hlink" folHlink="folHlink"/>
  <p:sldLayoutIdLst>
    <p:sldLayoutId id="2147487932" r:id="rId1"/>
    <p:sldLayoutId id="2147487931" r:id="rId2"/>
    <p:sldLayoutId id="2147487930" r:id="rId3"/>
    <p:sldLayoutId id="2147487929" r:id="rId4"/>
    <p:sldLayoutId id="2147487928" r:id="rId5"/>
    <p:sldLayoutId id="2147487927" r:id="rId6"/>
    <p:sldLayoutId id="2147487926" r:id="rId7"/>
    <p:sldLayoutId id="2147487925" r:id="rId8"/>
    <p:sldLayoutId id="2147487924" r:id="rId9"/>
    <p:sldLayoutId id="2147487923" r:id="rId10"/>
    <p:sldLayoutId id="2147487922" r:id="rId11"/>
  </p:sldLayoutIdLst>
  <p:txStyles>
    <p:titleStyle>
      <a:lvl1pPr algn="ctr" rtl="0" eaLnBrk="0" fontAlgn="base" hangingPunct="0">
        <a:lnSpc>
          <a:spcPct val="90000"/>
        </a:lnSpc>
        <a:spcBef>
          <a:spcPct val="0"/>
        </a:spcBef>
        <a:spcAft>
          <a:spcPct val="0"/>
        </a:spcAft>
        <a:defRPr sz="4000" b="1">
          <a:solidFill>
            <a:schemeClr val="tx2"/>
          </a:solidFill>
          <a:latin typeface="+mj-lt"/>
          <a:ea typeface="+mj-ea"/>
          <a:cs typeface="+mj-cs"/>
        </a:defRPr>
      </a:lvl1pPr>
      <a:lvl2pPr algn="ctr" rtl="0" eaLnBrk="0" fontAlgn="base" hangingPunct="0">
        <a:lnSpc>
          <a:spcPct val="90000"/>
        </a:lnSpc>
        <a:spcBef>
          <a:spcPct val="0"/>
        </a:spcBef>
        <a:spcAft>
          <a:spcPct val="0"/>
        </a:spcAft>
        <a:defRPr sz="4000" b="1">
          <a:solidFill>
            <a:schemeClr val="tx2"/>
          </a:solidFill>
          <a:latin typeface="Arial" charset="0"/>
        </a:defRPr>
      </a:lvl2pPr>
      <a:lvl3pPr algn="ctr" rtl="0" eaLnBrk="0" fontAlgn="base" hangingPunct="0">
        <a:lnSpc>
          <a:spcPct val="90000"/>
        </a:lnSpc>
        <a:spcBef>
          <a:spcPct val="0"/>
        </a:spcBef>
        <a:spcAft>
          <a:spcPct val="0"/>
        </a:spcAft>
        <a:defRPr sz="4000" b="1">
          <a:solidFill>
            <a:schemeClr val="tx2"/>
          </a:solidFill>
          <a:latin typeface="Arial" charset="0"/>
        </a:defRPr>
      </a:lvl3pPr>
      <a:lvl4pPr algn="ctr" rtl="0" eaLnBrk="0" fontAlgn="base" hangingPunct="0">
        <a:lnSpc>
          <a:spcPct val="90000"/>
        </a:lnSpc>
        <a:spcBef>
          <a:spcPct val="0"/>
        </a:spcBef>
        <a:spcAft>
          <a:spcPct val="0"/>
        </a:spcAft>
        <a:defRPr sz="4000" b="1">
          <a:solidFill>
            <a:schemeClr val="tx2"/>
          </a:solidFill>
          <a:latin typeface="Arial" charset="0"/>
        </a:defRPr>
      </a:lvl4pPr>
      <a:lvl5pPr algn="ctr" rtl="0" eaLnBrk="0" fontAlgn="base" hangingPunct="0">
        <a:lnSpc>
          <a:spcPct val="90000"/>
        </a:lnSpc>
        <a:spcBef>
          <a:spcPct val="0"/>
        </a:spcBef>
        <a:spcAft>
          <a:spcPct val="0"/>
        </a:spcAft>
        <a:defRPr sz="4000" b="1">
          <a:solidFill>
            <a:schemeClr val="tx2"/>
          </a:solidFill>
          <a:latin typeface="Arial" charset="0"/>
        </a:defRPr>
      </a:lvl5pPr>
      <a:lvl6pPr marL="457200" algn="ctr" rtl="0" eaLnBrk="0" fontAlgn="base" hangingPunct="0">
        <a:lnSpc>
          <a:spcPct val="90000"/>
        </a:lnSpc>
        <a:spcBef>
          <a:spcPct val="0"/>
        </a:spcBef>
        <a:spcAft>
          <a:spcPct val="0"/>
        </a:spcAft>
        <a:defRPr sz="4000" b="1">
          <a:solidFill>
            <a:schemeClr val="tx2"/>
          </a:solidFill>
          <a:latin typeface="Arial" charset="0"/>
        </a:defRPr>
      </a:lvl6pPr>
      <a:lvl7pPr marL="914400" algn="ctr" rtl="0" eaLnBrk="0" fontAlgn="base" hangingPunct="0">
        <a:lnSpc>
          <a:spcPct val="90000"/>
        </a:lnSpc>
        <a:spcBef>
          <a:spcPct val="0"/>
        </a:spcBef>
        <a:spcAft>
          <a:spcPct val="0"/>
        </a:spcAft>
        <a:defRPr sz="4000" b="1">
          <a:solidFill>
            <a:schemeClr val="tx2"/>
          </a:solidFill>
          <a:latin typeface="Arial" charset="0"/>
        </a:defRPr>
      </a:lvl7pPr>
      <a:lvl8pPr marL="1371600" algn="ctr" rtl="0" eaLnBrk="0" fontAlgn="base" hangingPunct="0">
        <a:lnSpc>
          <a:spcPct val="90000"/>
        </a:lnSpc>
        <a:spcBef>
          <a:spcPct val="0"/>
        </a:spcBef>
        <a:spcAft>
          <a:spcPct val="0"/>
        </a:spcAft>
        <a:defRPr sz="4000" b="1">
          <a:solidFill>
            <a:schemeClr val="tx2"/>
          </a:solidFill>
          <a:latin typeface="Arial" charset="0"/>
        </a:defRPr>
      </a:lvl8pPr>
      <a:lvl9pPr marL="1828800" algn="ctr" rtl="0" eaLnBrk="0" fontAlgn="base" hangingPunct="0">
        <a:lnSpc>
          <a:spcPct val="90000"/>
        </a:lnSpc>
        <a:spcBef>
          <a:spcPct val="0"/>
        </a:spcBef>
        <a:spcAft>
          <a:spcPct val="0"/>
        </a:spcAft>
        <a:defRPr sz="4000" b="1">
          <a:solidFill>
            <a:schemeClr val="tx2"/>
          </a:solidFill>
          <a:latin typeface="Arial" charset="0"/>
        </a:defRPr>
      </a:lvl9pPr>
    </p:titleStyle>
    <p:bodyStyle>
      <a:lvl1pPr marL="465138" indent="-465138" algn="l" rtl="0" eaLnBrk="0" fontAlgn="base" hangingPunct="0">
        <a:lnSpc>
          <a:spcPct val="90000"/>
        </a:lnSpc>
        <a:spcBef>
          <a:spcPct val="30000"/>
        </a:spcBef>
        <a:spcAft>
          <a:spcPct val="0"/>
        </a:spcAft>
        <a:buClr>
          <a:schemeClr val="tx2"/>
        </a:buClr>
        <a:buSzPct val="95000"/>
        <a:buFont typeface="Wingdings" charset="2"/>
        <a:buChar char="n"/>
        <a:defRPr sz="3200">
          <a:solidFill>
            <a:srgbClr val="FFFFFF"/>
          </a:solidFill>
          <a:latin typeface="+mn-lt"/>
          <a:ea typeface="+mn-ea"/>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800">
          <a:solidFill>
            <a:srgbClr val="FFFFFF"/>
          </a:solidFill>
          <a:latin typeface="+mn-lt"/>
          <a:ea typeface="ＭＳ Ｐゴシック" charset="-128"/>
        </a:defRPr>
      </a:lvl2pPr>
      <a:lvl3pPr marL="1439863" indent="-349250" algn="l" rtl="0" eaLnBrk="0" fontAlgn="base" hangingPunct="0">
        <a:lnSpc>
          <a:spcPct val="90000"/>
        </a:lnSpc>
        <a:spcBef>
          <a:spcPct val="30000"/>
        </a:spcBef>
        <a:spcAft>
          <a:spcPct val="0"/>
        </a:spcAft>
        <a:buClr>
          <a:schemeClr val="tx2"/>
        </a:buClr>
        <a:buSzPct val="95000"/>
        <a:buFont typeface="Wingdings" charset="2"/>
        <a:buChar char="n"/>
        <a:defRPr sz="2400">
          <a:solidFill>
            <a:srgbClr val="FFFFFF"/>
          </a:solidFill>
          <a:latin typeface="+mn-lt"/>
          <a:ea typeface="ＭＳ Ｐゴシック" charset="-128"/>
        </a:defRPr>
      </a:lvl3pPr>
      <a:lvl4pPr marL="1782763" indent="-228600" algn="l" rtl="0" eaLnBrk="0" fontAlgn="base" hangingPunct="0">
        <a:lnSpc>
          <a:spcPct val="90000"/>
        </a:lnSpc>
        <a:spcBef>
          <a:spcPct val="30000"/>
        </a:spcBef>
        <a:spcAft>
          <a:spcPct val="0"/>
        </a:spcAft>
        <a:buClr>
          <a:srgbClr val="66FFFF"/>
        </a:buClr>
        <a:buSzPct val="65000"/>
        <a:buFont typeface="Monotype Sorts" charset="2"/>
        <a:buChar char="u"/>
        <a:defRPr sz="2000">
          <a:solidFill>
            <a:srgbClr val="FFFFFF"/>
          </a:solidFill>
          <a:latin typeface="+mn-lt"/>
          <a:ea typeface="ＭＳ Ｐゴシック" charset="-128"/>
        </a:defRPr>
      </a:lvl4pPr>
      <a:lvl5pPr marL="2125663" indent="-228600" algn="l" rtl="0" eaLnBrk="0" fontAlgn="base" hangingPunct="0">
        <a:lnSpc>
          <a:spcPct val="90000"/>
        </a:lnSpc>
        <a:spcBef>
          <a:spcPct val="30000"/>
        </a:spcBef>
        <a:spcAft>
          <a:spcPct val="0"/>
        </a:spcAft>
        <a:buClr>
          <a:schemeClr val="tx1"/>
        </a:buClr>
        <a:buSzPct val="100000"/>
        <a:buChar char="–"/>
        <a:defRPr sz="2000">
          <a:solidFill>
            <a:srgbClr val="FFFFFF"/>
          </a:solidFill>
          <a:latin typeface="+mn-lt"/>
          <a:ea typeface="ＭＳ Ｐゴシック" charset="-128"/>
        </a:defRPr>
      </a:lvl5pPr>
      <a:lvl6pPr marL="2582863" indent="-228600" algn="l" rtl="0" eaLnBrk="0" fontAlgn="base" hangingPunct="0">
        <a:lnSpc>
          <a:spcPct val="90000"/>
        </a:lnSpc>
        <a:spcBef>
          <a:spcPct val="30000"/>
        </a:spcBef>
        <a:spcAft>
          <a:spcPct val="0"/>
        </a:spcAft>
        <a:buClr>
          <a:schemeClr val="tx1"/>
        </a:buClr>
        <a:buSzPct val="100000"/>
        <a:buChar char="–"/>
        <a:defRPr sz="2000">
          <a:solidFill>
            <a:srgbClr val="FFFFFF"/>
          </a:solidFill>
          <a:latin typeface="+mn-lt"/>
        </a:defRPr>
      </a:lvl6pPr>
      <a:lvl7pPr marL="3040063" indent="-228600" algn="l" rtl="0" eaLnBrk="0" fontAlgn="base" hangingPunct="0">
        <a:lnSpc>
          <a:spcPct val="90000"/>
        </a:lnSpc>
        <a:spcBef>
          <a:spcPct val="30000"/>
        </a:spcBef>
        <a:spcAft>
          <a:spcPct val="0"/>
        </a:spcAft>
        <a:buClr>
          <a:schemeClr val="tx1"/>
        </a:buClr>
        <a:buSzPct val="100000"/>
        <a:buChar char="–"/>
        <a:defRPr sz="2000">
          <a:solidFill>
            <a:srgbClr val="FFFFFF"/>
          </a:solidFill>
          <a:latin typeface="+mn-lt"/>
        </a:defRPr>
      </a:lvl7pPr>
      <a:lvl8pPr marL="3497263" indent="-228600" algn="l" rtl="0" eaLnBrk="0" fontAlgn="base" hangingPunct="0">
        <a:lnSpc>
          <a:spcPct val="90000"/>
        </a:lnSpc>
        <a:spcBef>
          <a:spcPct val="30000"/>
        </a:spcBef>
        <a:spcAft>
          <a:spcPct val="0"/>
        </a:spcAft>
        <a:buClr>
          <a:schemeClr val="tx1"/>
        </a:buClr>
        <a:buSzPct val="100000"/>
        <a:buChar char="–"/>
        <a:defRPr sz="2000">
          <a:solidFill>
            <a:srgbClr val="FFFFFF"/>
          </a:solidFill>
          <a:latin typeface="+mn-lt"/>
        </a:defRPr>
      </a:lvl8pPr>
      <a:lvl9pPr marL="3954463" indent="-228600" algn="l" rtl="0" eaLnBrk="0" fontAlgn="base" hangingPunct="0">
        <a:lnSpc>
          <a:spcPct val="90000"/>
        </a:lnSpc>
        <a:spcBef>
          <a:spcPct val="30000"/>
        </a:spcBef>
        <a:spcAft>
          <a:spcPct val="0"/>
        </a:spcAft>
        <a:buClr>
          <a:schemeClr val="tx1"/>
        </a:buClr>
        <a:buSzPct val="100000"/>
        <a:buChar char="–"/>
        <a:defRPr sz="2000">
          <a:solidFill>
            <a:srgbClr val="FFFF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rotWithShape="0">
          <a:gsLst>
            <a:gs pos="0">
              <a:srgbClr val="0000A8"/>
            </a:gs>
            <a:gs pos="100000">
              <a:srgbClr val="1B8DFF"/>
            </a:gs>
          </a:gsLst>
          <a:lin ang="5400000" scaled="1"/>
        </a:gradFill>
        <a:effectLst/>
      </p:bgPr>
    </p:bg>
    <p:spTree>
      <p:nvGrpSpPr>
        <p:cNvPr id="1" name=""/>
        <p:cNvGrpSpPr/>
        <p:nvPr/>
      </p:nvGrpSpPr>
      <p:grpSpPr>
        <a:xfrm>
          <a:off x="0" y="0"/>
          <a:ext cx="0" cy="0"/>
          <a:chOff x="0" y="0"/>
          <a:chExt cx="0" cy="0"/>
        </a:xfrm>
      </p:grpSpPr>
      <p:sp>
        <p:nvSpPr>
          <p:cNvPr id="1870850" name="Rectangle 2"/>
          <p:cNvSpPr>
            <a:spLocks noGrp="1" noChangeArrowheads="1"/>
          </p:cNvSpPr>
          <p:nvPr>
            <p:ph type="title"/>
          </p:nvPr>
        </p:nvSpPr>
        <p:spPr bwMode="auto">
          <a:xfrm>
            <a:off x="1447800" y="228600"/>
            <a:ext cx="6697663" cy="876300"/>
          </a:xfrm>
          <a:prstGeom prst="rect">
            <a:avLst/>
          </a:prstGeom>
          <a:noFill/>
          <a:ln w="12700">
            <a:noFill/>
            <a:miter lim="800000"/>
            <a:headEnd/>
            <a:tailEnd/>
          </a:ln>
          <a:effectLst/>
        </p:spPr>
        <p:txBody>
          <a:bodyPr vert="horz" wrap="square" lIns="90398" tIns="44407" rIns="90398" bIns="44407" numCol="1" anchor="b" anchorCtr="0" compatLnSpc="1">
            <a:prstTxWarp prst="textNoShape">
              <a:avLst/>
            </a:prstTxWarp>
          </a:bodyPr>
          <a:lstStyle/>
          <a:p>
            <a:pPr lvl="0"/>
            <a:r>
              <a:rPr lang="en-US" smtClean="0"/>
              <a:t>Click to Edit Master Title Style</a:t>
            </a:r>
          </a:p>
        </p:txBody>
      </p:sp>
      <p:sp>
        <p:nvSpPr>
          <p:cNvPr id="1870851" name="Rectangle 3"/>
          <p:cNvSpPr>
            <a:spLocks noGrp="1" noChangeArrowheads="1"/>
          </p:cNvSpPr>
          <p:nvPr>
            <p:ph type="body" idx="1"/>
          </p:nvPr>
        </p:nvSpPr>
        <p:spPr bwMode="auto">
          <a:xfrm>
            <a:off x="609600" y="1676400"/>
            <a:ext cx="7993063" cy="2895600"/>
          </a:xfrm>
          <a:prstGeom prst="rect">
            <a:avLst/>
          </a:prstGeom>
          <a:noFill/>
          <a:ln w="12700">
            <a:noFill/>
            <a:miter lim="800000"/>
            <a:headEnd/>
            <a:tailEnd/>
          </a:ln>
          <a:effectLst/>
        </p:spPr>
        <p:txBody>
          <a:bodyPr vert="horz" wrap="square" lIns="90398" tIns="44407" rIns="90398" bIns="44407" numCol="1" anchor="t" anchorCtr="0" compatLnSpc="1">
            <a:prstTxWarp prst="textNoShape">
              <a:avLst/>
            </a:prstTxWarp>
          </a:bodyPr>
          <a:lstStyle/>
          <a:p>
            <a:pPr lvl="0"/>
            <a:r>
              <a:rPr lang="en-US" smtClean="0"/>
              <a:t>Click to edit Master text styles and use use in 1 or more lines</a:t>
            </a:r>
          </a:p>
          <a:p>
            <a:pPr lvl="1"/>
            <a:r>
              <a:rPr lang="en-US" smtClean="0"/>
              <a:t>Second level</a:t>
            </a:r>
          </a:p>
          <a:p>
            <a:pPr lvl="2"/>
            <a:r>
              <a:rPr lang="en-US" smtClean="0"/>
              <a:t>Third level</a:t>
            </a:r>
          </a:p>
          <a:p>
            <a:pPr lvl="3"/>
            <a:r>
              <a:rPr lang="en-US" smtClean="0"/>
              <a:t>Fourth level</a:t>
            </a:r>
          </a:p>
          <a:p>
            <a:pPr lvl="4"/>
            <a:r>
              <a:rPr lang="en-US" smtClean="0"/>
              <a:t>Fifth level</a:t>
            </a:r>
          </a:p>
        </p:txBody>
      </p:sp>
      <p:grpSp>
        <p:nvGrpSpPr>
          <p:cNvPr id="10246" name="Group 4"/>
          <p:cNvGrpSpPr>
            <a:grpSpLocks/>
          </p:cNvGrpSpPr>
          <p:nvPr userDrawn="1"/>
        </p:nvGrpSpPr>
        <p:grpSpPr bwMode="auto">
          <a:xfrm>
            <a:off x="0" y="1333500"/>
            <a:ext cx="7986713" cy="20638"/>
            <a:chOff x="0" y="840"/>
            <a:chExt cx="5660" cy="12"/>
          </a:xfrm>
        </p:grpSpPr>
        <p:sp>
          <p:nvSpPr>
            <p:cNvPr id="1870853" name="Line 5"/>
            <p:cNvSpPr>
              <a:spLocks noChangeShapeType="1"/>
            </p:cNvSpPr>
            <p:nvPr/>
          </p:nvSpPr>
          <p:spPr bwMode="auto">
            <a:xfrm>
              <a:off x="5" y="852"/>
              <a:ext cx="5655" cy="0"/>
            </a:xfrm>
            <a:prstGeom prst="line">
              <a:avLst/>
            </a:prstGeom>
            <a:noFill/>
            <a:ln w="50800">
              <a:solidFill>
                <a:srgbClr val="001760"/>
              </a:solidFill>
              <a:round/>
              <a:headEnd/>
              <a:tailEnd/>
            </a:ln>
            <a:effectLst/>
          </p:spPr>
          <p:txBody>
            <a:bodyPr wrap="none" anchor="ctr"/>
            <a:lstStyle/>
            <a:p>
              <a:pPr>
                <a:defRPr/>
              </a:pPr>
              <a:endParaRPr lang="en-US"/>
            </a:p>
          </p:txBody>
        </p:sp>
        <p:sp>
          <p:nvSpPr>
            <p:cNvPr id="1870854" name="Line 6"/>
            <p:cNvSpPr>
              <a:spLocks noChangeShapeType="1"/>
            </p:cNvSpPr>
            <p:nvPr/>
          </p:nvSpPr>
          <p:spPr bwMode="auto">
            <a:xfrm>
              <a:off x="0" y="840"/>
              <a:ext cx="5655" cy="0"/>
            </a:xfrm>
            <a:prstGeom prst="line">
              <a:avLst/>
            </a:prstGeom>
            <a:noFill/>
            <a:ln w="50800">
              <a:solidFill>
                <a:srgbClr val="99CCFF"/>
              </a:solidFill>
              <a:round/>
              <a:headEnd/>
              <a:tailEnd/>
            </a:ln>
            <a:effectLst/>
          </p:spPr>
          <p:txBody>
            <a:bodyPr wrap="none" anchor="ctr"/>
            <a:lstStyle/>
            <a:p>
              <a:pPr>
                <a:defRPr/>
              </a:pPr>
              <a:endParaRPr lang="en-US"/>
            </a:p>
          </p:txBody>
        </p:sp>
      </p:grpSp>
      <p:graphicFrame>
        <p:nvGraphicFramePr>
          <p:cNvPr id="10242" name="Object 7"/>
          <p:cNvGraphicFramePr>
            <a:graphicFrameLocks noChangeAspect="1"/>
          </p:cNvGraphicFramePr>
          <p:nvPr/>
        </p:nvGraphicFramePr>
        <p:xfrm>
          <a:off x="144463" y="317500"/>
          <a:ext cx="1428750" cy="671513"/>
        </p:xfrm>
        <a:graphic>
          <a:graphicData uri="http://schemas.openxmlformats.org/presentationml/2006/ole">
            <p:oleObj spid="_x0000_s10242" name="Photo Editor Photo" r:id="rId15" imgW="3486637" imgH="1638529" progId="MSPhotoEd.3">
              <p:embed/>
            </p:oleObj>
          </a:graphicData>
        </a:graphic>
      </p:graphicFrame>
    </p:spTree>
  </p:cSld>
  <p:clrMap bg1="dk2" tx1="lt1" bg2="dk1" tx2="lt2" accent1="accent1" accent2="accent2" accent3="accent3" accent4="accent4" accent5="accent5" accent6="accent6" hlink="hlink" folHlink="folHlink"/>
  <p:sldLayoutIdLst>
    <p:sldLayoutId id="2147487976" r:id="rId1"/>
    <p:sldLayoutId id="2147487943" r:id="rId2"/>
    <p:sldLayoutId id="2147487942" r:id="rId3"/>
    <p:sldLayoutId id="2147487941" r:id="rId4"/>
    <p:sldLayoutId id="2147487940" r:id="rId5"/>
    <p:sldLayoutId id="2147487939" r:id="rId6"/>
    <p:sldLayoutId id="2147487938" r:id="rId7"/>
    <p:sldLayoutId id="2147487937" r:id="rId8"/>
    <p:sldLayoutId id="2147487936" r:id="rId9"/>
    <p:sldLayoutId id="2147487935" r:id="rId10"/>
    <p:sldLayoutId id="2147487934" r:id="rId11"/>
    <p:sldLayoutId id="2147487933" r:id="rId12"/>
  </p:sldLayoutIdLst>
  <p:txStyles>
    <p:titleStyle>
      <a:lvl1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mj-lt"/>
          <a:ea typeface="+mj-ea"/>
          <a:cs typeface="+mj-cs"/>
        </a:defRPr>
      </a:lvl1pPr>
      <a:lvl2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2pPr>
      <a:lvl3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3pPr>
      <a:lvl4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4pPr>
      <a:lvl5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5pPr>
      <a:lvl6pPr marL="457200" algn="ctr" rtl="0" fontAlgn="base">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6pPr>
      <a:lvl7pPr marL="914400" algn="ctr" rtl="0" fontAlgn="base">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7pPr>
      <a:lvl8pPr marL="1371600" algn="ctr" rtl="0" fontAlgn="base">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8pPr>
      <a:lvl9pPr marL="1828800" algn="ctr" rtl="0" fontAlgn="base">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9pPr>
    </p:titleStyle>
    <p:bodyStyle>
      <a:lvl1pPr marL="465138" indent="-465138" algn="l" rtl="0" eaLnBrk="0" fontAlgn="base" hangingPunct="0">
        <a:lnSpc>
          <a:spcPct val="90000"/>
        </a:lnSpc>
        <a:spcBef>
          <a:spcPct val="30000"/>
        </a:spcBef>
        <a:spcAft>
          <a:spcPct val="0"/>
        </a:spcAft>
        <a:buClr>
          <a:schemeClr val="tx2"/>
        </a:buClr>
        <a:buSzPct val="95000"/>
        <a:buFont typeface="Wingdings" charset="2"/>
        <a:buChar char="n"/>
        <a:defRPr sz="3200">
          <a:solidFill>
            <a:srgbClr val="FFFFFF"/>
          </a:solidFill>
          <a:effectLst>
            <a:outerShdw blurRad="38100" dist="38100" dir="2700000" algn="tl">
              <a:srgbClr val="000000"/>
            </a:outerShdw>
          </a:effectLst>
          <a:latin typeface="+mn-lt"/>
          <a:ea typeface="+mn-ea"/>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800">
          <a:solidFill>
            <a:srgbClr val="FFFFFF"/>
          </a:solidFill>
          <a:effectLst>
            <a:outerShdw blurRad="38100" dist="38100" dir="2700000" algn="tl">
              <a:srgbClr val="000000"/>
            </a:outerShdw>
          </a:effectLst>
          <a:latin typeface="+mn-lt"/>
          <a:ea typeface="ＭＳ Ｐゴシック" charset="-128"/>
        </a:defRPr>
      </a:lvl2pPr>
      <a:lvl3pPr marL="1439863" indent="-350838" algn="l" rtl="0" eaLnBrk="0" fontAlgn="base" hangingPunct="0">
        <a:lnSpc>
          <a:spcPct val="90000"/>
        </a:lnSpc>
        <a:spcBef>
          <a:spcPct val="30000"/>
        </a:spcBef>
        <a:spcAft>
          <a:spcPct val="0"/>
        </a:spcAft>
        <a:buClr>
          <a:schemeClr val="tx2"/>
        </a:buClr>
        <a:buSzPct val="95000"/>
        <a:buFont typeface="Wingdings" charset="2"/>
        <a:buChar char="n"/>
        <a:defRPr sz="2400">
          <a:solidFill>
            <a:srgbClr val="FFFFFF"/>
          </a:solidFill>
          <a:effectLst>
            <a:outerShdw blurRad="38100" dist="38100" dir="2700000" algn="tl">
              <a:srgbClr val="000000"/>
            </a:outerShdw>
          </a:effectLst>
          <a:latin typeface="+mn-lt"/>
          <a:ea typeface="ＭＳ Ｐゴシック" charset="-128"/>
        </a:defRPr>
      </a:lvl3pPr>
      <a:lvl4pPr marL="1781175" indent="-227013" algn="l" rtl="0" eaLnBrk="0" fontAlgn="base" hangingPunct="0">
        <a:lnSpc>
          <a:spcPct val="90000"/>
        </a:lnSpc>
        <a:spcBef>
          <a:spcPct val="30000"/>
        </a:spcBef>
        <a:spcAft>
          <a:spcPct val="0"/>
        </a:spcAft>
        <a:buClr>
          <a:srgbClr val="66FFFF"/>
        </a:buClr>
        <a:buSzPct val="65000"/>
        <a:buFont typeface="Monotype Sorts" charset="2"/>
        <a:buChar char="u"/>
        <a:defRPr sz="2000">
          <a:solidFill>
            <a:srgbClr val="FFFFFF"/>
          </a:solidFill>
          <a:effectLst>
            <a:outerShdw blurRad="38100" dist="38100" dir="2700000" algn="tl">
              <a:srgbClr val="000000"/>
            </a:outerShdw>
          </a:effectLst>
          <a:latin typeface="+mn-lt"/>
          <a:ea typeface="ＭＳ Ｐゴシック" charset="-128"/>
        </a:defRPr>
      </a:lvl4pPr>
      <a:lvl5pPr marL="21256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ea typeface="ＭＳ Ｐゴシック" charset="-128"/>
        </a:defRPr>
      </a:lvl5pPr>
      <a:lvl6pPr marL="2582863" indent="-228600" algn="l"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6pPr>
      <a:lvl7pPr marL="3040063" indent="-228600" algn="l"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7pPr>
      <a:lvl8pPr marL="3497263" indent="-228600" algn="l"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8pPr>
      <a:lvl9pPr marL="3954463" indent="-228600" algn="l"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rotWithShape="0">
          <a:gsLst>
            <a:gs pos="0">
              <a:srgbClr val="0000A8"/>
            </a:gs>
            <a:gs pos="100000">
              <a:srgbClr val="1B8DFF"/>
            </a:gs>
          </a:gsLst>
          <a:lin ang="5400000" scaled="1"/>
        </a:gradFill>
        <a:effectLst/>
      </p:bgPr>
    </p:bg>
    <p:spTree>
      <p:nvGrpSpPr>
        <p:cNvPr id="1" name=""/>
        <p:cNvGrpSpPr/>
        <p:nvPr/>
      </p:nvGrpSpPr>
      <p:grpSpPr>
        <a:xfrm>
          <a:off x="0" y="0"/>
          <a:ext cx="0" cy="0"/>
          <a:chOff x="0" y="0"/>
          <a:chExt cx="0" cy="0"/>
        </a:xfrm>
      </p:grpSpPr>
      <p:grpSp>
        <p:nvGrpSpPr>
          <p:cNvPr id="12292" name="Group 4"/>
          <p:cNvGrpSpPr>
            <a:grpSpLocks/>
          </p:cNvGrpSpPr>
          <p:nvPr userDrawn="1"/>
        </p:nvGrpSpPr>
        <p:grpSpPr bwMode="auto">
          <a:xfrm>
            <a:off x="0" y="3867150"/>
            <a:ext cx="7986713" cy="19050"/>
            <a:chOff x="0" y="840"/>
            <a:chExt cx="5660" cy="12"/>
          </a:xfrm>
        </p:grpSpPr>
        <p:sp>
          <p:nvSpPr>
            <p:cNvPr id="9" name="Line 5"/>
            <p:cNvSpPr>
              <a:spLocks noChangeShapeType="1"/>
            </p:cNvSpPr>
            <p:nvPr/>
          </p:nvSpPr>
          <p:spPr bwMode="auto">
            <a:xfrm>
              <a:off x="5" y="852"/>
              <a:ext cx="5655" cy="0"/>
            </a:xfrm>
            <a:prstGeom prst="line">
              <a:avLst/>
            </a:prstGeom>
            <a:noFill/>
            <a:ln w="50800">
              <a:solidFill>
                <a:srgbClr val="001760"/>
              </a:solidFill>
              <a:round/>
              <a:headEnd/>
              <a:tailEnd/>
            </a:ln>
            <a:effectLst/>
          </p:spPr>
          <p:txBody>
            <a:bodyPr wrap="none" anchor="ctr"/>
            <a:lstStyle/>
            <a:p>
              <a:pPr>
                <a:defRPr/>
              </a:pPr>
              <a:endParaRPr lang="en-US"/>
            </a:p>
          </p:txBody>
        </p:sp>
        <p:sp>
          <p:nvSpPr>
            <p:cNvPr id="10" name="Line 6"/>
            <p:cNvSpPr>
              <a:spLocks noChangeShapeType="1"/>
            </p:cNvSpPr>
            <p:nvPr/>
          </p:nvSpPr>
          <p:spPr bwMode="auto">
            <a:xfrm>
              <a:off x="0" y="840"/>
              <a:ext cx="5655" cy="0"/>
            </a:xfrm>
            <a:prstGeom prst="line">
              <a:avLst/>
            </a:prstGeom>
            <a:noFill/>
            <a:ln w="50800">
              <a:solidFill>
                <a:srgbClr val="99CCFF"/>
              </a:solidFill>
              <a:round/>
              <a:headEnd/>
              <a:tailEnd/>
            </a:ln>
            <a:effectLst/>
          </p:spPr>
          <p:txBody>
            <a:bodyPr wrap="none" anchor="ctr"/>
            <a:lstStyle/>
            <a:p>
              <a:pPr>
                <a:defRPr/>
              </a:pPr>
              <a:endParaRPr lang="en-US"/>
            </a:p>
          </p:txBody>
        </p:sp>
      </p:grpSp>
      <p:graphicFrame>
        <p:nvGraphicFramePr>
          <p:cNvPr id="12290" name="Object 7"/>
          <p:cNvGraphicFramePr>
            <a:graphicFrameLocks noChangeAspect="1"/>
          </p:cNvGraphicFramePr>
          <p:nvPr/>
        </p:nvGraphicFramePr>
        <p:xfrm>
          <a:off x="990600" y="381000"/>
          <a:ext cx="7164388" cy="1695450"/>
        </p:xfrm>
        <a:graphic>
          <a:graphicData uri="http://schemas.openxmlformats.org/presentationml/2006/ole">
            <p:oleObj spid="_x0000_s12290" name="Photo Editor Photo" r:id="rId14" imgW="6400000" imgH="1514686" progId="MSPhotoEd.3">
              <p:embed/>
            </p:oleObj>
          </a:graphicData>
        </a:graphic>
      </p:graphicFrame>
      <p:sp>
        <p:nvSpPr>
          <p:cNvPr id="12293" name="Rectangle 2"/>
          <p:cNvSpPr>
            <a:spLocks noGrp="1" noChangeArrowheads="1"/>
          </p:cNvSpPr>
          <p:nvPr>
            <p:ph type="title"/>
          </p:nvPr>
        </p:nvSpPr>
        <p:spPr bwMode="auto">
          <a:xfrm>
            <a:off x="1447800" y="228600"/>
            <a:ext cx="6697663" cy="876300"/>
          </a:xfrm>
          <a:prstGeom prst="rect">
            <a:avLst/>
          </a:prstGeom>
          <a:noFill/>
          <a:ln w="12700">
            <a:noFill/>
            <a:miter lim="800000"/>
            <a:headEnd/>
            <a:tailEnd/>
          </a:ln>
        </p:spPr>
        <p:txBody>
          <a:bodyPr vert="horz" wrap="square" lIns="90410" tIns="44414" rIns="90410" bIns="44414" numCol="1" anchor="b" anchorCtr="0" compatLnSpc="1">
            <a:prstTxWarp prst="textNoShape">
              <a:avLst/>
            </a:prstTxWarp>
          </a:bodyPr>
          <a:lstStyle/>
          <a:p>
            <a:pPr lvl="0"/>
            <a:r>
              <a:rPr lang="en-US"/>
              <a:t>Click to Edit Master Title Style</a:t>
            </a:r>
          </a:p>
        </p:txBody>
      </p:sp>
      <p:sp>
        <p:nvSpPr>
          <p:cNvPr id="12294" name="Rectangle 3"/>
          <p:cNvSpPr>
            <a:spLocks noGrp="1" noChangeArrowheads="1"/>
          </p:cNvSpPr>
          <p:nvPr>
            <p:ph type="body" idx="1"/>
          </p:nvPr>
        </p:nvSpPr>
        <p:spPr bwMode="auto">
          <a:xfrm>
            <a:off x="609600" y="1676400"/>
            <a:ext cx="7993063" cy="2895600"/>
          </a:xfrm>
          <a:prstGeom prst="rect">
            <a:avLst/>
          </a:prstGeom>
          <a:noFill/>
          <a:ln w="12700">
            <a:noFill/>
            <a:miter lim="800000"/>
            <a:headEnd/>
            <a:tailEnd/>
          </a:ln>
        </p:spPr>
        <p:txBody>
          <a:bodyPr vert="horz" wrap="square" lIns="90410" tIns="44414" rIns="90410" bIns="44414" numCol="1" anchor="t" anchorCtr="0" compatLnSpc="1">
            <a:prstTxWarp prst="textNoShape">
              <a:avLst/>
            </a:prstTxWarp>
          </a:bodyPr>
          <a:lstStyle/>
          <a:p>
            <a:pPr lvl="0"/>
            <a:r>
              <a:rPr lang="en-US"/>
              <a:t>Click to edit Master text styles and use use in 1 or more lines</a:t>
            </a:r>
          </a:p>
          <a:p>
            <a:pPr lvl="1"/>
            <a:r>
              <a:rPr lang="en-US"/>
              <a:t>Second level</a:t>
            </a:r>
          </a:p>
          <a:p>
            <a:pPr lvl="2"/>
            <a:r>
              <a:rPr lang="en-US"/>
              <a:t>Third level</a:t>
            </a:r>
          </a:p>
          <a:p>
            <a:pPr lvl="3"/>
            <a:r>
              <a:rPr lang="en-US"/>
              <a:t>Fourth level</a:t>
            </a:r>
          </a:p>
          <a:p>
            <a:pPr lvl="4"/>
            <a:r>
              <a:rPr lang="en-US"/>
              <a:t>Fifth level</a:t>
            </a:r>
          </a:p>
        </p:txBody>
      </p:sp>
    </p:spTree>
  </p:cSld>
  <p:clrMap bg1="dk2" tx1="lt1" bg2="dk1" tx2="lt2" accent1="accent1" accent2="accent2" accent3="accent3" accent4="accent4" accent5="accent5" accent6="accent6" hlink="hlink" folHlink="folHlink"/>
  <p:sldLayoutIdLst>
    <p:sldLayoutId id="2147487954" r:id="rId1"/>
    <p:sldLayoutId id="2147487953" r:id="rId2"/>
    <p:sldLayoutId id="2147487952" r:id="rId3"/>
    <p:sldLayoutId id="2147487951" r:id="rId4"/>
    <p:sldLayoutId id="2147487950" r:id="rId5"/>
    <p:sldLayoutId id="2147487949" r:id="rId6"/>
    <p:sldLayoutId id="2147487948" r:id="rId7"/>
    <p:sldLayoutId id="2147487947" r:id="rId8"/>
    <p:sldLayoutId id="2147487946" r:id="rId9"/>
    <p:sldLayoutId id="2147487945" r:id="rId10"/>
    <p:sldLayoutId id="2147487944" r:id="rId11"/>
  </p:sldLayoutIdLst>
  <p:txStyles>
    <p:titleStyle>
      <a:lvl1pPr algn="ctr" rtl="0" eaLnBrk="0" fontAlgn="base" hangingPunct="0">
        <a:lnSpc>
          <a:spcPct val="90000"/>
        </a:lnSpc>
        <a:spcBef>
          <a:spcPct val="0"/>
        </a:spcBef>
        <a:spcAft>
          <a:spcPct val="0"/>
        </a:spcAft>
        <a:defRPr sz="4000" b="1">
          <a:solidFill>
            <a:schemeClr val="tx2"/>
          </a:solidFill>
          <a:latin typeface="+mj-lt"/>
          <a:ea typeface="+mj-ea"/>
          <a:cs typeface="+mj-cs"/>
        </a:defRPr>
      </a:lvl1pPr>
      <a:lvl2pPr algn="ctr" rtl="0" eaLnBrk="0" fontAlgn="base" hangingPunct="0">
        <a:lnSpc>
          <a:spcPct val="90000"/>
        </a:lnSpc>
        <a:spcBef>
          <a:spcPct val="0"/>
        </a:spcBef>
        <a:spcAft>
          <a:spcPct val="0"/>
        </a:spcAft>
        <a:defRPr sz="4000" b="1">
          <a:solidFill>
            <a:schemeClr val="tx2"/>
          </a:solidFill>
          <a:latin typeface="Arial" charset="0"/>
        </a:defRPr>
      </a:lvl2pPr>
      <a:lvl3pPr algn="ctr" rtl="0" eaLnBrk="0" fontAlgn="base" hangingPunct="0">
        <a:lnSpc>
          <a:spcPct val="90000"/>
        </a:lnSpc>
        <a:spcBef>
          <a:spcPct val="0"/>
        </a:spcBef>
        <a:spcAft>
          <a:spcPct val="0"/>
        </a:spcAft>
        <a:defRPr sz="4000" b="1">
          <a:solidFill>
            <a:schemeClr val="tx2"/>
          </a:solidFill>
          <a:latin typeface="Arial" charset="0"/>
        </a:defRPr>
      </a:lvl3pPr>
      <a:lvl4pPr algn="ctr" rtl="0" eaLnBrk="0" fontAlgn="base" hangingPunct="0">
        <a:lnSpc>
          <a:spcPct val="90000"/>
        </a:lnSpc>
        <a:spcBef>
          <a:spcPct val="0"/>
        </a:spcBef>
        <a:spcAft>
          <a:spcPct val="0"/>
        </a:spcAft>
        <a:defRPr sz="4000" b="1">
          <a:solidFill>
            <a:schemeClr val="tx2"/>
          </a:solidFill>
          <a:latin typeface="Arial" charset="0"/>
        </a:defRPr>
      </a:lvl4pPr>
      <a:lvl5pPr algn="ctr" rtl="0" eaLnBrk="0" fontAlgn="base" hangingPunct="0">
        <a:lnSpc>
          <a:spcPct val="90000"/>
        </a:lnSpc>
        <a:spcBef>
          <a:spcPct val="0"/>
        </a:spcBef>
        <a:spcAft>
          <a:spcPct val="0"/>
        </a:spcAft>
        <a:defRPr sz="4000" b="1">
          <a:solidFill>
            <a:schemeClr val="tx2"/>
          </a:solidFill>
          <a:latin typeface="Arial" charset="0"/>
        </a:defRPr>
      </a:lvl5pPr>
      <a:lvl6pPr marL="457200" algn="ctr" rtl="0" eaLnBrk="0" fontAlgn="base" hangingPunct="0">
        <a:lnSpc>
          <a:spcPct val="90000"/>
        </a:lnSpc>
        <a:spcBef>
          <a:spcPct val="0"/>
        </a:spcBef>
        <a:spcAft>
          <a:spcPct val="0"/>
        </a:spcAft>
        <a:defRPr sz="4000" b="1">
          <a:solidFill>
            <a:schemeClr val="tx2"/>
          </a:solidFill>
          <a:latin typeface="Arial" charset="0"/>
        </a:defRPr>
      </a:lvl6pPr>
      <a:lvl7pPr marL="914400" algn="ctr" rtl="0" eaLnBrk="0" fontAlgn="base" hangingPunct="0">
        <a:lnSpc>
          <a:spcPct val="90000"/>
        </a:lnSpc>
        <a:spcBef>
          <a:spcPct val="0"/>
        </a:spcBef>
        <a:spcAft>
          <a:spcPct val="0"/>
        </a:spcAft>
        <a:defRPr sz="4000" b="1">
          <a:solidFill>
            <a:schemeClr val="tx2"/>
          </a:solidFill>
          <a:latin typeface="Arial" charset="0"/>
        </a:defRPr>
      </a:lvl7pPr>
      <a:lvl8pPr marL="1371600" algn="ctr" rtl="0" eaLnBrk="0" fontAlgn="base" hangingPunct="0">
        <a:lnSpc>
          <a:spcPct val="90000"/>
        </a:lnSpc>
        <a:spcBef>
          <a:spcPct val="0"/>
        </a:spcBef>
        <a:spcAft>
          <a:spcPct val="0"/>
        </a:spcAft>
        <a:defRPr sz="4000" b="1">
          <a:solidFill>
            <a:schemeClr val="tx2"/>
          </a:solidFill>
          <a:latin typeface="Arial" charset="0"/>
        </a:defRPr>
      </a:lvl8pPr>
      <a:lvl9pPr marL="1828800" algn="ctr" rtl="0" eaLnBrk="0" fontAlgn="base" hangingPunct="0">
        <a:lnSpc>
          <a:spcPct val="90000"/>
        </a:lnSpc>
        <a:spcBef>
          <a:spcPct val="0"/>
        </a:spcBef>
        <a:spcAft>
          <a:spcPct val="0"/>
        </a:spcAft>
        <a:defRPr sz="4000" b="1">
          <a:solidFill>
            <a:schemeClr val="tx2"/>
          </a:solidFill>
          <a:latin typeface="Arial" charset="0"/>
        </a:defRPr>
      </a:lvl9pPr>
    </p:titleStyle>
    <p:bodyStyle>
      <a:lvl1pPr marL="465138" indent="-465138" algn="l" rtl="0" eaLnBrk="0" fontAlgn="base" hangingPunct="0">
        <a:lnSpc>
          <a:spcPct val="90000"/>
        </a:lnSpc>
        <a:spcBef>
          <a:spcPct val="30000"/>
        </a:spcBef>
        <a:spcAft>
          <a:spcPct val="0"/>
        </a:spcAft>
        <a:buClr>
          <a:schemeClr val="tx2"/>
        </a:buClr>
        <a:buSzPct val="95000"/>
        <a:buFont typeface="Wingdings" charset="2"/>
        <a:buChar char="n"/>
        <a:defRPr sz="3200">
          <a:solidFill>
            <a:srgbClr val="FFFFFF"/>
          </a:solidFill>
          <a:latin typeface="+mn-lt"/>
          <a:ea typeface="+mn-ea"/>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800">
          <a:solidFill>
            <a:srgbClr val="FFFFFF"/>
          </a:solidFill>
          <a:latin typeface="+mn-lt"/>
          <a:ea typeface="ＭＳ Ｐゴシック" charset="-128"/>
        </a:defRPr>
      </a:lvl2pPr>
      <a:lvl3pPr marL="1439863" indent="-350838" algn="l" rtl="0" eaLnBrk="0" fontAlgn="base" hangingPunct="0">
        <a:lnSpc>
          <a:spcPct val="90000"/>
        </a:lnSpc>
        <a:spcBef>
          <a:spcPct val="30000"/>
        </a:spcBef>
        <a:spcAft>
          <a:spcPct val="0"/>
        </a:spcAft>
        <a:buClr>
          <a:schemeClr val="tx2"/>
        </a:buClr>
        <a:buSzPct val="95000"/>
        <a:buFont typeface="Wingdings" charset="2"/>
        <a:buChar char="n"/>
        <a:defRPr sz="2400">
          <a:solidFill>
            <a:srgbClr val="FFFFFF"/>
          </a:solidFill>
          <a:latin typeface="+mn-lt"/>
          <a:ea typeface="ＭＳ Ｐゴシック" charset="-128"/>
        </a:defRPr>
      </a:lvl3pPr>
      <a:lvl4pPr marL="1781175" indent="-227013" algn="l" rtl="0" eaLnBrk="0" fontAlgn="base" hangingPunct="0">
        <a:lnSpc>
          <a:spcPct val="90000"/>
        </a:lnSpc>
        <a:spcBef>
          <a:spcPct val="30000"/>
        </a:spcBef>
        <a:spcAft>
          <a:spcPct val="0"/>
        </a:spcAft>
        <a:buClr>
          <a:srgbClr val="66FFFF"/>
        </a:buClr>
        <a:buSzPct val="65000"/>
        <a:buFont typeface="Monotype Sorts" charset="2"/>
        <a:buChar char="u"/>
        <a:defRPr sz="2000">
          <a:solidFill>
            <a:srgbClr val="FFFFFF"/>
          </a:solidFill>
          <a:latin typeface="+mn-lt"/>
          <a:ea typeface="ＭＳ Ｐゴシック" charset="-128"/>
        </a:defRPr>
      </a:lvl4pPr>
      <a:lvl5pPr marL="2125663" indent="-228600" algn="l" rtl="0" eaLnBrk="0" fontAlgn="base" hangingPunct="0">
        <a:lnSpc>
          <a:spcPct val="90000"/>
        </a:lnSpc>
        <a:spcBef>
          <a:spcPct val="30000"/>
        </a:spcBef>
        <a:spcAft>
          <a:spcPct val="0"/>
        </a:spcAft>
        <a:buClr>
          <a:schemeClr val="tx1"/>
        </a:buClr>
        <a:buSzPct val="100000"/>
        <a:buChar char="–"/>
        <a:defRPr sz="2000">
          <a:solidFill>
            <a:srgbClr val="FFFFFF"/>
          </a:solidFill>
          <a:latin typeface="+mn-lt"/>
          <a:ea typeface="ＭＳ Ｐゴシック" charset="-128"/>
        </a:defRPr>
      </a:lvl5pPr>
      <a:lvl6pPr marL="2582863" indent="-228600" algn="l" rtl="0" eaLnBrk="0" fontAlgn="base" hangingPunct="0">
        <a:lnSpc>
          <a:spcPct val="90000"/>
        </a:lnSpc>
        <a:spcBef>
          <a:spcPct val="30000"/>
        </a:spcBef>
        <a:spcAft>
          <a:spcPct val="0"/>
        </a:spcAft>
        <a:buClr>
          <a:schemeClr val="tx1"/>
        </a:buClr>
        <a:buSzPct val="100000"/>
        <a:buChar char="–"/>
        <a:defRPr sz="2000">
          <a:solidFill>
            <a:srgbClr val="FFFFFF"/>
          </a:solidFill>
          <a:latin typeface="+mn-lt"/>
        </a:defRPr>
      </a:lvl6pPr>
      <a:lvl7pPr marL="3040063" indent="-228600" algn="l" rtl="0" eaLnBrk="0" fontAlgn="base" hangingPunct="0">
        <a:lnSpc>
          <a:spcPct val="90000"/>
        </a:lnSpc>
        <a:spcBef>
          <a:spcPct val="30000"/>
        </a:spcBef>
        <a:spcAft>
          <a:spcPct val="0"/>
        </a:spcAft>
        <a:buClr>
          <a:schemeClr val="tx1"/>
        </a:buClr>
        <a:buSzPct val="100000"/>
        <a:buChar char="–"/>
        <a:defRPr sz="2000">
          <a:solidFill>
            <a:srgbClr val="FFFFFF"/>
          </a:solidFill>
          <a:latin typeface="+mn-lt"/>
        </a:defRPr>
      </a:lvl7pPr>
      <a:lvl8pPr marL="3497263" indent="-228600" algn="l" rtl="0" eaLnBrk="0" fontAlgn="base" hangingPunct="0">
        <a:lnSpc>
          <a:spcPct val="90000"/>
        </a:lnSpc>
        <a:spcBef>
          <a:spcPct val="30000"/>
        </a:spcBef>
        <a:spcAft>
          <a:spcPct val="0"/>
        </a:spcAft>
        <a:buClr>
          <a:schemeClr val="tx1"/>
        </a:buClr>
        <a:buSzPct val="100000"/>
        <a:buChar char="–"/>
        <a:defRPr sz="2000">
          <a:solidFill>
            <a:srgbClr val="FFFFFF"/>
          </a:solidFill>
          <a:latin typeface="+mn-lt"/>
        </a:defRPr>
      </a:lvl8pPr>
      <a:lvl9pPr marL="3954463" indent="-228600" algn="l" rtl="0" eaLnBrk="0" fontAlgn="base" hangingPunct="0">
        <a:lnSpc>
          <a:spcPct val="90000"/>
        </a:lnSpc>
        <a:spcBef>
          <a:spcPct val="30000"/>
        </a:spcBef>
        <a:spcAft>
          <a:spcPct val="0"/>
        </a:spcAft>
        <a:buClr>
          <a:schemeClr val="tx1"/>
        </a:buClr>
        <a:buSzPct val="100000"/>
        <a:buChar char="–"/>
        <a:defRPr sz="2000">
          <a:solidFill>
            <a:srgbClr val="FFFF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Pr>
        <a:solidFill>
          <a:schemeClr val="bg1"/>
        </a:solidFill>
        <a:effectLst/>
      </p:bgPr>
    </p:bg>
    <p:spTree>
      <p:nvGrpSpPr>
        <p:cNvPr id="1" name=""/>
        <p:cNvGrpSpPr/>
        <p:nvPr/>
      </p:nvGrpSpPr>
      <p:grpSpPr>
        <a:xfrm>
          <a:off x="0" y="0"/>
          <a:ext cx="0" cy="0"/>
          <a:chOff x="0" y="0"/>
          <a:chExt cx="0" cy="0"/>
        </a:xfrm>
      </p:grpSpPr>
      <p:grpSp>
        <p:nvGrpSpPr>
          <p:cNvPr id="20482" name="Group 2"/>
          <p:cNvGrpSpPr>
            <a:grpSpLocks/>
          </p:cNvGrpSpPr>
          <p:nvPr userDrawn="1"/>
        </p:nvGrpSpPr>
        <p:grpSpPr bwMode="auto">
          <a:xfrm>
            <a:off x="0" y="1333500"/>
            <a:ext cx="7907338" cy="20638"/>
            <a:chOff x="0" y="840"/>
            <a:chExt cx="5660" cy="12"/>
          </a:xfrm>
        </p:grpSpPr>
        <p:sp>
          <p:nvSpPr>
            <p:cNvPr id="415747" name="Line 3"/>
            <p:cNvSpPr>
              <a:spLocks noChangeShapeType="1"/>
            </p:cNvSpPr>
            <p:nvPr/>
          </p:nvSpPr>
          <p:spPr bwMode="auto">
            <a:xfrm>
              <a:off x="5" y="852"/>
              <a:ext cx="5655" cy="0"/>
            </a:xfrm>
            <a:prstGeom prst="line">
              <a:avLst/>
            </a:prstGeom>
            <a:noFill/>
            <a:ln w="50800">
              <a:solidFill>
                <a:srgbClr val="0000A8"/>
              </a:solidFill>
              <a:round/>
              <a:headEnd/>
              <a:tailEnd/>
            </a:ln>
            <a:effectLst/>
          </p:spPr>
          <p:txBody>
            <a:bodyPr wrap="none" anchor="ctr"/>
            <a:lstStyle/>
            <a:p>
              <a:pPr>
                <a:defRPr/>
              </a:pPr>
              <a:endParaRPr lang="en-US"/>
            </a:p>
          </p:txBody>
        </p:sp>
        <p:sp>
          <p:nvSpPr>
            <p:cNvPr id="415748" name="Line 4"/>
            <p:cNvSpPr>
              <a:spLocks noChangeShapeType="1"/>
            </p:cNvSpPr>
            <p:nvPr/>
          </p:nvSpPr>
          <p:spPr bwMode="auto">
            <a:xfrm>
              <a:off x="0" y="840"/>
              <a:ext cx="5655" cy="0"/>
            </a:xfrm>
            <a:prstGeom prst="line">
              <a:avLst/>
            </a:prstGeom>
            <a:noFill/>
            <a:ln w="50800">
              <a:solidFill>
                <a:srgbClr val="0000A8"/>
              </a:solidFill>
              <a:round/>
              <a:headEnd/>
              <a:tailEnd/>
            </a:ln>
            <a:effectLst/>
          </p:spPr>
          <p:txBody>
            <a:bodyPr wrap="none" anchor="ctr"/>
            <a:lstStyle/>
            <a:p>
              <a:pPr>
                <a:defRPr/>
              </a:pPr>
              <a:endParaRPr lang="en-US"/>
            </a:p>
          </p:txBody>
        </p:sp>
      </p:grpSp>
      <p:sp>
        <p:nvSpPr>
          <p:cNvPr id="415749" name="Rectangle 5"/>
          <p:cNvSpPr>
            <a:spLocks noChangeArrowheads="1"/>
          </p:cNvSpPr>
          <p:nvPr userDrawn="1"/>
        </p:nvSpPr>
        <p:spPr bwMode="auto">
          <a:xfrm>
            <a:off x="0" y="0"/>
            <a:ext cx="9144000" cy="6858000"/>
          </a:xfrm>
          <a:prstGeom prst="rect">
            <a:avLst/>
          </a:prstGeom>
          <a:noFill/>
          <a:ln w="76200">
            <a:solidFill>
              <a:srgbClr val="0000A8"/>
            </a:solidFill>
            <a:miter lim="800000"/>
            <a:headEnd/>
            <a:tailEnd/>
          </a:ln>
          <a:effectLst/>
        </p:spPr>
        <p:txBody>
          <a:bodyPr wrap="none" lIns="107384" tIns="53694" rIns="107384" bIns="53694" anchor="ctr"/>
          <a:lstStyle/>
          <a:p>
            <a:pPr algn="ctr">
              <a:defRPr/>
            </a:pPr>
            <a:endParaRPr lang="en-US">
              <a:solidFill>
                <a:srgbClr val="0000CC"/>
              </a:solidFill>
            </a:endParaRPr>
          </a:p>
        </p:txBody>
      </p:sp>
      <p:sp>
        <p:nvSpPr>
          <p:cNvPr id="415750" name="Rectangle 6"/>
          <p:cNvSpPr>
            <a:spLocks noChangeArrowheads="1"/>
          </p:cNvSpPr>
          <p:nvPr userDrawn="1"/>
        </p:nvSpPr>
        <p:spPr bwMode="auto">
          <a:xfrm>
            <a:off x="212725" y="6351588"/>
            <a:ext cx="8785225" cy="542925"/>
          </a:xfrm>
          <a:prstGeom prst="rect">
            <a:avLst/>
          </a:prstGeom>
          <a:noFill/>
          <a:ln w="12700">
            <a:noFill/>
            <a:miter lim="800000"/>
            <a:headEnd/>
            <a:tailEnd/>
          </a:ln>
          <a:effectLst/>
        </p:spPr>
        <p:txBody>
          <a:bodyPr lIns="85276" tIns="42637" rIns="85276" bIns="42637">
            <a:prstTxWarp prst="textNoShape">
              <a:avLst/>
            </a:prstTxWarp>
            <a:spAutoFit/>
          </a:bodyPr>
          <a:lstStyle/>
          <a:p>
            <a:pPr defTabSz="852488" eaLnBrk="0" hangingPunct="0">
              <a:spcBef>
                <a:spcPts val="500"/>
              </a:spcBef>
              <a:spcAft>
                <a:spcPts val="500"/>
              </a:spcAft>
            </a:pPr>
            <a:r>
              <a:rPr lang="en-US" sz="1200">
                <a:solidFill>
                  <a:schemeClr val="accent2"/>
                </a:solidFill>
              </a:rPr>
              <a:t>Source: Center for Financing, Access, and Cost Trends, AHRQ,</a:t>
            </a:r>
            <a:r>
              <a:rPr lang="en-US">
                <a:solidFill>
                  <a:schemeClr val="accent2"/>
                </a:solidFill>
              </a:rPr>
              <a:t> </a:t>
            </a:r>
            <a:r>
              <a:rPr lang="en-US" sz="1200">
                <a:solidFill>
                  <a:schemeClr val="accent2"/>
                </a:solidFill>
              </a:rPr>
              <a:t>Household Component of the Medical Expenditure Panel Survey, 2005</a:t>
            </a:r>
          </a:p>
        </p:txBody>
      </p:sp>
      <p:pic>
        <p:nvPicPr>
          <p:cNvPr id="20485" name="Picture 7" descr="AHRQ_NEW_logo_small copy"/>
          <p:cNvPicPr>
            <a:picLocks noChangeAspect="1" noChangeArrowheads="1"/>
          </p:cNvPicPr>
          <p:nvPr userDrawn="1"/>
        </p:nvPicPr>
        <p:blipFill>
          <a:blip r:embed="rId13"/>
          <a:srcRect/>
          <a:stretch>
            <a:fillRect/>
          </a:stretch>
        </p:blipFill>
        <p:spPr bwMode="auto">
          <a:xfrm>
            <a:off x="131763" y="250825"/>
            <a:ext cx="1603375" cy="8493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7967" r:id="rId1"/>
    <p:sldLayoutId id="2147487772" r:id="rId2"/>
    <p:sldLayoutId id="2147487771" r:id="rId3"/>
    <p:sldLayoutId id="2147487770" r:id="rId4"/>
    <p:sldLayoutId id="2147487769" r:id="rId5"/>
    <p:sldLayoutId id="2147487768" r:id="rId6"/>
    <p:sldLayoutId id="2147487767" r:id="rId7"/>
    <p:sldLayoutId id="2147487766" r:id="rId8"/>
    <p:sldLayoutId id="2147487765" r:id="rId9"/>
    <p:sldLayoutId id="2147487764" r:id="rId10"/>
    <p:sldLayoutId id="2147487763" r:id="rId11"/>
  </p:sldLayoutIdLst>
  <p:txStyles>
    <p:titleStyle>
      <a:lvl1pPr algn="ctr" rtl="0" eaLnBrk="0" fontAlgn="base" hangingPunct="0">
        <a:spcBef>
          <a:spcPct val="0"/>
        </a:spcBef>
        <a:spcAft>
          <a:spcPct val="0"/>
        </a:spcAft>
        <a:defRPr sz="2400" b="1">
          <a:solidFill>
            <a:srgbClr val="0000CC"/>
          </a:solidFill>
          <a:latin typeface="+mj-lt"/>
          <a:ea typeface="+mj-ea"/>
          <a:cs typeface="+mj-cs"/>
        </a:defRPr>
      </a:lvl1pPr>
      <a:lvl2pPr algn="ctr" rtl="0" eaLnBrk="0" fontAlgn="base" hangingPunct="0">
        <a:spcBef>
          <a:spcPct val="0"/>
        </a:spcBef>
        <a:spcAft>
          <a:spcPct val="0"/>
        </a:spcAft>
        <a:defRPr sz="2400" b="1">
          <a:solidFill>
            <a:srgbClr val="0000CC"/>
          </a:solidFill>
          <a:latin typeface="Arial" charset="0"/>
        </a:defRPr>
      </a:lvl2pPr>
      <a:lvl3pPr algn="ctr" rtl="0" eaLnBrk="0" fontAlgn="base" hangingPunct="0">
        <a:spcBef>
          <a:spcPct val="0"/>
        </a:spcBef>
        <a:spcAft>
          <a:spcPct val="0"/>
        </a:spcAft>
        <a:defRPr sz="2400" b="1">
          <a:solidFill>
            <a:srgbClr val="0000CC"/>
          </a:solidFill>
          <a:latin typeface="Arial" charset="0"/>
        </a:defRPr>
      </a:lvl3pPr>
      <a:lvl4pPr algn="ctr" rtl="0" eaLnBrk="0" fontAlgn="base" hangingPunct="0">
        <a:spcBef>
          <a:spcPct val="0"/>
        </a:spcBef>
        <a:spcAft>
          <a:spcPct val="0"/>
        </a:spcAft>
        <a:defRPr sz="2400" b="1">
          <a:solidFill>
            <a:srgbClr val="0000CC"/>
          </a:solidFill>
          <a:latin typeface="Arial" charset="0"/>
        </a:defRPr>
      </a:lvl4pPr>
      <a:lvl5pPr algn="ctr" rtl="0" eaLnBrk="0" fontAlgn="base" hangingPunct="0">
        <a:spcBef>
          <a:spcPct val="0"/>
        </a:spcBef>
        <a:spcAft>
          <a:spcPct val="0"/>
        </a:spcAft>
        <a:defRPr sz="2400" b="1">
          <a:solidFill>
            <a:srgbClr val="0000CC"/>
          </a:solidFill>
          <a:latin typeface="Arial" charset="0"/>
        </a:defRPr>
      </a:lvl5pPr>
      <a:lvl6pPr marL="457200" algn="ctr" rtl="0" fontAlgn="base">
        <a:spcBef>
          <a:spcPct val="0"/>
        </a:spcBef>
        <a:spcAft>
          <a:spcPct val="0"/>
        </a:spcAft>
        <a:defRPr sz="2400" b="1">
          <a:solidFill>
            <a:srgbClr val="0000CC"/>
          </a:solidFill>
          <a:latin typeface="Arial" charset="0"/>
        </a:defRPr>
      </a:lvl6pPr>
      <a:lvl7pPr marL="914400" algn="ctr" rtl="0" fontAlgn="base">
        <a:spcBef>
          <a:spcPct val="0"/>
        </a:spcBef>
        <a:spcAft>
          <a:spcPct val="0"/>
        </a:spcAft>
        <a:defRPr sz="2400" b="1">
          <a:solidFill>
            <a:srgbClr val="0000CC"/>
          </a:solidFill>
          <a:latin typeface="Arial" charset="0"/>
        </a:defRPr>
      </a:lvl7pPr>
      <a:lvl8pPr marL="1371600" algn="ctr" rtl="0" fontAlgn="base">
        <a:spcBef>
          <a:spcPct val="0"/>
        </a:spcBef>
        <a:spcAft>
          <a:spcPct val="0"/>
        </a:spcAft>
        <a:defRPr sz="2400" b="1">
          <a:solidFill>
            <a:srgbClr val="0000CC"/>
          </a:solidFill>
          <a:latin typeface="Arial" charset="0"/>
        </a:defRPr>
      </a:lvl8pPr>
      <a:lvl9pPr marL="1828800" algn="ctr" rtl="0" fontAlgn="base">
        <a:spcBef>
          <a:spcPct val="0"/>
        </a:spcBef>
        <a:spcAft>
          <a:spcPct val="0"/>
        </a:spcAft>
        <a:defRPr sz="2400" b="1">
          <a:solidFill>
            <a:srgbClr val="0000CC"/>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rotWithShape="0">
          <a:gsLst>
            <a:gs pos="0">
              <a:srgbClr val="0000A8"/>
            </a:gs>
            <a:gs pos="100000">
              <a:srgbClr val="1B8DFF"/>
            </a:gs>
          </a:gsLst>
          <a:lin ang="5400000" scaled="1"/>
        </a:gradFill>
        <a:effectLst/>
      </p:bgPr>
    </p:bg>
    <p:spTree>
      <p:nvGrpSpPr>
        <p:cNvPr id="1" name=""/>
        <p:cNvGrpSpPr/>
        <p:nvPr/>
      </p:nvGrpSpPr>
      <p:grpSpPr>
        <a:xfrm>
          <a:off x="0" y="0"/>
          <a:ext cx="0" cy="0"/>
          <a:chOff x="0" y="0"/>
          <a:chExt cx="0" cy="0"/>
        </a:xfrm>
      </p:grpSpPr>
      <p:sp>
        <p:nvSpPr>
          <p:cNvPr id="13316" name="Rectangle 2"/>
          <p:cNvSpPr>
            <a:spLocks noGrp="1" noChangeArrowheads="1"/>
          </p:cNvSpPr>
          <p:nvPr>
            <p:ph type="title"/>
          </p:nvPr>
        </p:nvSpPr>
        <p:spPr bwMode="auto">
          <a:xfrm>
            <a:off x="1447800" y="228600"/>
            <a:ext cx="6697663" cy="876300"/>
          </a:xfrm>
          <a:prstGeom prst="rect">
            <a:avLst/>
          </a:prstGeom>
          <a:noFill/>
          <a:ln w="12700">
            <a:noFill/>
            <a:miter lim="800000"/>
            <a:headEnd/>
            <a:tailEnd/>
          </a:ln>
        </p:spPr>
        <p:txBody>
          <a:bodyPr vert="horz" wrap="square" lIns="90410" tIns="44414" rIns="90410" bIns="44414" numCol="1" anchor="b" anchorCtr="0" compatLnSpc="1">
            <a:prstTxWarp prst="textNoShape">
              <a:avLst/>
            </a:prstTxWarp>
          </a:bodyPr>
          <a:lstStyle/>
          <a:p>
            <a:pPr lvl="0"/>
            <a:r>
              <a:rPr lang="en-US"/>
              <a:t>Click to Edit Master Title Style</a:t>
            </a:r>
          </a:p>
        </p:txBody>
      </p:sp>
      <p:sp>
        <p:nvSpPr>
          <p:cNvPr id="13317" name="Rectangle 3"/>
          <p:cNvSpPr>
            <a:spLocks noGrp="1" noChangeArrowheads="1"/>
          </p:cNvSpPr>
          <p:nvPr>
            <p:ph type="body" idx="1"/>
          </p:nvPr>
        </p:nvSpPr>
        <p:spPr bwMode="auto">
          <a:xfrm>
            <a:off x="609600" y="1676400"/>
            <a:ext cx="7993063" cy="2895600"/>
          </a:xfrm>
          <a:prstGeom prst="rect">
            <a:avLst/>
          </a:prstGeom>
          <a:noFill/>
          <a:ln w="12700">
            <a:noFill/>
            <a:miter lim="800000"/>
            <a:headEnd/>
            <a:tailEnd/>
          </a:ln>
        </p:spPr>
        <p:txBody>
          <a:bodyPr vert="horz" wrap="square" lIns="90410" tIns="44414" rIns="90410" bIns="44414" numCol="1" anchor="t" anchorCtr="0" compatLnSpc="1">
            <a:prstTxWarp prst="textNoShape">
              <a:avLst/>
            </a:prstTxWarp>
          </a:bodyPr>
          <a:lstStyle/>
          <a:p>
            <a:pPr lvl="0"/>
            <a:r>
              <a:rPr lang="en-US"/>
              <a:t>Click to edit Master text styles and use use in 1 or more lines</a:t>
            </a:r>
          </a:p>
          <a:p>
            <a:pPr lvl="1"/>
            <a:r>
              <a:rPr lang="en-US"/>
              <a:t>Second level</a:t>
            </a:r>
          </a:p>
          <a:p>
            <a:pPr lvl="2"/>
            <a:r>
              <a:rPr lang="en-US"/>
              <a:t>Third level</a:t>
            </a:r>
          </a:p>
          <a:p>
            <a:pPr lvl="3"/>
            <a:r>
              <a:rPr lang="en-US"/>
              <a:t>Fourth level</a:t>
            </a:r>
          </a:p>
          <a:p>
            <a:pPr lvl="4"/>
            <a:r>
              <a:rPr lang="en-US"/>
              <a:t>Fifth level</a:t>
            </a:r>
          </a:p>
        </p:txBody>
      </p:sp>
      <p:grpSp>
        <p:nvGrpSpPr>
          <p:cNvPr id="13318" name="Group 4"/>
          <p:cNvGrpSpPr>
            <a:grpSpLocks/>
          </p:cNvGrpSpPr>
          <p:nvPr userDrawn="1"/>
        </p:nvGrpSpPr>
        <p:grpSpPr bwMode="auto">
          <a:xfrm>
            <a:off x="0" y="1333500"/>
            <a:ext cx="7986713" cy="20638"/>
            <a:chOff x="0" y="840"/>
            <a:chExt cx="5660" cy="12"/>
          </a:xfrm>
        </p:grpSpPr>
        <p:sp>
          <p:nvSpPr>
            <p:cNvPr id="18437" name="Line 5"/>
            <p:cNvSpPr>
              <a:spLocks noChangeShapeType="1"/>
            </p:cNvSpPr>
            <p:nvPr/>
          </p:nvSpPr>
          <p:spPr bwMode="auto">
            <a:xfrm>
              <a:off x="5" y="852"/>
              <a:ext cx="5655" cy="0"/>
            </a:xfrm>
            <a:prstGeom prst="line">
              <a:avLst/>
            </a:prstGeom>
            <a:noFill/>
            <a:ln w="50800">
              <a:solidFill>
                <a:srgbClr val="001760"/>
              </a:solidFill>
              <a:round/>
              <a:headEnd/>
              <a:tailEnd/>
            </a:ln>
            <a:effectLst/>
          </p:spPr>
          <p:txBody>
            <a:bodyPr wrap="none" anchor="ctr"/>
            <a:lstStyle/>
            <a:p>
              <a:pPr>
                <a:defRPr/>
              </a:pPr>
              <a:endParaRPr lang="en-US"/>
            </a:p>
          </p:txBody>
        </p:sp>
        <p:sp>
          <p:nvSpPr>
            <p:cNvPr id="18438" name="Line 6"/>
            <p:cNvSpPr>
              <a:spLocks noChangeShapeType="1"/>
            </p:cNvSpPr>
            <p:nvPr/>
          </p:nvSpPr>
          <p:spPr bwMode="auto">
            <a:xfrm>
              <a:off x="0" y="840"/>
              <a:ext cx="5655" cy="0"/>
            </a:xfrm>
            <a:prstGeom prst="line">
              <a:avLst/>
            </a:prstGeom>
            <a:noFill/>
            <a:ln w="50800">
              <a:solidFill>
                <a:srgbClr val="99CCFF"/>
              </a:solidFill>
              <a:round/>
              <a:headEnd/>
              <a:tailEnd/>
            </a:ln>
            <a:effectLst/>
          </p:spPr>
          <p:txBody>
            <a:bodyPr wrap="none" anchor="ctr"/>
            <a:lstStyle/>
            <a:p>
              <a:pPr>
                <a:defRPr/>
              </a:pPr>
              <a:endParaRPr lang="en-US"/>
            </a:p>
          </p:txBody>
        </p:sp>
      </p:grpSp>
      <p:graphicFrame>
        <p:nvGraphicFramePr>
          <p:cNvPr id="13314" name="Object 7"/>
          <p:cNvGraphicFramePr>
            <a:graphicFrameLocks noChangeAspect="1"/>
          </p:cNvGraphicFramePr>
          <p:nvPr/>
        </p:nvGraphicFramePr>
        <p:xfrm>
          <a:off x="144463" y="317500"/>
          <a:ext cx="1428750" cy="671513"/>
        </p:xfrm>
        <a:graphic>
          <a:graphicData uri="http://schemas.openxmlformats.org/presentationml/2006/ole">
            <p:oleObj spid="_x0000_s13314" name="Photo Editor Photo" r:id="rId14" imgW="3486637" imgH="1638529" progId="MSPhotoEd.3">
              <p:embed/>
            </p:oleObj>
          </a:graphicData>
        </a:graphic>
      </p:graphicFrame>
    </p:spTree>
  </p:cSld>
  <p:clrMap bg1="dk2" tx1="lt1" bg2="dk1" tx2="lt2" accent1="accent1" accent2="accent2" accent3="accent3" accent4="accent4" accent5="accent5" accent6="accent6" hlink="hlink" folHlink="folHlink"/>
  <p:sldLayoutIdLst>
    <p:sldLayoutId id="2147487965" r:id="rId1"/>
    <p:sldLayoutId id="2147487964" r:id="rId2"/>
    <p:sldLayoutId id="2147487963" r:id="rId3"/>
    <p:sldLayoutId id="2147487962" r:id="rId4"/>
    <p:sldLayoutId id="2147487961" r:id="rId5"/>
    <p:sldLayoutId id="2147487960" r:id="rId6"/>
    <p:sldLayoutId id="2147487959" r:id="rId7"/>
    <p:sldLayoutId id="2147487958" r:id="rId8"/>
    <p:sldLayoutId id="2147487957" r:id="rId9"/>
    <p:sldLayoutId id="2147487956" r:id="rId10"/>
    <p:sldLayoutId id="2147487955" r:id="rId11"/>
  </p:sldLayoutIdLst>
  <p:txStyles>
    <p:titleStyle>
      <a:lvl1pPr algn="ctr" rtl="0" eaLnBrk="0" fontAlgn="base" hangingPunct="0">
        <a:lnSpc>
          <a:spcPct val="90000"/>
        </a:lnSpc>
        <a:spcBef>
          <a:spcPct val="0"/>
        </a:spcBef>
        <a:spcAft>
          <a:spcPct val="0"/>
        </a:spcAft>
        <a:defRPr sz="4000" b="1">
          <a:solidFill>
            <a:schemeClr val="tx2"/>
          </a:solidFill>
          <a:latin typeface="+mj-lt"/>
          <a:ea typeface="+mj-ea"/>
          <a:cs typeface="+mj-cs"/>
        </a:defRPr>
      </a:lvl1pPr>
      <a:lvl2pPr algn="ctr" rtl="0" eaLnBrk="0" fontAlgn="base" hangingPunct="0">
        <a:lnSpc>
          <a:spcPct val="90000"/>
        </a:lnSpc>
        <a:spcBef>
          <a:spcPct val="0"/>
        </a:spcBef>
        <a:spcAft>
          <a:spcPct val="0"/>
        </a:spcAft>
        <a:defRPr sz="4000" b="1">
          <a:solidFill>
            <a:schemeClr val="tx2"/>
          </a:solidFill>
          <a:latin typeface="Arial" charset="0"/>
        </a:defRPr>
      </a:lvl2pPr>
      <a:lvl3pPr algn="ctr" rtl="0" eaLnBrk="0" fontAlgn="base" hangingPunct="0">
        <a:lnSpc>
          <a:spcPct val="90000"/>
        </a:lnSpc>
        <a:spcBef>
          <a:spcPct val="0"/>
        </a:spcBef>
        <a:spcAft>
          <a:spcPct val="0"/>
        </a:spcAft>
        <a:defRPr sz="4000" b="1">
          <a:solidFill>
            <a:schemeClr val="tx2"/>
          </a:solidFill>
          <a:latin typeface="Arial" charset="0"/>
        </a:defRPr>
      </a:lvl3pPr>
      <a:lvl4pPr algn="ctr" rtl="0" eaLnBrk="0" fontAlgn="base" hangingPunct="0">
        <a:lnSpc>
          <a:spcPct val="90000"/>
        </a:lnSpc>
        <a:spcBef>
          <a:spcPct val="0"/>
        </a:spcBef>
        <a:spcAft>
          <a:spcPct val="0"/>
        </a:spcAft>
        <a:defRPr sz="4000" b="1">
          <a:solidFill>
            <a:schemeClr val="tx2"/>
          </a:solidFill>
          <a:latin typeface="Arial" charset="0"/>
        </a:defRPr>
      </a:lvl4pPr>
      <a:lvl5pPr algn="ctr" rtl="0" eaLnBrk="0" fontAlgn="base" hangingPunct="0">
        <a:lnSpc>
          <a:spcPct val="90000"/>
        </a:lnSpc>
        <a:spcBef>
          <a:spcPct val="0"/>
        </a:spcBef>
        <a:spcAft>
          <a:spcPct val="0"/>
        </a:spcAft>
        <a:defRPr sz="4000" b="1">
          <a:solidFill>
            <a:schemeClr val="tx2"/>
          </a:solidFill>
          <a:latin typeface="Arial" charset="0"/>
        </a:defRPr>
      </a:lvl5pPr>
      <a:lvl6pPr marL="457200" algn="ctr" rtl="0" eaLnBrk="0" fontAlgn="base" hangingPunct="0">
        <a:lnSpc>
          <a:spcPct val="90000"/>
        </a:lnSpc>
        <a:spcBef>
          <a:spcPct val="0"/>
        </a:spcBef>
        <a:spcAft>
          <a:spcPct val="0"/>
        </a:spcAft>
        <a:defRPr sz="4000" b="1">
          <a:solidFill>
            <a:schemeClr val="tx2"/>
          </a:solidFill>
          <a:latin typeface="Arial" charset="0"/>
        </a:defRPr>
      </a:lvl6pPr>
      <a:lvl7pPr marL="914400" algn="ctr" rtl="0" eaLnBrk="0" fontAlgn="base" hangingPunct="0">
        <a:lnSpc>
          <a:spcPct val="90000"/>
        </a:lnSpc>
        <a:spcBef>
          <a:spcPct val="0"/>
        </a:spcBef>
        <a:spcAft>
          <a:spcPct val="0"/>
        </a:spcAft>
        <a:defRPr sz="4000" b="1">
          <a:solidFill>
            <a:schemeClr val="tx2"/>
          </a:solidFill>
          <a:latin typeface="Arial" charset="0"/>
        </a:defRPr>
      </a:lvl7pPr>
      <a:lvl8pPr marL="1371600" algn="ctr" rtl="0" eaLnBrk="0" fontAlgn="base" hangingPunct="0">
        <a:lnSpc>
          <a:spcPct val="90000"/>
        </a:lnSpc>
        <a:spcBef>
          <a:spcPct val="0"/>
        </a:spcBef>
        <a:spcAft>
          <a:spcPct val="0"/>
        </a:spcAft>
        <a:defRPr sz="4000" b="1">
          <a:solidFill>
            <a:schemeClr val="tx2"/>
          </a:solidFill>
          <a:latin typeface="Arial" charset="0"/>
        </a:defRPr>
      </a:lvl8pPr>
      <a:lvl9pPr marL="1828800" algn="ctr" rtl="0" eaLnBrk="0" fontAlgn="base" hangingPunct="0">
        <a:lnSpc>
          <a:spcPct val="90000"/>
        </a:lnSpc>
        <a:spcBef>
          <a:spcPct val="0"/>
        </a:spcBef>
        <a:spcAft>
          <a:spcPct val="0"/>
        </a:spcAft>
        <a:defRPr sz="4000" b="1">
          <a:solidFill>
            <a:schemeClr val="tx2"/>
          </a:solidFill>
          <a:latin typeface="Arial" charset="0"/>
        </a:defRPr>
      </a:lvl9pPr>
    </p:titleStyle>
    <p:bodyStyle>
      <a:lvl1pPr marL="465138" indent="-465138" algn="l" rtl="0" eaLnBrk="0" fontAlgn="base" hangingPunct="0">
        <a:lnSpc>
          <a:spcPct val="90000"/>
        </a:lnSpc>
        <a:spcBef>
          <a:spcPct val="30000"/>
        </a:spcBef>
        <a:spcAft>
          <a:spcPct val="0"/>
        </a:spcAft>
        <a:buClr>
          <a:schemeClr val="tx2"/>
        </a:buClr>
        <a:buSzPct val="95000"/>
        <a:buFont typeface="Wingdings" charset="2"/>
        <a:buChar char="n"/>
        <a:defRPr sz="3200">
          <a:solidFill>
            <a:srgbClr val="FFFFFF"/>
          </a:solidFill>
          <a:latin typeface="+mn-lt"/>
          <a:ea typeface="+mn-ea"/>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800">
          <a:solidFill>
            <a:srgbClr val="FFFFFF"/>
          </a:solidFill>
          <a:latin typeface="+mn-lt"/>
          <a:ea typeface="ＭＳ Ｐゴシック" charset="-128"/>
        </a:defRPr>
      </a:lvl2pPr>
      <a:lvl3pPr marL="1439863" indent="-350838" algn="l" rtl="0" eaLnBrk="0" fontAlgn="base" hangingPunct="0">
        <a:lnSpc>
          <a:spcPct val="90000"/>
        </a:lnSpc>
        <a:spcBef>
          <a:spcPct val="30000"/>
        </a:spcBef>
        <a:spcAft>
          <a:spcPct val="0"/>
        </a:spcAft>
        <a:buClr>
          <a:schemeClr val="tx2"/>
        </a:buClr>
        <a:buSzPct val="95000"/>
        <a:buFont typeface="Wingdings" charset="2"/>
        <a:buChar char="n"/>
        <a:defRPr sz="2400">
          <a:solidFill>
            <a:srgbClr val="FFFFFF"/>
          </a:solidFill>
          <a:latin typeface="+mn-lt"/>
          <a:ea typeface="ＭＳ Ｐゴシック" charset="-128"/>
        </a:defRPr>
      </a:lvl3pPr>
      <a:lvl4pPr marL="1781175" indent="-227013" algn="l" rtl="0" eaLnBrk="0" fontAlgn="base" hangingPunct="0">
        <a:lnSpc>
          <a:spcPct val="90000"/>
        </a:lnSpc>
        <a:spcBef>
          <a:spcPct val="30000"/>
        </a:spcBef>
        <a:spcAft>
          <a:spcPct val="0"/>
        </a:spcAft>
        <a:buClr>
          <a:srgbClr val="66FFFF"/>
        </a:buClr>
        <a:buSzPct val="65000"/>
        <a:buFont typeface="Monotype Sorts" charset="2"/>
        <a:buChar char="u"/>
        <a:defRPr sz="2000">
          <a:solidFill>
            <a:srgbClr val="FFFFFF"/>
          </a:solidFill>
          <a:latin typeface="+mn-lt"/>
          <a:ea typeface="ＭＳ Ｐゴシック" charset="-128"/>
        </a:defRPr>
      </a:lvl4pPr>
      <a:lvl5pPr marL="2125663" indent="-228600" algn="l" rtl="0" eaLnBrk="0" fontAlgn="base" hangingPunct="0">
        <a:lnSpc>
          <a:spcPct val="90000"/>
        </a:lnSpc>
        <a:spcBef>
          <a:spcPct val="30000"/>
        </a:spcBef>
        <a:spcAft>
          <a:spcPct val="0"/>
        </a:spcAft>
        <a:buClr>
          <a:schemeClr val="tx1"/>
        </a:buClr>
        <a:buSzPct val="100000"/>
        <a:buChar char="–"/>
        <a:defRPr sz="2000">
          <a:solidFill>
            <a:srgbClr val="FFFFFF"/>
          </a:solidFill>
          <a:latin typeface="+mn-lt"/>
          <a:ea typeface="ＭＳ Ｐゴシック" charset="-128"/>
        </a:defRPr>
      </a:lvl5pPr>
      <a:lvl6pPr marL="2582863" indent="-228600" algn="l" rtl="0" eaLnBrk="0" fontAlgn="base" hangingPunct="0">
        <a:lnSpc>
          <a:spcPct val="90000"/>
        </a:lnSpc>
        <a:spcBef>
          <a:spcPct val="30000"/>
        </a:spcBef>
        <a:spcAft>
          <a:spcPct val="0"/>
        </a:spcAft>
        <a:buClr>
          <a:schemeClr val="tx1"/>
        </a:buClr>
        <a:buSzPct val="100000"/>
        <a:buChar char="–"/>
        <a:defRPr sz="2000">
          <a:solidFill>
            <a:srgbClr val="FFFFFF"/>
          </a:solidFill>
          <a:latin typeface="+mn-lt"/>
        </a:defRPr>
      </a:lvl6pPr>
      <a:lvl7pPr marL="3040063" indent="-228600" algn="l" rtl="0" eaLnBrk="0" fontAlgn="base" hangingPunct="0">
        <a:lnSpc>
          <a:spcPct val="90000"/>
        </a:lnSpc>
        <a:spcBef>
          <a:spcPct val="30000"/>
        </a:spcBef>
        <a:spcAft>
          <a:spcPct val="0"/>
        </a:spcAft>
        <a:buClr>
          <a:schemeClr val="tx1"/>
        </a:buClr>
        <a:buSzPct val="100000"/>
        <a:buChar char="–"/>
        <a:defRPr sz="2000">
          <a:solidFill>
            <a:srgbClr val="FFFFFF"/>
          </a:solidFill>
          <a:latin typeface="+mn-lt"/>
        </a:defRPr>
      </a:lvl7pPr>
      <a:lvl8pPr marL="3497263" indent="-228600" algn="l" rtl="0" eaLnBrk="0" fontAlgn="base" hangingPunct="0">
        <a:lnSpc>
          <a:spcPct val="90000"/>
        </a:lnSpc>
        <a:spcBef>
          <a:spcPct val="30000"/>
        </a:spcBef>
        <a:spcAft>
          <a:spcPct val="0"/>
        </a:spcAft>
        <a:buClr>
          <a:schemeClr val="tx1"/>
        </a:buClr>
        <a:buSzPct val="100000"/>
        <a:buChar char="–"/>
        <a:defRPr sz="2000">
          <a:solidFill>
            <a:srgbClr val="FFFFFF"/>
          </a:solidFill>
          <a:latin typeface="+mn-lt"/>
        </a:defRPr>
      </a:lvl8pPr>
      <a:lvl9pPr marL="3954463" indent="-228600" algn="l" rtl="0" eaLnBrk="0" fontAlgn="base" hangingPunct="0">
        <a:lnSpc>
          <a:spcPct val="90000"/>
        </a:lnSpc>
        <a:spcBef>
          <a:spcPct val="30000"/>
        </a:spcBef>
        <a:spcAft>
          <a:spcPct val="0"/>
        </a:spcAft>
        <a:buClr>
          <a:schemeClr val="tx1"/>
        </a:buClr>
        <a:buSzPct val="100000"/>
        <a:buChar char="–"/>
        <a:defRPr sz="2000">
          <a:solidFill>
            <a:srgbClr val="FFFF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tx1"/>
        </a:solidFill>
        <a:effectLst/>
      </p:bgPr>
    </p:bg>
    <p:spTree>
      <p:nvGrpSpPr>
        <p:cNvPr id="1" name=""/>
        <p:cNvGrpSpPr/>
        <p:nvPr/>
      </p:nvGrpSpPr>
      <p:grpSpPr>
        <a:xfrm>
          <a:off x="0" y="0"/>
          <a:ext cx="0" cy="0"/>
          <a:chOff x="0" y="0"/>
          <a:chExt cx="0" cy="0"/>
        </a:xfrm>
      </p:grpSpPr>
      <p:sp>
        <p:nvSpPr>
          <p:cNvPr id="750594" name="Rectangle 2"/>
          <p:cNvSpPr>
            <a:spLocks noGrp="1" noChangeArrowheads="1"/>
          </p:cNvSpPr>
          <p:nvPr>
            <p:ph type="title"/>
          </p:nvPr>
        </p:nvSpPr>
        <p:spPr bwMode="auto">
          <a:xfrm>
            <a:off x="1457325" y="349250"/>
            <a:ext cx="7145338" cy="877888"/>
          </a:xfrm>
          <a:prstGeom prst="rect">
            <a:avLst/>
          </a:prstGeom>
          <a:noFill/>
          <a:ln w="12700">
            <a:noFill/>
            <a:miter lim="800000"/>
            <a:headEnd/>
            <a:tailEnd/>
          </a:ln>
          <a:effectLst/>
        </p:spPr>
        <p:txBody>
          <a:bodyPr vert="horz" wrap="square" lIns="84435" tIns="41476" rIns="84435" bIns="41476" numCol="1" anchor="b" anchorCtr="0" compatLnSpc="1">
            <a:prstTxWarp prst="textNoShape">
              <a:avLst/>
            </a:prstTxWarp>
          </a:bodyPr>
          <a:lstStyle/>
          <a:p>
            <a:pPr lvl="0"/>
            <a:r>
              <a:rPr lang="en-US" smtClean="0"/>
              <a:t>Click to Edit Master Title Style</a:t>
            </a:r>
          </a:p>
        </p:txBody>
      </p:sp>
      <p:sp>
        <p:nvSpPr>
          <p:cNvPr id="750595" name="Rectangle 3"/>
          <p:cNvSpPr>
            <a:spLocks noGrp="1" noChangeArrowheads="1"/>
          </p:cNvSpPr>
          <p:nvPr>
            <p:ph type="body" idx="1"/>
          </p:nvPr>
        </p:nvSpPr>
        <p:spPr bwMode="auto">
          <a:xfrm>
            <a:off x="609600" y="1676400"/>
            <a:ext cx="7993063" cy="2895600"/>
          </a:xfrm>
          <a:prstGeom prst="rect">
            <a:avLst/>
          </a:prstGeom>
          <a:noFill/>
          <a:ln w="12700">
            <a:noFill/>
            <a:miter lim="800000"/>
            <a:headEnd/>
            <a:tailEnd/>
          </a:ln>
          <a:effectLst/>
        </p:spPr>
        <p:txBody>
          <a:bodyPr vert="horz" wrap="square" lIns="84435" tIns="41476" rIns="84435" bIns="41476" numCol="1" anchor="t" anchorCtr="0" compatLnSpc="1">
            <a:prstTxWarp prst="textNoShape">
              <a:avLst/>
            </a:prstTxWarp>
          </a:bodyPr>
          <a:lstStyle/>
          <a:p>
            <a:pPr lvl="0"/>
            <a:r>
              <a:rPr lang="en-US" smtClean="0"/>
              <a:t>Click to edit Master text styles and use use in 1 or more lines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87977" r:id="rId1"/>
  </p:sldLayoutIdLst>
  <p:txStyles>
    <p:titleStyle>
      <a:lvl1pPr algn="ctr" defTabSz="852488" rtl="0" eaLnBrk="0" fontAlgn="base" hangingPunct="0">
        <a:lnSpc>
          <a:spcPct val="90000"/>
        </a:lnSpc>
        <a:spcBef>
          <a:spcPct val="0"/>
        </a:spcBef>
        <a:spcAft>
          <a:spcPct val="0"/>
        </a:spcAft>
        <a:defRPr sz="3800" b="1">
          <a:solidFill>
            <a:schemeClr val="tx2"/>
          </a:solidFill>
          <a:effectLst>
            <a:outerShdw blurRad="38100" dist="38100" dir="2700000" algn="tl">
              <a:srgbClr val="C0C0C0"/>
            </a:outerShdw>
          </a:effectLst>
          <a:latin typeface="Arial" charset="0"/>
          <a:ea typeface="+mj-ea"/>
          <a:cs typeface="+mj-cs"/>
        </a:defRPr>
      </a:lvl1pPr>
      <a:lvl2pPr algn="ctr" defTabSz="852488" rtl="0" eaLnBrk="0" fontAlgn="base" hangingPunct="0">
        <a:lnSpc>
          <a:spcPct val="90000"/>
        </a:lnSpc>
        <a:spcBef>
          <a:spcPct val="0"/>
        </a:spcBef>
        <a:spcAft>
          <a:spcPct val="0"/>
        </a:spcAft>
        <a:defRPr sz="3800" b="1">
          <a:solidFill>
            <a:schemeClr val="tx2"/>
          </a:solidFill>
          <a:effectLst>
            <a:outerShdw blurRad="38100" dist="38100" dir="2700000" algn="tl">
              <a:srgbClr val="C0C0C0"/>
            </a:outerShdw>
          </a:effectLst>
          <a:latin typeface="Arial" charset="0"/>
        </a:defRPr>
      </a:lvl2pPr>
      <a:lvl3pPr algn="ctr" defTabSz="852488" rtl="0" eaLnBrk="0" fontAlgn="base" hangingPunct="0">
        <a:lnSpc>
          <a:spcPct val="90000"/>
        </a:lnSpc>
        <a:spcBef>
          <a:spcPct val="0"/>
        </a:spcBef>
        <a:spcAft>
          <a:spcPct val="0"/>
        </a:spcAft>
        <a:defRPr sz="3800" b="1">
          <a:solidFill>
            <a:schemeClr val="tx2"/>
          </a:solidFill>
          <a:effectLst>
            <a:outerShdw blurRad="38100" dist="38100" dir="2700000" algn="tl">
              <a:srgbClr val="C0C0C0"/>
            </a:outerShdw>
          </a:effectLst>
          <a:latin typeface="Arial" charset="0"/>
        </a:defRPr>
      </a:lvl3pPr>
      <a:lvl4pPr algn="ctr" defTabSz="852488" rtl="0" eaLnBrk="0" fontAlgn="base" hangingPunct="0">
        <a:lnSpc>
          <a:spcPct val="90000"/>
        </a:lnSpc>
        <a:spcBef>
          <a:spcPct val="0"/>
        </a:spcBef>
        <a:spcAft>
          <a:spcPct val="0"/>
        </a:spcAft>
        <a:defRPr sz="3800" b="1">
          <a:solidFill>
            <a:schemeClr val="tx2"/>
          </a:solidFill>
          <a:effectLst>
            <a:outerShdw blurRad="38100" dist="38100" dir="2700000" algn="tl">
              <a:srgbClr val="C0C0C0"/>
            </a:outerShdw>
          </a:effectLst>
          <a:latin typeface="Arial" charset="0"/>
        </a:defRPr>
      </a:lvl4pPr>
      <a:lvl5pPr algn="ctr" defTabSz="852488" rtl="0" eaLnBrk="0" fontAlgn="base" hangingPunct="0">
        <a:lnSpc>
          <a:spcPct val="90000"/>
        </a:lnSpc>
        <a:spcBef>
          <a:spcPct val="0"/>
        </a:spcBef>
        <a:spcAft>
          <a:spcPct val="0"/>
        </a:spcAft>
        <a:defRPr sz="3800" b="1">
          <a:solidFill>
            <a:schemeClr val="tx2"/>
          </a:solidFill>
          <a:effectLst>
            <a:outerShdw blurRad="38100" dist="38100" dir="2700000" algn="tl">
              <a:srgbClr val="C0C0C0"/>
            </a:outerShdw>
          </a:effectLst>
          <a:latin typeface="Arial" charset="0"/>
        </a:defRPr>
      </a:lvl5pPr>
      <a:lvl6pPr marL="457200" algn="ctr" defTabSz="852488" rtl="0" fontAlgn="base">
        <a:lnSpc>
          <a:spcPct val="90000"/>
        </a:lnSpc>
        <a:spcBef>
          <a:spcPct val="0"/>
        </a:spcBef>
        <a:spcAft>
          <a:spcPct val="0"/>
        </a:spcAft>
        <a:defRPr sz="3800" b="1">
          <a:solidFill>
            <a:schemeClr val="tx2"/>
          </a:solidFill>
          <a:effectLst>
            <a:outerShdw blurRad="38100" dist="38100" dir="2700000" algn="tl">
              <a:srgbClr val="C0C0C0"/>
            </a:outerShdw>
          </a:effectLst>
          <a:latin typeface="Arial" charset="0"/>
        </a:defRPr>
      </a:lvl6pPr>
      <a:lvl7pPr marL="914400" algn="ctr" defTabSz="852488" rtl="0" fontAlgn="base">
        <a:lnSpc>
          <a:spcPct val="90000"/>
        </a:lnSpc>
        <a:spcBef>
          <a:spcPct val="0"/>
        </a:spcBef>
        <a:spcAft>
          <a:spcPct val="0"/>
        </a:spcAft>
        <a:defRPr sz="3800" b="1">
          <a:solidFill>
            <a:schemeClr val="tx2"/>
          </a:solidFill>
          <a:effectLst>
            <a:outerShdw blurRad="38100" dist="38100" dir="2700000" algn="tl">
              <a:srgbClr val="C0C0C0"/>
            </a:outerShdw>
          </a:effectLst>
          <a:latin typeface="Arial" charset="0"/>
        </a:defRPr>
      </a:lvl7pPr>
      <a:lvl8pPr marL="1371600" algn="ctr" defTabSz="852488" rtl="0" fontAlgn="base">
        <a:lnSpc>
          <a:spcPct val="90000"/>
        </a:lnSpc>
        <a:spcBef>
          <a:spcPct val="0"/>
        </a:spcBef>
        <a:spcAft>
          <a:spcPct val="0"/>
        </a:spcAft>
        <a:defRPr sz="3800" b="1">
          <a:solidFill>
            <a:schemeClr val="tx2"/>
          </a:solidFill>
          <a:effectLst>
            <a:outerShdw blurRad="38100" dist="38100" dir="2700000" algn="tl">
              <a:srgbClr val="C0C0C0"/>
            </a:outerShdw>
          </a:effectLst>
          <a:latin typeface="Arial" charset="0"/>
        </a:defRPr>
      </a:lvl8pPr>
      <a:lvl9pPr marL="1828800" algn="ctr" defTabSz="852488" rtl="0" fontAlgn="base">
        <a:lnSpc>
          <a:spcPct val="90000"/>
        </a:lnSpc>
        <a:spcBef>
          <a:spcPct val="0"/>
        </a:spcBef>
        <a:spcAft>
          <a:spcPct val="0"/>
        </a:spcAft>
        <a:defRPr sz="3800" b="1">
          <a:solidFill>
            <a:schemeClr val="tx2"/>
          </a:solidFill>
          <a:effectLst>
            <a:outerShdw blurRad="38100" dist="38100" dir="2700000" algn="tl">
              <a:srgbClr val="C0C0C0"/>
            </a:outerShdw>
          </a:effectLst>
          <a:latin typeface="Arial" charset="0"/>
        </a:defRPr>
      </a:lvl9pPr>
    </p:titleStyle>
    <p:bodyStyle>
      <a:lvl1pPr marL="434975" indent="-434975" algn="l" defTabSz="852488" rtl="0" eaLnBrk="0" fontAlgn="base" hangingPunct="0">
        <a:lnSpc>
          <a:spcPct val="90000"/>
        </a:lnSpc>
        <a:spcBef>
          <a:spcPct val="30000"/>
        </a:spcBef>
        <a:spcAft>
          <a:spcPct val="0"/>
        </a:spcAft>
        <a:buClr>
          <a:schemeClr val="tx2"/>
        </a:buClr>
        <a:buSzPct val="95000"/>
        <a:buFont typeface="Wingdings" charset="2"/>
        <a:buChar char="n"/>
        <a:defRPr sz="2900">
          <a:solidFill>
            <a:srgbClr val="FFFFFF"/>
          </a:solidFill>
          <a:effectLst>
            <a:outerShdw blurRad="38100" dist="38100" dir="2700000" algn="tl">
              <a:srgbClr val="C0C0C0"/>
            </a:outerShdw>
          </a:effectLst>
          <a:latin typeface="Arial" charset="0"/>
          <a:ea typeface="+mn-ea"/>
          <a:cs typeface="+mn-cs"/>
        </a:defRPr>
      </a:lvl1pPr>
      <a:lvl2pPr marL="909638" indent="-368300" algn="l" defTabSz="852488" rtl="0" eaLnBrk="0" fontAlgn="base" hangingPunct="0">
        <a:lnSpc>
          <a:spcPct val="90000"/>
        </a:lnSpc>
        <a:spcBef>
          <a:spcPct val="30000"/>
        </a:spcBef>
        <a:spcAft>
          <a:spcPct val="0"/>
        </a:spcAft>
        <a:buClr>
          <a:schemeClr val="tx2"/>
        </a:buClr>
        <a:buSzPct val="95000"/>
        <a:buChar char="–"/>
        <a:defRPr sz="2600">
          <a:solidFill>
            <a:srgbClr val="FFFFFF"/>
          </a:solidFill>
          <a:effectLst>
            <a:outerShdw blurRad="38100" dist="38100" dir="2700000" algn="tl">
              <a:srgbClr val="C0C0C0"/>
            </a:outerShdw>
          </a:effectLst>
          <a:latin typeface="Arial" charset="0"/>
          <a:ea typeface="ＭＳ Ｐゴシック" charset="-128"/>
        </a:defRPr>
      </a:lvl2pPr>
      <a:lvl3pPr marL="1343025" indent="-323850" algn="l" defTabSz="852488" rtl="0" eaLnBrk="0" fontAlgn="base" hangingPunct="0">
        <a:lnSpc>
          <a:spcPct val="90000"/>
        </a:lnSpc>
        <a:spcBef>
          <a:spcPct val="30000"/>
        </a:spcBef>
        <a:spcAft>
          <a:spcPct val="0"/>
        </a:spcAft>
        <a:buClr>
          <a:schemeClr val="tx2"/>
        </a:buClr>
        <a:buSzPct val="95000"/>
        <a:buFont typeface="Wingdings" charset="2"/>
        <a:buChar char="n"/>
        <a:defRPr sz="2200">
          <a:solidFill>
            <a:srgbClr val="FFFFFF"/>
          </a:solidFill>
          <a:effectLst>
            <a:outerShdw blurRad="38100" dist="38100" dir="2700000" algn="tl">
              <a:srgbClr val="C0C0C0"/>
            </a:outerShdw>
          </a:effectLst>
          <a:latin typeface="Arial" charset="0"/>
          <a:ea typeface="ＭＳ Ｐゴシック" charset="-128"/>
        </a:defRPr>
      </a:lvl3pPr>
      <a:lvl4pPr marL="1663700" indent="-214313" algn="l" defTabSz="852488" rtl="0" eaLnBrk="0" fontAlgn="base" hangingPunct="0">
        <a:lnSpc>
          <a:spcPct val="90000"/>
        </a:lnSpc>
        <a:spcBef>
          <a:spcPct val="30000"/>
        </a:spcBef>
        <a:spcAft>
          <a:spcPct val="0"/>
        </a:spcAft>
        <a:buClr>
          <a:srgbClr val="66FFFF"/>
        </a:buClr>
        <a:buSzPct val="65000"/>
        <a:buFont typeface="Monotype Sorts" charset="2"/>
        <a:buChar char="u"/>
        <a:defRPr sz="1900">
          <a:solidFill>
            <a:srgbClr val="FFFFFF"/>
          </a:solidFill>
          <a:effectLst>
            <a:outerShdw blurRad="38100" dist="38100" dir="2700000" algn="tl">
              <a:srgbClr val="C0C0C0"/>
            </a:outerShdw>
          </a:effectLst>
          <a:latin typeface="Arial" charset="0"/>
          <a:ea typeface="ＭＳ Ｐゴシック" charset="-128"/>
        </a:defRPr>
      </a:lvl4pPr>
      <a:lvl5pPr marL="1982788" indent="-212725" algn="l" defTabSz="852488" rtl="0" eaLnBrk="0" fontAlgn="base" hangingPunct="0">
        <a:lnSpc>
          <a:spcPct val="90000"/>
        </a:lnSpc>
        <a:spcBef>
          <a:spcPct val="30000"/>
        </a:spcBef>
        <a:spcAft>
          <a:spcPct val="0"/>
        </a:spcAft>
        <a:buClr>
          <a:schemeClr val="tx1"/>
        </a:buClr>
        <a:buSzPct val="100000"/>
        <a:buChar char="–"/>
        <a:defRPr sz="1900">
          <a:solidFill>
            <a:srgbClr val="FFFFFF"/>
          </a:solidFill>
          <a:effectLst>
            <a:outerShdw blurRad="38100" dist="38100" dir="2700000" algn="tl">
              <a:srgbClr val="C0C0C0"/>
            </a:outerShdw>
          </a:effectLst>
          <a:latin typeface="Arial" charset="0"/>
          <a:ea typeface="ＭＳ Ｐゴシック" charset="-128"/>
        </a:defRPr>
      </a:lvl5pPr>
      <a:lvl6pPr marL="2439988" indent="-212725" algn="l" defTabSz="852488" rtl="0" fontAlgn="base">
        <a:lnSpc>
          <a:spcPct val="90000"/>
        </a:lnSpc>
        <a:spcBef>
          <a:spcPct val="30000"/>
        </a:spcBef>
        <a:spcAft>
          <a:spcPct val="0"/>
        </a:spcAft>
        <a:buClr>
          <a:schemeClr val="tx1"/>
        </a:buClr>
        <a:buSzPct val="100000"/>
        <a:buChar char="–"/>
        <a:defRPr sz="1900">
          <a:solidFill>
            <a:srgbClr val="FFFFFF"/>
          </a:solidFill>
          <a:effectLst>
            <a:outerShdw blurRad="38100" dist="38100" dir="2700000" algn="tl">
              <a:srgbClr val="C0C0C0"/>
            </a:outerShdw>
          </a:effectLst>
          <a:latin typeface="+mn-lt"/>
        </a:defRPr>
      </a:lvl6pPr>
      <a:lvl7pPr marL="2897188" indent="-212725" algn="l" defTabSz="852488" rtl="0" fontAlgn="base">
        <a:lnSpc>
          <a:spcPct val="90000"/>
        </a:lnSpc>
        <a:spcBef>
          <a:spcPct val="30000"/>
        </a:spcBef>
        <a:spcAft>
          <a:spcPct val="0"/>
        </a:spcAft>
        <a:buClr>
          <a:schemeClr val="tx1"/>
        </a:buClr>
        <a:buSzPct val="100000"/>
        <a:buChar char="–"/>
        <a:defRPr sz="1900">
          <a:solidFill>
            <a:srgbClr val="FFFFFF"/>
          </a:solidFill>
          <a:effectLst>
            <a:outerShdw blurRad="38100" dist="38100" dir="2700000" algn="tl">
              <a:srgbClr val="C0C0C0"/>
            </a:outerShdw>
          </a:effectLst>
          <a:latin typeface="+mn-lt"/>
        </a:defRPr>
      </a:lvl7pPr>
      <a:lvl8pPr marL="3354388" indent="-212725" algn="l" defTabSz="852488" rtl="0" fontAlgn="base">
        <a:lnSpc>
          <a:spcPct val="90000"/>
        </a:lnSpc>
        <a:spcBef>
          <a:spcPct val="30000"/>
        </a:spcBef>
        <a:spcAft>
          <a:spcPct val="0"/>
        </a:spcAft>
        <a:buClr>
          <a:schemeClr val="tx1"/>
        </a:buClr>
        <a:buSzPct val="100000"/>
        <a:buChar char="–"/>
        <a:defRPr sz="1900">
          <a:solidFill>
            <a:srgbClr val="FFFFFF"/>
          </a:solidFill>
          <a:effectLst>
            <a:outerShdw blurRad="38100" dist="38100" dir="2700000" algn="tl">
              <a:srgbClr val="C0C0C0"/>
            </a:outerShdw>
          </a:effectLst>
          <a:latin typeface="+mn-lt"/>
        </a:defRPr>
      </a:lvl8pPr>
      <a:lvl9pPr marL="3811588" indent="-212725" algn="l" defTabSz="852488" rtl="0" fontAlgn="base">
        <a:lnSpc>
          <a:spcPct val="90000"/>
        </a:lnSpc>
        <a:spcBef>
          <a:spcPct val="30000"/>
        </a:spcBef>
        <a:spcAft>
          <a:spcPct val="0"/>
        </a:spcAft>
        <a:buClr>
          <a:schemeClr val="tx1"/>
        </a:buClr>
        <a:buSzPct val="100000"/>
        <a:buChar char="–"/>
        <a:defRPr sz="1900">
          <a:solidFill>
            <a:srgbClr val="FFFFFF"/>
          </a:solidFill>
          <a:effectLst>
            <a:outerShdw blurRad="38100" dist="38100" dir="2700000" algn="tl">
              <a:srgbClr val="C0C0C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rotWithShape="0">
          <a:gsLst>
            <a:gs pos="0">
              <a:srgbClr val="0000A8"/>
            </a:gs>
            <a:gs pos="100000">
              <a:srgbClr val="1B8DFF"/>
            </a:gs>
          </a:gsLst>
          <a:lin ang="5400000" scaled="1"/>
        </a:gradFill>
        <a:effectLst/>
      </p:bgPr>
    </p:bg>
    <p:spTree>
      <p:nvGrpSpPr>
        <p:cNvPr id="1" name=""/>
        <p:cNvGrpSpPr/>
        <p:nvPr/>
      </p:nvGrpSpPr>
      <p:grpSpPr>
        <a:xfrm>
          <a:off x="0" y="0"/>
          <a:ext cx="0" cy="0"/>
          <a:chOff x="0" y="0"/>
          <a:chExt cx="0" cy="0"/>
        </a:xfrm>
      </p:grpSpPr>
      <p:sp>
        <p:nvSpPr>
          <p:cNvPr id="825346" name="Rectangle 2"/>
          <p:cNvSpPr>
            <a:spLocks noGrp="1" noChangeArrowheads="1"/>
          </p:cNvSpPr>
          <p:nvPr>
            <p:ph type="title"/>
          </p:nvPr>
        </p:nvSpPr>
        <p:spPr bwMode="auto">
          <a:xfrm>
            <a:off x="1447800" y="228600"/>
            <a:ext cx="6697663" cy="876300"/>
          </a:xfrm>
          <a:prstGeom prst="rect">
            <a:avLst/>
          </a:prstGeom>
          <a:noFill/>
          <a:ln w="12700">
            <a:noFill/>
            <a:miter lim="800000"/>
            <a:headEnd/>
            <a:tailEnd/>
          </a:ln>
          <a:effectLst/>
        </p:spPr>
        <p:txBody>
          <a:bodyPr vert="horz" wrap="square" lIns="90386" tIns="44400" rIns="90386" bIns="44400" numCol="1" anchor="b" anchorCtr="0" compatLnSpc="1">
            <a:prstTxWarp prst="textNoShape">
              <a:avLst/>
            </a:prstTxWarp>
          </a:bodyPr>
          <a:lstStyle/>
          <a:p>
            <a:pPr lvl="0"/>
            <a:r>
              <a:rPr lang="en-US" smtClean="0"/>
              <a:t>Click to Edit Master Title Style</a:t>
            </a:r>
          </a:p>
        </p:txBody>
      </p:sp>
      <p:sp>
        <p:nvSpPr>
          <p:cNvPr id="825347" name="Rectangle 3"/>
          <p:cNvSpPr>
            <a:spLocks noGrp="1" noChangeArrowheads="1"/>
          </p:cNvSpPr>
          <p:nvPr>
            <p:ph type="body" idx="1"/>
          </p:nvPr>
        </p:nvSpPr>
        <p:spPr bwMode="auto">
          <a:xfrm>
            <a:off x="609600" y="1676400"/>
            <a:ext cx="7993063" cy="2895600"/>
          </a:xfrm>
          <a:prstGeom prst="rect">
            <a:avLst/>
          </a:prstGeom>
          <a:noFill/>
          <a:ln w="12700">
            <a:noFill/>
            <a:miter lim="800000"/>
            <a:headEnd/>
            <a:tailEnd/>
          </a:ln>
          <a:effectLst/>
        </p:spPr>
        <p:txBody>
          <a:bodyPr vert="horz" wrap="square" lIns="90386" tIns="44400" rIns="90386" bIns="44400" numCol="1" anchor="t" anchorCtr="0" compatLnSpc="1">
            <a:prstTxWarp prst="textNoShape">
              <a:avLst/>
            </a:prstTxWarp>
          </a:bodyPr>
          <a:lstStyle/>
          <a:p>
            <a:pPr lvl="0"/>
            <a:r>
              <a:rPr lang="en-US" smtClean="0"/>
              <a:t>Click to edit Master text styles and use use in 1 or more lines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87978" r:id="rId1"/>
  </p:sldLayoutIdLst>
  <p:txStyles>
    <p:titleStyle>
      <a:lvl1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ea typeface="+mj-ea"/>
          <a:cs typeface="+mj-cs"/>
        </a:defRPr>
      </a:lvl1pPr>
      <a:lvl2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2pPr>
      <a:lvl3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3pPr>
      <a:lvl4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4pPr>
      <a:lvl5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5pPr>
      <a:lvl6pPr marL="457200" algn="ctr" rtl="0" fontAlgn="base">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6pPr>
      <a:lvl7pPr marL="914400" algn="ctr" rtl="0" fontAlgn="base">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7pPr>
      <a:lvl8pPr marL="1371600" algn="ctr" rtl="0" fontAlgn="base">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8pPr>
      <a:lvl9pPr marL="1828800" algn="ctr" rtl="0" fontAlgn="base">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9pPr>
    </p:titleStyle>
    <p:bodyStyle>
      <a:lvl1pPr marL="465138" indent="-465138" algn="l" rtl="0" eaLnBrk="0" fontAlgn="base" hangingPunct="0">
        <a:lnSpc>
          <a:spcPct val="90000"/>
        </a:lnSpc>
        <a:spcBef>
          <a:spcPct val="30000"/>
        </a:spcBef>
        <a:spcAft>
          <a:spcPct val="0"/>
        </a:spcAft>
        <a:buClr>
          <a:schemeClr val="tx2"/>
        </a:buClr>
        <a:buSzPct val="95000"/>
        <a:buFont typeface="Wingdings" charset="2"/>
        <a:buChar char="n"/>
        <a:defRPr sz="3200">
          <a:solidFill>
            <a:srgbClr val="FFFFFF"/>
          </a:solidFill>
          <a:effectLst>
            <a:outerShdw blurRad="38100" dist="38100" dir="2700000" algn="tl">
              <a:srgbClr val="000000"/>
            </a:outerShdw>
          </a:effectLst>
          <a:latin typeface="Arial" charset="0"/>
          <a:ea typeface="+mn-ea"/>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800">
          <a:solidFill>
            <a:srgbClr val="FFFFFF"/>
          </a:solidFill>
          <a:effectLst>
            <a:outerShdw blurRad="38100" dist="38100" dir="2700000" algn="tl">
              <a:srgbClr val="000000"/>
            </a:outerShdw>
          </a:effectLst>
          <a:latin typeface="Arial" charset="0"/>
          <a:ea typeface="ＭＳ Ｐゴシック" charset="-128"/>
        </a:defRPr>
      </a:lvl2pPr>
      <a:lvl3pPr marL="1439863" indent="-350838" algn="l" rtl="0" eaLnBrk="0" fontAlgn="base" hangingPunct="0">
        <a:lnSpc>
          <a:spcPct val="90000"/>
        </a:lnSpc>
        <a:spcBef>
          <a:spcPct val="30000"/>
        </a:spcBef>
        <a:spcAft>
          <a:spcPct val="0"/>
        </a:spcAft>
        <a:buClr>
          <a:schemeClr val="tx2"/>
        </a:buClr>
        <a:buSzPct val="95000"/>
        <a:buFont typeface="Wingdings" charset="2"/>
        <a:buChar char="n"/>
        <a:defRPr sz="2400">
          <a:solidFill>
            <a:srgbClr val="FFFFFF"/>
          </a:solidFill>
          <a:effectLst>
            <a:outerShdw blurRad="38100" dist="38100" dir="2700000" algn="tl">
              <a:srgbClr val="000000"/>
            </a:outerShdw>
          </a:effectLst>
          <a:latin typeface="Arial" charset="0"/>
          <a:ea typeface="ＭＳ Ｐゴシック" charset="-128"/>
        </a:defRPr>
      </a:lvl3pPr>
      <a:lvl4pPr marL="1781175" indent="-227013" algn="l" rtl="0" eaLnBrk="0" fontAlgn="base" hangingPunct="0">
        <a:lnSpc>
          <a:spcPct val="90000"/>
        </a:lnSpc>
        <a:spcBef>
          <a:spcPct val="30000"/>
        </a:spcBef>
        <a:spcAft>
          <a:spcPct val="0"/>
        </a:spcAft>
        <a:buClr>
          <a:srgbClr val="66FFFF"/>
        </a:buClr>
        <a:buSzPct val="65000"/>
        <a:buFont typeface="Monotype Sorts" charset="2"/>
        <a:buChar char="u"/>
        <a:defRPr sz="2000">
          <a:solidFill>
            <a:srgbClr val="FFFFFF"/>
          </a:solidFill>
          <a:effectLst>
            <a:outerShdw blurRad="38100" dist="38100" dir="2700000" algn="tl">
              <a:srgbClr val="000000"/>
            </a:outerShdw>
          </a:effectLst>
          <a:latin typeface="Arial" charset="0"/>
          <a:ea typeface="ＭＳ Ｐゴシック" charset="-128"/>
        </a:defRPr>
      </a:lvl4pPr>
      <a:lvl5pPr marL="21256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Arial" charset="0"/>
          <a:ea typeface="ＭＳ Ｐゴシック" charset="-128"/>
        </a:defRPr>
      </a:lvl5pPr>
      <a:lvl6pPr marL="2582863" indent="-228600" algn="l"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6pPr>
      <a:lvl7pPr marL="3040063" indent="-228600" algn="l"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7pPr>
      <a:lvl8pPr marL="3497263" indent="-228600" algn="l"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8pPr>
      <a:lvl9pPr marL="3954463" indent="-228600" algn="l"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tx1"/>
        </a:solidFill>
        <a:effectLst/>
      </p:bgPr>
    </p:bg>
    <p:spTree>
      <p:nvGrpSpPr>
        <p:cNvPr id="1" name=""/>
        <p:cNvGrpSpPr/>
        <p:nvPr/>
      </p:nvGrpSpPr>
      <p:grpSpPr>
        <a:xfrm>
          <a:off x="0" y="0"/>
          <a:ext cx="0" cy="0"/>
          <a:chOff x="0" y="0"/>
          <a:chExt cx="0" cy="0"/>
        </a:xfrm>
      </p:grpSpPr>
      <p:sp>
        <p:nvSpPr>
          <p:cNvPr id="831490" name="Rectangle 2"/>
          <p:cNvSpPr>
            <a:spLocks noGrp="1" noChangeArrowheads="1"/>
          </p:cNvSpPr>
          <p:nvPr>
            <p:ph type="title"/>
          </p:nvPr>
        </p:nvSpPr>
        <p:spPr bwMode="auto">
          <a:xfrm>
            <a:off x="1457325" y="349250"/>
            <a:ext cx="7145338" cy="877888"/>
          </a:xfrm>
          <a:prstGeom prst="rect">
            <a:avLst/>
          </a:prstGeom>
          <a:noFill/>
          <a:ln w="12700">
            <a:noFill/>
            <a:miter lim="800000"/>
            <a:headEnd/>
            <a:tailEnd/>
          </a:ln>
          <a:effectLst/>
        </p:spPr>
        <p:txBody>
          <a:bodyPr vert="horz" wrap="square" lIns="84411" tIns="41465" rIns="84411" bIns="41465" numCol="1" anchor="b" anchorCtr="0" compatLnSpc="1">
            <a:prstTxWarp prst="textNoShape">
              <a:avLst/>
            </a:prstTxWarp>
          </a:bodyPr>
          <a:lstStyle/>
          <a:p>
            <a:pPr lvl="0"/>
            <a:r>
              <a:rPr lang="en-US" smtClean="0"/>
              <a:t>Click to Edit Master Title Style</a:t>
            </a:r>
          </a:p>
        </p:txBody>
      </p:sp>
      <p:sp>
        <p:nvSpPr>
          <p:cNvPr id="831491" name="Rectangle 3"/>
          <p:cNvSpPr>
            <a:spLocks noGrp="1" noChangeArrowheads="1"/>
          </p:cNvSpPr>
          <p:nvPr>
            <p:ph type="body" idx="1"/>
          </p:nvPr>
        </p:nvSpPr>
        <p:spPr bwMode="auto">
          <a:xfrm>
            <a:off x="609600" y="1676400"/>
            <a:ext cx="7993063" cy="2895600"/>
          </a:xfrm>
          <a:prstGeom prst="rect">
            <a:avLst/>
          </a:prstGeom>
          <a:noFill/>
          <a:ln w="12700">
            <a:noFill/>
            <a:miter lim="800000"/>
            <a:headEnd/>
            <a:tailEnd/>
          </a:ln>
          <a:effectLst/>
        </p:spPr>
        <p:txBody>
          <a:bodyPr vert="horz" wrap="square" lIns="84411" tIns="41465" rIns="84411" bIns="41465" numCol="1" anchor="t" anchorCtr="0" compatLnSpc="1">
            <a:prstTxWarp prst="textNoShape">
              <a:avLst/>
            </a:prstTxWarp>
          </a:bodyPr>
          <a:lstStyle/>
          <a:p>
            <a:pPr lvl="0"/>
            <a:r>
              <a:rPr lang="en-US" smtClean="0"/>
              <a:t>Click to edit Master text styles and use use in 1 or more lines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87979" r:id="rId1"/>
  </p:sldLayoutIdLst>
  <p:txStyles>
    <p:titleStyle>
      <a:lvl1pPr algn="ctr" defTabSz="852488" rtl="0" eaLnBrk="0" fontAlgn="base" hangingPunct="0">
        <a:lnSpc>
          <a:spcPct val="90000"/>
        </a:lnSpc>
        <a:spcBef>
          <a:spcPct val="0"/>
        </a:spcBef>
        <a:spcAft>
          <a:spcPct val="0"/>
        </a:spcAft>
        <a:defRPr sz="3800" b="1">
          <a:solidFill>
            <a:schemeClr val="tx2"/>
          </a:solidFill>
          <a:effectLst>
            <a:outerShdw blurRad="38100" dist="38100" dir="2700000" algn="tl">
              <a:srgbClr val="C0C0C0"/>
            </a:outerShdw>
          </a:effectLst>
          <a:latin typeface="Arial" charset="0"/>
          <a:ea typeface="+mj-ea"/>
          <a:cs typeface="+mj-cs"/>
        </a:defRPr>
      </a:lvl1pPr>
      <a:lvl2pPr algn="ctr" defTabSz="852488" rtl="0" eaLnBrk="0" fontAlgn="base" hangingPunct="0">
        <a:lnSpc>
          <a:spcPct val="90000"/>
        </a:lnSpc>
        <a:spcBef>
          <a:spcPct val="0"/>
        </a:spcBef>
        <a:spcAft>
          <a:spcPct val="0"/>
        </a:spcAft>
        <a:defRPr sz="3800" b="1">
          <a:solidFill>
            <a:schemeClr val="tx2"/>
          </a:solidFill>
          <a:effectLst>
            <a:outerShdw blurRad="38100" dist="38100" dir="2700000" algn="tl">
              <a:srgbClr val="C0C0C0"/>
            </a:outerShdw>
          </a:effectLst>
          <a:latin typeface="Arial" charset="0"/>
        </a:defRPr>
      </a:lvl2pPr>
      <a:lvl3pPr algn="ctr" defTabSz="852488" rtl="0" eaLnBrk="0" fontAlgn="base" hangingPunct="0">
        <a:lnSpc>
          <a:spcPct val="90000"/>
        </a:lnSpc>
        <a:spcBef>
          <a:spcPct val="0"/>
        </a:spcBef>
        <a:spcAft>
          <a:spcPct val="0"/>
        </a:spcAft>
        <a:defRPr sz="3800" b="1">
          <a:solidFill>
            <a:schemeClr val="tx2"/>
          </a:solidFill>
          <a:effectLst>
            <a:outerShdw blurRad="38100" dist="38100" dir="2700000" algn="tl">
              <a:srgbClr val="C0C0C0"/>
            </a:outerShdw>
          </a:effectLst>
          <a:latin typeface="Arial" charset="0"/>
        </a:defRPr>
      </a:lvl3pPr>
      <a:lvl4pPr algn="ctr" defTabSz="852488" rtl="0" eaLnBrk="0" fontAlgn="base" hangingPunct="0">
        <a:lnSpc>
          <a:spcPct val="90000"/>
        </a:lnSpc>
        <a:spcBef>
          <a:spcPct val="0"/>
        </a:spcBef>
        <a:spcAft>
          <a:spcPct val="0"/>
        </a:spcAft>
        <a:defRPr sz="3800" b="1">
          <a:solidFill>
            <a:schemeClr val="tx2"/>
          </a:solidFill>
          <a:effectLst>
            <a:outerShdw blurRad="38100" dist="38100" dir="2700000" algn="tl">
              <a:srgbClr val="C0C0C0"/>
            </a:outerShdw>
          </a:effectLst>
          <a:latin typeface="Arial" charset="0"/>
        </a:defRPr>
      </a:lvl4pPr>
      <a:lvl5pPr algn="ctr" defTabSz="852488" rtl="0" eaLnBrk="0" fontAlgn="base" hangingPunct="0">
        <a:lnSpc>
          <a:spcPct val="90000"/>
        </a:lnSpc>
        <a:spcBef>
          <a:spcPct val="0"/>
        </a:spcBef>
        <a:spcAft>
          <a:spcPct val="0"/>
        </a:spcAft>
        <a:defRPr sz="3800" b="1">
          <a:solidFill>
            <a:schemeClr val="tx2"/>
          </a:solidFill>
          <a:effectLst>
            <a:outerShdw blurRad="38100" dist="38100" dir="2700000" algn="tl">
              <a:srgbClr val="C0C0C0"/>
            </a:outerShdw>
          </a:effectLst>
          <a:latin typeface="Arial" charset="0"/>
        </a:defRPr>
      </a:lvl5pPr>
      <a:lvl6pPr marL="457200" algn="ctr" defTabSz="852488" rtl="0" fontAlgn="base">
        <a:lnSpc>
          <a:spcPct val="90000"/>
        </a:lnSpc>
        <a:spcBef>
          <a:spcPct val="0"/>
        </a:spcBef>
        <a:spcAft>
          <a:spcPct val="0"/>
        </a:spcAft>
        <a:defRPr sz="3800" b="1">
          <a:solidFill>
            <a:schemeClr val="tx2"/>
          </a:solidFill>
          <a:effectLst>
            <a:outerShdw blurRad="38100" dist="38100" dir="2700000" algn="tl">
              <a:srgbClr val="C0C0C0"/>
            </a:outerShdw>
          </a:effectLst>
          <a:latin typeface="Arial" charset="0"/>
        </a:defRPr>
      </a:lvl6pPr>
      <a:lvl7pPr marL="914400" algn="ctr" defTabSz="852488" rtl="0" fontAlgn="base">
        <a:lnSpc>
          <a:spcPct val="90000"/>
        </a:lnSpc>
        <a:spcBef>
          <a:spcPct val="0"/>
        </a:spcBef>
        <a:spcAft>
          <a:spcPct val="0"/>
        </a:spcAft>
        <a:defRPr sz="3800" b="1">
          <a:solidFill>
            <a:schemeClr val="tx2"/>
          </a:solidFill>
          <a:effectLst>
            <a:outerShdw blurRad="38100" dist="38100" dir="2700000" algn="tl">
              <a:srgbClr val="C0C0C0"/>
            </a:outerShdw>
          </a:effectLst>
          <a:latin typeface="Arial" charset="0"/>
        </a:defRPr>
      </a:lvl7pPr>
      <a:lvl8pPr marL="1371600" algn="ctr" defTabSz="852488" rtl="0" fontAlgn="base">
        <a:lnSpc>
          <a:spcPct val="90000"/>
        </a:lnSpc>
        <a:spcBef>
          <a:spcPct val="0"/>
        </a:spcBef>
        <a:spcAft>
          <a:spcPct val="0"/>
        </a:spcAft>
        <a:defRPr sz="3800" b="1">
          <a:solidFill>
            <a:schemeClr val="tx2"/>
          </a:solidFill>
          <a:effectLst>
            <a:outerShdw blurRad="38100" dist="38100" dir="2700000" algn="tl">
              <a:srgbClr val="C0C0C0"/>
            </a:outerShdw>
          </a:effectLst>
          <a:latin typeface="Arial" charset="0"/>
        </a:defRPr>
      </a:lvl8pPr>
      <a:lvl9pPr marL="1828800" algn="ctr" defTabSz="852488" rtl="0" fontAlgn="base">
        <a:lnSpc>
          <a:spcPct val="90000"/>
        </a:lnSpc>
        <a:spcBef>
          <a:spcPct val="0"/>
        </a:spcBef>
        <a:spcAft>
          <a:spcPct val="0"/>
        </a:spcAft>
        <a:defRPr sz="3800" b="1">
          <a:solidFill>
            <a:schemeClr val="tx2"/>
          </a:solidFill>
          <a:effectLst>
            <a:outerShdw blurRad="38100" dist="38100" dir="2700000" algn="tl">
              <a:srgbClr val="C0C0C0"/>
            </a:outerShdw>
          </a:effectLst>
          <a:latin typeface="Arial" charset="0"/>
        </a:defRPr>
      </a:lvl9pPr>
    </p:titleStyle>
    <p:bodyStyle>
      <a:lvl1pPr marL="434975" indent="-434975" algn="l" defTabSz="852488" rtl="0" eaLnBrk="0" fontAlgn="base" hangingPunct="0">
        <a:lnSpc>
          <a:spcPct val="90000"/>
        </a:lnSpc>
        <a:spcBef>
          <a:spcPct val="30000"/>
        </a:spcBef>
        <a:spcAft>
          <a:spcPct val="0"/>
        </a:spcAft>
        <a:buClr>
          <a:schemeClr val="tx2"/>
        </a:buClr>
        <a:buSzPct val="95000"/>
        <a:buFont typeface="Wingdings" charset="2"/>
        <a:buChar char="n"/>
        <a:defRPr sz="2900">
          <a:solidFill>
            <a:srgbClr val="FFFFFF"/>
          </a:solidFill>
          <a:effectLst>
            <a:outerShdw blurRad="38100" dist="38100" dir="2700000" algn="tl">
              <a:srgbClr val="C0C0C0"/>
            </a:outerShdw>
          </a:effectLst>
          <a:latin typeface="Arial" charset="0"/>
          <a:ea typeface="+mn-ea"/>
          <a:cs typeface="+mn-cs"/>
        </a:defRPr>
      </a:lvl1pPr>
      <a:lvl2pPr marL="909638" indent="-368300" algn="l" defTabSz="852488" rtl="0" eaLnBrk="0" fontAlgn="base" hangingPunct="0">
        <a:lnSpc>
          <a:spcPct val="90000"/>
        </a:lnSpc>
        <a:spcBef>
          <a:spcPct val="30000"/>
        </a:spcBef>
        <a:spcAft>
          <a:spcPct val="0"/>
        </a:spcAft>
        <a:buClr>
          <a:schemeClr val="tx2"/>
        </a:buClr>
        <a:buSzPct val="95000"/>
        <a:buChar char="–"/>
        <a:defRPr sz="2600">
          <a:solidFill>
            <a:srgbClr val="FFFFFF"/>
          </a:solidFill>
          <a:effectLst>
            <a:outerShdw blurRad="38100" dist="38100" dir="2700000" algn="tl">
              <a:srgbClr val="C0C0C0"/>
            </a:outerShdw>
          </a:effectLst>
          <a:latin typeface="Arial" charset="0"/>
          <a:ea typeface="ＭＳ Ｐゴシック" charset="-128"/>
        </a:defRPr>
      </a:lvl2pPr>
      <a:lvl3pPr marL="1343025" indent="-323850" algn="l" defTabSz="852488" rtl="0" eaLnBrk="0" fontAlgn="base" hangingPunct="0">
        <a:lnSpc>
          <a:spcPct val="90000"/>
        </a:lnSpc>
        <a:spcBef>
          <a:spcPct val="30000"/>
        </a:spcBef>
        <a:spcAft>
          <a:spcPct val="0"/>
        </a:spcAft>
        <a:buClr>
          <a:schemeClr val="tx2"/>
        </a:buClr>
        <a:buSzPct val="95000"/>
        <a:buFont typeface="Wingdings" charset="2"/>
        <a:buChar char="n"/>
        <a:defRPr sz="2200">
          <a:solidFill>
            <a:srgbClr val="FFFFFF"/>
          </a:solidFill>
          <a:effectLst>
            <a:outerShdw blurRad="38100" dist="38100" dir="2700000" algn="tl">
              <a:srgbClr val="C0C0C0"/>
            </a:outerShdw>
          </a:effectLst>
          <a:latin typeface="Arial" charset="0"/>
          <a:ea typeface="ＭＳ Ｐゴシック" charset="-128"/>
        </a:defRPr>
      </a:lvl3pPr>
      <a:lvl4pPr marL="1663700" indent="-214313" algn="l" defTabSz="852488" rtl="0" eaLnBrk="0" fontAlgn="base" hangingPunct="0">
        <a:lnSpc>
          <a:spcPct val="90000"/>
        </a:lnSpc>
        <a:spcBef>
          <a:spcPct val="30000"/>
        </a:spcBef>
        <a:spcAft>
          <a:spcPct val="0"/>
        </a:spcAft>
        <a:buClr>
          <a:srgbClr val="66FFFF"/>
        </a:buClr>
        <a:buSzPct val="65000"/>
        <a:buFont typeface="Monotype Sorts" charset="2"/>
        <a:buChar char="u"/>
        <a:defRPr sz="1900">
          <a:solidFill>
            <a:srgbClr val="FFFFFF"/>
          </a:solidFill>
          <a:effectLst>
            <a:outerShdw blurRad="38100" dist="38100" dir="2700000" algn="tl">
              <a:srgbClr val="C0C0C0"/>
            </a:outerShdw>
          </a:effectLst>
          <a:latin typeface="Arial" charset="0"/>
          <a:ea typeface="ＭＳ Ｐゴシック" charset="-128"/>
        </a:defRPr>
      </a:lvl4pPr>
      <a:lvl5pPr marL="1982788" indent="-212725" algn="l" defTabSz="852488" rtl="0" eaLnBrk="0" fontAlgn="base" hangingPunct="0">
        <a:lnSpc>
          <a:spcPct val="90000"/>
        </a:lnSpc>
        <a:spcBef>
          <a:spcPct val="30000"/>
        </a:spcBef>
        <a:spcAft>
          <a:spcPct val="0"/>
        </a:spcAft>
        <a:buClr>
          <a:schemeClr val="tx1"/>
        </a:buClr>
        <a:buSzPct val="100000"/>
        <a:buChar char="–"/>
        <a:defRPr sz="1900">
          <a:solidFill>
            <a:srgbClr val="FFFFFF"/>
          </a:solidFill>
          <a:effectLst>
            <a:outerShdw blurRad="38100" dist="38100" dir="2700000" algn="tl">
              <a:srgbClr val="C0C0C0"/>
            </a:outerShdw>
          </a:effectLst>
          <a:latin typeface="Arial" charset="0"/>
          <a:ea typeface="ＭＳ Ｐゴシック" charset="-128"/>
        </a:defRPr>
      </a:lvl5pPr>
      <a:lvl6pPr marL="2439988" indent="-212725" algn="l" defTabSz="852488" rtl="0" fontAlgn="base">
        <a:lnSpc>
          <a:spcPct val="90000"/>
        </a:lnSpc>
        <a:spcBef>
          <a:spcPct val="30000"/>
        </a:spcBef>
        <a:spcAft>
          <a:spcPct val="0"/>
        </a:spcAft>
        <a:buClr>
          <a:schemeClr val="tx1"/>
        </a:buClr>
        <a:buSzPct val="100000"/>
        <a:buChar char="–"/>
        <a:defRPr sz="1900">
          <a:solidFill>
            <a:srgbClr val="FFFFFF"/>
          </a:solidFill>
          <a:effectLst>
            <a:outerShdw blurRad="38100" dist="38100" dir="2700000" algn="tl">
              <a:srgbClr val="C0C0C0"/>
            </a:outerShdw>
          </a:effectLst>
          <a:latin typeface="+mn-lt"/>
        </a:defRPr>
      </a:lvl6pPr>
      <a:lvl7pPr marL="2897188" indent="-212725" algn="l" defTabSz="852488" rtl="0" fontAlgn="base">
        <a:lnSpc>
          <a:spcPct val="90000"/>
        </a:lnSpc>
        <a:spcBef>
          <a:spcPct val="30000"/>
        </a:spcBef>
        <a:spcAft>
          <a:spcPct val="0"/>
        </a:spcAft>
        <a:buClr>
          <a:schemeClr val="tx1"/>
        </a:buClr>
        <a:buSzPct val="100000"/>
        <a:buChar char="–"/>
        <a:defRPr sz="1900">
          <a:solidFill>
            <a:srgbClr val="FFFFFF"/>
          </a:solidFill>
          <a:effectLst>
            <a:outerShdw blurRad="38100" dist="38100" dir="2700000" algn="tl">
              <a:srgbClr val="C0C0C0"/>
            </a:outerShdw>
          </a:effectLst>
          <a:latin typeface="+mn-lt"/>
        </a:defRPr>
      </a:lvl7pPr>
      <a:lvl8pPr marL="3354388" indent="-212725" algn="l" defTabSz="852488" rtl="0" fontAlgn="base">
        <a:lnSpc>
          <a:spcPct val="90000"/>
        </a:lnSpc>
        <a:spcBef>
          <a:spcPct val="30000"/>
        </a:spcBef>
        <a:spcAft>
          <a:spcPct val="0"/>
        </a:spcAft>
        <a:buClr>
          <a:schemeClr val="tx1"/>
        </a:buClr>
        <a:buSzPct val="100000"/>
        <a:buChar char="–"/>
        <a:defRPr sz="1900">
          <a:solidFill>
            <a:srgbClr val="FFFFFF"/>
          </a:solidFill>
          <a:effectLst>
            <a:outerShdw blurRad="38100" dist="38100" dir="2700000" algn="tl">
              <a:srgbClr val="C0C0C0"/>
            </a:outerShdw>
          </a:effectLst>
          <a:latin typeface="+mn-lt"/>
        </a:defRPr>
      </a:lvl8pPr>
      <a:lvl9pPr marL="3811588" indent="-212725" algn="l" defTabSz="852488" rtl="0" fontAlgn="base">
        <a:lnSpc>
          <a:spcPct val="90000"/>
        </a:lnSpc>
        <a:spcBef>
          <a:spcPct val="30000"/>
        </a:spcBef>
        <a:spcAft>
          <a:spcPct val="0"/>
        </a:spcAft>
        <a:buClr>
          <a:schemeClr val="tx1"/>
        </a:buClr>
        <a:buSzPct val="100000"/>
        <a:buChar char="–"/>
        <a:defRPr sz="1900">
          <a:solidFill>
            <a:srgbClr val="FFFFFF"/>
          </a:solidFill>
          <a:effectLst>
            <a:outerShdw blurRad="38100" dist="38100" dir="2700000" algn="tl">
              <a:srgbClr val="C0C0C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Pr>
        <a:solidFill>
          <a:schemeClr val="bg1"/>
        </a:solidFill>
        <a:effectLst/>
      </p:bgPr>
    </p:bg>
    <p:spTree>
      <p:nvGrpSpPr>
        <p:cNvPr id="1" name=""/>
        <p:cNvGrpSpPr/>
        <p:nvPr/>
      </p:nvGrpSpPr>
      <p:grpSpPr>
        <a:xfrm>
          <a:off x="0" y="0"/>
          <a:ext cx="0" cy="0"/>
          <a:chOff x="0" y="0"/>
          <a:chExt cx="0" cy="0"/>
        </a:xfrm>
      </p:grpSpPr>
      <p:grpSp>
        <p:nvGrpSpPr>
          <p:cNvPr id="21506" name="Group 2"/>
          <p:cNvGrpSpPr>
            <a:grpSpLocks/>
          </p:cNvGrpSpPr>
          <p:nvPr userDrawn="1"/>
        </p:nvGrpSpPr>
        <p:grpSpPr bwMode="auto">
          <a:xfrm>
            <a:off x="0" y="1333500"/>
            <a:ext cx="7907338" cy="20638"/>
            <a:chOff x="0" y="840"/>
            <a:chExt cx="5660" cy="12"/>
          </a:xfrm>
        </p:grpSpPr>
        <p:sp>
          <p:nvSpPr>
            <p:cNvPr id="420867" name="Line 3"/>
            <p:cNvSpPr>
              <a:spLocks noChangeShapeType="1"/>
            </p:cNvSpPr>
            <p:nvPr/>
          </p:nvSpPr>
          <p:spPr bwMode="auto">
            <a:xfrm>
              <a:off x="5" y="852"/>
              <a:ext cx="5655" cy="0"/>
            </a:xfrm>
            <a:prstGeom prst="line">
              <a:avLst/>
            </a:prstGeom>
            <a:noFill/>
            <a:ln w="50800">
              <a:solidFill>
                <a:srgbClr val="0000A8"/>
              </a:solidFill>
              <a:round/>
              <a:headEnd/>
              <a:tailEnd/>
            </a:ln>
            <a:effectLst/>
          </p:spPr>
          <p:txBody>
            <a:bodyPr wrap="none" anchor="ctr"/>
            <a:lstStyle/>
            <a:p>
              <a:pPr>
                <a:defRPr/>
              </a:pPr>
              <a:endParaRPr lang="en-US"/>
            </a:p>
          </p:txBody>
        </p:sp>
        <p:sp>
          <p:nvSpPr>
            <p:cNvPr id="420868" name="Line 4"/>
            <p:cNvSpPr>
              <a:spLocks noChangeShapeType="1"/>
            </p:cNvSpPr>
            <p:nvPr/>
          </p:nvSpPr>
          <p:spPr bwMode="auto">
            <a:xfrm>
              <a:off x="0" y="840"/>
              <a:ext cx="5655" cy="0"/>
            </a:xfrm>
            <a:prstGeom prst="line">
              <a:avLst/>
            </a:prstGeom>
            <a:noFill/>
            <a:ln w="50800">
              <a:solidFill>
                <a:srgbClr val="0000A8"/>
              </a:solidFill>
              <a:round/>
              <a:headEnd/>
              <a:tailEnd/>
            </a:ln>
            <a:effectLst/>
          </p:spPr>
          <p:txBody>
            <a:bodyPr wrap="none" anchor="ctr"/>
            <a:lstStyle/>
            <a:p>
              <a:pPr>
                <a:defRPr/>
              </a:pPr>
              <a:endParaRPr lang="en-US"/>
            </a:p>
          </p:txBody>
        </p:sp>
      </p:grpSp>
      <p:sp>
        <p:nvSpPr>
          <p:cNvPr id="420869" name="Rectangle 5"/>
          <p:cNvSpPr>
            <a:spLocks noChangeArrowheads="1"/>
          </p:cNvSpPr>
          <p:nvPr userDrawn="1"/>
        </p:nvSpPr>
        <p:spPr bwMode="auto">
          <a:xfrm>
            <a:off x="0" y="0"/>
            <a:ext cx="9144000" cy="6858000"/>
          </a:xfrm>
          <a:prstGeom prst="rect">
            <a:avLst/>
          </a:prstGeom>
          <a:noFill/>
          <a:ln w="76200">
            <a:solidFill>
              <a:srgbClr val="0000A8"/>
            </a:solidFill>
            <a:miter lim="800000"/>
            <a:headEnd/>
            <a:tailEnd/>
          </a:ln>
          <a:effectLst/>
        </p:spPr>
        <p:txBody>
          <a:bodyPr wrap="none" lIns="107399" tIns="53701" rIns="107399" bIns="53701" anchor="ctr"/>
          <a:lstStyle/>
          <a:p>
            <a:pPr algn="ctr">
              <a:defRPr/>
            </a:pPr>
            <a:endParaRPr lang="en-US">
              <a:solidFill>
                <a:srgbClr val="0000CC"/>
              </a:solidFill>
            </a:endParaRPr>
          </a:p>
        </p:txBody>
      </p:sp>
      <p:sp>
        <p:nvSpPr>
          <p:cNvPr id="420870" name="Rectangle 6"/>
          <p:cNvSpPr>
            <a:spLocks noChangeArrowheads="1"/>
          </p:cNvSpPr>
          <p:nvPr userDrawn="1"/>
        </p:nvSpPr>
        <p:spPr bwMode="auto">
          <a:xfrm>
            <a:off x="212725" y="6188075"/>
            <a:ext cx="8785225" cy="542925"/>
          </a:xfrm>
          <a:prstGeom prst="rect">
            <a:avLst/>
          </a:prstGeom>
          <a:noFill/>
          <a:ln w="12700">
            <a:noFill/>
            <a:miter lim="800000"/>
            <a:headEnd/>
            <a:tailEnd/>
          </a:ln>
          <a:effectLst/>
        </p:spPr>
        <p:txBody>
          <a:bodyPr lIns="85288" tIns="42643" rIns="85288" bIns="42643">
            <a:prstTxWarp prst="textNoShape">
              <a:avLst/>
            </a:prstTxWarp>
            <a:spAutoFit/>
          </a:bodyPr>
          <a:lstStyle/>
          <a:p>
            <a:pPr defTabSz="852488" eaLnBrk="0" hangingPunct="0">
              <a:spcBef>
                <a:spcPts val="500"/>
              </a:spcBef>
              <a:spcAft>
                <a:spcPts val="500"/>
              </a:spcAft>
            </a:pPr>
            <a:r>
              <a:rPr lang="en-US" sz="1200">
                <a:solidFill>
                  <a:schemeClr val="accent2"/>
                </a:solidFill>
              </a:rPr>
              <a:t>Source: Center for Financing, Access, and Cost Trends, AHRQ,</a:t>
            </a:r>
            <a:r>
              <a:rPr lang="en-US">
                <a:solidFill>
                  <a:schemeClr val="accent2"/>
                </a:solidFill>
              </a:rPr>
              <a:t> </a:t>
            </a:r>
            <a:r>
              <a:rPr lang="en-US" sz="1200">
                <a:solidFill>
                  <a:schemeClr val="accent2"/>
                </a:solidFill>
              </a:rPr>
              <a:t>Household Component of the Medical Expenditure Panel Survey, 2005</a:t>
            </a:r>
          </a:p>
        </p:txBody>
      </p:sp>
      <p:pic>
        <p:nvPicPr>
          <p:cNvPr id="21509" name="Picture 7" descr="AHRQ_NEW_logo_small copy"/>
          <p:cNvPicPr>
            <a:picLocks noChangeAspect="1" noChangeArrowheads="1"/>
          </p:cNvPicPr>
          <p:nvPr userDrawn="1"/>
        </p:nvPicPr>
        <p:blipFill>
          <a:blip r:embed="rId13"/>
          <a:srcRect/>
          <a:stretch>
            <a:fillRect/>
          </a:stretch>
        </p:blipFill>
        <p:spPr bwMode="auto">
          <a:xfrm>
            <a:off x="131763" y="250825"/>
            <a:ext cx="1603375" cy="8493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7968" r:id="rId1"/>
    <p:sldLayoutId id="2147487782" r:id="rId2"/>
    <p:sldLayoutId id="2147487781" r:id="rId3"/>
    <p:sldLayoutId id="2147487780" r:id="rId4"/>
    <p:sldLayoutId id="2147487779" r:id="rId5"/>
    <p:sldLayoutId id="2147487778" r:id="rId6"/>
    <p:sldLayoutId id="2147487777" r:id="rId7"/>
    <p:sldLayoutId id="2147487776" r:id="rId8"/>
    <p:sldLayoutId id="2147487775" r:id="rId9"/>
    <p:sldLayoutId id="2147487774" r:id="rId10"/>
    <p:sldLayoutId id="2147487773" r:id="rId11"/>
  </p:sldLayoutIdLst>
  <p:txStyles>
    <p:titleStyle>
      <a:lvl1pPr algn="ctr" rtl="0" eaLnBrk="0" fontAlgn="base" hangingPunct="0">
        <a:spcBef>
          <a:spcPct val="0"/>
        </a:spcBef>
        <a:spcAft>
          <a:spcPct val="0"/>
        </a:spcAft>
        <a:defRPr sz="2400" b="1">
          <a:solidFill>
            <a:srgbClr val="0000CC"/>
          </a:solidFill>
          <a:latin typeface="+mj-lt"/>
          <a:ea typeface="+mj-ea"/>
          <a:cs typeface="+mj-cs"/>
        </a:defRPr>
      </a:lvl1pPr>
      <a:lvl2pPr algn="ctr" rtl="0" eaLnBrk="0" fontAlgn="base" hangingPunct="0">
        <a:spcBef>
          <a:spcPct val="0"/>
        </a:spcBef>
        <a:spcAft>
          <a:spcPct val="0"/>
        </a:spcAft>
        <a:defRPr sz="2400" b="1">
          <a:solidFill>
            <a:srgbClr val="0000CC"/>
          </a:solidFill>
          <a:latin typeface="Arial" charset="0"/>
        </a:defRPr>
      </a:lvl2pPr>
      <a:lvl3pPr algn="ctr" rtl="0" eaLnBrk="0" fontAlgn="base" hangingPunct="0">
        <a:spcBef>
          <a:spcPct val="0"/>
        </a:spcBef>
        <a:spcAft>
          <a:spcPct val="0"/>
        </a:spcAft>
        <a:defRPr sz="2400" b="1">
          <a:solidFill>
            <a:srgbClr val="0000CC"/>
          </a:solidFill>
          <a:latin typeface="Arial" charset="0"/>
        </a:defRPr>
      </a:lvl3pPr>
      <a:lvl4pPr algn="ctr" rtl="0" eaLnBrk="0" fontAlgn="base" hangingPunct="0">
        <a:spcBef>
          <a:spcPct val="0"/>
        </a:spcBef>
        <a:spcAft>
          <a:spcPct val="0"/>
        </a:spcAft>
        <a:defRPr sz="2400" b="1">
          <a:solidFill>
            <a:srgbClr val="0000CC"/>
          </a:solidFill>
          <a:latin typeface="Arial" charset="0"/>
        </a:defRPr>
      </a:lvl4pPr>
      <a:lvl5pPr algn="ctr" rtl="0" eaLnBrk="0" fontAlgn="base" hangingPunct="0">
        <a:spcBef>
          <a:spcPct val="0"/>
        </a:spcBef>
        <a:spcAft>
          <a:spcPct val="0"/>
        </a:spcAft>
        <a:defRPr sz="2400" b="1">
          <a:solidFill>
            <a:srgbClr val="0000CC"/>
          </a:solidFill>
          <a:latin typeface="Arial" charset="0"/>
        </a:defRPr>
      </a:lvl5pPr>
      <a:lvl6pPr marL="457200" algn="ctr" rtl="0" fontAlgn="base">
        <a:spcBef>
          <a:spcPct val="0"/>
        </a:spcBef>
        <a:spcAft>
          <a:spcPct val="0"/>
        </a:spcAft>
        <a:defRPr sz="2400" b="1">
          <a:solidFill>
            <a:srgbClr val="0000CC"/>
          </a:solidFill>
          <a:latin typeface="Arial" charset="0"/>
        </a:defRPr>
      </a:lvl6pPr>
      <a:lvl7pPr marL="914400" algn="ctr" rtl="0" fontAlgn="base">
        <a:spcBef>
          <a:spcPct val="0"/>
        </a:spcBef>
        <a:spcAft>
          <a:spcPct val="0"/>
        </a:spcAft>
        <a:defRPr sz="2400" b="1">
          <a:solidFill>
            <a:srgbClr val="0000CC"/>
          </a:solidFill>
          <a:latin typeface="Arial" charset="0"/>
        </a:defRPr>
      </a:lvl7pPr>
      <a:lvl8pPr marL="1371600" algn="ctr" rtl="0" fontAlgn="base">
        <a:spcBef>
          <a:spcPct val="0"/>
        </a:spcBef>
        <a:spcAft>
          <a:spcPct val="0"/>
        </a:spcAft>
        <a:defRPr sz="2400" b="1">
          <a:solidFill>
            <a:srgbClr val="0000CC"/>
          </a:solidFill>
          <a:latin typeface="Arial" charset="0"/>
        </a:defRPr>
      </a:lvl8pPr>
      <a:lvl9pPr marL="1828800" algn="ctr" rtl="0" fontAlgn="base">
        <a:spcBef>
          <a:spcPct val="0"/>
        </a:spcBef>
        <a:spcAft>
          <a:spcPct val="0"/>
        </a:spcAft>
        <a:defRPr sz="2400" b="1">
          <a:solidFill>
            <a:srgbClr val="0000CC"/>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Pr>
        <a:solidFill>
          <a:schemeClr val="bg1"/>
        </a:solidFill>
        <a:effectLst/>
      </p:bgPr>
    </p:bg>
    <p:spTree>
      <p:nvGrpSpPr>
        <p:cNvPr id="1" name=""/>
        <p:cNvGrpSpPr/>
        <p:nvPr/>
      </p:nvGrpSpPr>
      <p:grpSpPr>
        <a:xfrm>
          <a:off x="0" y="0"/>
          <a:ext cx="0" cy="0"/>
          <a:chOff x="0" y="0"/>
          <a:chExt cx="0" cy="0"/>
        </a:xfrm>
      </p:grpSpPr>
      <p:grpSp>
        <p:nvGrpSpPr>
          <p:cNvPr id="22530" name="Group 2"/>
          <p:cNvGrpSpPr>
            <a:grpSpLocks/>
          </p:cNvGrpSpPr>
          <p:nvPr userDrawn="1"/>
        </p:nvGrpSpPr>
        <p:grpSpPr bwMode="auto">
          <a:xfrm>
            <a:off x="0" y="1333500"/>
            <a:ext cx="7907338" cy="20638"/>
            <a:chOff x="0" y="840"/>
            <a:chExt cx="5660" cy="12"/>
          </a:xfrm>
        </p:grpSpPr>
        <p:sp>
          <p:nvSpPr>
            <p:cNvPr id="437251" name="Line 3"/>
            <p:cNvSpPr>
              <a:spLocks noChangeShapeType="1"/>
            </p:cNvSpPr>
            <p:nvPr/>
          </p:nvSpPr>
          <p:spPr bwMode="auto">
            <a:xfrm>
              <a:off x="5" y="852"/>
              <a:ext cx="5655" cy="0"/>
            </a:xfrm>
            <a:prstGeom prst="line">
              <a:avLst/>
            </a:prstGeom>
            <a:noFill/>
            <a:ln w="50800">
              <a:solidFill>
                <a:srgbClr val="0000A8"/>
              </a:solidFill>
              <a:round/>
              <a:headEnd/>
              <a:tailEnd/>
            </a:ln>
            <a:effectLst/>
          </p:spPr>
          <p:txBody>
            <a:bodyPr wrap="none" anchor="ctr"/>
            <a:lstStyle/>
            <a:p>
              <a:pPr>
                <a:defRPr/>
              </a:pPr>
              <a:endParaRPr lang="en-US"/>
            </a:p>
          </p:txBody>
        </p:sp>
        <p:sp>
          <p:nvSpPr>
            <p:cNvPr id="437252" name="Line 4"/>
            <p:cNvSpPr>
              <a:spLocks noChangeShapeType="1"/>
            </p:cNvSpPr>
            <p:nvPr/>
          </p:nvSpPr>
          <p:spPr bwMode="auto">
            <a:xfrm>
              <a:off x="0" y="840"/>
              <a:ext cx="5655" cy="0"/>
            </a:xfrm>
            <a:prstGeom prst="line">
              <a:avLst/>
            </a:prstGeom>
            <a:noFill/>
            <a:ln w="50800">
              <a:solidFill>
                <a:srgbClr val="0000A8"/>
              </a:solidFill>
              <a:round/>
              <a:headEnd/>
              <a:tailEnd/>
            </a:ln>
            <a:effectLst/>
          </p:spPr>
          <p:txBody>
            <a:bodyPr wrap="none" anchor="ctr"/>
            <a:lstStyle/>
            <a:p>
              <a:pPr>
                <a:defRPr/>
              </a:pPr>
              <a:endParaRPr lang="en-US"/>
            </a:p>
          </p:txBody>
        </p:sp>
      </p:grpSp>
      <p:sp>
        <p:nvSpPr>
          <p:cNvPr id="437253" name="Rectangle 5"/>
          <p:cNvSpPr>
            <a:spLocks noChangeArrowheads="1"/>
          </p:cNvSpPr>
          <p:nvPr userDrawn="1"/>
        </p:nvSpPr>
        <p:spPr bwMode="auto">
          <a:xfrm>
            <a:off x="0" y="0"/>
            <a:ext cx="9144000" cy="6858000"/>
          </a:xfrm>
          <a:prstGeom prst="rect">
            <a:avLst/>
          </a:prstGeom>
          <a:noFill/>
          <a:ln w="76200">
            <a:solidFill>
              <a:srgbClr val="0000A8"/>
            </a:solidFill>
            <a:miter lim="800000"/>
            <a:headEnd/>
            <a:tailEnd/>
          </a:ln>
          <a:effectLst/>
        </p:spPr>
        <p:txBody>
          <a:bodyPr wrap="none" lIns="107430" tIns="53715" rIns="107430" bIns="53715" anchor="ctr"/>
          <a:lstStyle/>
          <a:p>
            <a:pPr algn="ctr">
              <a:defRPr/>
            </a:pPr>
            <a:endParaRPr lang="en-US">
              <a:solidFill>
                <a:srgbClr val="0000CC"/>
              </a:solidFill>
            </a:endParaRPr>
          </a:p>
        </p:txBody>
      </p:sp>
      <p:sp>
        <p:nvSpPr>
          <p:cNvPr id="437254" name="Rectangle 6"/>
          <p:cNvSpPr>
            <a:spLocks noChangeArrowheads="1"/>
          </p:cNvSpPr>
          <p:nvPr userDrawn="1"/>
        </p:nvSpPr>
        <p:spPr bwMode="auto">
          <a:xfrm>
            <a:off x="196850" y="6370638"/>
            <a:ext cx="8785225" cy="450850"/>
          </a:xfrm>
          <a:prstGeom prst="rect">
            <a:avLst/>
          </a:prstGeom>
          <a:noFill/>
          <a:ln w="12700">
            <a:noFill/>
            <a:miter lim="800000"/>
            <a:headEnd/>
            <a:tailEnd/>
          </a:ln>
          <a:effectLst/>
        </p:spPr>
        <p:txBody>
          <a:bodyPr lIns="85311" tIns="42655" rIns="85311" bIns="42655">
            <a:prstTxWarp prst="textNoShape">
              <a:avLst/>
            </a:prstTxWarp>
            <a:spAutoFit/>
          </a:bodyPr>
          <a:lstStyle/>
          <a:p>
            <a:pPr defTabSz="852488" eaLnBrk="0" hangingPunct="0">
              <a:spcBef>
                <a:spcPts val="500"/>
              </a:spcBef>
              <a:spcAft>
                <a:spcPts val="500"/>
              </a:spcAft>
            </a:pPr>
            <a:r>
              <a:rPr lang="en-US" sz="1200">
                <a:solidFill>
                  <a:schemeClr val="accent2"/>
                </a:solidFill>
              </a:rPr>
              <a:t>Source: Center for Financing, Access, and Cost Trends, AHRQ, Household Component of the Medical Expenditure Panel Survey 2004.</a:t>
            </a:r>
          </a:p>
        </p:txBody>
      </p:sp>
      <p:pic>
        <p:nvPicPr>
          <p:cNvPr id="22533" name="Picture 7" descr="AHRQ_NEW_logo_small copy"/>
          <p:cNvPicPr>
            <a:picLocks noChangeAspect="1" noChangeArrowheads="1"/>
          </p:cNvPicPr>
          <p:nvPr userDrawn="1"/>
        </p:nvPicPr>
        <p:blipFill>
          <a:blip r:embed="rId13"/>
          <a:srcRect/>
          <a:stretch>
            <a:fillRect/>
          </a:stretch>
        </p:blipFill>
        <p:spPr bwMode="auto">
          <a:xfrm>
            <a:off x="131763" y="250825"/>
            <a:ext cx="1603375" cy="849313"/>
          </a:xfrm>
          <a:prstGeom prst="rect">
            <a:avLst/>
          </a:prstGeom>
          <a:noFill/>
          <a:ln w="9525">
            <a:noFill/>
            <a:miter lim="800000"/>
            <a:headEnd/>
            <a:tailEnd/>
          </a:ln>
        </p:spPr>
      </p:pic>
      <p:sp>
        <p:nvSpPr>
          <p:cNvPr id="437256" name="Rectangle 8"/>
          <p:cNvSpPr>
            <a:spLocks noGrp="1" noChangeArrowheads="1"/>
          </p:cNvSpPr>
          <p:nvPr>
            <p:ph type="ftr" sz="quarter" idx="3"/>
          </p:nvPr>
        </p:nvSpPr>
        <p:spPr bwMode="auto">
          <a:xfrm>
            <a:off x="358775" y="5942013"/>
            <a:ext cx="3257550" cy="381000"/>
          </a:xfrm>
          <a:prstGeom prst="rect">
            <a:avLst/>
          </a:prstGeom>
          <a:noFill/>
          <a:ln w="9525">
            <a:noFill/>
            <a:miter lim="800000"/>
            <a:headEnd/>
            <a:tailEnd/>
          </a:ln>
          <a:effectLst/>
        </p:spPr>
        <p:txBody>
          <a:bodyPr vert="horz" wrap="square" lIns="107430" tIns="53715" rIns="107430" bIns="53715" numCol="1" anchor="t" anchorCtr="0" compatLnSpc="1">
            <a:prstTxWarp prst="textNoShape">
              <a:avLst/>
            </a:prstTxWarp>
          </a:bodyPr>
          <a:lstStyle>
            <a:lvl1pPr>
              <a:defRPr sz="1200">
                <a:solidFill>
                  <a:schemeClr val="accent2"/>
                </a:solidFill>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7969" r:id="rId1"/>
    <p:sldLayoutId id="2147487792" r:id="rId2"/>
    <p:sldLayoutId id="2147487791" r:id="rId3"/>
    <p:sldLayoutId id="2147487790" r:id="rId4"/>
    <p:sldLayoutId id="2147487789" r:id="rId5"/>
    <p:sldLayoutId id="2147487788" r:id="rId6"/>
    <p:sldLayoutId id="2147487787" r:id="rId7"/>
    <p:sldLayoutId id="2147487786" r:id="rId8"/>
    <p:sldLayoutId id="2147487785" r:id="rId9"/>
    <p:sldLayoutId id="2147487784" r:id="rId10"/>
    <p:sldLayoutId id="2147487783" r:id="rId11"/>
  </p:sldLayoutIdLst>
  <p:txStyles>
    <p:titleStyle>
      <a:lvl1pPr algn="ctr" rtl="0" eaLnBrk="0" fontAlgn="base" hangingPunct="0">
        <a:spcBef>
          <a:spcPct val="0"/>
        </a:spcBef>
        <a:spcAft>
          <a:spcPct val="0"/>
        </a:spcAft>
        <a:defRPr sz="2400" b="1">
          <a:solidFill>
            <a:srgbClr val="0000CC"/>
          </a:solidFill>
          <a:latin typeface="+mj-lt"/>
          <a:ea typeface="+mj-ea"/>
          <a:cs typeface="+mj-cs"/>
        </a:defRPr>
      </a:lvl1pPr>
      <a:lvl2pPr algn="ctr" rtl="0" eaLnBrk="0" fontAlgn="base" hangingPunct="0">
        <a:spcBef>
          <a:spcPct val="0"/>
        </a:spcBef>
        <a:spcAft>
          <a:spcPct val="0"/>
        </a:spcAft>
        <a:defRPr sz="2400" b="1">
          <a:solidFill>
            <a:srgbClr val="0000CC"/>
          </a:solidFill>
          <a:latin typeface="Arial" charset="0"/>
        </a:defRPr>
      </a:lvl2pPr>
      <a:lvl3pPr algn="ctr" rtl="0" eaLnBrk="0" fontAlgn="base" hangingPunct="0">
        <a:spcBef>
          <a:spcPct val="0"/>
        </a:spcBef>
        <a:spcAft>
          <a:spcPct val="0"/>
        </a:spcAft>
        <a:defRPr sz="2400" b="1">
          <a:solidFill>
            <a:srgbClr val="0000CC"/>
          </a:solidFill>
          <a:latin typeface="Arial" charset="0"/>
        </a:defRPr>
      </a:lvl3pPr>
      <a:lvl4pPr algn="ctr" rtl="0" eaLnBrk="0" fontAlgn="base" hangingPunct="0">
        <a:spcBef>
          <a:spcPct val="0"/>
        </a:spcBef>
        <a:spcAft>
          <a:spcPct val="0"/>
        </a:spcAft>
        <a:defRPr sz="2400" b="1">
          <a:solidFill>
            <a:srgbClr val="0000CC"/>
          </a:solidFill>
          <a:latin typeface="Arial" charset="0"/>
        </a:defRPr>
      </a:lvl4pPr>
      <a:lvl5pPr algn="ctr" rtl="0" eaLnBrk="0" fontAlgn="base" hangingPunct="0">
        <a:spcBef>
          <a:spcPct val="0"/>
        </a:spcBef>
        <a:spcAft>
          <a:spcPct val="0"/>
        </a:spcAft>
        <a:defRPr sz="2400" b="1">
          <a:solidFill>
            <a:srgbClr val="0000CC"/>
          </a:solidFill>
          <a:latin typeface="Arial" charset="0"/>
        </a:defRPr>
      </a:lvl5pPr>
      <a:lvl6pPr marL="457200" algn="ctr" rtl="0" fontAlgn="base">
        <a:spcBef>
          <a:spcPct val="0"/>
        </a:spcBef>
        <a:spcAft>
          <a:spcPct val="0"/>
        </a:spcAft>
        <a:defRPr sz="2400" b="1">
          <a:solidFill>
            <a:srgbClr val="0000CC"/>
          </a:solidFill>
          <a:latin typeface="Arial" charset="0"/>
        </a:defRPr>
      </a:lvl6pPr>
      <a:lvl7pPr marL="914400" algn="ctr" rtl="0" fontAlgn="base">
        <a:spcBef>
          <a:spcPct val="0"/>
        </a:spcBef>
        <a:spcAft>
          <a:spcPct val="0"/>
        </a:spcAft>
        <a:defRPr sz="2400" b="1">
          <a:solidFill>
            <a:srgbClr val="0000CC"/>
          </a:solidFill>
          <a:latin typeface="Arial" charset="0"/>
        </a:defRPr>
      </a:lvl7pPr>
      <a:lvl8pPr marL="1371600" algn="ctr" rtl="0" fontAlgn="base">
        <a:spcBef>
          <a:spcPct val="0"/>
        </a:spcBef>
        <a:spcAft>
          <a:spcPct val="0"/>
        </a:spcAft>
        <a:defRPr sz="2400" b="1">
          <a:solidFill>
            <a:srgbClr val="0000CC"/>
          </a:solidFill>
          <a:latin typeface="Arial" charset="0"/>
        </a:defRPr>
      </a:lvl8pPr>
      <a:lvl9pPr marL="1828800" algn="ctr" rtl="0" fontAlgn="base">
        <a:spcBef>
          <a:spcPct val="0"/>
        </a:spcBef>
        <a:spcAft>
          <a:spcPct val="0"/>
        </a:spcAft>
        <a:defRPr sz="2400" b="1">
          <a:solidFill>
            <a:srgbClr val="0000CC"/>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Pr>
        <a:solidFill>
          <a:schemeClr val="bg1"/>
        </a:solidFill>
        <a:effectLst/>
      </p:bgPr>
    </p:bg>
    <p:spTree>
      <p:nvGrpSpPr>
        <p:cNvPr id="1" name=""/>
        <p:cNvGrpSpPr/>
        <p:nvPr/>
      </p:nvGrpSpPr>
      <p:grpSpPr>
        <a:xfrm>
          <a:off x="0" y="0"/>
          <a:ext cx="0" cy="0"/>
          <a:chOff x="0" y="0"/>
          <a:chExt cx="0" cy="0"/>
        </a:xfrm>
      </p:grpSpPr>
      <p:grpSp>
        <p:nvGrpSpPr>
          <p:cNvPr id="23554" name="Group 2"/>
          <p:cNvGrpSpPr>
            <a:grpSpLocks/>
          </p:cNvGrpSpPr>
          <p:nvPr userDrawn="1"/>
        </p:nvGrpSpPr>
        <p:grpSpPr bwMode="auto">
          <a:xfrm>
            <a:off x="0" y="1333500"/>
            <a:ext cx="7907338" cy="20638"/>
            <a:chOff x="0" y="840"/>
            <a:chExt cx="5660" cy="12"/>
          </a:xfrm>
        </p:grpSpPr>
        <p:sp>
          <p:nvSpPr>
            <p:cNvPr id="444419" name="Line 3"/>
            <p:cNvSpPr>
              <a:spLocks noChangeShapeType="1"/>
            </p:cNvSpPr>
            <p:nvPr/>
          </p:nvSpPr>
          <p:spPr bwMode="auto">
            <a:xfrm>
              <a:off x="5" y="852"/>
              <a:ext cx="5655" cy="0"/>
            </a:xfrm>
            <a:prstGeom prst="line">
              <a:avLst/>
            </a:prstGeom>
            <a:noFill/>
            <a:ln w="50800">
              <a:solidFill>
                <a:srgbClr val="0000A8"/>
              </a:solidFill>
              <a:round/>
              <a:headEnd/>
              <a:tailEnd/>
            </a:ln>
            <a:effectLst/>
          </p:spPr>
          <p:txBody>
            <a:bodyPr wrap="none" anchor="ctr"/>
            <a:lstStyle/>
            <a:p>
              <a:pPr>
                <a:defRPr/>
              </a:pPr>
              <a:endParaRPr lang="en-US"/>
            </a:p>
          </p:txBody>
        </p:sp>
        <p:sp>
          <p:nvSpPr>
            <p:cNvPr id="444420" name="Line 4"/>
            <p:cNvSpPr>
              <a:spLocks noChangeShapeType="1"/>
            </p:cNvSpPr>
            <p:nvPr/>
          </p:nvSpPr>
          <p:spPr bwMode="auto">
            <a:xfrm>
              <a:off x="0" y="840"/>
              <a:ext cx="5655" cy="0"/>
            </a:xfrm>
            <a:prstGeom prst="line">
              <a:avLst/>
            </a:prstGeom>
            <a:noFill/>
            <a:ln w="50800">
              <a:solidFill>
                <a:srgbClr val="0000A8"/>
              </a:solidFill>
              <a:round/>
              <a:headEnd/>
              <a:tailEnd/>
            </a:ln>
            <a:effectLst/>
          </p:spPr>
          <p:txBody>
            <a:bodyPr wrap="none" anchor="ctr"/>
            <a:lstStyle/>
            <a:p>
              <a:pPr>
                <a:defRPr/>
              </a:pPr>
              <a:endParaRPr lang="en-US"/>
            </a:p>
          </p:txBody>
        </p:sp>
      </p:grpSp>
      <p:sp>
        <p:nvSpPr>
          <p:cNvPr id="444421" name="Rectangle 5"/>
          <p:cNvSpPr>
            <a:spLocks noChangeArrowheads="1"/>
          </p:cNvSpPr>
          <p:nvPr userDrawn="1"/>
        </p:nvSpPr>
        <p:spPr bwMode="auto">
          <a:xfrm>
            <a:off x="0" y="0"/>
            <a:ext cx="9144000" cy="6858000"/>
          </a:xfrm>
          <a:prstGeom prst="rect">
            <a:avLst/>
          </a:prstGeom>
          <a:noFill/>
          <a:ln w="76200">
            <a:solidFill>
              <a:srgbClr val="0000A8"/>
            </a:solidFill>
            <a:miter lim="800000"/>
            <a:headEnd/>
            <a:tailEnd/>
          </a:ln>
          <a:effectLst/>
        </p:spPr>
        <p:txBody>
          <a:bodyPr wrap="none" lIns="107399" tIns="53701" rIns="107399" bIns="53701" anchor="ctr"/>
          <a:lstStyle/>
          <a:p>
            <a:pPr algn="ctr">
              <a:defRPr/>
            </a:pPr>
            <a:endParaRPr lang="en-US">
              <a:solidFill>
                <a:srgbClr val="0000CC"/>
              </a:solidFill>
            </a:endParaRPr>
          </a:p>
        </p:txBody>
      </p:sp>
      <p:sp>
        <p:nvSpPr>
          <p:cNvPr id="444422" name="Rectangle 6"/>
          <p:cNvSpPr>
            <a:spLocks noChangeArrowheads="1"/>
          </p:cNvSpPr>
          <p:nvPr userDrawn="1"/>
        </p:nvSpPr>
        <p:spPr bwMode="auto">
          <a:xfrm>
            <a:off x="212725" y="6188075"/>
            <a:ext cx="8785225" cy="542925"/>
          </a:xfrm>
          <a:prstGeom prst="rect">
            <a:avLst/>
          </a:prstGeom>
          <a:noFill/>
          <a:ln w="12700">
            <a:noFill/>
            <a:miter lim="800000"/>
            <a:headEnd/>
            <a:tailEnd/>
          </a:ln>
          <a:effectLst/>
        </p:spPr>
        <p:txBody>
          <a:bodyPr lIns="85288" tIns="42643" rIns="85288" bIns="42643">
            <a:prstTxWarp prst="textNoShape">
              <a:avLst/>
            </a:prstTxWarp>
            <a:spAutoFit/>
          </a:bodyPr>
          <a:lstStyle/>
          <a:p>
            <a:pPr defTabSz="852488" eaLnBrk="0" hangingPunct="0">
              <a:spcBef>
                <a:spcPts val="500"/>
              </a:spcBef>
              <a:spcAft>
                <a:spcPts val="500"/>
              </a:spcAft>
            </a:pPr>
            <a:r>
              <a:rPr lang="en-US" sz="1200">
                <a:solidFill>
                  <a:schemeClr val="accent2"/>
                </a:solidFill>
              </a:rPr>
              <a:t>Source: Center for Financing, Access, and Cost Trends, AHRQ,</a:t>
            </a:r>
            <a:r>
              <a:rPr lang="en-US">
                <a:solidFill>
                  <a:schemeClr val="accent2"/>
                </a:solidFill>
              </a:rPr>
              <a:t> </a:t>
            </a:r>
            <a:r>
              <a:rPr lang="en-US" sz="1200">
                <a:solidFill>
                  <a:schemeClr val="accent2"/>
                </a:solidFill>
              </a:rPr>
              <a:t>Household Component of the Medical Expenditure Panel Survey 2004</a:t>
            </a:r>
          </a:p>
        </p:txBody>
      </p:sp>
      <p:pic>
        <p:nvPicPr>
          <p:cNvPr id="23557" name="Picture 7" descr="AHRQ_NEW_logo_small copy"/>
          <p:cNvPicPr>
            <a:picLocks noChangeAspect="1" noChangeArrowheads="1"/>
          </p:cNvPicPr>
          <p:nvPr userDrawn="1"/>
        </p:nvPicPr>
        <p:blipFill>
          <a:blip r:embed="rId13"/>
          <a:srcRect/>
          <a:stretch>
            <a:fillRect/>
          </a:stretch>
        </p:blipFill>
        <p:spPr bwMode="auto">
          <a:xfrm>
            <a:off x="131763" y="250825"/>
            <a:ext cx="1603375" cy="8493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7970" r:id="rId1"/>
    <p:sldLayoutId id="2147487802" r:id="rId2"/>
    <p:sldLayoutId id="2147487801" r:id="rId3"/>
    <p:sldLayoutId id="2147487800" r:id="rId4"/>
    <p:sldLayoutId id="2147487799" r:id="rId5"/>
    <p:sldLayoutId id="2147487798" r:id="rId6"/>
    <p:sldLayoutId id="2147487797" r:id="rId7"/>
    <p:sldLayoutId id="2147487796" r:id="rId8"/>
    <p:sldLayoutId id="2147487795" r:id="rId9"/>
    <p:sldLayoutId id="2147487794" r:id="rId10"/>
    <p:sldLayoutId id="2147487793" r:id="rId11"/>
  </p:sldLayoutIdLst>
  <p:txStyles>
    <p:titleStyle>
      <a:lvl1pPr algn="ctr" rtl="0" eaLnBrk="0" fontAlgn="base" hangingPunct="0">
        <a:spcBef>
          <a:spcPct val="0"/>
        </a:spcBef>
        <a:spcAft>
          <a:spcPct val="0"/>
        </a:spcAft>
        <a:defRPr sz="2400" b="1">
          <a:solidFill>
            <a:srgbClr val="0000CC"/>
          </a:solidFill>
          <a:latin typeface="+mj-lt"/>
          <a:ea typeface="+mj-ea"/>
          <a:cs typeface="+mj-cs"/>
        </a:defRPr>
      </a:lvl1pPr>
      <a:lvl2pPr algn="ctr" rtl="0" eaLnBrk="0" fontAlgn="base" hangingPunct="0">
        <a:spcBef>
          <a:spcPct val="0"/>
        </a:spcBef>
        <a:spcAft>
          <a:spcPct val="0"/>
        </a:spcAft>
        <a:defRPr sz="2400" b="1">
          <a:solidFill>
            <a:srgbClr val="0000CC"/>
          </a:solidFill>
          <a:latin typeface="Arial" charset="0"/>
        </a:defRPr>
      </a:lvl2pPr>
      <a:lvl3pPr algn="ctr" rtl="0" eaLnBrk="0" fontAlgn="base" hangingPunct="0">
        <a:spcBef>
          <a:spcPct val="0"/>
        </a:spcBef>
        <a:spcAft>
          <a:spcPct val="0"/>
        </a:spcAft>
        <a:defRPr sz="2400" b="1">
          <a:solidFill>
            <a:srgbClr val="0000CC"/>
          </a:solidFill>
          <a:latin typeface="Arial" charset="0"/>
        </a:defRPr>
      </a:lvl3pPr>
      <a:lvl4pPr algn="ctr" rtl="0" eaLnBrk="0" fontAlgn="base" hangingPunct="0">
        <a:spcBef>
          <a:spcPct val="0"/>
        </a:spcBef>
        <a:spcAft>
          <a:spcPct val="0"/>
        </a:spcAft>
        <a:defRPr sz="2400" b="1">
          <a:solidFill>
            <a:srgbClr val="0000CC"/>
          </a:solidFill>
          <a:latin typeface="Arial" charset="0"/>
        </a:defRPr>
      </a:lvl4pPr>
      <a:lvl5pPr algn="ctr" rtl="0" eaLnBrk="0" fontAlgn="base" hangingPunct="0">
        <a:spcBef>
          <a:spcPct val="0"/>
        </a:spcBef>
        <a:spcAft>
          <a:spcPct val="0"/>
        </a:spcAft>
        <a:defRPr sz="2400" b="1">
          <a:solidFill>
            <a:srgbClr val="0000CC"/>
          </a:solidFill>
          <a:latin typeface="Arial" charset="0"/>
        </a:defRPr>
      </a:lvl5pPr>
      <a:lvl6pPr marL="457200" algn="ctr" rtl="0" fontAlgn="base">
        <a:spcBef>
          <a:spcPct val="0"/>
        </a:spcBef>
        <a:spcAft>
          <a:spcPct val="0"/>
        </a:spcAft>
        <a:defRPr sz="2400" b="1">
          <a:solidFill>
            <a:srgbClr val="0000CC"/>
          </a:solidFill>
          <a:latin typeface="Arial" charset="0"/>
        </a:defRPr>
      </a:lvl6pPr>
      <a:lvl7pPr marL="914400" algn="ctr" rtl="0" fontAlgn="base">
        <a:spcBef>
          <a:spcPct val="0"/>
        </a:spcBef>
        <a:spcAft>
          <a:spcPct val="0"/>
        </a:spcAft>
        <a:defRPr sz="2400" b="1">
          <a:solidFill>
            <a:srgbClr val="0000CC"/>
          </a:solidFill>
          <a:latin typeface="Arial" charset="0"/>
        </a:defRPr>
      </a:lvl7pPr>
      <a:lvl8pPr marL="1371600" algn="ctr" rtl="0" fontAlgn="base">
        <a:spcBef>
          <a:spcPct val="0"/>
        </a:spcBef>
        <a:spcAft>
          <a:spcPct val="0"/>
        </a:spcAft>
        <a:defRPr sz="2400" b="1">
          <a:solidFill>
            <a:srgbClr val="0000CC"/>
          </a:solidFill>
          <a:latin typeface="Arial" charset="0"/>
        </a:defRPr>
      </a:lvl8pPr>
      <a:lvl9pPr marL="1828800" algn="ctr" rtl="0" fontAlgn="base">
        <a:spcBef>
          <a:spcPct val="0"/>
        </a:spcBef>
        <a:spcAft>
          <a:spcPct val="0"/>
        </a:spcAft>
        <a:defRPr sz="2400" b="1">
          <a:solidFill>
            <a:srgbClr val="0000CC"/>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Pr>
        <a:solidFill>
          <a:schemeClr val="bg1"/>
        </a:solidFill>
        <a:effectLst/>
      </p:bgPr>
    </p:bg>
    <p:spTree>
      <p:nvGrpSpPr>
        <p:cNvPr id="1" name=""/>
        <p:cNvGrpSpPr/>
        <p:nvPr/>
      </p:nvGrpSpPr>
      <p:grpSpPr>
        <a:xfrm>
          <a:off x="0" y="0"/>
          <a:ext cx="0" cy="0"/>
          <a:chOff x="0" y="0"/>
          <a:chExt cx="0" cy="0"/>
        </a:xfrm>
      </p:grpSpPr>
      <p:grpSp>
        <p:nvGrpSpPr>
          <p:cNvPr id="24578" name="Group 2"/>
          <p:cNvGrpSpPr>
            <a:grpSpLocks/>
          </p:cNvGrpSpPr>
          <p:nvPr userDrawn="1"/>
        </p:nvGrpSpPr>
        <p:grpSpPr bwMode="auto">
          <a:xfrm>
            <a:off x="0" y="1333500"/>
            <a:ext cx="7907338" cy="20638"/>
            <a:chOff x="0" y="840"/>
            <a:chExt cx="5660" cy="12"/>
          </a:xfrm>
        </p:grpSpPr>
        <p:sp>
          <p:nvSpPr>
            <p:cNvPr id="550915" name="Line 3"/>
            <p:cNvSpPr>
              <a:spLocks noChangeShapeType="1"/>
            </p:cNvSpPr>
            <p:nvPr/>
          </p:nvSpPr>
          <p:spPr bwMode="auto">
            <a:xfrm>
              <a:off x="5" y="852"/>
              <a:ext cx="5655" cy="0"/>
            </a:xfrm>
            <a:prstGeom prst="line">
              <a:avLst/>
            </a:prstGeom>
            <a:noFill/>
            <a:ln w="50800">
              <a:solidFill>
                <a:srgbClr val="0000A8"/>
              </a:solidFill>
              <a:round/>
              <a:headEnd/>
              <a:tailEnd/>
            </a:ln>
            <a:effectLst/>
          </p:spPr>
          <p:txBody>
            <a:bodyPr wrap="none" anchor="ctr"/>
            <a:lstStyle/>
            <a:p>
              <a:pPr>
                <a:defRPr/>
              </a:pPr>
              <a:endParaRPr lang="en-US"/>
            </a:p>
          </p:txBody>
        </p:sp>
        <p:sp>
          <p:nvSpPr>
            <p:cNvPr id="550916" name="Line 4"/>
            <p:cNvSpPr>
              <a:spLocks noChangeShapeType="1"/>
            </p:cNvSpPr>
            <p:nvPr/>
          </p:nvSpPr>
          <p:spPr bwMode="auto">
            <a:xfrm>
              <a:off x="0" y="840"/>
              <a:ext cx="5655" cy="0"/>
            </a:xfrm>
            <a:prstGeom prst="line">
              <a:avLst/>
            </a:prstGeom>
            <a:noFill/>
            <a:ln w="50800">
              <a:solidFill>
                <a:srgbClr val="0000A8"/>
              </a:solidFill>
              <a:round/>
              <a:headEnd/>
              <a:tailEnd/>
            </a:ln>
            <a:effectLst/>
          </p:spPr>
          <p:txBody>
            <a:bodyPr wrap="none" anchor="ctr"/>
            <a:lstStyle/>
            <a:p>
              <a:pPr>
                <a:defRPr/>
              </a:pPr>
              <a:endParaRPr lang="en-US"/>
            </a:p>
          </p:txBody>
        </p:sp>
      </p:grpSp>
      <p:sp>
        <p:nvSpPr>
          <p:cNvPr id="550917" name="Rectangle 5"/>
          <p:cNvSpPr>
            <a:spLocks noChangeArrowheads="1"/>
          </p:cNvSpPr>
          <p:nvPr userDrawn="1"/>
        </p:nvSpPr>
        <p:spPr bwMode="auto">
          <a:xfrm>
            <a:off x="0" y="0"/>
            <a:ext cx="9144000" cy="6858000"/>
          </a:xfrm>
          <a:prstGeom prst="rect">
            <a:avLst/>
          </a:prstGeom>
          <a:noFill/>
          <a:ln w="76200">
            <a:solidFill>
              <a:srgbClr val="0000A8"/>
            </a:solidFill>
            <a:miter lim="800000"/>
            <a:headEnd/>
            <a:tailEnd/>
          </a:ln>
          <a:effectLst/>
        </p:spPr>
        <p:txBody>
          <a:bodyPr wrap="none" lIns="107414" tIns="53708" rIns="107414" bIns="53708" anchor="ctr"/>
          <a:lstStyle/>
          <a:p>
            <a:pPr algn="ctr">
              <a:defRPr/>
            </a:pPr>
            <a:endParaRPr lang="en-US">
              <a:solidFill>
                <a:srgbClr val="0000CC"/>
              </a:solidFill>
            </a:endParaRPr>
          </a:p>
        </p:txBody>
      </p:sp>
      <p:sp>
        <p:nvSpPr>
          <p:cNvPr id="550918" name="Rectangle 6"/>
          <p:cNvSpPr>
            <a:spLocks noChangeArrowheads="1"/>
          </p:cNvSpPr>
          <p:nvPr userDrawn="1"/>
        </p:nvSpPr>
        <p:spPr bwMode="auto">
          <a:xfrm>
            <a:off x="212725" y="6188075"/>
            <a:ext cx="8785225" cy="376238"/>
          </a:xfrm>
          <a:prstGeom prst="rect">
            <a:avLst/>
          </a:prstGeom>
          <a:noFill/>
          <a:ln w="12700">
            <a:noFill/>
            <a:miter lim="800000"/>
            <a:headEnd/>
            <a:tailEnd/>
          </a:ln>
          <a:effectLst/>
        </p:spPr>
        <p:txBody>
          <a:bodyPr lIns="85300" tIns="42649" rIns="85300" bIns="42649">
            <a:prstTxWarp prst="textNoShape">
              <a:avLst/>
            </a:prstTxWarp>
            <a:spAutoFit/>
          </a:bodyPr>
          <a:lstStyle/>
          <a:p>
            <a:pPr defTabSz="852488" eaLnBrk="0" hangingPunct="0">
              <a:spcBef>
                <a:spcPts val="500"/>
              </a:spcBef>
              <a:spcAft>
                <a:spcPts val="500"/>
              </a:spcAft>
            </a:pPr>
            <a:r>
              <a:rPr lang="en-US" sz="1200">
                <a:solidFill>
                  <a:schemeClr val="accent2"/>
                </a:solidFill>
              </a:rPr>
              <a:t>Source: Center for Financing, Access, and Cost Trends, AHRQ,</a:t>
            </a:r>
            <a:r>
              <a:rPr lang="en-US">
                <a:solidFill>
                  <a:schemeClr val="accent2"/>
                </a:solidFill>
              </a:rPr>
              <a:t> </a:t>
            </a:r>
            <a:r>
              <a:rPr lang="en-US" sz="1200">
                <a:solidFill>
                  <a:schemeClr val="accent2"/>
                </a:solidFill>
              </a:rPr>
              <a:t>Household Component of the Medical Expenditure Panel Survey, 2005</a:t>
            </a:r>
          </a:p>
        </p:txBody>
      </p:sp>
      <p:pic>
        <p:nvPicPr>
          <p:cNvPr id="24581" name="Picture 7" descr="AHRQ_NEW_logo_small copy"/>
          <p:cNvPicPr>
            <a:picLocks noChangeAspect="1" noChangeArrowheads="1"/>
          </p:cNvPicPr>
          <p:nvPr userDrawn="1"/>
        </p:nvPicPr>
        <p:blipFill>
          <a:blip r:embed="rId13"/>
          <a:srcRect/>
          <a:stretch>
            <a:fillRect/>
          </a:stretch>
        </p:blipFill>
        <p:spPr bwMode="auto">
          <a:xfrm>
            <a:off x="131763" y="250825"/>
            <a:ext cx="1603375" cy="8493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7971" r:id="rId1"/>
    <p:sldLayoutId id="2147487812" r:id="rId2"/>
    <p:sldLayoutId id="2147487811" r:id="rId3"/>
    <p:sldLayoutId id="2147487810" r:id="rId4"/>
    <p:sldLayoutId id="2147487809" r:id="rId5"/>
    <p:sldLayoutId id="2147487808" r:id="rId6"/>
    <p:sldLayoutId id="2147487807" r:id="rId7"/>
    <p:sldLayoutId id="2147487806" r:id="rId8"/>
    <p:sldLayoutId id="2147487805" r:id="rId9"/>
    <p:sldLayoutId id="2147487804" r:id="rId10"/>
    <p:sldLayoutId id="2147487803" r:id="rId11"/>
  </p:sldLayoutIdLst>
  <p:txStyles>
    <p:titleStyle>
      <a:lvl1pPr algn="ctr" rtl="0" eaLnBrk="0" fontAlgn="base" hangingPunct="0">
        <a:spcBef>
          <a:spcPct val="0"/>
        </a:spcBef>
        <a:spcAft>
          <a:spcPct val="0"/>
        </a:spcAft>
        <a:defRPr sz="2400" b="1">
          <a:solidFill>
            <a:srgbClr val="0000CC"/>
          </a:solidFill>
          <a:latin typeface="+mj-lt"/>
          <a:ea typeface="+mj-ea"/>
          <a:cs typeface="+mj-cs"/>
        </a:defRPr>
      </a:lvl1pPr>
      <a:lvl2pPr algn="ctr" rtl="0" eaLnBrk="0" fontAlgn="base" hangingPunct="0">
        <a:spcBef>
          <a:spcPct val="0"/>
        </a:spcBef>
        <a:spcAft>
          <a:spcPct val="0"/>
        </a:spcAft>
        <a:defRPr sz="2400" b="1">
          <a:solidFill>
            <a:srgbClr val="0000CC"/>
          </a:solidFill>
          <a:latin typeface="Arial" charset="0"/>
        </a:defRPr>
      </a:lvl2pPr>
      <a:lvl3pPr algn="ctr" rtl="0" eaLnBrk="0" fontAlgn="base" hangingPunct="0">
        <a:spcBef>
          <a:spcPct val="0"/>
        </a:spcBef>
        <a:spcAft>
          <a:spcPct val="0"/>
        </a:spcAft>
        <a:defRPr sz="2400" b="1">
          <a:solidFill>
            <a:srgbClr val="0000CC"/>
          </a:solidFill>
          <a:latin typeface="Arial" charset="0"/>
        </a:defRPr>
      </a:lvl3pPr>
      <a:lvl4pPr algn="ctr" rtl="0" eaLnBrk="0" fontAlgn="base" hangingPunct="0">
        <a:spcBef>
          <a:spcPct val="0"/>
        </a:spcBef>
        <a:spcAft>
          <a:spcPct val="0"/>
        </a:spcAft>
        <a:defRPr sz="2400" b="1">
          <a:solidFill>
            <a:srgbClr val="0000CC"/>
          </a:solidFill>
          <a:latin typeface="Arial" charset="0"/>
        </a:defRPr>
      </a:lvl4pPr>
      <a:lvl5pPr algn="ctr" rtl="0" eaLnBrk="0" fontAlgn="base" hangingPunct="0">
        <a:spcBef>
          <a:spcPct val="0"/>
        </a:spcBef>
        <a:spcAft>
          <a:spcPct val="0"/>
        </a:spcAft>
        <a:defRPr sz="2400" b="1">
          <a:solidFill>
            <a:srgbClr val="0000CC"/>
          </a:solidFill>
          <a:latin typeface="Arial" charset="0"/>
        </a:defRPr>
      </a:lvl5pPr>
      <a:lvl6pPr marL="457200" algn="ctr" rtl="0" fontAlgn="base">
        <a:spcBef>
          <a:spcPct val="0"/>
        </a:spcBef>
        <a:spcAft>
          <a:spcPct val="0"/>
        </a:spcAft>
        <a:defRPr sz="2400" b="1">
          <a:solidFill>
            <a:srgbClr val="0000CC"/>
          </a:solidFill>
          <a:latin typeface="Arial" charset="0"/>
        </a:defRPr>
      </a:lvl6pPr>
      <a:lvl7pPr marL="914400" algn="ctr" rtl="0" fontAlgn="base">
        <a:spcBef>
          <a:spcPct val="0"/>
        </a:spcBef>
        <a:spcAft>
          <a:spcPct val="0"/>
        </a:spcAft>
        <a:defRPr sz="2400" b="1">
          <a:solidFill>
            <a:srgbClr val="0000CC"/>
          </a:solidFill>
          <a:latin typeface="Arial" charset="0"/>
        </a:defRPr>
      </a:lvl7pPr>
      <a:lvl8pPr marL="1371600" algn="ctr" rtl="0" fontAlgn="base">
        <a:spcBef>
          <a:spcPct val="0"/>
        </a:spcBef>
        <a:spcAft>
          <a:spcPct val="0"/>
        </a:spcAft>
        <a:defRPr sz="2400" b="1">
          <a:solidFill>
            <a:srgbClr val="0000CC"/>
          </a:solidFill>
          <a:latin typeface="Arial" charset="0"/>
        </a:defRPr>
      </a:lvl8pPr>
      <a:lvl9pPr marL="1828800" algn="ctr" rtl="0" fontAlgn="base">
        <a:spcBef>
          <a:spcPct val="0"/>
        </a:spcBef>
        <a:spcAft>
          <a:spcPct val="0"/>
        </a:spcAft>
        <a:defRPr sz="2400" b="1">
          <a:solidFill>
            <a:srgbClr val="0000CC"/>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Pr>
        <a:gradFill rotWithShape="0">
          <a:gsLst>
            <a:gs pos="0">
              <a:srgbClr val="0000A8"/>
            </a:gs>
            <a:gs pos="100000">
              <a:srgbClr val="1B8DFF"/>
            </a:gs>
          </a:gsLst>
          <a:lin ang="5400000" scaled="1"/>
        </a:gradFill>
        <a:effectLst/>
      </p:bgPr>
    </p:bg>
    <p:spTree>
      <p:nvGrpSpPr>
        <p:cNvPr id="1" name=""/>
        <p:cNvGrpSpPr/>
        <p:nvPr/>
      </p:nvGrpSpPr>
      <p:grpSpPr>
        <a:xfrm>
          <a:off x="0" y="0"/>
          <a:ext cx="0" cy="0"/>
          <a:chOff x="0" y="0"/>
          <a:chExt cx="0" cy="0"/>
        </a:xfrm>
      </p:grpSpPr>
      <p:sp>
        <p:nvSpPr>
          <p:cNvPr id="735234" name="Rectangle 2"/>
          <p:cNvSpPr>
            <a:spLocks noGrp="1" noChangeArrowheads="1"/>
          </p:cNvSpPr>
          <p:nvPr>
            <p:ph type="title"/>
          </p:nvPr>
        </p:nvSpPr>
        <p:spPr bwMode="auto">
          <a:xfrm>
            <a:off x="1447800" y="228600"/>
            <a:ext cx="6696075" cy="876300"/>
          </a:xfrm>
          <a:prstGeom prst="rect">
            <a:avLst/>
          </a:prstGeom>
          <a:noFill/>
          <a:ln w="12700">
            <a:noFill/>
            <a:miter lim="800000"/>
            <a:headEnd/>
            <a:tailEnd/>
          </a:ln>
          <a:effectLst/>
        </p:spPr>
        <p:txBody>
          <a:bodyPr vert="horz" wrap="square" lIns="90462" tIns="44438" rIns="90462" bIns="44438" numCol="1" anchor="b" anchorCtr="0" compatLnSpc="1">
            <a:prstTxWarp prst="textNoShape">
              <a:avLst/>
            </a:prstTxWarp>
          </a:bodyPr>
          <a:lstStyle/>
          <a:p>
            <a:pPr lvl="0"/>
            <a:r>
              <a:rPr lang="en-US" smtClean="0"/>
              <a:t>Click to Edit Master Title Style</a:t>
            </a:r>
          </a:p>
        </p:txBody>
      </p:sp>
      <p:sp>
        <p:nvSpPr>
          <p:cNvPr id="735235" name="Rectangle 3"/>
          <p:cNvSpPr>
            <a:spLocks noGrp="1" noChangeArrowheads="1"/>
          </p:cNvSpPr>
          <p:nvPr>
            <p:ph type="body" idx="1"/>
          </p:nvPr>
        </p:nvSpPr>
        <p:spPr bwMode="auto">
          <a:xfrm>
            <a:off x="609600" y="1676400"/>
            <a:ext cx="7994650" cy="2895600"/>
          </a:xfrm>
          <a:prstGeom prst="rect">
            <a:avLst/>
          </a:prstGeom>
          <a:noFill/>
          <a:ln w="12700">
            <a:noFill/>
            <a:miter lim="800000"/>
            <a:headEnd/>
            <a:tailEnd/>
          </a:ln>
          <a:effectLst/>
        </p:spPr>
        <p:txBody>
          <a:bodyPr vert="horz" wrap="square" lIns="90462" tIns="44438" rIns="90462" bIns="44438" numCol="1" anchor="t" anchorCtr="0" compatLnSpc="1">
            <a:prstTxWarp prst="textNoShape">
              <a:avLst/>
            </a:prstTxWarp>
          </a:bodyPr>
          <a:lstStyle/>
          <a:p>
            <a:pPr lvl="0"/>
            <a:r>
              <a:rPr lang="en-US" smtClean="0"/>
              <a:t>Click to edit Master text styles and use use in 1 or more lines</a:t>
            </a:r>
          </a:p>
          <a:p>
            <a:pPr lvl="1"/>
            <a:r>
              <a:rPr lang="en-US" smtClean="0"/>
              <a:t>Second level</a:t>
            </a:r>
          </a:p>
          <a:p>
            <a:pPr lvl="2"/>
            <a:r>
              <a:rPr lang="en-US" smtClean="0"/>
              <a:t>Third level</a:t>
            </a:r>
          </a:p>
          <a:p>
            <a:pPr lvl="3"/>
            <a:r>
              <a:rPr lang="en-US" smtClean="0"/>
              <a:t>Fourth level</a:t>
            </a:r>
          </a:p>
          <a:p>
            <a:pPr lvl="4"/>
            <a:r>
              <a:rPr lang="en-US" smtClean="0"/>
              <a:t>Fifth level</a:t>
            </a:r>
          </a:p>
        </p:txBody>
      </p:sp>
      <p:grpSp>
        <p:nvGrpSpPr>
          <p:cNvPr id="1030" name="Group 4"/>
          <p:cNvGrpSpPr>
            <a:grpSpLocks/>
          </p:cNvGrpSpPr>
          <p:nvPr/>
        </p:nvGrpSpPr>
        <p:grpSpPr bwMode="auto">
          <a:xfrm>
            <a:off x="0" y="1333500"/>
            <a:ext cx="7986713" cy="20638"/>
            <a:chOff x="0" y="840"/>
            <a:chExt cx="5660" cy="12"/>
          </a:xfrm>
        </p:grpSpPr>
        <p:sp>
          <p:nvSpPr>
            <p:cNvPr id="735237" name="Line 5"/>
            <p:cNvSpPr>
              <a:spLocks noChangeShapeType="1"/>
            </p:cNvSpPr>
            <p:nvPr/>
          </p:nvSpPr>
          <p:spPr bwMode="auto">
            <a:xfrm>
              <a:off x="5" y="852"/>
              <a:ext cx="5655" cy="0"/>
            </a:xfrm>
            <a:prstGeom prst="line">
              <a:avLst/>
            </a:prstGeom>
            <a:noFill/>
            <a:ln w="50800">
              <a:solidFill>
                <a:srgbClr val="001760"/>
              </a:solidFill>
              <a:round/>
              <a:headEnd/>
              <a:tailEnd/>
            </a:ln>
            <a:effectLst/>
          </p:spPr>
          <p:txBody>
            <a:bodyPr wrap="none" anchor="ctr"/>
            <a:lstStyle/>
            <a:p>
              <a:pPr>
                <a:defRPr/>
              </a:pPr>
              <a:endParaRPr lang="en-US"/>
            </a:p>
          </p:txBody>
        </p:sp>
        <p:sp>
          <p:nvSpPr>
            <p:cNvPr id="735238" name="Line 6"/>
            <p:cNvSpPr>
              <a:spLocks noChangeShapeType="1"/>
            </p:cNvSpPr>
            <p:nvPr/>
          </p:nvSpPr>
          <p:spPr bwMode="auto">
            <a:xfrm>
              <a:off x="0" y="840"/>
              <a:ext cx="5655" cy="0"/>
            </a:xfrm>
            <a:prstGeom prst="line">
              <a:avLst/>
            </a:prstGeom>
            <a:noFill/>
            <a:ln w="50800">
              <a:solidFill>
                <a:srgbClr val="99CCFF"/>
              </a:solidFill>
              <a:round/>
              <a:headEnd/>
              <a:tailEnd/>
            </a:ln>
            <a:effectLst/>
          </p:spPr>
          <p:txBody>
            <a:bodyPr wrap="none" anchor="ctr"/>
            <a:lstStyle/>
            <a:p>
              <a:pPr>
                <a:defRPr/>
              </a:pPr>
              <a:endParaRPr lang="en-US"/>
            </a:p>
          </p:txBody>
        </p:sp>
      </p:grpSp>
      <p:graphicFrame>
        <p:nvGraphicFramePr>
          <p:cNvPr id="1026" name="Object 7"/>
          <p:cNvGraphicFramePr>
            <a:graphicFrameLocks noChangeAspect="1"/>
          </p:cNvGraphicFramePr>
          <p:nvPr/>
        </p:nvGraphicFramePr>
        <p:xfrm>
          <a:off x="144463" y="317500"/>
          <a:ext cx="1428750" cy="671513"/>
        </p:xfrm>
        <a:graphic>
          <a:graphicData uri="http://schemas.openxmlformats.org/presentationml/2006/ole">
            <p:oleObj spid="_x0000_s1026" name="Photo Editor Photo" r:id="rId16" imgW="3486637" imgH="1638529" progId="MSPhotoEd.3">
              <p:embed/>
            </p:oleObj>
          </a:graphicData>
        </a:graphic>
      </p:graphicFrame>
      <p:pic>
        <p:nvPicPr>
          <p:cNvPr id="1031" name="Picture 8"/>
          <p:cNvPicPr>
            <a:picLocks noChangeAspect="1" noChangeArrowheads="1"/>
          </p:cNvPicPr>
          <p:nvPr userDrawn="1"/>
        </p:nvPicPr>
        <p:blipFill>
          <a:blip r:embed="rId17"/>
          <a:srcRect/>
          <a:stretch>
            <a:fillRect/>
          </a:stretch>
        </p:blipFill>
        <p:spPr bwMode="auto">
          <a:xfrm>
            <a:off x="169863" y="152400"/>
            <a:ext cx="879475" cy="944563"/>
          </a:xfrm>
          <a:prstGeom prst="rect">
            <a:avLst/>
          </a:prstGeom>
          <a:noFill/>
          <a:ln w="12700">
            <a:noFill/>
            <a:miter lim="800000"/>
            <a:headEnd/>
            <a:tailEnd/>
          </a:ln>
        </p:spPr>
      </p:pic>
    </p:spTree>
  </p:cSld>
  <p:clrMap bg1="dk2" tx1="lt1" bg2="dk1" tx2="lt2" accent1="accent1" accent2="accent2" accent3="accent3" accent4="accent4" accent5="accent5" accent6="accent6" hlink="hlink" folHlink="folHlink"/>
  <p:sldLayoutIdLst>
    <p:sldLayoutId id="2147487825" r:id="rId1"/>
    <p:sldLayoutId id="2147487824" r:id="rId2"/>
    <p:sldLayoutId id="2147487823" r:id="rId3"/>
    <p:sldLayoutId id="2147487822" r:id="rId4"/>
    <p:sldLayoutId id="2147487821" r:id="rId5"/>
    <p:sldLayoutId id="2147487820" r:id="rId6"/>
    <p:sldLayoutId id="2147487819" r:id="rId7"/>
    <p:sldLayoutId id="2147487818" r:id="rId8"/>
    <p:sldLayoutId id="2147487817" r:id="rId9"/>
    <p:sldLayoutId id="2147487816" r:id="rId10"/>
    <p:sldLayoutId id="2147487815" r:id="rId11"/>
    <p:sldLayoutId id="2147487814" r:id="rId12"/>
    <p:sldLayoutId id="2147487813" r:id="rId13"/>
  </p:sldLayoutIdLst>
  <p:txStyles>
    <p:titleStyle>
      <a:lvl1pPr algn="ctr" defTabSz="912813"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mj-lt"/>
          <a:ea typeface="+mj-ea"/>
          <a:cs typeface="+mj-cs"/>
        </a:defRPr>
      </a:lvl1pPr>
      <a:lvl2pPr algn="ctr" defTabSz="912813"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2pPr>
      <a:lvl3pPr algn="ctr" defTabSz="912813"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3pPr>
      <a:lvl4pPr algn="ctr" defTabSz="912813"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4pPr>
      <a:lvl5pPr algn="ctr" defTabSz="912813"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5pPr>
      <a:lvl6pPr marL="457200" algn="ctr" defTabSz="912813" rtl="0" fontAlgn="base">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6pPr>
      <a:lvl7pPr marL="914400" algn="ctr" defTabSz="912813" rtl="0" fontAlgn="base">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7pPr>
      <a:lvl8pPr marL="1371600" algn="ctr" defTabSz="912813" rtl="0" fontAlgn="base">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8pPr>
      <a:lvl9pPr marL="1828800" algn="ctr" defTabSz="912813" rtl="0" fontAlgn="base">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9pPr>
    </p:titleStyle>
    <p:bodyStyle>
      <a:lvl1pPr marL="465138" indent="-465138" algn="l" defTabSz="912813" rtl="0" eaLnBrk="0" fontAlgn="base" hangingPunct="0">
        <a:lnSpc>
          <a:spcPct val="90000"/>
        </a:lnSpc>
        <a:spcBef>
          <a:spcPct val="30000"/>
        </a:spcBef>
        <a:spcAft>
          <a:spcPct val="0"/>
        </a:spcAft>
        <a:buClr>
          <a:schemeClr val="tx2"/>
        </a:buClr>
        <a:buSzPct val="95000"/>
        <a:buFont typeface="Wingdings" charset="2"/>
        <a:buChar char="n"/>
        <a:defRPr sz="3100">
          <a:solidFill>
            <a:srgbClr val="FFFFFF"/>
          </a:solidFill>
          <a:effectLst>
            <a:outerShdw blurRad="38100" dist="38100" dir="2700000" algn="tl">
              <a:srgbClr val="000000"/>
            </a:outerShdw>
          </a:effectLst>
          <a:latin typeface="+mn-lt"/>
          <a:ea typeface="+mn-ea"/>
          <a:cs typeface="+mn-cs"/>
        </a:defRPr>
      </a:lvl1pPr>
      <a:lvl2pPr marL="973138" indent="-393700" algn="l" defTabSz="912813" rtl="0" eaLnBrk="0" fontAlgn="base" hangingPunct="0">
        <a:lnSpc>
          <a:spcPct val="90000"/>
        </a:lnSpc>
        <a:spcBef>
          <a:spcPct val="30000"/>
        </a:spcBef>
        <a:spcAft>
          <a:spcPct val="0"/>
        </a:spcAft>
        <a:buClr>
          <a:schemeClr val="tx2"/>
        </a:buClr>
        <a:buSzPct val="95000"/>
        <a:buChar char="–"/>
        <a:defRPr sz="2800">
          <a:solidFill>
            <a:srgbClr val="FFFFFF"/>
          </a:solidFill>
          <a:effectLst>
            <a:outerShdw blurRad="38100" dist="38100" dir="2700000" algn="tl">
              <a:srgbClr val="000000"/>
            </a:outerShdw>
          </a:effectLst>
          <a:latin typeface="+mn-lt"/>
          <a:ea typeface="ＭＳ Ｐゴシック" charset="-128"/>
        </a:defRPr>
      </a:lvl2pPr>
      <a:lvl3pPr marL="1439863" indent="-350838" algn="l" defTabSz="912813" rtl="0" eaLnBrk="0" fontAlgn="base" hangingPunct="0">
        <a:lnSpc>
          <a:spcPct val="90000"/>
        </a:lnSpc>
        <a:spcBef>
          <a:spcPct val="30000"/>
        </a:spcBef>
        <a:spcAft>
          <a:spcPct val="0"/>
        </a:spcAft>
        <a:buClr>
          <a:schemeClr val="tx2"/>
        </a:buClr>
        <a:buSzPct val="95000"/>
        <a:buFont typeface="Wingdings" charset="2"/>
        <a:buChar char="n"/>
        <a:defRPr sz="2400">
          <a:solidFill>
            <a:srgbClr val="FFFFFF"/>
          </a:solidFill>
          <a:effectLst>
            <a:outerShdw blurRad="38100" dist="38100" dir="2700000" algn="tl">
              <a:srgbClr val="000000"/>
            </a:outerShdw>
          </a:effectLst>
          <a:latin typeface="+mn-lt"/>
          <a:ea typeface="ＭＳ Ｐゴシック" charset="-128"/>
        </a:defRPr>
      </a:lvl3pPr>
      <a:lvl4pPr marL="1781175" indent="-228600" algn="l" defTabSz="912813" rtl="0" eaLnBrk="0" fontAlgn="base" hangingPunct="0">
        <a:lnSpc>
          <a:spcPct val="90000"/>
        </a:lnSpc>
        <a:spcBef>
          <a:spcPct val="30000"/>
        </a:spcBef>
        <a:spcAft>
          <a:spcPct val="0"/>
        </a:spcAft>
        <a:buClr>
          <a:srgbClr val="66FFFF"/>
        </a:buClr>
        <a:buSzPct val="65000"/>
        <a:buFont typeface="Monotype Sorts" charset="2"/>
        <a:buChar char="u"/>
        <a:defRPr sz="2000">
          <a:solidFill>
            <a:srgbClr val="FFFFFF"/>
          </a:solidFill>
          <a:effectLst>
            <a:outerShdw blurRad="38100" dist="38100" dir="2700000" algn="tl">
              <a:srgbClr val="000000"/>
            </a:outerShdw>
          </a:effectLst>
          <a:latin typeface="+mn-lt"/>
          <a:ea typeface="ＭＳ Ｐゴシック" charset="-128"/>
        </a:defRPr>
      </a:lvl4pPr>
      <a:lvl5pPr marL="2122488" indent="-225425" algn="l" defTabSz="912813"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ea typeface="ＭＳ Ｐゴシック" charset="-128"/>
        </a:defRPr>
      </a:lvl5pPr>
      <a:lvl6pPr marL="2579688" indent="-225425" algn="l" defTabSz="912813"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6pPr>
      <a:lvl7pPr marL="3036888" indent="-225425" algn="l" defTabSz="912813"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7pPr>
      <a:lvl8pPr marL="3494088" indent="-225425" algn="l" defTabSz="912813"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8pPr>
      <a:lvl9pPr marL="3951288" indent="-225425" algn="l" defTabSz="912813"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Pr>
        <a:solidFill>
          <a:schemeClr val="bg1"/>
        </a:solidFill>
        <a:effectLst/>
      </p:bgPr>
    </p:bg>
    <p:spTree>
      <p:nvGrpSpPr>
        <p:cNvPr id="1" name=""/>
        <p:cNvGrpSpPr/>
        <p:nvPr/>
      </p:nvGrpSpPr>
      <p:grpSpPr>
        <a:xfrm>
          <a:off x="0" y="0"/>
          <a:ext cx="0" cy="0"/>
          <a:chOff x="0" y="0"/>
          <a:chExt cx="0" cy="0"/>
        </a:xfrm>
      </p:grpSpPr>
      <p:grpSp>
        <p:nvGrpSpPr>
          <p:cNvPr id="25602" name="Group 2"/>
          <p:cNvGrpSpPr>
            <a:grpSpLocks/>
          </p:cNvGrpSpPr>
          <p:nvPr userDrawn="1"/>
        </p:nvGrpSpPr>
        <p:grpSpPr bwMode="auto">
          <a:xfrm>
            <a:off x="0" y="1333500"/>
            <a:ext cx="7907338" cy="20638"/>
            <a:chOff x="0" y="840"/>
            <a:chExt cx="5660" cy="12"/>
          </a:xfrm>
        </p:grpSpPr>
        <p:sp>
          <p:nvSpPr>
            <p:cNvPr id="742403" name="Line 3"/>
            <p:cNvSpPr>
              <a:spLocks noChangeShapeType="1"/>
            </p:cNvSpPr>
            <p:nvPr/>
          </p:nvSpPr>
          <p:spPr bwMode="auto">
            <a:xfrm>
              <a:off x="5" y="852"/>
              <a:ext cx="5655" cy="0"/>
            </a:xfrm>
            <a:prstGeom prst="line">
              <a:avLst/>
            </a:prstGeom>
            <a:noFill/>
            <a:ln w="50800">
              <a:solidFill>
                <a:srgbClr val="0000A8"/>
              </a:solidFill>
              <a:round/>
              <a:headEnd/>
              <a:tailEnd/>
            </a:ln>
            <a:effectLst/>
          </p:spPr>
          <p:txBody>
            <a:bodyPr wrap="none" anchor="ctr"/>
            <a:lstStyle/>
            <a:p>
              <a:pPr>
                <a:defRPr/>
              </a:pPr>
              <a:endParaRPr lang="en-US"/>
            </a:p>
          </p:txBody>
        </p:sp>
        <p:sp>
          <p:nvSpPr>
            <p:cNvPr id="742404" name="Line 4"/>
            <p:cNvSpPr>
              <a:spLocks noChangeShapeType="1"/>
            </p:cNvSpPr>
            <p:nvPr/>
          </p:nvSpPr>
          <p:spPr bwMode="auto">
            <a:xfrm>
              <a:off x="0" y="840"/>
              <a:ext cx="5655" cy="0"/>
            </a:xfrm>
            <a:prstGeom prst="line">
              <a:avLst/>
            </a:prstGeom>
            <a:noFill/>
            <a:ln w="50800">
              <a:solidFill>
                <a:srgbClr val="0000A8"/>
              </a:solidFill>
              <a:round/>
              <a:headEnd/>
              <a:tailEnd/>
            </a:ln>
            <a:effectLst/>
          </p:spPr>
          <p:txBody>
            <a:bodyPr wrap="none" anchor="ctr"/>
            <a:lstStyle/>
            <a:p>
              <a:pPr>
                <a:defRPr/>
              </a:pPr>
              <a:endParaRPr lang="en-US"/>
            </a:p>
          </p:txBody>
        </p:sp>
      </p:grpSp>
      <p:sp>
        <p:nvSpPr>
          <p:cNvPr id="742405" name="Rectangle 5"/>
          <p:cNvSpPr>
            <a:spLocks noChangeArrowheads="1"/>
          </p:cNvSpPr>
          <p:nvPr userDrawn="1"/>
        </p:nvSpPr>
        <p:spPr bwMode="auto">
          <a:xfrm>
            <a:off x="0" y="0"/>
            <a:ext cx="9144000" cy="6858000"/>
          </a:xfrm>
          <a:prstGeom prst="rect">
            <a:avLst/>
          </a:prstGeom>
          <a:noFill/>
          <a:ln w="76200">
            <a:solidFill>
              <a:srgbClr val="0000A8"/>
            </a:solidFill>
            <a:miter lim="800000"/>
            <a:headEnd/>
            <a:tailEnd/>
          </a:ln>
          <a:effectLst/>
        </p:spPr>
        <p:txBody>
          <a:bodyPr wrap="none" lIns="107460" tIns="53730" rIns="107460" bIns="53730" anchor="ctr"/>
          <a:lstStyle/>
          <a:p>
            <a:pPr algn="ctr">
              <a:defRPr/>
            </a:pPr>
            <a:endParaRPr lang="en-US">
              <a:solidFill>
                <a:srgbClr val="0000CC"/>
              </a:solidFill>
            </a:endParaRPr>
          </a:p>
        </p:txBody>
      </p:sp>
      <p:sp>
        <p:nvSpPr>
          <p:cNvPr id="742406" name="Rectangle 6"/>
          <p:cNvSpPr>
            <a:spLocks noChangeArrowheads="1"/>
          </p:cNvSpPr>
          <p:nvPr userDrawn="1"/>
        </p:nvSpPr>
        <p:spPr bwMode="auto">
          <a:xfrm>
            <a:off x="381000" y="6248400"/>
            <a:ext cx="8515350" cy="422275"/>
          </a:xfrm>
          <a:prstGeom prst="rect">
            <a:avLst/>
          </a:prstGeom>
          <a:noFill/>
          <a:ln w="12700">
            <a:noFill/>
            <a:miter lim="800000"/>
            <a:headEnd/>
            <a:tailEnd/>
          </a:ln>
          <a:effectLst/>
        </p:spPr>
        <p:txBody>
          <a:bodyPr lIns="85335" tIns="42667" rIns="85335" bIns="42667">
            <a:prstTxWarp prst="textNoShape">
              <a:avLst/>
            </a:prstTxWarp>
            <a:spAutoFit/>
          </a:bodyPr>
          <a:lstStyle/>
          <a:p>
            <a:pPr defTabSz="852488" eaLnBrk="0" hangingPunct="0">
              <a:spcBef>
                <a:spcPts val="500"/>
              </a:spcBef>
              <a:spcAft>
                <a:spcPts val="500"/>
              </a:spcAft>
            </a:pPr>
            <a:r>
              <a:rPr lang="en-US" sz="1100">
                <a:solidFill>
                  <a:schemeClr val="accent2"/>
                </a:solidFill>
              </a:rPr>
              <a:t>Source: Center for Financing, Access, and Cost Trends, AHRQ, Household Component of the Medical Expenditure Panel Survey, 2000 and 2005</a:t>
            </a:r>
            <a:endParaRPr lang="en-US" sz="1100">
              <a:solidFill>
                <a:srgbClr val="FF0000"/>
              </a:solidFill>
            </a:endParaRPr>
          </a:p>
        </p:txBody>
      </p:sp>
      <p:pic>
        <p:nvPicPr>
          <p:cNvPr id="25605" name="Picture 7" descr="AHRQ_NEW_logo_small copy"/>
          <p:cNvPicPr>
            <a:picLocks noChangeAspect="1" noChangeArrowheads="1"/>
          </p:cNvPicPr>
          <p:nvPr userDrawn="1"/>
        </p:nvPicPr>
        <p:blipFill>
          <a:blip r:embed="rId13"/>
          <a:srcRect/>
          <a:stretch>
            <a:fillRect/>
          </a:stretch>
        </p:blipFill>
        <p:spPr bwMode="auto">
          <a:xfrm>
            <a:off x="131763" y="250825"/>
            <a:ext cx="1603375" cy="849313"/>
          </a:xfrm>
          <a:prstGeom prst="rect">
            <a:avLst/>
          </a:prstGeom>
          <a:noFill/>
          <a:ln w="9525">
            <a:noFill/>
            <a:miter lim="800000"/>
            <a:headEnd/>
            <a:tailEnd/>
          </a:ln>
        </p:spPr>
      </p:pic>
      <p:sp>
        <p:nvSpPr>
          <p:cNvPr id="742408" name="Rectangle 8"/>
          <p:cNvSpPr>
            <a:spLocks noGrp="1" noChangeArrowheads="1"/>
          </p:cNvSpPr>
          <p:nvPr>
            <p:ph type="ftr" sz="quarter" idx="3"/>
          </p:nvPr>
        </p:nvSpPr>
        <p:spPr bwMode="auto">
          <a:xfrm>
            <a:off x="358775" y="5942013"/>
            <a:ext cx="3257550" cy="381000"/>
          </a:xfrm>
          <a:prstGeom prst="rect">
            <a:avLst/>
          </a:prstGeom>
          <a:noFill/>
          <a:ln w="9525">
            <a:noFill/>
            <a:miter lim="800000"/>
            <a:headEnd/>
            <a:tailEnd/>
          </a:ln>
          <a:effectLst/>
        </p:spPr>
        <p:txBody>
          <a:bodyPr vert="horz" wrap="square" lIns="107460" tIns="53730" rIns="107460" bIns="53730" numCol="1" anchor="t" anchorCtr="0" compatLnSpc="1">
            <a:prstTxWarp prst="textNoShape">
              <a:avLst/>
            </a:prstTxWarp>
          </a:bodyPr>
          <a:lstStyle>
            <a:lvl1pPr>
              <a:defRPr sz="1200">
                <a:solidFill>
                  <a:schemeClr val="accent2"/>
                </a:solidFill>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7972" r:id="rId1"/>
    <p:sldLayoutId id="2147487835" r:id="rId2"/>
    <p:sldLayoutId id="2147487834" r:id="rId3"/>
    <p:sldLayoutId id="2147487833" r:id="rId4"/>
    <p:sldLayoutId id="2147487832" r:id="rId5"/>
    <p:sldLayoutId id="2147487831" r:id="rId6"/>
    <p:sldLayoutId id="2147487830" r:id="rId7"/>
    <p:sldLayoutId id="2147487829" r:id="rId8"/>
    <p:sldLayoutId id="2147487828" r:id="rId9"/>
    <p:sldLayoutId id="2147487827" r:id="rId10"/>
    <p:sldLayoutId id="2147487826" r:id="rId11"/>
  </p:sldLayoutIdLst>
  <p:txStyles>
    <p:titleStyle>
      <a:lvl1pPr algn="ctr" rtl="0" eaLnBrk="0" fontAlgn="base" hangingPunct="0">
        <a:spcBef>
          <a:spcPct val="0"/>
        </a:spcBef>
        <a:spcAft>
          <a:spcPct val="0"/>
        </a:spcAft>
        <a:defRPr sz="2400" b="1">
          <a:solidFill>
            <a:srgbClr val="0000CC"/>
          </a:solidFill>
          <a:latin typeface="+mj-lt"/>
          <a:ea typeface="+mj-ea"/>
          <a:cs typeface="+mj-cs"/>
        </a:defRPr>
      </a:lvl1pPr>
      <a:lvl2pPr algn="ctr" rtl="0" eaLnBrk="0" fontAlgn="base" hangingPunct="0">
        <a:spcBef>
          <a:spcPct val="0"/>
        </a:spcBef>
        <a:spcAft>
          <a:spcPct val="0"/>
        </a:spcAft>
        <a:defRPr sz="2400" b="1">
          <a:solidFill>
            <a:srgbClr val="0000CC"/>
          </a:solidFill>
          <a:latin typeface="Arial" charset="0"/>
        </a:defRPr>
      </a:lvl2pPr>
      <a:lvl3pPr algn="ctr" rtl="0" eaLnBrk="0" fontAlgn="base" hangingPunct="0">
        <a:spcBef>
          <a:spcPct val="0"/>
        </a:spcBef>
        <a:spcAft>
          <a:spcPct val="0"/>
        </a:spcAft>
        <a:defRPr sz="2400" b="1">
          <a:solidFill>
            <a:srgbClr val="0000CC"/>
          </a:solidFill>
          <a:latin typeface="Arial" charset="0"/>
        </a:defRPr>
      </a:lvl3pPr>
      <a:lvl4pPr algn="ctr" rtl="0" eaLnBrk="0" fontAlgn="base" hangingPunct="0">
        <a:spcBef>
          <a:spcPct val="0"/>
        </a:spcBef>
        <a:spcAft>
          <a:spcPct val="0"/>
        </a:spcAft>
        <a:defRPr sz="2400" b="1">
          <a:solidFill>
            <a:srgbClr val="0000CC"/>
          </a:solidFill>
          <a:latin typeface="Arial" charset="0"/>
        </a:defRPr>
      </a:lvl4pPr>
      <a:lvl5pPr algn="ctr" rtl="0" eaLnBrk="0" fontAlgn="base" hangingPunct="0">
        <a:spcBef>
          <a:spcPct val="0"/>
        </a:spcBef>
        <a:spcAft>
          <a:spcPct val="0"/>
        </a:spcAft>
        <a:defRPr sz="2400" b="1">
          <a:solidFill>
            <a:srgbClr val="0000CC"/>
          </a:solidFill>
          <a:latin typeface="Arial" charset="0"/>
        </a:defRPr>
      </a:lvl5pPr>
      <a:lvl6pPr marL="457200" algn="ctr" rtl="0" fontAlgn="base">
        <a:spcBef>
          <a:spcPct val="0"/>
        </a:spcBef>
        <a:spcAft>
          <a:spcPct val="0"/>
        </a:spcAft>
        <a:defRPr sz="2400" b="1">
          <a:solidFill>
            <a:srgbClr val="0000CC"/>
          </a:solidFill>
          <a:latin typeface="Arial" charset="0"/>
        </a:defRPr>
      </a:lvl6pPr>
      <a:lvl7pPr marL="914400" algn="ctr" rtl="0" fontAlgn="base">
        <a:spcBef>
          <a:spcPct val="0"/>
        </a:spcBef>
        <a:spcAft>
          <a:spcPct val="0"/>
        </a:spcAft>
        <a:defRPr sz="2400" b="1">
          <a:solidFill>
            <a:srgbClr val="0000CC"/>
          </a:solidFill>
          <a:latin typeface="Arial" charset="0"/>
        </a:defRPr>
      </a:lvl7pPr>
      <a:lvl8pPr marL="1371600" algn="ctr" rtl="0" fontAlgn="base">
        <a:spcBef>
          <a:spcPct val="0"/>
        </a:spcBef>
        <a:spcAft>
          <a:spcPct val="0"/>
        </a:spcAft>
        <a:defRPr sz="2400" b="1">
          <a:solidFill>
            <a:srgbClr val="0000CC"/>
          </a:solidFill>
          <a:latin typeface="Arial" charset="0"/>
        </a:defRPr>
      </a:lvl8pPr>
      <a:lvl9pPr marL="1828800" algn="ctr" rtl="0" fontAlgn="base">
        <a:spcBef>
          <a:spcPct val="0"/>
        </a:spcBef>
        <a:spcAft>
          <a:spcPct val="0"/>
        </a:spcAft>
        <a:defRPr sz="2400" b="1">
          <a:solidFill>
            <a:srgbClr val="0000CC"/>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Pr>
        <a:gradFill rotWithShape="0">
          <a:gsLst>
            <a:gs pos="0">
              <a:srgbClr val="0000A8"/>
            </a:gs>
            <a:gs pos="100000">
              <a:srgbClr val="1B8DFF"/>
            </a:gs>
          </a:gsLst>
          <a:lin ang="5400000" scaled="1"/>
        </a:gradFill>
        <a:effectLst/>
      </p:bgPr>
    </p:bg>
    <p:spTree>
      <p:nvGrpSpPr>
        <p:cNvPr id="1" name=""/>
        <p:cNvGrpSpPr/>
        <p:nvPr/>
      </p:nvGrpSpPr>
      <p:grpSpPr>
        <a:xfrm>
          <a:off x="0" y="0"/>
          <a:ext cx="0" cy="0"/>
          <a:chOff x="0" y="0"/>
          <a:chExt cx="0" cy="0"/>
        </a:xfrm>
      </p:grpSpPr>
      <p:sp>
        <p:nvSpPr>
          <p:cNvPr id="840706" name="Rectangle 2"/>
          <p:cNvSpPr>
            <a:spLocks noGrp="1" noChangeArrowheads="1"/>
          </p:cNvSpPr>
          <p:nvPr>
            <p:ph type="title"/>
          </p:nvPr>
        </p:nvSpPr>
        <p:spPr bwMode="auto">
          <a:xfrm>
            <a:off x="1447800" y="228600"/>
            <a:ext cx="6696075" cy="876300"/>
          </a:xfrm>
          <a:prstGeom prst="rect">
            <a:avLst/>
          </a:prstGeom>
          <a:noFill/>
          <a:ln w="12700">
            <a:noFill/>
            <a:miter lim="800000"/>
            <a:headEnd/>
            <a:tailEnd/>
          </a:ln>
          <a:effectLst/>
        </p:spPr>
        <p:txBody>
          <a:bodyPr vert="horz" wrap="square" lIns="90436" tIns="44426" rIns="90436" bIns="44426" numCol="1" anchor="b" anchorCtr="0" compatLnSpc="1">
            <a:prstTxWarp prst="textNoShape">
              <a:avLst/>
            </a:prstTxWarp>
          </a:bodyPr>
          <a:lstStyle/>
          <a:p>
            <a:pPr lvl="0"/>
            <a:r>
              <a:rPr lang="en-US" smtClean="0"/>
              <a:t>Click to Edit Master Title Style</a:t>
            </a:r>
          </a:p>
        </p:txBody>
      </p:sp>
      <p:sp>
        <p:nvSpPr>
          <p:cNvPr id="840707" name="Rectangle 3"/>
          <p:cNvSpPr>
            <a:spLocks noGrp="1" noChangeArrowheads="1"/>
          </p:cNvSpPr>
          <p:nvPr>
            <p:ph type="body" idx="1"/>
          </p:nvPr>
        </p:nvSpPr>
        <p:spPr bwMode="auto">
          <a:xfrm>
            <a:off x="609600" y="1676400"/>
            <a:ext cx="7994650" cy="2895600"/>
          </a:xfrm>
          <a:prstGeom prst="rect">
            <a:avLst/>
          </a:prstGeom>
          <a:noFill/>
          <a:ln w="12700">
            <a:noFill/>
            <a:miter lim="800000"/>
            <a:headEnd/>
            <a:tailEnd/>
          </a:ln>
          <a:effectLst/>
        </p:spPr>
        <p:txBody>
          <a:bodyPr vert="horz" wrap="square" lIns="90436" tIns="44426" rIns="90436" bIns="44426" numCol="1" anchor="t" anchorCtr="0" compatLnSpc="1">
            <a:prstTxWarp prst="textNoShape">
              <a:avLst/>
            </a:prstTxWarp>
          </a:bodyPr>
          <a:lstStyle/>
          <a:p>
            <a:pPr lvl="0"/>
            <a:r>
              <a:rPr lang="en-US" smtClean="0"/>
              <a:t>Click to edit Master text styles and use use in 1 or more lines</a:t>
            </a:r>
          </a:p>
          <a:p>
            <a:pPr lvl="1"/>
            <a:r>
              <a:rPr lang="en-US" smtClean="0"/>
              <a:t>Second level</a:t>
            </a:r>
          </a:p>
          <a:p>
            <a:pPr lvl="2"/>
            <a:r>
              <a:rPr lang="en-US" smtClean="0"/>
              <a:t>Third level</a:t>
            </a:r>
          </a:p>
          <a:p>
            <a:pPr lvl="3"/>
            <a:r>
              <a:rPr lang="en-US" smtClean="0"/>
              <a:t>Fourth level</a:t>
            </a:r>
          </a:p>
          <a:p>
            <a:pPr lvl="4"/>
            <a:r>
              <a:rPr lang="en-US" smtClean="0"/>
              <a:t>Fifth level</a:t>
            </a:r>
          </a:p>
        </p:txBody>
      </p:sp>
      <p:grpSp>
        <p:nvGrpSpPr>
          <p:cNvPr id="2054" name="Group 4"/>
          <p:cNvGrpSpPr>
            <a:grpSpLocks/>
          </p:cNvGrpSpPr>
          <p:nvPr/>
        </p:nvGrpSpPr>
        <p:grpSpPr bwMode="auto">
          <a:xfrm>
            <a:off x="0" y="1333500"/>
            <a:ext cx="7986713" cy="20638"/>
            <a:chOff x="0" y="840"/>
            <a:chExt cx="5660" cy="12"/>
          </a:xfrm>
        </p:grpSpPr>
        <p:sp>
          <p:nvSpPr>
            <p:cNvPr id="840709" name="Line 5"/>
            <p:cNvSpPr>
              <a:spLocks noChangeShapeType="1"/>
            </p:cNvSpPr>
            <p:nvPr/>
          </p:nvSpPr>
          <p:spPr bwMode="auto">
            <a:xfrm>
              <a:off x="5" y="852"/>
              <a:ext cx="5655" cy="0"/>
            </a:xfrm>
            <a:prstGeom prst="line">
              <a:avLst/>
            </a:prstGeom>
            <a:noFill/>
            <a:ln w="50800">
              <a:solidFill>
                <a:srgbClr val="001760"/>
              </a:solidFill>
              <a:round/>
              <a:headEnd/>
              <a:tailEnd/>
            </a:ln>
            <a:effectLst/>
          </p:spPr>
          <p:txBody>
            <a:bodyPr wrap="none" anchor="ctr"/>
            <a:lstStyle/>
            <a:p>
              <a:pPr>
                <a:defRPr/>
              </a:pPr>
              <a:endParaRPr lang="en-US"/>
            </a:p>
          </p:txBody>
        </p:sp>
        <p:sp>
          <p:nvSpPr>
            <p:cNvPr id="840710" name="Line 6"/>
            <p:cNvSpPr>
              <a:spLocks noChangeShapeType="1"/>
            </p:cNvSpPr>
            <p:nvPr/>
          </p:nvSpPr>
          <p:spPr bwMode="auto">
            <a:xfrm>
              <a:off x="0" y="840"/>
              <a:ext cx="5655" cy="0"/>
            </a:xfrm>
            <a:prstGeom prst="line">
              <a:avLst/>
            </a:prstGeom>
            <a:noFill/>
            <a:ln w="50800">
              <a:solidFill>
                <a:srgbClr val="99CCFF"/>
              </a:solidFill>
              <a:round/>
              <a:headEnd/>
              <a:tailEnd/>
            </a:ln>
            <a:effectLst/>
          </p:spPr>
          <p:txBody>
            <a:bodyPr wrap="none" anchor="ctr"/>
            <a:lstStyle/>
            <a:p>
              <a:pPr>
                <a:defRPr/>
              </a:pPr>
              <a:endParaRPr lang="en-US"/>
            </a:p>
          </p:txBody>
        </p:sp>
      </p:grpSp>
      <p:graphicFrame>
        <p:nvGraphicFramePr>
          <p:cNvPr id="2050" name="Object 7"/>
          <p:cNvGraphicFramePr>
            <a:graphicFrameLocks noChangeAspect="1"/>
          </p:cNvGraphicFramePr>
          <p:nvPr/>
        </p:nvGraphicFramePr>
        <p:xfrm>
          <a:off x="144463" y="317500"/>
          <a:ext cx="1428750" cy="671513"/>
        </p:xfrm>
        <a:graphic>
          <a:graphicData uri="http://schemas.openxmlformats.org/presentationml/2006/ole">
            <p:oleObj spid="_x0000_s2050" name="Photo Editor Photo" r:id="rId15" imgW="3486637" imgH="1638529" progId="MSPhotoEd.3">
              <p:embed/>
            </p:oleObj>
          </a:graphicData>
        </a:graphic>
      </p:graphicFrame>
      <p:pic>
        <p:nvPicPr>
          <p:cNvPr id="2055" name="Picture 8"/>
          <p:cNvPicPr>
            <a:picLocks noChangeAspect="1" noChangeArrowheads="1"/>
          </p:cNvPicPr>
          <p:nvPr userDrawn="1"/>
        </p:nvPicPr>
        <p:blipFill>
          <a:blip r:embed="rId16"/>
          <a:srcRect/>
          <a:stretch>
            <a:fillRect/>
          </a:stretch>
        </p:blipFill>
        <p:spPr bwMode="auto">
          <a:xfrm>
            <a:off x="169863" y="152400"/>
            <a:ext cx="879475" cy="944563"/>
          </a:xfrm>
          <a:prstGeom prst="rect">
            <a:avLst/>
          </a:prstGeom>
          <a:noFill/>
          <a:ln w="12700">
            <a:noFill/>
            <a:miter lim="800000"/>
            <a:headEnd/>
            <a:tailEnd/>
          </a:ln>
        </p:spPr>
      </p:pic>
    </p:spTree>
  </p:cSld>
  <p:clrMap bg1="dk2" tx1="lt1" bg2="dk1" tx2="lt2" accent1="accent1" accent2="accent2" accent3="accent3" accent4="accent4" accent5="accent5" accent6="accent6" hlink="hlink" folHlink="folHlink"/>
  <p:sldLayoutIdLst>
    <p:sldLayoutId id="2147487847" r:id="rId1"/>
    <p:sldLayoutId id="2147487846" r:id="rId2"/>
    <p:sldLayoutId id="2147487845" r:id="rId3"/>
    <p:sldLayoutId id="2147487844" r:id="rId4"/>
    <p:sldLayoutId id="2147487843" r:id="rId5"/>
    <p:sldLayoutId id="2147487842" r:id="rId6"/>
    <p:sldLayoutId id="2147487841" r:id="rId7"/>
    <p:sldLayoutId id="2147487840" r:id="rId8"/>
    <p:sldLayoutId id="2147487839" r:id="rId9"/>
    <p:sldLayoutId id="2147487838" r:id="rId10"/>
    <p:sldLayoutId id="2147487837" r:id="rId11"/>
    <p:sldLayoutId id="2147487836" r:id="rId12"/>
  </p:sldLayoutIdLst>
  <p:txStyles>
    <p:titleStyle>
      <a:lvl1pPr algn="ctr" defTabSz="912813"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mj-lt"/>
          <a:ea typeface="+mj-ea"/>
          <a:cs typeface="+mj-cs"/>
        </a:defRPr>
      </a:lvl1pPr>
      <a:lvl2pPr algn="ctr" defTabSz="912813"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2pPr>
      <a:lvl3pPr algn="ctr" defTabSz="912813"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3pPr>
      <a:lvl4pPr algn="ctr" defTabSz="912813"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4pPr>
      <a:lvl5pPr algn="ctr" defTabSz="912813"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5pPr>
      <a:lvl6pPr marL="457200" algn="ctr" defTabSz="912813" rtl="0" fontAlgn="base">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6pPr>
      <a:lvl7pPr marL="914400" algn="ctr" defTabSz="912813" rtl="0" fontAlgn="base">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7pPr>
      <a:lvl8pPr marL="1371600" algn="ctr" defTabSz="912813" rtl="0" fontAlgn="base">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8pPr>
      <a:lvl9pPr marL="1828800" algn="ctr" defTabSz="912813" rtl="0" fontAlgn="base">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9pPr>
    </p:titleStyle>
    <p:bodyStyle>
      <a:lvl1pPr marL="465138" indent="-465138" algn="l" defTabSz="912813" rtl="0" eaLnBrk="0" fontAlgn="base" hangingPunct="0">
        <a:lnSpc>
          <a:spcPct val="90000"/>
        </a:lnSpc>
        <a:spcBef>
          <a:spcPct val="30000"/>
        </a:spcBef>
        <a:spcAft>
          <a:spcPct val="0"/>
        </a:spcAft>
        <a:buClr>
          <a:schemeClr val="tx2"/>
        </a:buClr>
        <a:buSzPct val="95000"/>
        <a:buFont typeface="Wingdings" charset="2"/>
        <a:buChar char="n"/>
        <a:defRPr sz="3100">
          <a:solidFill>
            <a:srgbClr val="FFFFFF"/>
          </a:solidFill>
          <a:effectLst>
            <a:outerShdw blurRad="38100" dist="38100" dir="2700000" algn="tl">
              <a:srgbClr val="000000"/>
            </a:outerShdw>
          </a:effectLst>
          <a:latin typeface="+mn-lt"/>
          <a:ea typeface="+mn-ea"/>
          <a:cs typeface="+mn-cs"/>
        </a:defRPr>
      </a:lvl1pPr>
      <a:lvl2pPr marL="973138" indent="-393700" algn="l" defTabSz="912813" rtl="0" eaLnBrk="0" fontAlgn="base" hangingPunct="0">
        <a:lnSpc>
          <a:spcPct val="90000"/>
        </a:lnSpc>
        <a:spcBef>
          <a:spcPct val="30000"/>
        </a:spcBef>
        <a:spcAft>
          <a:spcPct val="0"/>
        </a:spcAft>
        <a:buClr>
          <a:schemeClr val="tx2"/>
        </a:buClr>
        <a:buSzPct val="95000"/>
        <a:buChar char="–"/>
        <a:defRPr sz="2800">
          <a:solidFill>
            <a:srgbClr val="FFFFFF"/>
          </a:solidFill>
          <a:effectLst>
            <a:outerShdw blurRad="38100" dist="38100" dir="2700000" algn="tl">
              <a:srgbClr val="000000"/>
            </a:outerShdw>
          </a:effectLst>
          <a:latin typeface="+mn-lt"/>
          <a:ea typeface="ＭＳ Ｐゴシック" charset="-128"/>
        </a:defRPr>
      </a:lvl2pPr>
      <a:lvl3pPr marL="1439863" indent="-350838" algn="l" defTabSz="912813" rtl="0" eaLnBrk="0" fontAlgn="base" hangingPunct="0">
        <a:lnSpc>
          <a:spcPct val="90000"/>
        </a:lnSpc>
        <a:spcBef>
          <a:spcPct val="30000"/>
        </a:spcBef>
        <a:spcAft>
          <a:spcPct val="0"/>
        </a:spcAft>
        <a:buClr>
          <a:schemeClr val="tx2"/>
        </a:buClr>
        <a:buSzPct val="95000"/>
        <a:buFont typeface="Wingdings" charset="2"/>
        <a:buChar char="n"/>
        <a:defRPr sz="2400">
          <a:solidFill>
            <a:srgbClr val="FFFFFF"/>
          </a:solidFill>
          <a:effectLst>
            <a:outerShdw blurRad="38100" dist="38100" dir="2700000" algn="tl">
              <a:srgbClr val="000000"/>
            </a:outerShdw>
          </a:effectLst>
          <a:latin typeface="+mn-lt"/>
          <a:ea typeface="ＭＳ Ｐゴシック" charset="-128"/>
        </a:defRPr>
      </a:lvl3pPr>
      <a:lvl4pPr marL="1781175" indent="-228600" algn="l" defTabSz="912813" rtl="0" eaLnBrk="0" fontAlgn="base" hangingPunct="0">
        <a:lnSpc>
          <a:spcPct val="90000"/>
        </a:lnSpc>
        <a:spcBef>
          <a:spcPct val="30000"/>
        </a:spcBef>
        <a:spcAft>
          <a:spcPct val="0"/>
        </a:spcAft>
        <a:buClr>
          <a:srgbClr val="66FFFF"/>
        </a:buClr>
        <a:buSzPct val="65000"/>
        <a:buFont typeface="Monotype Sorts" charset="2"/>
        <a:buChar char="u"/>
        <a:defRPr sz="2000">
          <a:solidFill>
            <a:srgbClr val="FFFFFF"/>
          </a:solidFill>
          <a:effectLst>
            <a:outerShdw blurRad="38100" dist="38100" dir="2700000" algn="tl">
              <a:srgbClr val="000000"/>
            </a:outerShdw>
          </a:effectLst>
          <a:latin typeface="+mn-lt"/>
          <a:ea typeface="ＭＳ Ｐゴシック" charset="-128"/>
        </a:defRPr>
      </a:lvl4pPr>
      <a:lvl5pPr marL="2122488" indent="-225425" algn="l" defTabSz="912813"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ea typeface="ＭＳ Ｐゴシック" charset="-128"/>
        </a:defRPr>
      </a:lvl5pPr>
      <a:lvl6pPr marL="2579688" indent="-225425" algn="l" defTabSz="912813"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6pPr>
      <a:lvl7pPr marL="3036888" indent="-225425" algn="l" defTabSz="912813"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7pPr>
      <a:lvl8pPr marL="3494088" indent="-225425" algn="l" defTabSz="912813"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8pPr>
      <a:lvl9pPr marL="3951288" indent="-225425" algn="l" defTabSz="912813"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69.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0.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0.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0.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0.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0.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5.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0.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0.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0.xml"/><Relationship Id="rId2" Type="http://schemas.openxmlformats.org/officeDocument/2006/relationships/notesSlide" Target="../notesSlides/notesSlide18.xml"/><Relationship Id="rId3" Type="http://schemas.openxmlformats.org/officeDocument/2006/relationships/hyperlink" Target="http://www.meps.ahrq.gov/mepsweb"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69.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9.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70.xml"/><Relationship Id="rId2" Type="http://schemas.openxmlformats.org/officeDocument/2006/relationships/notesSlide" Target="../notesSlides/notesSlide20.xml"/><Relationship Id="rId3" Type="http://schemas.openxmlformats.org/officeDocument/2006/relationships/image" Target="../media/image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75.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70.xml"/><Relationship Id="rId2" Type="http://schemas.openxmlformats.org/officeDocument/2006/relationships/notesSlide" Target="../notesSlides/notesSlide22.xml"/><Relationship Id="rId3" Type="http://schemas.openxmlformats.org/officeDocument/2006/relationships/hyperlink" Target="mailto:Workshopinfo@ahrq.hhs.gov"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70.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70.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70.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70.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70.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8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9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0.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9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97.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97.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9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9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9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9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97.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9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9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0.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9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9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97.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97.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97.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91.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92.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92.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94.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92.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0.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02.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92.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02.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92.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92.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94.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92.xml"/><Relationship Id="rId2"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92.xml"/><Relationship Id="rId2"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94.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92.xml"/><Relationship Id="rId2" Type="http://schemas.openxmlformats.org/officeDocument/2006/relationships/notesSlide" Target="../notesSlides/notesSlide5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0.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94.xml"/><Relationship Id="rId2" Type="http://schemas.openxmlformats.org/officeDocument/2006/relationships/notesSlide" Target="../notesSlides/notesSlide6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94.xml"/><Relationship Id="rId2" Type="http://schemas.openxmlformats.org/officeDocument/2006/relationships/notesSlide" Target="../notesSlides/notesSlide6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92.xml"/><Relationship Id="rId2" Type="http://schemas.openxmlformats.org/officeDocument/2006/relationships/notesSlide" Target="../notesSlides/notesSlide6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92.xml"/><Relationship Id="rId2" Type="http://schemas.openxmlformats.org/officeDocument/2006/relationships/notesSlide" Target="../notesSlides/notesSlide6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92.xml"/><Relationship Id="rId2" Type="http://schemas.openxmlformats.org/officeDocument/2006/relationships/notesSlide" Target="../notesSlides/notesSlide6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92.xml"/><Relationship Id="rId2" Type="http://schemas.openxmlformats.org/officeDocument/2006/relationships/notesSlide" Target="../notesSlides/notesSlide6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92.xml"/><Relationship Id="rId2" Type="http://schemas.openxmlformats.org/officeDocument/2006/relationships/notesSlide" Target="../notesSlides/notesSlide6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92.xml"/><Relationship Id="rId2" Type="http://schemas.openxmlformats.org/officeDocument/2006/relationships/notesSlide" Target="../notesSlides/notesSlide6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92.xml"/><Relationship Id="rId2" Type="http://schemas.openxmlformats.org/officeDocument/2006/relationships/notesSlide" Target="../notesSlides/notesSlide6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92.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0.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92.xml"/><Relationship Id="rId2" Type="http://schemas.openxmlformats.org/officeDocument/2006/relationships/notesSlide" Target="../notesSlides/notesSlide7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02.xml"/><Relationship Id="rId2" Type="http://schemas.openxmlformats.org/officeDocument/2006/relationships/notesSlide" Target="../notesSlides/notesSlide7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92.xml"/><Relationship Id="rId2" Type="http://schemas.openxmlformats.org/officeDocument/2006/relationships/notesSlide" Target="../notesSlides/notesSlide7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92.xml"/><Relationship Id="rId2" Type="http://schemas.openxmlformats.org/officeDocument/2006/relationships/notesSlide" Target="../notesSlides/notesSlide7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92.xml"/><Relationship Id="rId2" Type="http://schemas.openxmlformats.org/officeDocument/2006/relationships/notesSlide" Target="../notesSlides/notesSlide7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09.xml"/><Relationship Id="rId2" Type="http://schemas.openxmlformats.org/officeDocument/2006/relationships/notesSlide" Target="../notesSlides/notesSlide75.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20.xml"/><Relationship Id="rId2" Type="http://schemas.openxmlformats.org/officeDocument/2006/relationships/notesSlide" Target="../notesSlides/notesSlide7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20.xml"/><Relationship Id="rId2" Type="http://schemas.openxmlformats.org/officeDocument/2006/relationships/notesSlide" Target="../notesSlides/notesSlide7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20.xml"/><Relationship Id="rId2" Type="http://schemas.openxmlformats.org/officeDocument/2006/relationships/notesSlide" Target="../notesSlides/notesSlide78.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20.xml"/><Relationship Id="rId2" Type="http://schemas.openxmlformats.org/officeDocument/2006/relationships/notesSlide" Target="../notesSlides/notesSlide7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70.xml"/><Relationship Id="rId2" Type="http://schemas.openxmlformats.org/officeDocument/2006/relationships/notesSlide" Target="../notesSlides/notesSlide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20.xml"/><Relationship Id="rId2" Type="http://schemas.openxmlformats.org/officeDocument/2006/relationships/notesSlide" Target="../notesSlides/notesSlide80.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20.xml"/><Relationship Id="rId2" Type="http://schemas.openxmlformats.org/officeDocument/2006/relationships/notesSlide" Target="../notesSlides/notesSlide8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20.xml"/><Relationship Id="rId2" Type="http://schemas.openxmlformats.org/officeDocument/2006/relationships/notesSlide" Target="../notesSlides/notesSlide8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20.xml"/><Relationship Id="rId2" Type="http://schemas.openxmlformats.org/officeDocument/2006/relationships/notesSlide" Target="../notesSlides/notesSlide83.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20.xml"/><Relationship Id="rId2" Type="http://schemas.openxmlformats.org/officeDocument/2006/relationships/notesSlide" Target="../notesSlides/notesSlide84.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20.xml"/><Relationship Id="rId2" Type="http://schemas.openxmlformats.org/officeDocument/2006/relationships/notesSlide" Target="../notesSlides/notesSlide85.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20.xml"/><Relationship Id="rId2" Type="http://schemas.openxmlformats.org/officeDocument/2006/relationships/notesSlide" Target="../notesSlides/notesSlide86.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20.xml"/><Relationship Id="rId2" Type="http://schemas.openxmlformats.org/officeDocument/2006/relationships/notesSlide" Target="../notesSlides/notesSlide8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20.xml"/><Relationship Id="rId2" Type="http://schemas.openxmlformats.org/officeDocument/2006/relationships/notesSlide" Target="../notesSlides/notesSlide88.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20.xml"/><Relationship Id="rId2" Type="http://schemas.openxmlformats.org/officeDocument/2006/relationships/notesSlide" Target="../notesSlides/notesSlide8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75.xml"/><Relationship Id="rId2" Type="http://schemas.openxmlformats.org/officeDocument/2006/relationships/notesSlide" Target="../notesSlides/notesSlide9.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20.xml"/><Relationship Id="rId2" Type="http://schemas.openxmlformats.org/officeDocument/2006/relationships/notesSlide" Target="../notesSlides/notesSlide90.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20.xml"/><Relationship Id="rId2" Type="http://schemas.openxmlformats.org/officeDocument/2006/relationships/notesSlide" Target="../notesSlides/notesSlide9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20.xml"/><Relationship Id="rId2" Type="http://schemas.openxmlformats.org/officeDocument/2006/relationships/notesSlide" Target="../notesSlides/notesSlide9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20.xml"/><Relationship Id="rId2" Type="http://schemas.openxmlformats.org/officeDocument/2006/relationships/notesSlide" Target="../notesSlides/notesSlide93.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20.xml"/><Relationship Id="rId2" Type="http://schemas.openxmlformats.org/officeDocument/2006/relationships/notesSlide" Target="../notesSlides/notesSlide94.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20.xml"/><Relationship Id="rId2" Type="http://schemas.openxmlformats.org/officeDocument/2006/relationships/notesSlide" Target="../notesSlides/notesSlide95.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20.xml"/><Relationship Id="rId2" Type="http://schemas.openxmlformats.org/officeDocument/2006/relationships/notesSlide" Target="../notesSlides/notesSlide96.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Rectangle 2"/>
          <p:cNvSpPr>
            <a:spLocks noGrp="1" noChangeArrowheads="1"/>
          </p:cNvSpPr>
          <p:nvPr>
            <p:ph type="ctrTitle"/>
          </p:nvPr>
        </p:nvSpPr>
        <p:spPr>
          <a:xfrm>
            <a:off x="0" y="1600200"/>
            <a:ext cx="9144000" cy="2590800"/>
          </a:xfrm>
          <a:noFill/>
        </p:spPr>
        <p:txBody>
          <a:bodyPr lIns="90423" tIns="44420" rIns="90423" bIns="44420" anchor="ctr"/>
          <a:lstStyle/>
          <a:p>
            <a:r>
              <a:rPr lang="en-US" sz="3600" dirty="0"/>
              <a:t/>
            </a:r>
            <a:br>
              <a:rPr lang="en-US" sz="3600" dirty="0"/>
            </a:br>
            <a:r>
              <a:rPr lang="en-US" sz="3600" dirty="0"/>
              <a:t>AHRQ 2010 Annual Conference</a:t>
            </a:r>
            <a:br>
              <a:rPr lang="en-US" sz="3600" dirty="0"/>
            </a:br>
            <a:r>
              <a:rPr lang="en-US" sz="3600" dirty="0"/>
              <a:t/>
            </a:r>
            <a:br>
              <a:rPr lang="en-US" sz="3600" dirty="0"/>
            </a:br>
            <a:r>
              <a:rPr lang="en-US" sz="3600" dirty="0"/>
              <a:t>AHRQ Data Resources to </a:t>
            </a:r>
            <a:br>
              <a:rPr lang="en-US" sz="3600" dirty="0"/>
            </a:br>
            <a:r>
              <a:rPr lang="en-US" sz="3600" dirty="0"/>
              <a:t>Inform Health Policy Research: </a:t>
            </a:r>
            <a:br>
              <a:rPr lang="en-US" sz="3600" dirty="0"/>
            </a:br>
            <a:r>
              <a:rPr lang="en-US" sz="3600" dirty="0"/>
              <a:t>The Medical Expenditure Panel Survey (MEPS)</a:t>
            </a:r>
          </a:p>
        </p:txBody>
      </p:sp>
      <p:sp>
        <p:nvSpPr>
          <p:cNvPr id="32771" name="Rectangle 3"/>
          <p:cNvSpPr>
            <a:spLocks noGrp="1" noChangeArrowheads="1"/>
          </p:cNvSpPr>
          <p:nvPr>
            <p:ph type="subTitle" idx="1"/>
          </p:nvPr>
        </p:nvSpPr>
        <p:spPr>
          <a:xfrm>
            <a:off x="457200" y="4724400"/>
            <a:ext cx="7924800" cy="1676400"/>
          </a:xfrm>
          <a:noFill/>
        </p:spPr>
        <p:txBody>
          <a:bodyPr lIns="90423" tIns="44420" rIns="90423" bIns="44420"/>
          <a:lstStyle/>
          <a:p>
            <a:pPr marL="465138" indent="-465138"/>
            <a:endParaRPr lang="en-US" sz="400" b="1"/>
          </a:p>
          <a:p>
            <a:pPr marL="465138" indent="-465138"/>
            <a:endParaRPr lang="en-US" sz="400" b="1"/>
          </a:p>
          <a:p>
            <a:pPr marL="465138" indent="-465138"/>
            <a:endParaRPr lang="en-US" sz="400" b="1"/>
          </a:p>
          <a:p>
            <a:pPr marL="465138" indent="-465138"/>
            <a:endParaRPr lang="en-US" sz="400" b="1"/>
          </a:p>
          <a:p>
            <a:pPr marL="465138" indent="-465138"/>
            <a:r>
              <a:rPr lang="en-US" b="1">
                <a:solidFill>
                  <a:schemeClr val="tx2"/>
                </a:solidFill>
              </a:rPr>
              <a:t>Jeffrey Rhoades, Ph.D.</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1600200" y="304800"/>
            <a:ext cx="6477000" cy="914400"/>
          </a:xfrm>
        </p:spPr>
        <p:txBody>
          <a:bodyPr/>
          <a:lstStyle/>
          <a:p>
            <a:r>
              <a:rPr lang="en-US" dirty="0"/>
              <a:t>MEPS-HC Sample Sizes</a:t>
            </a:r>
          </a:p>
        </p:txBody>
      </p:sp>
      <p:sp>
        <p:nvSpPr>
          <p:cNvPr id="41987" name="Rectangle 3"/>
          <p:cNvSpPr>
            <a:spLocks noGrp="1" noChangeArrowheads="1"/>
          </p:cNvSpPr>
          <p:nvPr>
            <p:ph type="body" idx="1"/>
          </p:nvPr>
        </p:nvSpPr>
        <p:spPr>
          <a:xfrm>
            <a:off x="609600" y="1676400"/>
            <a:ext cx="8001000" cy="4572000"/>
          </a:xfrm>
        </p:spPr>
        <p:txBody>
          <a:bodyPr/>
          <a:lstStyle/>
          <a:p>
            <a:pPr marL="609600" indent="-609600">
              <a:lnSpc>
                <a:spcPct val="70000"/>
              </a:lnSpc>
              <a:buFont typeface="Wingdings" charset="2"/>
              <a:buNone/>
            </a:pPr>
            <a:r>
              <a:rPr lang="en-US" sz="2000" b="1"/>
              <a:t>Year	       Families	    	   Persons</a:t>
            </a:r>
          </a:p>
          <a:p>
            <a:pPr marL="609600" indent="-609600">
              <a:lnSpc>
                <a:spcPct val="70000"/>
              </a:lnSpc>
              <a:buFont typeface="Wingdings" charset="2"/>
              <a:buNone/>
            </a:pPr>
            <a:endParaRPr lang="en-US" sz="2000" b="1"/>
          </a:p>
          <a:p>
            <a:pPr marL="609600" indent="-609600">
              <a:lnSpc>
                <a:spcPct val="70000"/>
              </a:lnSpc>
              <a:buFont typeface="Wingdings" charset="2"/>
              <a:buNone/>
            </a:pPr>
            <a:r>
              <a:rPr lang="en-US" sz="2000" b="1"/>
              <a:t>1996           8,655		     21,571</a:t>
            </a:r>
          </a:p>
          <a:p>
            <a:pPr marL="609600" indent="-609600">
              <a:lnSpc>
                <a:spcPct val="70000"/>
              </a:lnSpc>
              <a:buFont typeface="Wingdings" charset="2"/>
              <a:buNone/>
            </a:pPr>
            <a:r>
              <a:rPr lang="en-US" sz="2000" b="1"/>
              <a:t>1997         13,087                             32,636</a:t>
            </a:r>
          </a:p>
          <a:p>
            <a:pPr marL="609600" indent="-609600">
              <a:lnSpc>
                <a:spcPct val="70000"/>
              </a:lnSpc>
              <a:buFont typeface="Wingdings" charset="2"/>
              <a:buNone/>
            </a:pPr>
            <a:r>
              <a:rPr lang="en-US" sz="2000" b="1"/>
              <a:t>1998           9,023                             22,953</a:t>
            </a:r>
          </a:p>
          <a:p>
            <a:pPr marL="609600" indent="-609600">
              <a:lnSpc>
                <a:spcPct val="70000"/>
              </a:lnSpc>
              <a:buFont typeface="Wingdings" charset="2"/>
              <a:buNone/>
            </a:pPr>
            <a:r>
              <a:rPr lang="en-US" sz="2000" b="1"/>
              <a:t>1999           9,345                             23,565</a:t>
            </a:r>
          </a:p>
          <a:p>
            <a:pPr marL="609600" indent="-609600">
              <a:lnSpc>
                <a:spcPct val="70000"/>
              </a:lnSpc>
              <a:buFont typeface="Wingdings" charset="2"/>
              <a:buNone/>
            </a:pPr>
            <a:r>
              <a:rPr lang="en-US" sz="2000" b="1"/>
              <a:t>2000           9,515                             23,839</a:t>
            </a:r>
          </a:p>
          <a:p>
            <a:pPr marL="609600" indent="-609600">
              <a:lnSpc>
                <a:spcPct val="70000"/>
              </a:lnSpc>
              <a:buFont typeface="Wingdings" charset="2"/>
              <a:buNone/>
            </a:pPr>
            <a:r>
              <a:rPr lang="en-US" sz="2000" b="1"/>
              <a:t>2001         12,852                             32,122</a:t>
            </a:r>
          </a:p>
          <a:p>
            <a:pPr marL="609600" indent="-609600">
              <a:lnSpc>
                <a:spcPct val="70000"/>
              </a:lnSpc>
              <a:buFont typeface="Wingdings" charset="2"/>
              <a:buNone/>
            </a:pPr>
            <a:r>
              <a:rPr lang="en-US" sz="2000" b="1"/>
              <a:t>2002         14,828                             37,418</a:t>
            </a:r>
          </a:p>
          <a:p>
            <a:pPr marL="609600" indent="-609600">
              <a:lnSpc>
                <a:spcPct val="70000"/>
              </a:lnSpc>
              <a:buFont typeface="Wingdings" charset="2"/>
              <a:buNone/>
            </a:pPr>
            <a:r>
              <a:rPr lang="en-US" sz="2000" b="1"/>
              <a:t>2003         12,860                             32,681</a:t>
            </a:r>
          </a:p>
          <a:p>
            <a:pPr marL="609600" indent="-609600">
              <a:lnSpc>
                <a:spcPct val="70000"/>
              </a:lnSpc>
              <a:buFont typeface="Wingdings" charset="2"/>
              <a:buNone/>
            </a:pPr>
            <a:r>
              <a:rPr lang="en-US" sz="2000" b="1"/>
              <a:t>2004         13,018                             32,737</a:t>
            </a:r>
          </a:p>
          <a:p>
            <a:pPr marL="609600" indent="-609600">
              <a:lnSpc>
                <a:spcPct val="70000"/>
              </a:lnSpc>
              <a:buFont typeface="Wingdings" charset="2"/>
              <a:buNone/>
            </a:pPr>
            <a:r>
              <a:rPr lang="en-US" sz="2000" b="1"/>
              <a:t>2005         12,810                             32,320</a:t>
            </a:r>
          </a:p>
          <a:p>
            <a:pPr marL="609600" indent="-609600">
              <a:lnSpc>
                <a:spcPct val="70000"/>
              </a:lnSpc>
              <a:buFont typeface="Wingdings" charset="2"/>
              <a:buNone/>
            </a:pPr>
            <a:r>
              <a:rPr lang="en-US" sz="2000" b="1"/>
              <a:t>2006	        12,811		     32,577</a:t>
            </a:r>
          </a:p>
          <a:p>
            <a:pPr marL="609600" indent="-609600">
              <a:lnSpc>
                <a:spcPct val="70000"/>
              </a:lnSpc>
              <a:buFont typeface="Wingdings" charset="2"/>
              <a:buNone/>
            </a:pPr>
            <a:r>
              <a:rPr lang="en-US" sz="2000" b="1"/>
              <a:t>2007	        11,615		     29,370</a:t>
            </a:r>
          </a:p>
          <a:p>
            <a:pPr marL="609600" indent="-609600">
              <a:lnSpc>
                <a:spcPct val="70000"/>
              </a:lnSpc>
              <a:buFont typeface="Wingdings" charset="2"/>
              <a:buNone/>
            </a:pPr>
            <a:r>
              <a:rPr lang="en-US" sz="2000" b="1"/>
              <a:t>2008		    12,957		     31,262</a:t>
            </a:r>
            <a:r>
              <a:rPr lang="en-US" sz="1800"/>
              <a:t>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1676400" y="228600"/>
            <a:ext cx="6553200" cy="1066800"/>
          </a:xfrm>
        </p:spPr>
        <p:txBody>
          <a:bodyPr/>
          <a:lstStyle/>
          <a:p>
            <a:r>
              <a:rPr lang="en-US" dirty="0"/>
              <a:t>MEPS-HC </a:t>
            </a:r>
            <a:br>
              <a:rPr lang="en-US" dirty="0"/>
            </a:br>
            <a:r>
              <a:rPr lang="en-US" dirty="0"/>
              <a:t>Core Interview Content</a:t>
            </a:r>
          </a:p>
        </p:txBody>
      </p:sp>
      <p:sp>
        <p:nvSpPr>
          <p:cNvPr id="43011" name="Rectangle 3"/>
          <p:cNvSpPr>
            <a:spLocks noGrp="1" noChangeArrowheads="1"/>
          </p:cNvSpPr>
          <p:nvPr>
            <p:ph type="body" idx="1"/>
          </p:nvPr>
        </p:nvSpPr>
        <p:spPr>
          <a:xfrm>
            <a:off x="1287463" y="1905000"/>
            <a:ext cx="6515100" cy="4114800"/>
          </a:xfrm>
        </p:spPr>
        <p:txBody>
          <a:bodyPr/>
          <a:lstStyle/>
          <a:p>
            <a:r>
              <a:rPr lang="en-US" sz="3600" b="1"/>
              <a:t>Demographics</a:t>
            </a:r>
          </a:p>
          <a:p>
            <a:r>
              <a:rPr lang="en-US" sz="3600" b="1"/>
              <a:t>Charges and Payments</a:t>
            </a:r>
          </a:p>
          <a:p>
            <a:r>
              <a:rPr lang="en-US" sz="3600" b="1"/>
              <a:t>Health Status</a:t>
            </a:r>
          </a:p>
          <a:p>
            <a:r>
              <a:rPr lang="en-US" sz="3600" b="1"/>
              <a:t>Conditions</a:t>
            </a:r>
          </a:p>
          <a:p>
            <a:r>
              <a:rPr lang="en-US" sz="3600" b="1"/>
              <a:t>Utilization </a:t>
            </a:r>
          </a:p>
          <a:p>
            <a:r>
              <a:rPr lang="en-US" sz="3600" b="1"/>
              <a:t>Employment</a:t>
            </a:r>
          </a:p>
          <a:p>
            <a:r>
              <a:rPr lang="en-US" sz="3600" b="1"/>
              <a:t>Health Insurance</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1905000" y="152400"/>
            <a:ext cx="6324600" cy="946150"/>
          </a:xfrm>
        </p:spPr>
        <p:txBody>
          <a:bodyPr/>
          <a:lstStyle/>
          <a:p>
            <a:pPr algn="l"/>
            <a:r>
              <a:rPr lang="en-US" sz="3200" dirty="0"/>
              <a:t>MEPS- HC Supplemental CAPI Sections</a:t>
            </a:r>
          </a:p>
        </p:txBody>
      </p:sp>
      <p:sp>
        <p:nvSpPr>
          <p:cNvPr id="44035" name="Rectangle 3"/>
          <p:cNvSpPr>
            <a:spLocks noGrp="1" noChangeArrowheads="1"/>
          </p:cNvSpPr>
          <p:nvPr>
            <p:ph type="body" idx="1"/>
          </p:nvPr>
        </p:nvSpPr>
        <p:spPr>
          <a:xfrm>
            <a:off x="381000" y="1371600"/>
            <a:ext cx="8534400" cy="5334000"/>
          </a:xfrm>
        </p:spPr>
        <p:txBody>
          <a:bodyPr/>
          <a:lstStyle/>
          <a:p>
            <a:pPr>
              <a:lnSpc>
                <a:spcPct val="80000"/>
              </a:lnSpc>
              <a:buFont typeface="Wingdings" charset="2"/>
              <a:buNone/>
            </a:pPr>
            <a:r>
              <a:rPr lang="en-US"/>
              <a:t>Sections asked in rounds 2 and 4:</a:t>
            </a:r>
          </a:p>
          <a:p>
            <a:pPr>
              <a:lnSpc>
                <a:spcPct val="80000"/>
              </a:lnSpc>
            </a:pPr>
            <a:r>
              <a:rPr lang="en-US" b="1"/>
              <a:t>Access to care</a:t>
            </a:r>
          </a:p>
          <a:p>
            <a:pPr>
              <a:lnSpc>
                <a:spcPct val="80000"/>
              </a:lnSpc>
            </a:pPr>
            <a:r>
              <a:rPr lang="en-US" b="1"/>
              <a:t>Child preventive health</a:t>
            </a:r>
          </a:p>
          <a:p>
            <a:pPr>
              <a:lnSpc>
                <a:spcPct val="80000"/>
              </a:lnSpc>
            </a:pPr>
            <a:r>
              <a:rPr lang="en-US" b="1"/>
              <a:t>Satisfaction with health plans &amp; providers</a:t>
            </a:r>
          </a:p>
          <a:p>
            <a:pPr>
              <a:lnSpc>
                <a:spcPct val="80000"/>
              </a:lnSpc>
            </a:pPr>
            <a:endParaRPr lang="en-US" b="1"/>
          </a:p>
          <a:p>
            <a:pPr>
              <a:lnSpc>
                <a:spcPct val="80000"/>
              </a:lnSpc>
              <a:buFont typeface="Wingdings" charset="2"/>
              <a:buNone/>
            </a:pPr>
            <a:r>
              <a:rPr lang="en-US"/>
              <a:t>Sections asked in rounds 3 and 5:</a:t>
            </a:r>
          </a:p>
          <a:p>
            <a:pPr>
              <a:lnSpc>
                <a:spcPct val="80000"/>
              </a:lnSpc>
            </a:pPr>
            <a:r>
              <a:rPr lang="en-US" b="1"/>
              <a:t>Assets </a:t>
            </a:r>
            <a:r>
              <a:rPr lang="en-US"/>
              <a:t>(round 5 only)</a:t>
            </a:r>
            <a:r>
              <a:rPr lang="en-US" b="1"/>
              <a:t> </a:t>
            </a:r>
          </a:p>
          <a:p>
            <a:pPr>
              <a:lnSpc>
                <a:spcPct val="80000"/>
              </a:lnSpc>
            </a:pPr>
            <a:r>
              <a:rPr lang="en-US" b="1"/>
              <a:t>Income</a:t>
            </a:r>
          </a:p>
          <a:p>
            <a:pPr>
              <a:lnSpc>
                <a:spcPct val="80000"/>
              </a:lnSpc>
            </a:pPr>
            <a:r>
              <a:rPr lang="en-US" b="1"/>
              <a:t>Preventive Care</a:t>
            </a:r>
          </a:p>
          <a:p>
            <a:pPr>
              <a:lnSpc>
                <a:spcPct val="80000"/>
              </a:lnSpc>
              <a:buFont typeface="Wingdings" charset="2"/>
              <a:buNone/>
            </a:pPr>
            <a:endParaRPr lang="en-US" b="1"/>
          </a:p>
          <a:p>
            <a:pPr>
              <a:lnSpc>
                <a:spcPct val="80000"/>
              </a:lnSpc>
            </a:pPr>
            <a:endParaRPr lang="en-US" b="1"/>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1676400" y="228600"/>
            <a:ext cx="6858000" cy="914400"/>
          </a:xfrm>
        </p:spPr>
        <p:txBody>
          <a:bodyPr/>
          <a:lstStyle/>
          <a:p>
            <a:r>
              <a:rPr lang="en-US" sz="3200" dirty="0"/>
              <a:t>MEPS-HC Supplemental Paper Questionnaires</a:t>
            </a:r>
          </a:p>
        </p:txBody>
      </p:sp>
      <p:sp>
        <p:nvSpPr>
          <p:cNvPr id="45059" name="Rectangle 3"/>
          <p:cNvSpPr>
            <a:spLocks noGrp="1" noChangeArrowheads="1"/>
          </p:cNvSpPr>
          <p:nvPr>
            <p:ph type="body" idx="1"/>
          </p:nvPr>
        </p:nvSpPr>
        <p:spPr>
          <a:xfrm>
            <a:off x="228600" y="1524000"/>
            <a:ext cx="8534400" cy="5029200"/>
          </a:xfrm>
        </p:spPr>
        <p:txBody>
          <a:bodyPr/>
          <a:lstStyle/>
          <a:p>
            <a:r>
              <a:rPr lang="en-US" sz="2800" b="1"/>
              <a:t>Diabetes Care Survey (DCS)</a:t>
            </a:r>
          </a:p>
          <a:p>
            <a:pPr lvl="1">
              <a:buFontTx/>
              <a:buChar char="•"/>
            </a:pPr>
            <a:r>
              <a:rPr lang="en-US" sz="2400" b="1"/>
              <a:t>Given once a year to each person identified as having diabetes</a:t>
            </a:r>
          </a:p>
          <a:p>
            <a:pPr lvl="1">
              <a:buFontTx/>
              <a:buChar char="•"/>
            </a:pPr>
            <a:r>
              <a:rPr lang="en-US" sz="2400" b="1"/>
              <a:t>Includes questions about diabetes related tests and managing diabetes</a:t>
            </a:r>
          </a:p>
          <a:p>
            <a:pPr lvl="1">
              <a:buFontTx/>
              <a:buChar char="•"/>
            </a:pPr>
            <a:endParaRPr lang="en-US" sz="1600" b="1"/>
          </a:p>
          <a:p>
            <a:r>
              <a:rPr lang="en-US" sz="2800" b="1"/>
              <a:t>Adult Self-Administered Questionnaire (SAQ)</a:t>
            </a:r>
          </a:p>
          <a:p>
            <a:pPr lvl="1">
              <a:buFontTx/>
              <a:buChar char="•"/>
            </a:pPr>
            <a:r>
              <a:rPr lang="en-US" sz="2400" b="1"/>
              <a:t>Given once a year to each adult 18 years old and older</a:t>
            </a:r>
          </a:p>
          <a:p>
            <a:pPr lvl="1">
              <a:buFontTx/>
              <a:buChar char="•"/>
            </a:pPr>
            <a:r>
              <a:rPr lang="en-US" sz="2400" b="1"/>
              <a:t>Focuses on self-reported information such as opinions about health care issues and quality of care measures, assessment of own health, and height /weight.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1752600" y="228600"/>
            <a:ext cx="6477000" cy="990600"/>
          </a:xfrm>
        </p:spPr>
        <p:txBody>
          <a:bodyPr/>
          <a:lstStyle/>
          <a:p>
            <a:r>
              <a:rPr lang="en-US" sz="3600" dirty="0"/>
              <a:t>MEPS-HC Caveats and Limitations</a:t>
            </a:r>
          </a:p>
        </p:txBody>
      </p:sp>
      <p:sp>
        <p:nvSpPr>
          <p:cNvPr id="46083" name="Rectangle 3"/>
          <p:cNvSpPr>
            <a:spLocks noGrp="1" noChangeArrowheads="1"/>
          </p:cNvSpPr>
          <p:nvPr>
            <p:ph type="body" idx="1"/>
          </p:nvPr>
        </p:nvSpPr>
        <p:spPr>
          <a:xfrm>
            <a:off x="457200" y="1447800"/>
            <a:ext cx="8110538" cy="5181600"/>
          </a:xfrm>
        </p:spPr>
        <p:txBody>
          <a:bodyPr/>
          <a:lstStyle/>
          <a:p>
            <a:r>
              <a:rPr lang="en-US" sz="2800" b="1"/>
              <a:t>Sample size limitations preclude some analyses</a:t>
            </a:r>
          </a:p>
          <a:p>
            <a:pPr>
              <a:buFont typeface="Wingdings" charset="2"/>
              <a:buNone/>
            </a:pPr>
            <a:endParaRPr lang="en-US" sz="2000" b="1"/>
          </a:p>
          <a:p>
            <a:r>
              <a:rPr lang="en-US" sz="2800" b="1"/>
              <a:t>Typically, one respondent provides data for the entire household</a:t>
            </a:r>
          </a:p>
          <a:p>
            <a:pPr>
              <a:buFont typeface="Wingdings" charset="2"/>
              <a:buNone/>
            </a:pPr>
            <a:endParaRPr lang="en-US" sz="2000" b="1"/>
          </a:p>
          <a:p>
            <a:r>
              <a:rPr lang="en-US" sz="2800" b="1"/>
              <a:t>Household respondents may not be able to report accurately certain types of information</a:t>
            </a:r>
          </a:p>
          <a:p>
            <a:pPr lvl="1"/>
            <a:r>
              <a:rPr lang="en-US" sz="2400" b="1"/>
              <a:t>type of health plan</a:t>
            </a:r>
          </a:p>
          <a:p>
            <a:pPr lvl="1"/>
            <a:r>
              <a:rPr lang="en-US" sz="2400" b="1"/>
              <a:t>detailed event information</a:t>
            </a:r>
          </a:p>
          <a:p>
            <a:pPr lvl="1"/>
            <a:r>
              <a:rPr lang="en-US" sz="2400" b="1"/>
              <a:t>diagnoses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Rectangle 1026"/>
          <p:cNvSpPr>
            <a:spLocks noGrp="1" noChangeArrowheads="1"/>
          </p:cNvSpPr>
          <p:nvPr>
            <p:ph type="ctrTitle" idx="4294967295"/>
          </p:nvPr>
        </p:nvSpPr>
        <p:spPr>
          <a:xfrm>
            <a:off x="685800" y="2130425"/>
            <a:ext cx="7772400" cy="1470025"/>
          </a:xfrm>
          <a:noFill/>
        </p:spPr>
        <p:txBody>
          <a:bodyPr/>
          <a:lstStyle/>
          <a:p>
            <a:r>
              <a:rPr lang="en-US" dirty="0"/>
              <a:t>MEPS Public Use Files</a:t>
            </a:r>
          </a:p>
        </p:txBody>
      </p:sp>
      <p:sp>
        <p:nvSpPr>
          <p:cNvPr id="47107" name="Rectangle 1027"/>
          <p:cNvSpPr>
            <a:spLocks noGrp="1" noChangeArrowheads="1"/>
          </p:cNvSpPr>
          <p:nvPr>
            <p:ph type="subTitle" idx="4294967295"/>
          </p:nvPr>
        </p:nvSpPr>
        <p:spPr>
          <a:xfrm>
            <a:off x="1371600" y="3886200"/>
            <a:ext cx="6400800" cy="1752600"/>
          </a:xfrm>
        </p:spPr>
        <p:txBody>
          <a:bodyPr/>
          <a:lstStyle/>
          <a:p>
            <a:pPr marL="0" indent="0" algn="ctr">
              <a:buFont typeface="Wingdings" charset="2"/>
              <a:buNone/>
            </a:pPr>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1752600" y="228600"/>
            <a:ext cx="6392863" cy="990600"/>
          </a:xfrm>
        </p:spPr>
        <p:txBody>
          <a:bodyPr/>
          <a:lstStyle/>
          <a:p>
            <a:r>
              <a:rPr lang="en-US" sz="3600" dirty="0"/>
              <a:t>Levels of MEPS-HC Public Use Files</a:t>
            </a:r>
          </a:p>
        </p:txBody>
      </p:sp>
      <p:sp>
        <p:nvSpPr>
          <p:cNvPr id="48131" name="Rectangle 3"/>
          <p:cNvSpPr>
            <a:spLocks noGrp="1" noChangeArrowheads="1"/>
          </p:cNvSpPr>
          <p:nvPr>
            <p:ph type="body" idx="1"/>
          </p:nvPr>
        </p:nvSpPr>
        <p:spPr>
          <a:xfrm>
            <a:off x="609600" y="1676400"/>
            <a:ext cx="8026400" cy="4876800"/>
          </a:xfrm>
        </p:spPr>
        <p:txBody>
          <a:bodyPr/>
          <a:lstStyle/>
          <a:p>
            <a:pPr>
              <a:lnSpc>
                <a:spcPct val="80000"/>
              </a:lnSpc>
            </a:pPr>
            <a:r>
              <a:rPr lang="en-US" b="1"/>
              <a:t>Person Level - detailed person information</a:t>
            </a:r>
          </a:p>
          <a:p>
            <a:pPr>
              <a:lnSpc>
                <a:spcPct val="80000"/>
              </a:lnSpc>
              <a:buFont typeface="Wingdings" charset="2"/>
              <a:buNone/>
            </a:pPr>
            <a:endParaRPr lang="en-US" sz="2000" b="1"/>
          </a:p>
          <a:p>
            <a:pPr>
              <a:lnSpc>
                <a:spcPct val="80000"/>
              </a:lnSpc>
            </a:pPr>
            <a:r>
              <a:rPr lang="en-US" b="1"/>
              <a:t>Event Level - detailed event information</a:t>
            </a:r>
          </a:p>
          <a:p>
            <a:pPr>
              <a:lnSpc>
                <a:spcPct val="80000"/>
              </a:lnSpc>
              <a:buFont typeface="Wingdings" charset="2"/>
              <a:buNone/>
            </a:pPr>
            <a:endParaRPr lang="en-US" sz="2000" b="1"/>
          </a:p>
          <a:p>
            <a:pPr>
              <a:lnSpc>
                <a:spcPct val="80000"/>
              </a:lnSpc>
            </a:pPr>
            <a:r>
              <a:rPr lang="en-US" b="1"/>
              <a:t>Condition Level - detailed condition information</a:t>
            </a:r>
          </a:p>
          <a:p>
            <a:pPr>
              <a:lnSpc>
                <a:spcPct val="80000"/>
              </a:lnSpc>
              <a:buFont typeface="Wingdings" charset="2"/>
              <a:buNone/>
            </a:pPr>
            <a:endParaRPr lang="en-US" sz="2000" b="1"/>
          </a:p>
          <a:p>
            <a:pPr>
              <a:lnSpc>
                <a:spcPct val="80000"/>
              </a:lnSpc>
            </a:pPr>
            <a:r>
              <a:rPr lang="en-US" b="1"/>
              <a:t>Job Level - detailed job information</a:t>
            </a:r>
          </a:p>
          <a:p>
            <a:pPr>
              <a:lnSpc>
                <a:spcPct val="80000"/>
              </a:lnSpc>
            </a:pPr>
            <a:endParaRPr lang="en-US" b="1"/>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1905000" y="152400"/>
            <a:ext cx="5943600" cy="1066800"/>
          </a:xfrm>
        </p:spPr>
        <p:txBody>
          <a:bodyPr/>
          <a:lstStyle/>
          <a:p>
            <a:r>
              <a:rPr lang="en-US" sz="3600" dirty="0"/>
              <a:t>Types of MEPS-HC Files </a:t>
            </a:r>
          </a:p>
        </p:txBody>
      </p:sp>
      <p:sp>
        <p:nvSpPr>
          <p:cNvPr id="49155" name="Rectangle 3"/>
          <p:cNvSpPr>
            <a:spLocks noGrp="1" noChangeArrowheads="1"/>
          </p:cNvSpPr>
          <p:nvPr>
            <p:ph type="body" idx="1"/>
          </p:nvPr>
        </p:nvSpPr>
        <p:spPr>
          <a:xfrm>
            <a:off x="381000" y="1600200"/>
            <a:ext cx="7993063" cy="5029200"/>
          </a:xfrm>
        </p:spPr>
        <p:txBody>
          <a:bodyPr/>
          <a:lstStyle/>
          <a:p>
            <a:pPr>
              <a:lnSpc>
                <a:spcPct val="70000"/>
              </a:lnSpc>
            </a:pPr>
            <a:r>
              <a:rPr lang="en-US" sz="2400" b="1"/>
              <a:t>Full-year Files – Contain expenditure and utilization data for the calendar year from several rounds of data collection. </a:t>
            </a:r>
          </a:p>
          <a:p>
            <a:pPr>
              <a:lnSpc>
                <a:spcPct val="70000"/>
              </a:lnSpc>
            </a:pPr>
            <a:endParaRPr lang="en-US" sz="2400" b="1"/>
          </a:p>
          <a:p>
            <a:pPr lvl="1">
              <a:lnSpc>
                <a:spcPct val="70000"/>
              </a:lnSpc>
            </a:pPr>
            <a:r>
              <a:rPr lang="en-US" sz="1800" b="1"/>
              <a:t>Full Year Consolidated Data File</a:t>
            </a:r>
            <a:r>
              <a:rPr lang="en-US" sz="1800"/>
              <a:t> </a:t>
            </a:r>
          </a:p>
          <a:p>
            <a:pPr lvl="1">
              <a:lnSpc>
                <a:spcPct val="70000"/>
              </a:lnSpc>
            </a:pPr>
            <a:r>
              <a:rPr lang="en-US" sz="1800" b="1"/>
              <a:t>Event File</a:t>
            </a:r>
          </a:p>
          <a:p>
            <a:pPr lvl="1">
              <a:lnSpc>
                <a:spcPct val="70000"/>
              </a:lnSpc>
            </a:pPr>
            <a:r>
              <a:rPr lang="en-US" sz="1800" b="1"/>
              <a:t>Medical Conditions File</a:t>
            </a:r>
            <a:r>
              <a:rPr lang="en-US" sz="1800"/>
              <a:t> </a:t>
            </a:r>
          </a:p>
          <a:p>
            <a:pPr lvl="1">
              <a:lnSpc>
                <a:spcPct val="70000"/>
              </a:lnSpc>
            </a:pPr>
            <a:r>
              <a:rPr lang="en-US" sz="1800" b="1"/>
              <a:t>Jobs File</a:t>
            </a:r>
            <a:r>
              <a:rPr lang="en-US" sz="1800"/>
              <a:t> </a:t>
            </a:r>
          </a:p>
          <a:p>
            <a:pPr lvl="1">
              <a:lnSpc>
                <a:spcPct val="70000"/>
              </a:lnSpc>
            </a:pPr>
            <a:r>
              <a:rPr lang="en-US" sz="1800" b="1"/>
              <a:t>Person Round Plan Public Use File</a:t>
            </a:r>
            <a:r>
              <a:rPr lang="en-US" sz="1800"/>
              <a:t> </a:t>
            </a:r>
          </a:p>
          <a:p>
            <a:pPr>
              <a:lnSpc>
                <a:spcPct val="70000"/>
              </a:lnSpc>
            </a:pPr>
            <a:endParaRPr lang="en-US" sz="2400" b="1"/>
          </a:p>
          <a:p>
            <a:pPr>
              <a:lnSpc>
                <a:spcPct val="70000"/>
              </a:lnSpc>
            </a:pPr>
            <a:r>
              <a:rPr lang="en-US" sz="2400" b="1"/>
              <a:t>Point-in-time Files - Data for the beginning of the year providing early glimpses of what full-year estimates will likely be. </a:t>
            </a:r>
          </a:p>
          <a:p>
            <a:pPr>
              <a:lnSpc>
                <a:spcPct val="70000"/>
              </a:lnSpc>
            </a:pPr>
            <a:endParaRPr lang="en-US" sz="2400" b="1"/>
          </a:p>
          <a:p>
            <a:pPr>
              <a:lnSpc>
                <a:spcPct val="70000"/>
              </a:lnSpc>
            </a:pPr>
            <a:r>
              <a:rPr lang="en-US" sz="2400" b="1"/>
              <a:t>MEPS/NHIS Link Files - Cross-walk files that allow merging of Household Component files and NHIS files.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1676400" y="228600"/>
            <a:ext cx="6477000" cy="990600"/>
          </a:xfrm>
        </p:spPr>
        <p:txBody>
          <a:bodyPr/>
          <a:lstStyle/>
          <a:p>
            <a:r>
              <a:rPr lang="en-US" dirty="0"/>
              <a:t>Details on MEPS </a:t>
            </a:r>
            <a:r>
              <a:rPr lang="en-US" dirty="0" err="1"/>
              <a:t>PUFs</a:t>
            </a:r>
            <a:endParaRPr lang="en-US" dirty="0"/>
          </a:p>
        </p:txBody>
      </p:sp>
      <p:sp>
        <p:nvSpPr>
          <p:cNvPr id="50179" name="Rectangle 3"/>
          <p:cNvSpPr>
            <a:spLocks noGrp="1" noChangeArrowheads="1"/>
          </p:cNvSpPr>
          <p:nvPr>
            <p:ph type="body" idx="1"/>
          </p:nvPr>
        </p:nvSpPr>
        <p:spPr>
          <a:xfrm>
            <a:off x="533400" y="1676400"/>
            <a:ext cx="8077200" cy="4876800"/>
          </a:xfrm>
        </p:spPr>
        <p:txBody>
          <a:bodyPr/>
          <a:lstStyle/>
          <a:p>
            <a:pPr marL="466725">
              <a:lnSpc>
                <a:spcPct val="70000"/>
              </a:lnSpc>
            </a:pPr>
            <a:r>
              <a:rPr lang="en-US" sz="2000" b="1"/>
              <a:t>Documentation Files</a:t>
            </a:r>
          </a:p>
          <a:p>
            <a:pPr lvl="1">
              <a:lnSpc>
                <a:spcPct val="70000"/>
              </a:lnSpc>
            </a:pPr>
            <a:r>
              <a:rPr lang="en-US" sz="2000" b="1"/>
              <a:t>Contain general information about MEPS</a:t>
            </a:r>
          </a:p>
          <a:p>
            <a:pPr lvl="1">
              <a:lnSpc>
                <a:spcPct val="70000"/>
              </a:lnSpc>
            </a:pPr>
            <a:r>
              <a:rPr lang="en-US" sz="2000" b="1"/>
              <a:t>Contain survey information specific to each file</a:t>
            </a:r>
          </a:p>
          <a:p>
            <a:pPr lvl="1">
              <a:lnSpc>
                <a:spcPct val="70000"/>
              </a:lnSpc>
            </a:pPr>
            <a:r>
              <a:rPr lang="en-US" sz="2000" b="1"/>
              <a:t>Contain variable-source crosswalk to link back to questionnaire items</a:t>
            </a:r>
          </a:p>
          <a:p>
            <a:pPr lvl="1">
              <a:lnSpc>
                <a:spcPct val="70000"/>
              </a:lnSpc>
            </a:pPr>
            <a:endParaRPr lang="en-US" sz="2000" b="1"/>
          </a:p>
          <a:p>
            <a:pPr marL="466725">
              <a:lnSpc>
                <a:spcPct val="70000"/>
              </a:lnSpc>
            </a:pPr>
            <a:r>
              <a:rPr lang="en-US" sz="2000" b="1"/>
              <a:t>File Codebooks</a:t>
            </a:r>
          </a:p>
          <a:p>
            <a:pPr lvl="1">
              <a:lnSpc>
                <a:spcPct val="70000"/>
              </a:lnSpc>
            </a:pPr>
            <a:r>
              <a:rPr lang="en-US" sz="2000" b="1"/>
              <a:t>Contains names and location of all variables </a:t>
            </a:r>
          </a:p>
          <a:p>
            <a:pPr lvl="1">
              <a:lnSpc>
                <a:spcPct val="70000"/>
              </a:lnSpc>
            </a:pPr>
            <a:r>
              <a:rPr lang="en-US" sz="2000" b="1"/>
              <a:t>List both weighted and unweighted estimates</a:t>
            </a:r>
          </a:p>
          <a:p>
            <a:pPr lvl="3">
              <a:lnSpc>
                <a:spcPct val="70000"/>
              </a:lnSpc>
            </a:pPr>
            <a:endParaRPr lang="en-US" b="1"/>
          </a:p>
          <a:p>
            <a:pPr marL="466725">
              <a:spcBef>
                <a:spcPct val="0"/>
              </a:spcBef>
              <a:buFont typeface="Wingdings" charset="2"/>
              <a:buNone/>
            </a:pPr>
            <a:endParaRPr lang="en-US" sz="2000" b="1"/>
          </a:p>
          <a:p>
            <a:pPr marL="466725">
              <a:spcBef>
                <a:spcPct val="0"/>
              </a:spcBef>
              <a:buFont typeface="Wingdings" charset="2"/>
              <a:buNone/>
            </a:pPr>
            <a:r>
              <a:rPr lang="en-US" sz="2000" b="1"/>
              <a:t>	Data files and related documentation are available for downloading on MEPS Web site: </a:t>
            </a:r>
            <a:r>
              <a:rPr lang="en-US" sz="2000" b="1">
                <a:hlinkClick r:id="rId3"/>
              </a:rPr>
              <a:t>www.meps.ahrq.gov/mepsweb</a:t>
            </a:r>
            <a:endParaRPr lang="en-US" sz="2000" b="1"/>
          </a:p>
          <a:p>
            <a:pPr lvl="3">
              <a:lnSpc>
                <a:spcPct val="70000"/>
              </a:lnSpc>
            </a:pPr>
            <a:endParaRPr lang="en-US" sz="1600" b="1"/>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2" name="Rectangle 2"/>
          <p:cNvSpPr>
            <a:spLocks noGrp="1" noChangeArrowheads="1"/>
          </p:cNvSpPr>
          <p:nvPr>
            <p:ph type="subTitle" idx="1"/>
          </p:nvPr>
        </p:nvSpPr>
        <p:spPr>
          <a:xfrm>
            <a:off x="373063" y="1981200"/>
            <a:ext cx="8466137" cy="3275013"/>
          </a:xfrm>
        </p:spPr>
        <p:txBody>
          <a:bodyPr/>
          <a:lstStyle/>
          <a:p>
            <a:r>
              <a:rPr lang="en-US" sz="4000" b="1">
                <a:solidFill>
                  <a:schemeClr val="hlink"/>
                </a:solidFill>
              </a:rPr>
              <a:t>Medical Expenditure Panel Survey</a:t>
            </a:r>
          </a:p>
          <a:p>
            <a:endParaRPr lang="en-US" sz="2400" b="1">
              <a:solidFill>
                <a:schemeClr val="hlink"/>
              </a:solidFill>
            </a:endParaRPr>
          </a:p>
          <a:p>
            <a:r>
              <a:rPr lang="en-US" sz="4000" b="1">
                <a:solidFill>
                  <a:schemeClr val="hlink"/>
                </a:solidFill>
              </a:rPr>
              <a:t>DISSEMINATION OF INFORMATION AND DATA PRODUCTS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Rectangle 2"/>
          <p:cNvSpPr>
            <a:spLocks noGrp="1" noChangeArrowheads="1"/>
          </p:cNvSpPr>
          <p:nvPr>
            <p:ph type="ctrTitle"/>
          </p:nvPr>
        </p:nvSpPr>
        <p:spPr>
          <a:xfrm>
            <a:off x="0" y="2667000"/>
            <a:ext cx="9144000" cy="914400"/>
          </a:xfrm>
          <a:noFill/>
        </p:spPr>
        <p:txBody>
          <a:bodyPr anchor="ctr"/>
          <a:lstStyle/>
          <a:p>
            <a:r>
              <a:rPr lang="en-US" sz="3600" dirty="0"/>
              <a:t/>
            </a:r>
            <a:br>
              <a:rPr lang="en-US" sz="3600" dirty="0"/>
            </a:br>
            <a:r>
              <a:rPr lang="en-US" dirty="0"/>
              <a:t>Medical Expenditure Panel Survey</a:t>
            </a:r>
          </a:p>
        </p:txBody>
      </p:sp>
      <p:sp>
        <p:nvSpPr>
          <p:cNvPr id="33795" name="Rectangle 3"/>
          <p:cNvSpPr>
            <a:spLocks noGrp="1" noChangeArrowheads="1"/>
          </p:cNvSpPr>
          <p:nvPr>
            <p:ph type="subTitle" idx="1"/>
          </p:nvPr>
        </p:nvSpPr>
        <p:spPr>
          <a:xfrm>
            <a:off x="406400" y="3581400"/>
            <a:ext cx="7993063" cy="2057400"/>
          </a:xfrm>
          <a:noFill/>
        </p:spPr>
        <p:txBody>
          <a:bodyPr/>
          <a:lstStyle/>
          <a:p>
            <a:pPr marL="465138" indent="-465138"/>
            <a:endParaRPr lang="en-US" sz="800" b="1" dirty="0"/>
          </a:p>
          <a:p>
            <a:pPr marL="465138" indent="-465138"/>
            <a:endParaRPr lang="en-US" sz="800" b="1" dirty="0"/>
          </a:p>
          <a:p>
            <a:pPr marL="465138" indent="-465138"/>
            <a:endParaRPr lang="en-US" sz="800" b="1" dirty="0"/>
          </a:p>
          <a:p>
            <a:pPr marL="465138" indent="-465138"/>
            <a:endParaRPr lang="en-US" sz="800" b="1" dirty="0"/>
          </a:p>
          <a:p>
            <a:pPr marL="465138" indent="-465138"/>
            <a:r>
              <a:rPr lang="en-US" sz="4000" b="1" dirty="0">
                <a:solidFill>
                  <a:schemeClr val="tx2"/>
                </a:solidFill>
              </a:rPr>
              <a:t>MEPS OVERVIEW</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endParaRPr lang="en-US" dirty="0"/>
          </a:p>
        </p:txBody>
      </p:sp>
      <p:pic>
        <p:nvPicPr>
          <p:cNvPr id="52227" name="Picture 3"/>
          <p:cNvPicPr>
            <a:picLocks noChangeAspect="1" noChangeArrowheads="1"/>
          </p:cNvPicPr>
          <p:nvPr>
            <p:ph type="body" idx="1"/>
          </p:nvPr>
        </p:nvPicPr>
        <p:blipFill>
          <a:blip r:embed="rId3"/>
          <a:srcRect/>
          <a:stretch>
            <a:fillRect/>
          </a:stretch>
        </p:blipFill>
        <p:spPr>
          <a:xfrm>
            <a:off x="0" y="0"/>
            <a:ext cx="9144000" cy="6858000"/>
          </a:xfr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50" name="Rectangle 2"/>
          <p:cNvSpPr>
            <a:spLocks noGrp="1" noChangeArrowheads="1"/>
          </p:cNvSpPr>
          <p:nvPr>
            <p:ph type="title" idx="4294967295"/>
          </p:nvPr>
        </p:nvSpPr>
        <p:spPr>
          <a:noFill/>
        </p:spPr>
        <p:txBody>
          <a:bodyPr/>
          <a:lstStyle/>
          <a:p>
            <a:r>
              <a:rPr lang="en-US" dirty="0"/>
              <a:t>MEPS Web Site</a:t>
            </a:r>
          </a:p>
        </p:txBody>
      </p:sp>
      <p:sp>
        <p:nvSpPr>
          <p:cNvPr id="53251" name="Rectangle 3"/>
          <p:cNvSpPr>
            <a:spLocks noGrp="1" noChangeArrowheads="1"/>
          </p:cNvSpPr>
          <p:nvPr>
            <p:ph type="body" idx="4294967295"/>
          </p:nvPr>
        </p:nvSpPr>
        <p:spPr>
          <a:xfrm>
            <a:off x="533400" y="1524000"/>
            <a:ext cx="8069263" cy="5029200"/>
          </a:xfrm>
          <a:noFill/>
        </p:spPr>
        <p:txBody>
          <a:bodyPr/>
          <a:lstStyle/>
          <a:p>
            <a:pPr>
              <a:lnSpc>
                <a:spcPct val="80000"/>
              </a:lnSpc>
            </a:pPr>
            <a:r>
              <a:rPr lang="en-US" sz="2000" b="1"/>
              <a:t>Materials on the MEPS Web site: </a:t>
            </a:r>
          </a:p>
          <a:p>
            <a:pPr lvl="1">
              <a:lnSpc>
                <a:spcPct val="80000"/>
              </a:lnSpc>
            </a:pPr>
            <a:r>
              <a:rPr lang="en-US" sz="1800" b="1"/>
              <a:t>Questionnaires</a:t>
            </a:r>
          </a:p>
          <a:p>
            <a:pPr lvl="2">
              <a:lnSpc>
                <a:spcPct val="80000"/>
              </a:lnSpc>
            </a:pPr>
            <a:r>
              <a:rPr lang="en-US" sz="1600" b="1"/>
              <a:t>Core and Supplemental</a:t>
            </a:r>
          </a:p>
          <a:p>
            <a:pPr lvl="1">
              <a:lnSpc>
                <a:spcPct val="80000"/>
              </a:lnSpc>
            </a:pPr>
            <a:r>
              <a:rPr lang="en-US" sz="1800" b="1"/>
              <a:t>Summary data tables</a:t>
            </a:r>
          </a:p>
          <a:p>
            <a:pPr lvl="2">
              <a:lnSpc>
                <a:spcPct val="80000"/>
              </a:lnSpc>
            </a:pPr>
            <a:r>
              <a:rPr lang="en-US" sz="1800" b="1"/>
              <a:t>Expenditures by Health Care Service </a:t>
            </a:r>
          </a:p>
          <a:p>
            <a:pPr lvl="2">
              <a:lnSpc>
                <a:spcPct val="80000"/>
              </a:lnSpc>
            </a:pPr>
            <a:r>
              <a:rPr lang="en-US" sz="1800" b="1"/>
              <a:t>Expenditures by Medical Condition</a:t>
            </a:r>
          </a:p>
          <a:p>
            <a:pPr lvl="2">
              <a:lnSpc>
                <a:spcPct val="80000"/>
              </a:lnSpc>
            </a:pPr>
            <a:r>
              <a:rPr lang="en-US" sz="1800" b="1"/>
              <a:t> Health Insurance </a:t>
            </a:r>
          </a:p>
          <a:p>
            <a:pPr lvl="2">
              <a:lnSpc>
                <a:spcPct val="80000"/>
              </a:lnSpc>
            </a:pPr>
            <a:r>
              <a:rPr lang="en-US" sz="1800" b="1"/>
              <a:t>Quality of Care </a:t>
            </a:r>
          </a:p>
          <a:p>
            <a:pPr lvl="2">
              <a:lnSpc>
                <a:spcPct val="80000"/>
              </a:lnSpc>
            </a:pPr>
            <a:r>
              <a:rPr lang="en-US" sz="1800" b="1"/>
              <a:t>Prescription Drugs </a:t>
            </a:r>
          </a:p>
          <a:p>
            <a:pPr lvl="2">
              <a:lnSpc>
                <a:spcPct val="80000"/>
              </a:lnSpc>
            </a:pPr>
            <a:r>
              <a:rPr lang="en-US" sz="1800" b="1"/>
              <a:t>State-Level Medical Expenditures</a:t>
            </a:r>
            <a:endParaRPr lang="en-US" sz="1600" b="1"/>
          </a:p>
          <a:p>
            <a:pPr lvl="2">
              <a:lnSpc>
                <a:spcPct val="80000"/>
              </a:lnSpc>
            </a:pPr>
            <a:r>
              <a:rPr lang="en-US" sz="1800" b="1"/>
              <a:t>Access to Care</a:t>
            </a:r>
          </a:p>
          <a:p>
            <a:pPr lvl="1">
              <a:lnSpc>
                <a:spcPct val="80000"/>
              </a:lnSpc>
            </a:pPr>
            <a:r>
              <a:rPr lang="en-US" sz="1800" b="1"/>
              <a:t>Interactive MEPS query tool – MEPSnet</a:t>
            </a:r>
          </a:p>
          <a:p>
            <a:pPr lvl="1">
              <a:lnSpc>
                <a:spcPct val="80000"/>
              </a:lnSpc>
            </a:pPr>
            <a:r>
              <a:rPr lang="en-US" sz="1800" b="1"/>
              <a:t>Publications</a:t>
            </a:r>
          </a:p>
          <a:p>
            <a:pPr lvl="2">
              <a:lnSpc>
                <a:spcPct val="80000"/>
              </a:lnSpc>
            </a:pPr>
            <a:r>
              <a:rPr lang="en-US" sz="1600" b="1"/>
              <a:t>Statistical Briefs</a:t>
            </a:r>
          </a:p>
          <a:p>
            <a:pPr lvl="2">
              <a:lnSpc>
                <a:spcPct val="80000"/>
              </a:lnSpc>
            </a:pPr>
            <a:r>
              <a:rPr lang="en-US" sz="1600" b="1"/>
              <a:t>Methodology Reports</a:t>
            </a:r>
          </a:p>
          <a:p>
            <a:pPr lvl="2">
              <a:lnSpc>
                <a:spcPct val="80000"/>
              </a:lnSpc>
            </a:pPr>
            <a:r>
              <a:rPr lang="en-US" sz="1600" b="1"/>
              <a:t>Research Findings</a:t>
            </a:r>
          </a:p>
          <a:p>
            <a:pPr lvl="3">
              <a:lnSpc>
                <a:spcPct val="80000"/>
              </a:lnSpc>
              <a:buFont typeface="Monotype Sorts" charset="2"/>
              <a:buNone/>
            </a:pPr>
            <a:endParaRPr lang="en-US" sz="140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1676400" y="381000"/>
            <a:ext cx="6324600" cy="838200"/>
          </a:xfrm>
        </p:spPr>
        <p:txBody>
          <a:bodyPr/>
          <a:lstStyle/>
          <a:p>
            <a:r>
              <a:rPr lang="en-US" dirty="0"/>
              <a:t>Data User Workshops</a:t>
            </a:r>
          </a:p>
        </p:txBody>
      </p:sp>
      <p:sp>
        <p:nvSpPr>
          <p:cNvPr id="54275" name="Rectangle 3"/>
          <p:cNvSpPr>
            <a:spLocks noGrp="1" noChangeArrowheads="1"/>
          </p:cNvSpPr>
          <p:nvPr>
            <p:ph type="body" idx="1"/>
          </p:nvPr>
        </p:nvSpPr>
        <p:spPr>
          <a:xfrm>
            <a:off x="457200" y="2286000"/>
            <a:ext cx="7993063" cy="2895600"/>
          </a:xfrm>
        </p:spPr>
        <p:txBody>
          <a:bodyPr/>
          <a:lstStyle/>
          <a:p>
            <a:pPr>
              <a:lnSpc>
                <a:spcPct val="70000"/>
              </a:lnSpc>
              <a:buFont typeface="Wingdings" charset="2"/>
              <a:buNone/>
            </a:pPr>
            <a:endParaRPr lang="en-US" sz="2800" b="1"/>
          </a:p>
          <a:p>
            <a:pPr>
              <a:lnSpc>
                <a:spcPct val="70000"/>
              </a:lnSpc>
            </a:pPr>
            <a:r>
              <a:rPr lang="en-US" b="1"/>
              <a:t>Information will be posted on Workshops and Events section of web site</a:t>
            </a:r>
          </a:p>
          <a:p>
            <a:pPr>
              <a:lnSpc>
                <a:spcPct val="70000"/>
              </a:lnSpc>
            </a:pPr>
            <a:endParaRPr lang="en-US" b="1"/>
          </a:p>
          <a:p>
            <a:pPr>
              <a:lnSpc>
                <a:spcPct val="70000"/>
              </a:lnSpc>
            </a:pPr>
            <a:r>
              <a:rPr lang="en-US" b="1"/>
              <a:t>For inquiries please e-mail: </a:t>
            </a:r>
            <a:r>
              <a:rPr lang="en-US" b="1">
                <a:hlinkClick r:id="rId3" tooltip="mailto:Workshop06@ahrq.hhs.gov"/>
              </a:rPr>
              <a:t>Workshopinfo@ahrq.hhs.gov</a:t>
            </a:r>
            <a:r>
              <a:rPr lang="en-US"/>
              <a:t> </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1676400" y="228600"/>
            <a:ext cx="6400800" cy="990600"/>
          </a:xfrm>
        </p:spPr>
        <p:txBody>
          <a:bodyPr/>
          <a:lstStyle/>
          <a:p>
            <a:r>
              <a:rPr lang="en-US" dirty="0"/>
              <a:t>MEPS Publications</a:t>
            </a:r>
          </a:p>
        </p:txBody>
      </p:sp>
      <p:sp>
        <p:nvSpPr>
          <p:cNvPr id="55299" name="Rectangle 3"/>
          <p:cNvSpPr>
            <a:spLocks noGrp="1" noChangeArrowheads="1"/>
          </p:cNvSpPr>
          <p:nvPr>
            <p:ph type="body" idx="1"/>
          </p:nvPr>
        </p:nvSpPr>
        <p:spPr>
          <a:xfrm>
            <a:off x="152400" y="1447800"/>
            <a:ext cx="8686800" cy="5181600"/>
          </a:xfrm>
        </p:spPr>
        <p:txBody>
          <a:bodyPr/>
          <a:lstStyle/>
          <a:p>
            <a:r>
              <a:rPr lang="en-US" sz="2400" b="1"/>
              <a:t>Statistical Briefs</a:t>
            </a:r>
            <a:r>
              <a:rPr lang="en-US" sz="2400"/>
              <a:t>: Easy-to-read, concise graphical summaries of MEPS data</a:t>
            </a:r>
          </a:p>
          <a:p>
            <a:r>
              <a:rPr lang="en-US" sz="2400" b="1"/>
              <a:t>Research Findings and Highlights</a:t>
            </a:r>
            <a:r>
              <a:rPr lang="en-US" sz="2400"/>
              <a:t>: Tables and summaries of descriptive statistics</a:t>
            </a:r>
          </a:p>
          <a:p>
            <a:r>
              <a:rPr lang="en-US" sz="2400" b="1"/>
              <a:t>Methodology Reports</a:t>
            </a:r>
            <a:r>
              <a:rPr lang="en-US" sz="2400"/>
              <a:t>: Detailed information on MEPS sample design and survey methods</a:t>
            </a:r>
          </a:p>
          <a:p>
            <a:r>
              <a:rPr lang="en-US" sz="2400" b="1"/>
              <a:t>Chartbooks</a:t>
            </a:r>
            <a:r>
              <a:rPr lang="en-US" sz="2400"/>
              <a:t>: Policy-sensitive topics in an accessible question-and-answer format</a:t>
            </a:r>
          </a:p>
          <a:p>
            <a:r>
              <a:rPr lang="en-US" sz="2400" b="1"/>
              <a:t>Working Papers</a:t>
            </a:r>
            <a:r>
              <a:rPr lang="en-US" sz="2400"/>
              <a:t>: Preliminary analyses of methodological and technical issues by AHRQ staff </a:t>
            </a:r>
          </a:p>
          <a:p>
            <a:r>
              <a:rPr lang="en-US" sz="2400" b="1"/>
              <a:t>Research in Action</a:t>
            </a:r>
            <a:r>
              <a:rPr lang="en-US" sz="2400"/>
              <a:t>: Analyses using research results from AHRQ-sponsored studies, including MEPS data</a:t>
            </a:r>
            <a:r>
              <a:rPr lang="en-US" sz="2000"/>
              <a:t>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1676400" y="228600"/>
            <a:ext cx="6469063" cy="990600"/>
          </a:xfrm>
        </p:spPr>
        <p:txBody>
          <a:bodyPr/>
          <a:lstStyle/>
          <a:p>
            <a:r>
              <a:rPr lang="en-US" dirty="0"/>
              <a:t>AHRQ Data Center (ADC)</a:t>
            </a:r>
          </a:p>
        </p:txBody>
      </p:sp>
      <p:sp>
        <p:nvSpPr>
          <p:cNvPr id="56323" name="Rectangle 3"/>
          <p:cNvSpPr>
            <a:spLocks noGrp="1" noChangeArrowheads="1"/>
          </p:cNvSpPr>
          <p:nvPr>
            <p:ph type="body" idx="1"/>
          </p:nvPr>
        </p:nvSpPr>
        <p:spPr>
          <a:xfrm>
            <a:off x="381000" y="1447800"/>
            <a:ext cx="8458200" cy="5181600"/>
          </a:xfrm>
        </p:spPr>
        <p:txBody>
          <a:bodyPr/>
          <a:lstStyle/>
          <a:p>
            <a:pPr>
              <a:lnSpc>
                <a:spcPct val="80000"/>
              </a:lnSpc>
            </a:pPr>
            <a:r>
              <a:rPr lang="en-US" b="1"/>
              <a:t>Provides researchers access to non-public use MEPS data (except directly identifiable information);</a:t>
            </a:r>
          </a:p>
          <a:p>
            <a:pPr>
              <a:lnSpc>
                <a:spcPct val="80000"/>
              </a:lnSpc>
              <a:buFont typeface="Wingdings" charset="2"/>
              <a:buNone/>
            </a:pPr>
            <a:endParaRPr lang="en-US" sz="2400" b="1"/>
          </a:p>
          <a:p>
            <a:pPr>
              <a:lnSpc>
                <a:spcPct val="80000"/>
              </a:lnSpc>
            </a:pPr>
            <a:r>
              <a:rPr lang="en-US" b="1"/>
              <a:t>Location of data analysis   </a:t>
            </a:r>
          </a:p>
          <a:p>
            <a:pPr marL="974725" lvl="1" indent="-395288">
              <a:lnSpc>
                <a:spcPct val="80000"/>
              </a:lnSpc>
            </a:pPr>
            <a:r>
              <a:rPr lang="en-US" sz="3200" b="1"/>
              <a:t>on secure LAN at AHRQ</a:t>
            </a:r>
          </a:p>
          <a:p>
            <a:pPr marL="974725" lvl="1" indent="-395288">
              <a:lnSpc>
                <a:spcPct val="80000"/>
              </a:lnSpc>
            </a:pPr>
            <a:r>
              <a:rPr lang="en-US" sz="3200" b="1"/>
              <a:t>Census Remote Data Center (RDC)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1828800" y="228600"/>
            <a:ext cx="6324600" cy="1066800"/>
          </a:xfrm>
        </p:spPr>
        <p:txBody>
          <a:bodyPr/>
          <a:lstStyle/>
          <a:p>
            <a:r>
              <a:rPr lang="en-US" dirty="0"/>
              <a:t>ADC Application </a:t>
            </a:r>
            <a:br>
              <a:rPr lang="en-US" dirty="0"/>
            </a:br>
            <a:r>
              <a:rPr lang="en-US" dirty="0"/>
              <a:t>And Procedures</a:t>
            </a:r>
          </a:p>
        </p:txBody>
      </p:sp>
      <p:sp>
        <p:nvSpPr>
          <p:cNvPr id="57347" name="Rectangle 3"/>
          <p:cNvSpPr>
            <a:spLocks noGrp="1" noChangeArrowheads="1"/>
          </p:cNvSpPr>
          <p:nvPr>
            <p:ph type="body" idx="1"/>
          </p:nvPr>
        </p:nvSpPr>
        <p:spPr>
          <a:xfrm>
            <a:off x="457200" y="1598613"/>
            <a:ext cx="8305800" cy="5106987"/>
          </a:xfrm>
        </p:spPr>
        <p:txBody>
          <a:bodyPr/>
          <a:lstStyle/>
          <a:p>
            <a:pPr>
              <a:lnSpc>
                <a:spcPct val="80000"/>
              </a:lnSpc>
            </a:pPr>
            <a:r>
              <a:rPr lang="en-US" b="1"/>
              <a:t>Application procedures are on the MEPS web site</a:t>
            </a:r>
          </a:p>
          <a:p>
            <a:pPr>
              <a:lnSpc>
                <a:spcPct val="80000"/>
              </a:lnSpc>
              <a:buFont typeface="Wingdings" charset="2"/>
              <a:buNone/>
            </a:pPr>
            <a:endParaRPr lang="en-US" sz="2400" b="1"/>
          </a:p>
          <a:p>
            <a:pPr>
              <a:lnSpc>
                <a:spcPct val="80000"/>
              </a:lnSpc>
            </a:pPr>
            <a:r>
              <a:rPr lang="en-US" b="1"/>
              <a:t>Submit proposal to Data Center coordinator</a:t>
            </a:r>
          </a:p>
          <a:p>
            <a:pPr>
              <a:lnSpc>
                <a:spcPct val="80000"/>
              </a:lnSpc>
              <a:buFont typeface="Wingdings" charset="2"/>
              <a:buNone/>
            </a:pPr>
            <a:endParaRPr lang="en-US" sz="2400" b="1"/>
          </a:p>
          <a:p>
            <a:pPr>
              <a:lnSpc>
                <a:spcPct val="80000"/>
              </a:lnSpc>
            </a:pPr>
            <a:r>
              <a:rPr lang="en-US" b="1"/>
              <a:t>Review within 2 weeks for feasibility,  and data availability</a:t>
            </a:r>
          </a:p>
          <a:p>
            <a:pPr>
              <a:lnSpc>
                <a:spcPct val="80000"/>
              </a:lnSpc>
              <a:buFont typeface="Wingdings" charset="2"/>
              <a:buNone/>
            </a:pPr>
            <a:endParaRPr lang="en-US" sz="2400" b="1"/>
          </a:p>
          <a:p>
            <a:pPr>
              <a:lnSpc>
                <a:spcPct val="80000"/>
              </a:lnSpc>
            </a:pPr>
            <a:r>
              <a:rPr lang="en-US" b="1"/>
              <a:t>Institutional Review Board (IRB) review required</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1828800" y="228600"/>
            <a:ext cx="6096000" cy="990600"/>
          </a:xfrm>
        </p:spPr>
        <p:txBody>
          <a:bodyPr/>
          <a:lstStyle/>
          <a:p>
            <a:r>
              <a:rPr lang="en-US" dirty="0"/>
              <a:t>ADC Fees</a:t>
            </a:r>
          </a:p>
        </p:txBody>
      </p:sp>
      <p:sp>
        <p:nvSpPr>
          <p:cNvPr id="58371" name="Rectangle 3"/>
          <p:cNvSpPr>
            <a:spLocks noGrp="1" noChangeArrowheads="1"/>
          </p:cNvSpPr>
          <p:nvPr>
            <p:ph type="body" idx="1"/>
          </p:nvPr>
        </p:nvSpPr>
        <p:spPr>
          <a:xfrm>
            <a:off x="457200" y="1524000"/>
            <a:ext cx="8145463" cy="5105400"/>
          </a:xfrm>
        </p:spPr>
        <p:txBody>
          <a:bodyPr/>
          <a:lstStyle/>
          <a:p>
            <a:r>
              <a:rPr lang="en-US" sz="2800" b="1"/>
              <a:t>User fee of $300 for approved projects to cover technical assistance, simple file construction, and/or up to 4 hours of programming support from data contractor</a:t>
            </a:r>
          </a:p>
          <a:p>
            <a:pPr>
              <a:buFont typeface="Wingdings" charset="2"/>
              <a:buNone/>
            </a:pPr>
            <a:endParaRPr lang="en-US" sz="1600" b="1"/>
          </a:p>
          <a:p>
            <a:r>
              <a:rPr lang="en-US" sz="2800" b="1"/>
              <a:t>Additional programming support available from an AHRQ contractor at a cost of $105.00/hr</a:t>
            </a:r>
          </a:p>
          <a:p>
            <a:pPr>
              <a:buFont typeface="Wingdings" charset="2"/>
              <a:buNone/>
            </a:pPr>
            <a:endParaRPr lang="en-US" sz="1600" b="1"/>
          </a:p>
          <a:p>
            <a:r>
              <a:rPr lang="en-US" sz="2800" b="1"/>
              <a:t>User fee waived for full-time students</a:t>
            </a:r>
          </a:p>
          <a:p>
            <a:endParaRPr lang="en-US" sz="2800" b="1"/>
          </a:p>
          <a:p>
            <a:r>
              <a:rPr lang="en-US" sz="2800" b="1"/>
              <a:t>No fee if you use a RDC</a:t>
            </a:r>
            <a:r>
              <a:rPr lang="en-US" sz="2800"/>
              <a:t> </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1828800" y="304800"/>
            <a:ext cx="6096000" cy="876300"/>
          </a:xfrm>
        </p:spPr>
        <p:txBody>
          <a:bodyPr/>
          <a:lstStyle/>
          <a:p>
            <a:r>
              <a:rPr lang="en-US" dirty="0"/>
              <a:t>ADC Guidelines</a:t>
            </a:r>
          </a:p>
        </p:txBody>
      </p:sp>
      <p:sp>
        <p:nvSpPr>
          <p:cNvPr id="59395" name="Rectangle 3"/>
          <p:cNvSpPr>
            <a:spLocks noGrp="1" noChangeArrowheads="1"/>
          </p:cNvSpPr>
          <p:nvPr>
            <p:ph type="body" idx="1"/>
          </p:nvPr>
        </p:nvSpPr>
        <p:spPr>
          <a:xfrm>
            <a:off x="304800" y="1447800"/>
            <a:ext cx="8610600" cy="5257800"/>
          </a:xfrm>
        </p:spPr>
        <p:txBody>
          <a:bodyPr/>
          <a:lstStyle/>
          <a:p>
            <a:r>
              <a:rPr lang="en-US" sz="2800" b="1"/>
              <a:t>Researcher may bring data in, but not out</a:t>
            </a:r>
          </a:p>
          <a:p>
            <a:r>
              <a:rPr lang="en-US" sz="2800" b="1"/>
              <a:t>Researcher has access only to data needed for approved project</a:t>
            </a:r>
          </a:p>
          <a:p>
            <a:r>
              <a:rPr lang="en-US" sz="2800" b="1"/>
              <a:t>All tabular data will be reviewed for confidentiality before release from Center</a:t>
            </a:r>
          </a:p>
          <a:p>
            <a:r>
              <a:rPr lang="en-US" sz="2800" b="1"/>
              <a:t>Only approved tables can leave the Center</a:t>
            </a:r>
          </a:p>
          <a:p>
            <a:r>
              <a:rPr lang="en-US" sz="2800" b="1"/>
              <a:t>Center will store data files, foreign merge files, and all outputs needed for replication</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72898" name="Rectangle 2"/>
          <p:cNvSpPr>
            <a:spLocks noGrp="1" noChangeArrowheads="1"/>
          </p:cNvSpPr>
          <p:nvPr>
            <p:ph type="title"/>
          </p:nvPr>
        </p:nvSpPr>
        <p:spPr/>
        <p:txBody>
          <a:bodyPr/>
          <a:lstStyle/>
          <a:p>
            <a:r>
              <a:rPr lang="en-US" dirty="0" smtClean="0"/>
              <a:t> </a:t>
            </a:r>
            <a:endParaRPr lang="en-US" dirty="0" smtClean="0"/>
          </a:p>
        </p:txBody>
      </p:sp>
      <p:sp>
        <p:nvSpPr>
          <p:cNvPr id="1872899" name="Rectangle 3"/>
          <p:cNvSpPr>
            <a:spLocks noGrp="1" noChangeArrowheads="1"/>
          </p:cNvSpPr>
          <p:nvPr>
            <p:ph type="body" idx="1"/>
          </p:nvPr>
        </p:nvSpPr>
        <p:spPr>
          <a:xfrm>
            <a:off x="722313" y="3605213"/>
            <a:ext cx="7772400" cy="1500187"/>
          </a:xfrm>
        </p:spPr>
        <p:txBody>
          <a:bodyPr/>
          <a:lstStyle/>
          <a:p>
            <a:pPr algn="ctr">
              <a:defRPr/>
            </a:pPr>
            <a:r>
              <a:rPr lang="en-US" sz="3200" b="1" dirty="0" smtClean="0">
                <a:solidFill>
                  <a:schemeClr val="tx2"/>
                </a:solidFill>
                <a:effectLst>
                  <a:outerShdw blurRad="38100" dist="38100" dir="2700000" algn="tl">
                    <a:srgbClr val="000000"/>
                  </a:outerShdw>
                </a:effectLst>
              </a:rPr>
              <a:t>Medical</a:t>
            </a:r>
            <a:r>
              <a:rPr lang="en-US" sz="3200" dirty="0" smtClean="0">
                <a:effectLst>
                  <a:outerShdw blurRad="38100" dist="38100" dir="2700000" algn="tl">
                    <a:srgbClr val="000000"/>
                  </a:outerShdw>
                </a:effectLst>
              </a:rPr>
              <a:t> </a:t>
            </a:r>
            <a:r>
              <a:rPr lang="en-US" sz="3200" b="1" dirty="0" smtClean="0">
                <a:solidFill>
                  <a:schemeClr val="tx2"/>
                </a:solidFill>
                <a:effectLst>
                  <a:outerShdw blurRad="38100" dist="38100" dir="2700000" algn="tl">
                    <a:srgbClr val="000000"/>
                  </a:outerShdw>
                </a:effectLst>
              </a:rPr>
              <a:t>Expenditure Panel Survey</a:t>
            </a:r>
            <a:r>
              <a:rPr lang="en-US" sz="3200" dirty="0" smtClean="0">
                <a:latin typeface="Times New Roman" pitchFamily="18" charset="0"/>
              </a:rPr>
              <a:t> </a:t>
            </a:r>
          </a:p>
          <a:p>
            <a:pPr algn="ctr">
              <a:defRPr/>
            </a:pPr>
            <a:endParaRPr lang="en-US" sz="3200" dirty="0" smtClean="0">
              <a:latin typeface="Times New Roman" pitchFamily="18" charset="0"/>
            </a:endParaRPr>
          </a:p>
          <a:p>
            <a:pPr algn="ctr">
              <a:defRPr/>
            </a:pPr>
            <a:r>
              <a:rPr lang="en-US" sz="3200" b="1" dirty="0" smtClean="0">
                <a:solidFill>
                  <a:schemeClr val="tx2"/>
                </a:solidFill>
                <a:effectLst>
                  <a:outerShdw blurRad="38100" dist="38100" dir="2700000" algn="tl">
                    <a:srgbClr val="000000"/>
                  </a:outerShdw>
                </a:effectLst>
              </a:rPr>
              <a:t>MEDICAL CONDITIONS DATA</a:t>
            </a:r>
            <a:endParaRPr lang="en-US" sz="3200" b="1" dirty="0" smtClean="0">
              <a:solidFill>
                <a:schemeClr val="tx2"/>
              </a:solidFill>
              <a:effectLst>
                <a:outerShdw blurRad="38100" dist="38100" dir="2700000" algn="tl">
                  <a:srgbClr val="000000"/>
                </a:outerShdw>
              </a:effectLst>
            </a:endParaRPr>
          </a:p>
          <a:p>
            <a:pPr algn="ctr">
              <a:defRPr/>
            </a:pPr>
            <a:endParaRPr lang="en-US" sz="1200" dirty="0" smtClean="0">
              <a:latin typeface="Times New Roman" pitchFamily="18" charset="0"/>
            </a:endParaRPr>
          </a:p>
          <a:p>
            <a:pPr algn="ctr">
              <a:defRPr/>
            </a:pPr>
            <a:endParaRPr lang="en-US" sz="1200" dirty="0">
              <a:latin typeface="Times New Roman" pitchFamily="18"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79042" name="Rectangle 2"/>
          <p:cNvSpPr>
            <a:spLocks noGrp="1" noChangeArrowheads="1"/>
          </p:cNvSpPr>
          <p:nvPr>
            <p:ph type="title"/>
          </p:nvPr>
        </p:nvSpPr>
        <p:spPr>
          <a:xfrm>
            <a:off x="1752600" y="228600"/>
            <a:ext cx="6477000" cy="838200"/>
          </a:xfrm>
        </p:spPr>
        <p:txBody>
          <a:bodyPr/>
          <a:lstStyle/>
          <a:p>
            <a:pPr eaLnBrk="1" hangingPunct="1">
              <a:defRPr/>
            </a:pPr>
            <a:r>
              <a:rPr lang="en-US" sz="3600" dirty="0" smtClean="0"/>
              <a:t>MEPS Condition Roster</a:t>
            </a:r>
          </a:p>
        </p:txBody>
      </p:sp>
      <p:sp>
        <p:nvSpPr>
          <p:cNvPr id="1879043" name="Rectangle 3"/>
          <p:cNvSpPr>
            <a:spLocks noGrp="1" noChangeArrowheads="1"/>
          </p:cNvSpPr>
          <p:nvPr>
            <p:ph type="body" idx="1"/>
          </p:nvPr>
        </p:nvSpPr>
        <p:spPr>
          <a:xfrm>
            <a:off x="457200" y="1676400"/>
            <a:ext cx="8305800" cy="4724400"/>
          </a:xfrm>
        </p:spPr>
        <p:txBody>
          <a:bodyPr/>
          <a:lstStyle/>
          <a:p>
            <a:pPr marL="58738" indent="-58738" eaLnBrk="1" hangingPunct="1"/>
            <a:r>
              <a:rPr lang="en-US" b="1"/>
              <a:t> One roster per person</a:t>
            </a:r>
          </a:p>
          <a:p>
            <a:pPr marL="58738" indent="-58738" eaLnBrk="1" hangingPunct="1"/>
            <a:r>
              <a:rPr lang="en-US" b="1"/>
              <a:t> Cumulates medical conditions                                                                                                                                                                                                                                                                                                                                                  	reported across MEPS interviews </a:t>
            </a:r>
          </a:p>
          <a:p>
            <a:pPr marL="58738" indent="-58738" eaLnBrk="1" hangingPunct="1"/>
            <a:r>
              <a:rPr lang="en-US" b="1"/>
              <a:t> Interviewer records verbatim responses      	to questions in the following 3 	sections</a:t>
            </a:r>
            <a:r>
              <a:rPr lang="en-US" sz="3600" b="1"/>
              <a:t>:</a:t>
            </a:r>
            <a:r>
              <a:rPr lang="en-US" b="1"/>
              <a:t> </a:t>
            </a:r>
          </a:p>
          <a:p>
            <a:pPr marL="742950" lvl="1" indent="-285750" eaLnBrk="1" hangingPunct="1"/>
            <a:r>
              <a:rPr lang="en-US" b="1"/>
              <a:t>Condition Enumeration</a:t>
            </a:r>
          </a:p>
          <a:p>
            <a:pPr marL="742950" lvl="1" indent="-285750" eaLnBrk="1" hangingPunct="1"/>
            <a:r>
              <a:rPr lang="en-US" b="1"/>
              <a:t>Medical Events </a:t>
            </a:r>
          </a:p>
          <a:p>
            <a:pPr marL="742950" lvl="1" indent="-285750" eaLnBrk="1" hangingPunct="1"/>
            <a:r>
              <a:rPr lang="en-US" b="1"/>
              <a:t>Disability</a:t>
            </a:r>
          </a:p>
          <a:p>
            <a:pPr marL="58738" indent="-58738" eaLnBrk="1" hangingPunct="1">
              <a:buFont typeface="Wingdings" charset="2"/>
              <a:buNone/>
            </a:pPr>
            <a:endParaRPr lang="en-US" sz="20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1676400" y="228600"/>
            <a:ext cx="6553200" cy="1066800"/>
          </a:xfrm>
        </p:spPr>
        <p:txBody>
          <a:bodyPr/>
          <a:lstStyle/>
          <a:p>
            <a:r>
              <a:rPr lang="en-US" dirty="0"/>
              <a:t>MEPS Overview</a:t>
            </a:r>
          </a:p>
        </p:txBody>
      </p:sp>
      <p:sp>
        <p:nvSpPr>
          <p:cNvPr id="34819" name="Rectangle 3"/>
          <p:cNvSpPr>
            <a:spLocks noGrp="1" noChangeArrowheads="1"/>
          </p:cNvSpPr>
          <p:nvPr>
            <p:ph type="body" idx="1"/>
          </p:nvPr>
        </p:nvSpPr>
        <p:spPr>
          <a:xfrm>
            <a:off x="533400" y="1600200"/>
            <a:ext cx="7924800" cy="5029200"/>
          </a:xfrm>
        </p:spPr>
        <p:txBody>
          <a:bodyPr/>
          <a:lstStyle/>
          <a:p>
            <a:r>
              <a:rPr lang="en-US" sz="3600" b="1" dirty="0"/>
              <a:t>History &amp; Purpose</a:t>
            </a:r>
          </a:p>
          <a:p>
            <a:r>
              <a:rPr lang="en-US" sz="3600" b="1" dirty="0"/>
              <a:t>Survey Components &amp; Design</a:t>
            </a:r>
          </a:p>
          <a:p>
            <a:r>
              <a:rPr lang="en-US" sz="3600" b="1" dirty="0"/>
              <a:t>Sample </a:t>
            </a:r>
          </a:p>
          <a:p>
            <a:r>
              <a:rPr lang="en-US" sz="3600" b="1" dirty="0"/>
              <a:t>Core Content</a:t>
            </a:r>
          </a:p>
          <a:p>
            <a:r>
              <a:rPr lang="en-US" sz="3600" b="1" dirty="0"/>
              <a:t>Supplemental CAPI sections &amp; Questionnaires </a:t>
            </a:r>
          </a:p>
          <a:p>
            <a:r>
              <a:rPr lang="en-US" sz="3600" b="1" dirty="0"/>
              <a:t>Public Use Files</a:t>
            </a:r>
          </a:p>
          <a:p>
            <a:r>
              <a:rPr lang="en-US" sz="3600" b="1" dirty="0"/>
              <a:t>Dissemination of Data</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83138" name="Rectangle 2"/>
          <p:cNvSpPr>
            <a:spLocks noGrp="1" noChangeArrowheads="1"/>
          </p:cNvSpPr>
          <p:nvPr>
            <p:ph type="title"/>
          </p:nvPr>
        </p:nvSpPr>
        <p:spPr>
          <a:xfrm>
            <a:off x="1524000" y="304800"/>
            <a:ext cx="7010400" cy="952500"/>
          </a:xfrm>
        </p:spPr>
        <p:txBody>
          <a:bodyPr/>
          <a:lstStyle/>
          <a:p>
            <a:pPr eaLnBrk="1" hangingPunct="1">
              <a:defRPr/>
            </a:pPr>
            <a:r>
              <a:rPr lang="en-US" dirty="0" smtClean="0"/>
              <a:t>Condition Enumeration Question</a:t>
            </a:r>
          </a:p>
        </p:txBody>
      </p:sp>
      <p:sp>
        <p:nvSpPr>
          <p:cNvPr id="1883139" name="Rectangle 3"/>
          <p:cNvSpPr>
            <a:spLocks noGrp="1" noChangeArrowheads="1"/>
          </p:cNvSpPr>
          <p:nvPr>
            <p:ph type="body" idx="1"/>
          </p:nvPr>
        </p:nvSpPr>
        <p:spPr>
          <a:xfrm>
            <a:off x="609600" y="1524000"/>
            <a:ext cx="7993063" cy="4495800"/>
          </a:xfrm>
        </p:spPr>
        <p:txBody>
          <a:bodyPr/>
          <a:lstStyle/>
          <a:p>
            <a:pPr eaLnBrk="1" hangingPunct="1"/>
            <a:r>
              <a:rPr lang="en-US" sz="2800" b="1"/>
              <a:t>We're interested in learning about health problems that may have bothered (PERSON) {since (START DATE)/between (START DATE) and (END DATE)}.</a:t>
            </a:r>
            <a:r>
              <a:rPr lang="en-US" b="1"/>
              <a:t> </a:t>
            </a:r>
          </a:p>
          <a:p>
            <a:pPr lvl="1" eaLnBrk="1" hangingPunct="1"/>
            <a:r>
              <a:rPr lang="en-US" sz="2400" b="1"/>
              <a:t>Health problems include physical conditions, accidents, or injuries that affect any part of the body as well as mental or emotional health conditions, such as feeling sad, blue, or anxious about something.</a:t>
            </a:r>
            <a:r>
              <a:rPr lang="en-US" sz="3200"/>
              <a:t> </a:t>
            </a:r>
          </a:p>
          <a:p>
            <a:pPr marL="1090613" lvl="2" indent="0" eaLnBrk="1" hangingPunct="1">
              <a:buFont typeface="Wingdings" charset="2"/>
              <a:buNone/>
            </a:pPr>
            <a:endParaRPr lang="en-US" sz="3200" b="1"/>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83138" name="Rectangle 2"/>
          <p:cNvSpPr>
            <a:spLocks noGrp="1" noChangeArrowheads="1"/>
          </p:cNvSpPr>
          <p:nvPr>
            <p:ph type="title" idx="4294967295"/>
          </p:nvPr>
        </p:nvSpPr>
        <p:spPr>
          <a:xfrm>
            <a:off x="1524000" y="304800"/>
            <a:ext cx="7010400" cy="952500"/>
          </a:xfrm>
        </p:spPr>
        <p:txBody>
          <a:bodyPr/>
          <a:lstStyle/>
          <a:p>
            <a:pPr eaLnBrk="1" hangingPunct="1">
              <a:defRPr/>
            </a:pPr>
            <a:r>
              <a:rPr lang="en-US" dirty="0" smtClean="0"/>
              <a:t>Medical Events Condition Questions</a:t>
            </a:r>
          </a:p>
        </p:txBody>
      </p:sp>
      <p:sp>
        <p:nvSpPr>
          <p:cNvPr id="1883139" name="Rectangle 3"/>
          <p:cNvSpPr>
            <a:spLocks noGrp="1" noChangeArrowheads="1"/>
          </p:cNvSpPr>
          <p:nvPr>
            <p:ph type="body" idx="4294967295"/>
          </p:nvPr>
        </p:nvSpPr>
        <p:spPr>
          <a:xfrm>
            <a:off x="609600" y="1676400"/>
            <a:ext cx="7993063" cy="4343400"/>
          </a:xfrm>
        </p:spPr>
        <p:txBody>
          <a:bodyPr/>
          <a:lstStyle/>
          <a:p>
            <a:pPr eaLnBrk="1" hangingPunct="1">
              <a:lnSpc>
                <a:spcPct val="70000"/>
              </a:lnSpc>
              <a:buFont typeface="Wingdings" pitchFamily="2" charset="2"/>
              <a:buChar char="n"/>
              <a:defRPr/>
            </a:pPr>
            <a:r>
              <a:rPr lang="en-US" sz="2400" b="1" smtClean="0"/>
              <a:t>What conditions were discovered or led (PERSON) to make this visit? PROBE: Any other condition? IF CONDITION IS ALREADY LISTED, ASK: Is this the same (NAME OF CONDITION) that we have already talked about before?</a:t>
            </a:r>
          </a:p>
          <a:p>
            <a:pPr lvl="1" eaLnBrk="1" hangingPunct="1">
              <a:lnSpc>
                <a:spcPct val="70000"/>
              </a:lnSpc>
              <a:defRPr/>
            </a:pPr>
            <a:r>
              <a:rPr lang="en-US" sz="2000" b="1" smtClean="0"/>
              <a:t>Types of visits</a:t>
            </a:r>
          </a:p>
          <a:p>
            <a:pPr marL="1090613" lvl="2" indent="0" eaLnBrk="1" hangingPunct="1">
              <a:lnSpc>
                <a:spcPct val="70000"/>
              </a:lnSpc>
              <a:buFont typeface="Wingdings" pitchFamily="2" charset="2"/>
              <a:buChar char="n"/>
              <a:defRPr/>
            </a:pPr>
            <a:r>
              <a:rPr lang="en-US" sz="1800" b="1" smtClean="0"/>
              <a:t> Inpatient</a:t>
            </a:r>
          </a:p>
          <a:p>
            <a:pPr marL="1090613" lvl="2" indent="0" eaLnBrk="1" hangingPunct="1">
              <a:lnSpc>
                <a:spcPct val="70000"/>
              </a:lnSpc>
              <a:buFont typeface="Wingdings" pitchFamily="2" charset="2"/>
              <a:buChar char="n"/>
              <a:defRPr/>
            </a:pPr>
            <a:r>
              <a:rPr lang="en-US" sz="1800" b="1" smtClean="0"/>
              <a:t> Outpatient</a:t>
            </a:r>
          </a:p>
          <a:p>
            <a:pPr marL="1090613" lvl="2" indent="0" eaLnBrk="1" hangingPunct="1">
              <a:lnSpc>
                <a:spcPct val="70000"/>
              </a:lnSpc>
              <a:buFont typeface="Wingdings" pitchFamily="2" charset="2"/>
              <a:buChar char="n"/>
              <a:defRPr/>
            </a:pPr>
            <a:r>
              <a:rPr lang="en-US" sz="1800" b="1" smtClean="0"/>
              <a:t> Emergency Room</a:t>
            </a:r>
          </a:p>
          <a:p>
            <a:pPr marL="1090613" lvl="2" indent="0" eaLnBrk="1" hangingPunct="1">
              <a:lnSpc>
                <a:spcPct val="70000"/>
              </a:lnSpc>
              <a:buFont typeface="Wingdings" pitchFamily="2" charset="2"/>
              <a:buChar char="n"/>
              <a:defRPr/>
            </a:pPr>
            <a:r>
              <a:rPr lang="en-US" sz="1800" b="1" smtClean="0"/>
              <a:t> Office Based</a:t>
            </a:r>
          </a:p>
          <a:p>
            <a:pPr marL="1090613" lvl="2" indent="0" eaLnBrk="1" hangingPunct="1">
              <a:lnSpc>
                <a:spcPct val="70000"/>
              </a:lnSpc>
              <a:buFont typeface="Wingdings" pitchFamily="2" charset="2"/>
              <a:buChar char="n"/>
              <a:defRPr/>
            </a:pPr>
            <a:r>
              <a:rPr lang="en-US" sz="1800" b="1" smtClean="0"/>
              <a:t> Home Health</a:t>
            </a:r>
          </a:p>
          <a:p>
            <a:pPr eaLnBrk="1" hangingPunct="1">
              <a:lnSpc>
                <a:spcPct val="70000"/>
              </a:lnSpc>
              <a:buFont typeface="Wingdings" pitchFamily="2" charset="2"/>
              <a:buChar char="n"/>
              <a:defRPr/>
            </a:pPr>
            <a:r>
              <a:rPr lang="en-US" sz="2400" b="1" smtClean="0"/>
              <a:t>Conditions associated with Prescribed Medicine purchases:</a:t>
            </a:r>
          </a:p>
          <a:p>
            <a:pPr lvl="1" eaLnBrk="1" hangingPunct="1">
              <a:lnSpc>
                <a:spcPct val="70000"/>
              </a:lnSpc>
              <a:defRPr/>
            </a:pPr>
            <a:r>
              <a:rPr lang="en-US" sz="2000" b="1" smtClean="0"/>
              <a:t>What health problem is (MEDICINE) prescribed for?  PROBE: Any other health problems?</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83138" name="Rectangle 2"/>
          <p:cNvSpPr>
            <a:spLocks noGrp="1" noChangeArrowheads="1"/>
          </p:cNvSpPr>
          <p:nvPr>
            <p:ph type="title" idx="4294967295"/>
          </p:nvPr>
        </p:nvSpPr>
        <p:spPr>
          <a:xfrm>
            <a:off x="1524000" y="304800"/>
            <a:ext cx="7010400" cy="952500"/>
          </a:xfrm>
        </p:spPr>
        <p:txBody>
          <a:bodyPr/>
          <a:lstStyle/>
          <a:p>
            <a:pPr eaLnBrk="1" hangingPunct="1">
              <a:defRPr/>
            </a:pPr>
            <a:r>
              <a:rPr lang="en-US" dirty="0" smtClean="0"/>
              <a:t>Disability Days Condition Questions</a:t>
            </a:r>
          </a:p>
        </p:txBody>
      </p:sp>
      <p:sp>
        <p:nvSpPr>
          <p:cNvPr id="1883139" name="Rectangle 3"/>
          <p:cNvSpPr>
            <a:spLocks noGrp="1" noChangeArrowheads="1"/>
          </p:cNvSpPr>
          <p:nvPr>
            <p:ph type="body" idx="4294967295"/>
          </p:nvPr>
        </p:nvSpPr>
        <p:spPr>
          <a:xfrm>
            <a:off x="609600" y="1524000"/>
            <a:ext cx="7993063" cy="4495800"/>
          </a:xfrm>
        </p:spPr>
        <p:txBody>
          <a:bodyPr/>
          <a:lstStyle/>
          <a:p>
            <a:pPr eaLnBrk="1" hangingPunct="1"/>
            <a:r>
              <a:rPr lang="en-US" sz="2800" b="1"/>
              <a:t>Missed school or work</a:t>
            </a:r>
          </a:p>
          <a:p>
            <a:pPr marL="742950" lvl="1" indent="-285750" eaLnBrk="1" hangingPunct="1"/>
            <a:r>
              <a:rPr lang="en-US" sz="2400" b="1"/>
              <a:t>What are the health problems that caused (PERSON) to miss work/school on those days? PROBE: Any other health problems? </a:t>
            </a:r>
          </a:p>
          <a:p>
            <a:pPr eaLnBrk="1" hangingPunct="1"/>
            <a:r>
              <a:rPr lang="en-US" sz="2800" b="1"/>
              <a:t>Bed days</a:t>
            </a:r>
          </a:p>
          <a:p>
            <a:pPr marL="742950" lvl="1" indent="-285750" eaLnBrk="1" hangingPunct="1"/>
            <a:r>
              <a:rPr lang="en-US" sz="2400" b="1"/>
              <a:t>What are the health problems that caused (PERSON) to spend half day or more in bed on those days? PROBE: Any other health problems?</a:t>
            </a:r>
          </a:p>
          <a:p>
            <a:pPr marL="1090613" lvl="2" indent="0" eaLnBrk="1" hangingPunct="1">
              <a:buFont typeface="Wingdings" charset="2"/>
              <a:buNone/>
            </a:pPr>
            <a:endParaRPr lang="en-US" sz="3200" b="1"/>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85186" name="Rectangle 2"/>
          <p:cNvSpPr>
            <a:spLocks noGrp="1" noChangeArrowheads="1"/>
          </p:cNvSpPr>
          <p:nvPr>
            <p:ph type="title"/>
          </p:nvPr>
        </p:nvSpPr>
        <p:spPr>
          <a:xfrm>
            <a:off x="1752600" y="342900"/>
            <a:ext cx="6781800" cy="1028700"/>
          </a:xfrm>
        </p:spPr>
        <p:txBody>
          <a:bodyPr/>
          <a:lstStyle/>
          <a:p>
            <a:pPr eaLnBrk="1" hangingPunct="1">
              <a:defRPr/>
            </a:pPr>
            <a:r>
              <a:rPr lang="en-US" dirty="0" smtClean="0"/>
              <a:t>Reporting and Recording  Conditions</a:t>
            </a:r>
          </a:p>
        </p:txBody>
      </p:sp>
      <p:sp>
        <p:nvSpPr>
          <p:cNvPr id="1885187" name="Rectangle 3"/>
          <p:cNvSpPr>
            <a:spLocks noGrp="1" noChangeArrowheads="1"/>
          </p:cNvSpPr>
          <p:nvPr>
            <p:ph type="body" idx="1"/>
          </p:nvPr>
        </p:nvSpPr>
        <p:spPr>
          <a:xfrm>
            <a:off x="381000" y="1676400"/>
            <a:ext cx="8221663" cy="4495800"/>
          </a:xfrm>
        </p:spPr>
        <p:txBody>
          <a:bodyPr/>
          <a:lstStyle/>
          <a:p>
            <a:pPr eaLnBrk="1" hangingPunct="1"/>
            <a:r>
              <a:rPr lang="en-US" b="1"/>
              <a:t>Respondents may report having the same condition more than once</a:t>
            </a:r>
          </a:p>
          <a:p>
            <a:pPr lvl="1" eaLnBrk="1" hangingPunct="1"/>
            <a:r>
              <a:rPr lang="en-US" b="1"/>
              <a:t>Interviewer probes whether occurrence of condition already reported</a:t>
            </a:r>
          </a:p>
          <a:p>
            <a:pPr lvl="1" eaLnBrk="1" hangingPunct="1"/>
            <a:r>
              <a:rPr lang="en-US" b="1"/>
              <a:t>Each unique episode of a condition recorded only once</a:t>
            </a:r>
          </a:p>
          <a:p>
            <a:pPr lvl="2" eaLnBrk="1" hangingPunct="1"/>
            <a:r>
              <a:rPr lang="en-US" b="1"/>
              <a:t>person may have multiple colds in year</a:t>
            </a:r>
          </a:p>
          <a:p>
            <a:pPr lvl="2" eaLnBrk="1" hangingPunct="1"/>
            <a:r>
              <a:rPr lang="en-US" b="1"/>
              <a:t>each cold has separate record</a:t>
            </a:r>
            <a:endParaRPr lang="en-US"/>
          </a:p>
          <a:p>
            <a:pPr eaLnBrk="1" hangingPunct="1"/>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93378" name="Rectangle 2"/>
          <p:cNvSpPr>
            <a:spLocks noGrp="1" noChangeArrowheads="1"/>
          </p:cNvSpPr>
          <p:nvPr>
            <p:ph type="title"/>
          </p:nvPr>
        </p:nvSpPr>
        <p:spPr>
          <a:xfrm>
            <a:off x="1752600" y="228600"/>
            <a:ext cx="6858000" cy="838200"/>
          </a:xfrm>
        </p:spPr>
        <p:txBody>
          <a:bodyPr/>
          <a:lstStyle/>
          <a:p>
            <a:pPr eaLnBrk="1" hangingPunct="1">
              <a:defRPr/>
            </a:pPr>
            <a:r>
              <a:rPr lang="en-US" sz="3600" dirty="0" smtClean="0"/>
              <a:t>Accidents and Injury Questions</a:t>
            </a:r>
          </a:p>
        </p:txBody>
      </p:sp>
      <p:sp>
        <p:nvSpPr>
          <p:cNvPr id="1893379" name="Rectangle 3"/>
          <p:cNvSpPr>
            <a:spLocks noGrp="1" noChangeArrowheads="1"/>
          </p:cNvSpPr>
          <p:nvPr>
            <p:ph type="body" idx="1"/>
          </p:nvPr>
        </p:nvSpPr>
        <p:spPr>
          <a:xfrm>
            <a:off x="457200" y="1676400"/>
            <a:ext cx="8229600" cy="4876800"/>
          </a:xfrm>
        </p:spPr>
        <p:txBody>
          <a:bodyPr/>
          <a:lstStyle/>
          <a:p>
            <a:pPr eaLnBrk="1" hangingPunct="1"/>
            <a:r>
              <a:rPr lang="en-US" b="1"/>
              <a:t>Following items asked if relevant to reported condition:</a:t>
            </a:r>
          </a:p>
          <a:p>
            <a:pPr lvl="1" eaLnBrk="1" hangingPunct="1"/>
            <a:r>
              <a:rPr lang="en-US" b="1"/>
              <a:t>date of accident</a:t>
            </a:r>
          </a:p>
          <a:p>
            <a:pPr lvl="1" eaLnBrk="1" hangingPunct="1"/>
            <a:r>
              <a:rPr lang="en-US" b="1"/>
              <a:t>place (work, home, school, etc.)</a:t>
            </a:r>
          </a:p>
          <a:p>
            <a:pPr lvl="1" eaLnBrk="1" hangingPunct="1"/>
            <a:r>
              <a:rPr lang="en-US" b="1"/>
              <a:t>cause (gun, vehicle, fall, fire, etc.)</a:t>
            </a:r>
          </a:p>
          <a:p>
            <a:pPr lvl="1" eaLnBrk="1" hangingPunct="1"/>
            <a:r>
              <a:rPr lang="en-US" b="1"/>
              <a:t>whether or not the person has recovered from the injury</a:t>
            </a:r>
          </a:p>
          <a:p>
            <a:pPr eaLnBrk="1" hangingPunct="1">
              <a:buFont typeface="Wingdings" charset="2"/>
              <a:buNone/>
            </a:pPr>
            <a:endParaRPr lang="en-US" b="1"/>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81090" name="Rectangle 2"/>
          <p:cNvSpPr>
            <a:spLocks noGrp="1" noChangeArrowheads="1"/>
          </p:cNvSpPr>
          <p:nvPr>
            <p:ph type="title"/>
          </p:nvPr>
        </p:nvSpPr>
        <p:spPr>
          <a:xfrm>
            <a:off x="1752600" y="228600"/>
            <a:ext cx="6705600" cy="990600"/>
          </a:xfrm>
        </p:spPr>
        <p:txBody>
          <a:bodyPr/>
          <a:lstStyle/>
          <a:p>
            <a:pPr eaLnBrk="1" hangingPunct="1">
              <a:defRPr/>
            </a:pPr>
            <a:r>
              <a:rPr lang="en-US" sz="3600" dirty="0" smtClean="0"/>
              <a:t>Medical Conditions File Structure</a:t>
            </a:r>
          </a:p>
        </p:txBody>
      </p:sp>
      <p:sp>
        <p:nvSpPr>
          <p:cNvPr id="1881091" name="Rectangle 3"/>
          <p:cNvSpPr>
            <a:spLocks noGrp="1" noChangeArrowheads="1"/>
          </p:cNvSpPr>
          <p:nvPr>
            <p:ph type="body" idx="1"/>
          </p:nvPr>
        </p:nvSpPr>
        <p:spPr>
          <a:xfrm>
            <a:off x="457200" y="1524000"/>
            <a:ext cx="8145463" cy="4800600"/>
          </a:xfrm>
        </p:spPr>
        <p:txBody>
          <a:bodyPr/>
          <a:lstStyle/>
          <a:p>
            <a:pPr eaLnBrk="1" hangingPunct="1"/>
            <a:r>
              <a:rPr lang="en-US" b="1"/>
              <a:t>Each record represents unique condition or procedure for a person</a:t>
            </a:r>
            <a:endParaRPr lang="en-US" sz="1600" b="1"/>
          </a:p>
          <a:p>
            <a:pPr eaLnBrk="1" hangingPunct="1"/>
            <a:r>
              <a:rPr lang="en-US" b="1"/>
              <a:t>Persons may be represented on file once, several times or not at all</a:t>
            </a:r>
          </a:p>
          <a:p>
            <a:pPr eaLnBrk="1" hangingPunct="1"/>
            <a:r>
              <a:rPr lang="en-US" b="1"/>
              <a:t>Can be linked to person and event files for analysis</a:t>
            </a:r>
          </a:p>
          <a:p>
            <a:pPr eaLnBrk="1" hangingPunct="1"/>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01570" name="Rectangle 2"/>
          <p:cNvSpPr>
            <a:spLocks noGrp="1" noChangeArrowheads="1"/>
          </p:cNvSpPr>
          <p:nvPr>
            <p:ph type="title"/>
          </p:nvPr>
        </p:nvSpPr>
        <p:spPr>
          <a:xfrm>
            <a:off x="1676400" y="342900"/>
            <a:ext cx="7315200" cy="1028700"/>
          </a:xfrm>
        </p:spPr>
        <p:txBody>
          <a:bodyPr/>
          <a:lstStyle/>
          <a:p>
            <a:pPr eaLnBrk="1" hangingPunct="1">
              <a:defRPr/>
            </a:pPr>
            <a:r>
              <a:rPr lang="en-US" dirty="0" smtClean="0"/>
              <a:t>Condition Coding and Editing</a:t>
            </a:r>
          </a:p>
        </p:txBody>
      </p:sp>
      <p:sp>
        <p:nvSpPr>
          <p:cNvPr id="1901571" name="Rectangle 3"/>
          <p:cNvSpPr>
            <a:spLocks noGrp="1" noChangeArrowheads="1"/>
          </p:cNvSpPr>
          <p:nvPr>
            <p:ph type="body" idx="1"/>
          </p:nvPr>
        </p:nvSpPr>
        <p:spPr>
          <a:xfrm>
            <a:off x="609600" y="1371600"/>
            <a:ext cx="8077200" cy="5257800"/>
          </a:xfrm>
        </p:spPr>
        <p:txBody>
          <a:bodyPr/>
          <a:lstStyle/>
          <a:p>
            <a:pPr eaLnBrk="1" hangingPunct="1"/>
            <a:endParaRPr lang="en-US" sz="2800" b="1"/>
          </a:p>
          <a:p>
            <a:pPr eaLnBrk="1" hangingPunct="1"/>
            <a:r>
              <a:rPr lang="en-US" b="1"/>
              <a:t>Fully specified ICD-9 CM codes (up to 5 digits)</a:t>
            </a:r>
          </a:p>
          <a:p>
            <a:pPr lvl="1" eaLnBrk="1" hangingPunct="1"/>
            <a:endParaRPr lang="en-US" sz="1400" b="1"/>
          </a:p>
          <a:p>
            <a:pPr eaLnBrk="1" hangingPunct="1"/>
            <a:r>
              <a:rPr lang="en-US" b="1"/>
              <a:t>ICD-9 condition codes collapsed to 3 digits to maintain confidentiality</a:t>
            </a:r>
          </a:p>
          <a:p>
            <a:pPr lvl="1" eaLnBrk="1" hangingPunct="1"/>
            <a:endParaRPr lang="en-US" sz="1400" b="1"/>
          </a:p>
          <a:p>
            <a:pPr eaLnBrk="1" hangingPunct="1"/>
            <a:r>
              <a:rPr lang="en-US" b="1"/>
              <a:t>Approximately 10% of condition codes are collapsed further by combining 2 or more 3-digit codes</a:t>
            </a:r>
          </a:p>
          <a:p>
            <a:pPr lvl="1" eaLnBrk="1" hangingPunct="1"/>
            <a:endParaRPr lang="en-US" sz="1400" b="1"/>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01570" name="Rectangle 2"/>
          <p:cNvSpPr>
            <a:spLocks noGrp="1" noChangeArrowheads="1"/>
          </p:cNvSpPr>
          <p:nvPr>
            <p:ph type="title" idx="4294967295"/>
          </p:nvPr>
        </p:nvSpPr>
        <p:spPr>
          <a:xfrm>
            <a:off x="1676400" y="342900"/>
            <a:ext cx="7315200" cy="1028700"/>
          </a:xfrm>
        </p:spPr>
        <p:txBody>
          <a:bodyPr/>
          <a:lstStyle/>
          <a:p>
            <a:pPr eaLnBrk="1" hangingPunct="1">
              <a:defRPr/>
            </a:pPr>
            <a:r>
              <a:rPr lang="en-US" dirty="0" smtClean="0"/>
              <a:t>Procedure Coding and Editing</a:t>
            </a:r>
          </a:p>
        </p:txBody>
      </p:sp>
      <p:sp>
        <p:nvSpPr>
          <p:cNvPr id="1901571" name="Rectangle 3"/>
          <p:cNvSpPr>
            <a:spLocks noGrp="1" noChangeArrowheads="1"/>
          </p:cNvSpPr>
          <p:nvPr>
            <p:ph type="body" idx="4294967295"/>
          </p:nvPr>
        </p:nvSpPr>
        <p:spPr>
          <a:xfrm>
            <a:off x="609600" y="1371600"/>
            <a:ext cx="8077200" cy="5257800"/>
          </a:xfrm>
        </p:spPr>
        <p:txBody>
          <a:bodyPr/>
          <a:lstStyle/>
          <a:p>
            <a:pPr eaLnBrk="1" hangingPunct="1">
              <a:buFont typeface="Wingdings" pitchFamily="2" charset="2"/>
              <a:buChar char="n"/>
              <a:defRPr/>
            </a:pPr>
            <a:endParaRPr lang="en-US" sz="1600" b="1" smtClean="0"/>
          </a:p>
          <a:p>
            <a:pPr eaLnBrk="1" hangingPunct="1">
              <a:buFont typeface="Wingdings" pitchFamily="2" charset="2"/>
              <a:buChar char="n"/>
              <a:defRPr/>
            </a:pPr>
            <a:r>
              <a:rPr lang="en-US" b="1" smtClean="0"/>
              <a:t>Only obtained from Medical Events Questions</a:t>
            </a:r>
          </a:p>
          <a:p>
            <a:pPr eaLnBrk="1" hangingPunct="1">
              <a:buFont typeface="Wingdings" pitchFamily="2" charset="2"/>
              <a:buChar char="n"/>
              <a:defRPr/>
            </a:pPr>
            <a:r>
              <a:rPr lang="en-US" b="1" smtClean="0"/>
              <a:t>Fully specified ICD-9 CM codes (up to 4 digits)</a:t>
            </a:r>
          </a:p>
          <a:p>
            <a:pPr lvl="1" eaLnBrk="1" hangingPunct="1">
              <a:defRPr/>
            </a:pPr>
            <a:r>
              <a:rPr lang="en-US" b="1" smtClean="0"/>
              <a:t>Collapsed to 2-digit codes</a:t>
            </a:r>
          </a:p>
          <a:p>
            <a:pPr lvl="1" eaLnBrk="1" hangingPunct="1">
              <a:defRPr/>
            </a:pPr>
            <a:r>
              <a:rPr lang="en-US" b="1" smtClean="0"/>
              <a:t>Approximately 3% collapsed further by combining 2 or more 2-digit codes</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03618" name="Rectangle 2"/>
          <p:cNvSpPr>
            <a:spLocks noGrp="1" noChangeArrowheads="1"/>
          </p:cNvSpPr>
          <p:nvPr>
            <p:ph type="title"/>
          </p:nvPr>
        </p:nvSpPr>
        <p:spPr>
          <a:xfrm>
            <a:off x="1676400" y="342900"/>
            <a:ext cx="7239000" cy="876300"/>
          </a:xfrm>
        </p:spPr>
        <p:txBody>
          <a:bodyPr/>
          <a:lstStyle/>
          <a:p>
            <a:pPr eaLnBrk="1" hangingPunct="1">
              <a:defRPr/>
            </a:pPr>
            <a:r>
              <a:rPr lang="en-US" sz="3600" dirty="0" smtClean="0"/>
              <a:t>Clinical Classification Codes (CCC)</a:t>
            </a:r>
          </a:p>
        </p:txBody>
      </p:sp>
      <p:sp>
        <p:nvSpPr>
          <p:cNvPr id="1903619" name="Rectangle 3"/>
          <p:cNvSpPr>
            <a:spLocks noGrp="1" noChangeArrowheads="1"/>
          </p:cNvSpPr>
          <p:nvPr>
            <p:ph type="body" idx="1"/>
          </p:nvPr>
        </p:nvSpPr>
        <p:spPr>
          <a:xfrm>
            <a:off x="533400" y="1676400"/>
            <a:ext cx="8229600" cy="4724400"/>
          </a:xfrm>
        </p:spPr>
        <p:txBody>
          <a:bodyPr/>
          <a:lstStyle/>
          <a:p>
            <a:pPr eaLnBrk="1" hangingPunct="1"/>
            <a:r>
              <a:rPr lang="en-US" b="1"/>
              <a:t>ICD-9 codes aggregated into broad clinically meaningful categories</a:t>
            </a:r>
          </a:p>
          <a:p>
            <a:pPr eaLnBrk="1" hangingPunct="1"/>
            <a:r>
              <a:rPr lang="en-US" b="1"/>
              <a:t>Edited to preserve confidentiality </a:t>
            </a:r>
          </a:p>
          <a:p>
            <a:pPr eaLnBrk="1" hangingPunct="1"/>
            <a:r>
              <a:rPr lang="en-US" b="1"/>
              <a:t>Crosswalk included in documentation </a:t>
            </a:r>
          </a:p>
          <a:p>
            <a:pPr eaLnBrk="1" hangingPunct="1"/>
            <a:r>
              <a:rPr lang="en-US" b="1"/>
              <a:t>Formerly Clinical Classification for Health Policy Research (CCHPR)</a:t>
            </a:r>
          </a:p>
          <a:p>
            <a:pPr eaLnBrk="1" hangingPunct="1">
              <a:buFont typeface="Wingdings" charset="2"/>
              <a:buNone/>
            </a:pPr>
            <a:endParaRPr lang="en-US" b="1"/>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07714" name="Rectangle 2"/>
          <p:cNvSpPr>
            <a:spLocks noGrp="1" noChangeArrowheads="1"/>
          </p:cNvSpPr>
          <p:nvPr>
            <p:ph type="title"/>
          </p:nvPr>
        </p:nvSpPr>
        <p:spPr>
          <a:xfrm>
            <a:off x="1752600" y="342900"/>
            <a:ext cx="7010400" cy="952500"/>
          </a:xfrm>
        </p:spPr>
        <p:txBody>
          <a:bodyPr/>
          <a:lstStyle/>
          <a:p>
            <a:pPr eaLnBrk="1" hangingPunct="1">
              <a:defRPr/>
            </a:pPr>
            <a:r>
              <a:rPr lang="en-US" dirty="0" smtClean="0"/>
              <a:t>Condition-Event Link Files</a:t>
            </a:r>
          </a:p>
        </p:txBody>
      </p:sp>
      <p:sp>
        <p:nvSpPr>
          <p:cNvPr id="1907715" name="Rectangle 3"/>
          <p:cNvSpPr>
            <a:spLocks noGrp="1" noChangeArrowheads="1"/>
          </p:cNvSpPr>
          <p:nvPr>
            <p:ph type="body" idx="1"/>
          </p:nvPr>
        </p:nvSpPr>
        <p:spPr>
          <a:xfrm>
            <a:off x="533400" y="1676400"/>
            <a:ext cx="8069263" cy="4800600"/>
          </a:xfrm>
        </p:spPr>
        <p:txBody>
          <a:bodyPr/>
          <a:lstStyle/>
          <a:p>
            <a:pPr eaLnBrk="1" hangingPunct="1"/>
            <a:r>
              <a:rPr lang="en-US" b="1"/>
              <a:t>Used to link conditions to:</a:t>
            </a:r>
          </a:p>
          <a:p>
            <a:pPr lvl="1" eaLnBrk="1" hangingPunct="1"/>
            <a:r>
              <a:rPr lang="en-US" b="1"/>
              <a:t>Persons on person files</a:t>
            </a:r>
          </a:p>
          <a:p>
            <a:pPr lvl="2" eaLnBrk="1" hangingPunct="1"/>
            <a:r>
              <a:rPr lang="en-US" b="1"/>
              <a:t>all reported conditions or just those associated with events</a:t>
            </a:r>
          </a:p>
          <a:p>
            <a:pPr lvl="1" eaLnBrk="1" hangingPunct="1"/>
            <a:r>
              <a:rPr lang="en-US" b="1"/>
              <a:t>Events on event files</a:t>
            </a:r>
          </a:p>
          <a:p>
            <a:pPr lvl="2" eaLnBrk="1" hangingPunct="1"/>
            <a:r>
              <a:rPr lang="en-US" b="1"/>
              <a:t>most conditions associated with events already included on event files</a:t>
            </a:r>
          </a:p>
          <a:p>
            <a:pPr eaLnBrk="1" hangingPunct="1"/>
            <a:r>
              <a:rPr lang="en-US" b="1"/>
              <a:t>Separate link file for prescribed medicines</a:t>
            </a:r>
          </a:p>
          <a:p>
            <a:pPr lvl="1" eaLnBrk="1" hangingPunct="1"/>
            <a:endParaRPr lang="en-US" b="1"/>
          </a:p>
          <a:p>
            <a:pPr eaLnBrk="1" hangingPunct="1">
              <a:buFont typeface="Wingdings" charset="2"/>
              <a:buNone/>
            </a:pPr>
            <a:endParaRPr lang="en-US" b="1"/>
          </a:p>
          <a:p>
            <a:pPr lvl="1" eaLnBrk="1" hangingPunct="1"/>
            <a:endParaRPr lang="en-US" b="1"/>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1676400" y="228600"/>
            <a:ext cx="6248400" cy="990600"/>
          </a:xfrm>
        </p:spPr>
        <p:txBody>
          <a:bodyPr/>
          <a:lstStyle/>
          <a:p>
            <a:r>
              <a:rPr lang="en-US" dirty="0"/>
              <a:t>MEPS History</a:t>
            </a:r>
          </a:p>
        </p:txBody>
      </p:sp>
      <p:sp>
        <p:nvSpPr>
          <p:cNvPr id="35843" name="Rectangle 3"/>
          <p:cNvSpPr>
            <a:spLocks noGrp="1" noChangeArrowheads="1"/>
          </p:cNvSpPr>
          <p:nvPr>
            <p:ph type="body" idx="1"/>
          </p:nvPr>
        </p:nvSpPr>
        <p:spPr>
          <a:xfrm>
            <a:off x="236538" y="1828800"/>
            <a:ext cx="8602662" cy="4572000"/>
          </a:xfrm>
        </p:spPr>
        <p:txBody>
          <a:bodyPr/>
          <a:lstStyle/>
          <a:p>
            <a:endParaRPr lang="en-US"/>
          </a:p>
          <a:p>
            <a:r>
              <a:rPr lang="en-US" b="1"/>
              <a:t>1977 National Medical Care Expenditure Survey</a:t>
            </a:r>
          </a:p>
          <a:p>
            <a:pPr>
              <a:buFont typeface="Wingdings" charset="2"/>
              <a:buNone/>
            </a:pPr>
            <a:endParaRPr lang="en-US" b="1"/>
          </a:p>
          <a:p>
            <a:r>
              <a:rPr lang="en-US" b="1"/>
              <a:t>1987 National Medical Expenditure Survey</a:t>
            </a:r>
          </a:p>
          <a:p>
            <a:endParaRPr lang="en-US" b="1"/>
          </a:p>
          <a:p>
            <a:r>
              <a:rPr lang="en-US" b="1"/>
              <a:t>1996 Medical Expenditure Panel Survey</a:t>
            </a:r>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05666" name="Rectangle 2"/>
          <p:cNvSpPr>
            <a:spLocks noGrp="1" noChangeArrowheads="1"/>
          </p:cNvSpPr>
          <p:nvPr>
            <p:ph type="title"/>
          </p:nvPr>
        </p:nvSpPr>
        <p:spPr>
          <a:xfrm>
            <a:off x="1676400" y="228600"/>
            <a:ext cx="6934200" cy="914400"/>
          </a:xfrm>
        </p:spPr>
        <p:txBody>
          <a:bodyPr/>
          <a:lstStyle/>
          <a:p>
            <a:pPr eaLnBrk="1" hangingPunct="1">
              <a:defRPr/>
            </a:pPr>
            <a:r>
              <a:rPr lang="en-US" sz="3600" dirty="0" smtClean="0"/>
              <a:t>National Estimates of Conditions</a:t>
            </a:r>
          </a:p>
        </p:txBody>
      </p:sp>
      <p:sp>
        <p:nvSpPr>
          <p:cNvPr id="1905667" name="Rectangle 3"/>
          <p:cNvSpPr>
            <a:spLocks noGrp="1" noChangeArrowheads="1"/>
          </p:cNvSpPr>
          <p:nvPr>
            <p:ph type="body" idx="1"/>
          </p:nvPr>
        </p:nvSpPr>
        <p:spPr>
          <a:xfrm>
            <a:off x="533400" y="1676400"/>
            <a:ext cx="8069263" cy="4495800"/>
          </a:xfrm>
        </p:spPr>
        <p:txBody>
          <a:bodyPr/>
          <a:lstStyle/>
          <a:p>
            <a:pPr eaLnBrk="1" hangingPunct="1"/>
            <a:r>
              <a:rPr lang="en-US" b="1"/>
              <a:t>Most appropriate to estimate “treated prevalence”</a:t>
            </a:r>
          </a:p>
          <a:p>
            <a:pPr lvl="1" eaLnBrk="1" hangingPunct="1"/>
            <a:r>
              <a:rPr lang="en-US" b="1"/>
              <a:t>MEPS website summary data tables on Expenditures by Medical Condition</a:t>
            </a:r>
          </a:p>
          <a:p>
            <a:pPr eaLnBrk="1" hangingPunct="1"/>
            <a:r>
              <a:rPr lang="en-US" b="1"/>
              <a:t>Condition more likely to be underreported if:</a:t>
            </a:r>
          </a:p>
          <a:p>
            <a:pPr lvl="1" eaLnBrk="1" hangingPunct="1"/>
            <a:r>
              <a:rPr lang="en-US" b="1"/>
              <a:t>respondent/person not aware</a:t>
            </a:r>
          </a:p>
          <a:p>
            <a:pPr lvl="1" eaLnBrk="1" hangingPunct="1"/>
            <a:r>
              <a:rPr lang="en-US" b="1"/>
              <a:t>not salient or bothersome</a:t>
            </a:r>
          </a:p>
          <a:p>
            <a:pPr lvl="1" eaLnBrk="1" hangingPunct="1"/>
            <a:r>
              <a:rPr lang="en-US" b="1"/>
              <a:t>no medical care received</a:t>
            </a:r>
          </a:p>
          <a:p>
            <a:pPr eaLnBrk="1" hangingPunct="1"/>
            <a:endParaRPr lang="en-US" b="1"/>
          </a:p>
          <a:p>
            <a:pPr eaLnBrk="1" hangingPunct="1"/>
            <a:endParaRPr 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18978" name="Rectangle 2"/>
          <p:cNvSpPr>
            <a:spLocks noGrp="1" noChangeArrowheads="1"/>
          </p:cNvSpPr>
          <p:nvPr>
            <p:ph type="title"/>
          </p:nvPr>
        </p:nvSpPr>
        <p:spPr>
          <a:xfrm>
            <a:off x="1676400" y="228600"/>
            <a:ext cx="6934200" cy="952500"/>
          </a:xfrm>
        </p:spPr>
        <p:txBody>
          <a:bodyPr/>
          <a:lstStyle/>
          <a:p>
            <a:pPr eaLnBrk="1" hangingPunct="1">
              <a:defRPr/>
            </a:pPr>
            <a:r>
              <a:rPr lang="en-US" sz="3600" dirty="0" smtClean="0"/>
              <a:t>Condition Data Limitations/Caveats</a:t>
            </a:r>
          </a:p>
        </p:txBody>
      </p:sp>
      <p:sp>
        <p:nvSpPr>
          <p:cNvPr id="1918979" name="Rectangle 3"/>
          <p:cNvSpPr>
            <a:spLocks noGrp="1" noChangeArrowheads="1"/>
          </p:cNvSpPr>
          <p:nvPr>
            <p:ph type="body" idx="1"/>
          </p:nvPr>
        </p:nvSpPr>
        <p:spPr>
          <a:xfrm>
            <a:off x="457200" y="1676400"/>
            <a:ext cx="8229600" cy="4953000"/>
          </a:xfrm>
        </p:spPr>
        <p:txBody>
          <a:bodyPr/>
          <a:lstStyle/>
          <a:p>
            <a:pPr eaLnBrk="1" hangingPunct="1"/>
            <a:r>
              <a:rPr lang="en-US" b="1"/>
              <a:t>Household-reported </a:t>
            </a:r>
          </a:p>
          <a:p>
            <a:pPr lvl="1" eaLnBrk="1" hangingPunct="1"/>
            <a:r>
              <a:rPr lang="en-US" b="1"/>
              <a:t>One respondent usually providing information for all household members</a:t>
            </a:r>
          </a:p>
          <a:p>
            <a:pPr eaLnBrk="1" hangingPunct="1"/>
            <a:r>
              <a:rPr lang="en-US" b="1"/>
              <a:t>Many recorded text strings not easily classifiable into ICD-9 codes </a:t>
            </a:r>
          </a:p>
          <a:p>
            <a:pPr eaLnBrk="1" hangingPunct="1"/>
            <a:r>
              <a:rPr lang="en-US" b="1"/>
              <a:t>Limited information on procedures</a:t>
            </a:r>
          </a:p>
          <a:p>
            <a:pPr eaLnBrk="1" hangingPunct="1"/>
            <a:r>
              <a:rPr lang="en-US" b="1"/>
              <a:t>Not suitable for prevalence estimates</a:t>
            </a:r>
          </a:p>
          <a:p>
            <a:pPr eaLnBrk="1" hangingPunct="1"/>
            <a:r>
              <a:rPr lang="en-US" b="1"/>
              <a:t>More salient conditions tend to be better reported</a:t>
            </a:r>
          </a:p>
          <a:p>
            <a:pPr eaLnBrk="1" hangingPunct="1"/>
            <a:endParaRPr lang="en-US" b="1"/>
          </a:p>
          <a:p>
            <a:pPr lvl="1" eaLnBrk="1" hangingPunct="1"/>
            <a:endParaRPr lang="en-US" b="1"/>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15906" name="Rectangle 2"/>
          <p:cNvSpPr>
            <a:spLocks noGrp="1" noChangeArrowheads="1"/>
          </p:cNvSpPr>
          <p:nvPr>
            <p:ph type="title" idx="4294967295"/>
          </p:nvPr>
        </p:nvSpPr>
        <p:spPr>
          <a:xfrm>
            <a:off x="1752600" y="228600"/>
            <a:ext cx="6392863" cy="876300"/>
          </a:xfrm>
        </p:spPr>
        <p:txBody>
          <a:bodyPr/>
          <a:lstStyle/>
          <a:p>
            <a:pPr eaLnBrk="1" hangingPunct="1">
              <a:defRPr/>
            </a:pPr>
            <a:r>
              <a:rPr lang="en-US" sz="3600" dirty="0" smtClean="0"/>
              <a:t>Priority Conditions Section</a:t>
            </a:r>
          </a:p>
        </p:txBody>
      </p:sp>
      <p:sp>
        <p:nvSpPr>
          <p:cNvPr id="1915907" name="Rectangle 3"/>
          <p:cNvSpPr>
            <a:spLocks noGrp="1" noChangeArrowheads="1"/>
          </p:cNvSpPr>
          <p:nvPr>
            <p:ph type="body" idx="4294967295"/>
          </p:nvPr>
        </p:nvSpPr>
        <p:spPr>
          <a:xfrm>
            <a:off x="609600" y="1752600"/>
            <a:ext cx="8153400" cy="4953000"/>
          </a:xfrm>
        </p:spPr>
        <p:txBody>
          <a:bodyPr/>
          <a:lstStyle/>
          <a:p>
            <a:pPr eaLnBrk="1" hangingPunct="1">
              <a:lnSpc>
                <a:spcPct val="70000"/>
              </a:lnSpc>
            </a:pPr>
            <a:r>
              <a:rPr lang="en-US" sz="2800" b="1"/>
              <a:t>Separate section of questionnaire</a:t>
            </a:r>
          </a:p>
          <a:p>
            <a:pPr eaLnBrk="1" hangingPunct="1">
              <a:lnSpc>
                <a:spcPct val="70000"/>
              </a:lnSpc>
            </a:pPr>
            <a:endParaRPr lang="en-US" sz="2800" b="1"/>
          </a:p>
          <a:p>
            <a:pPr eaLnBrk="1" hangingPunct="1">
              <a:lnSpc>
                <a:spcPct val="70000"/>
              </a:lnSpc>
            </a:pPr>
            <a:r>
              <a:rPr lang="en-US" sz="2800" b="1"/>
              <a:t>Series of questions asking if “ever” had condition</a:t>
            </a:r>
          </a:p>
          <a:p>
            <a:pPr lvl="1" eaLnBrk="1" hangingPunct="1">
              <a:lnSpc>
                <a:spcPct val="70000"/>
              </a:lnSpc>
            </a:pPr>
            <a:r>
              <a:rPr lang="en-US" sz="2400" b="1"/>
              <a:t>“yes/no” responses, no ICD9 coding</a:t>
            </a:r>
          </a:p>
          <a:p>
            <a:pPr lvl="1" eaLnBrk="1" hangingPunct="1">
              <a:lnSpc>
                <a:spcPct val="70000"/>
              </a:lnSpc>
            </a:pPr>
            <a:r>
              <a:rPr lang="en-US" sz="2400" b="1"/>
              <a:t>responses not directly linked to conditions roster</a:t>
            </a:r>
          </a:p>
          <a:p>
            <a:pPr lvl="1" eaLnBrk="1" hangingPunct="1">
              <a:lnSpc>
                <a:spcPct val="70000"/>
              </a:lnSpc>
            </a:pPr>
            <a:endParaRPr lang="en-US" sz="2400" b="1"/>
          </a:p>
          <a:p>
            <a:pPr eaLnBrk="1" hangingPunct="1">
              <a:lnSpc>
                <a:spcPct val="70000"/>
              </a:lnSpc>
            </a:pPr>
            <a:r>
              <a:rPr lang="en-US" sz="2800" b="1"/>
              <a:t>Factors used in determining priority conditions</a:t>
            </a:r>
          </a:p>
          <a:p>
            <a:pPr lvl="1" eaLnBrk="1" hangingPunct="1">
              <a:lnSpc>
                <a:spcPct val="70000"/>
              </a:lnSpc>
            </a:pPr>
            <a:r>
              <a:rPr lang="en-US" sz="2400" b="1"/>
              <a:t>Prevalence</a:t>
            </a:r>
          </a:p>
          <a:p>
            <a:pPr lvl="1" eaLnBrk="1" hangingPunct="1">
              <a:lnSpc>
                <a:spcPct val="70000"/>
              </a:lnSpc>
            </a:pPr>
            <a:r>
              <a:rPr lang="en-US" sz="2400" b="1"/>
              <a:t>Expenditures</a:t>
            </a:r>
          </a:p>
          <a:p>
            <a:pPr lvl="1" eaLnBrk="1" hangingPunct="1">
              <a:lnSpc>
                <a:spcPct val="70000"/>
              </a:lnSpc>
            </a:pPr>
            <a:r>
              <a:rPr lang="en-US" sz="2400" b="1"/>
              <a:t>Policy relevance</a:t>
            </a: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11810" name="Rectangle 2"/>
          <p:cNvSpPr>
            <a:spLocks noGrp="1" noChangeArrowheads="1"/>
          </p:cNvSpPr>
          <p:nvPr>
            <p:ph type="title" idx="4294967295"/>
          </p:nvPr>
        </p:nvSpPr>
        <p:spPr>
          <a:xfrm>
            <a:off x="1752600" y="228600"/>
            <a:ext cx="6858000" cy="990600"/>
          </a:xfrm>
        </p:spPr>
        <p:txBody>
          <a:bodyPr/>
          <a:lstStyle/>
          <a:p>
            <a:pPr eaLnBrk="1" hangingPunct="1">
              <a:defRPr/>
            </a:pPr>
            <a:r>
              <a:rPr lang="en-US" sz="3600" dirty="0" smtClean="0"/>
              <a:t>Priority Conditions List </a:t>
            </a:r>
            <a:br>
              <a:rPr lang="en-US" sz="3600" dirty="0" smtClean="0"/>
            </a:br>
            <a:r>
              <a:rPr lang="en-US" sz="3600" dirty="0" smtClean="0"/>
              <a:t>(Panel 12 and beyond)</a:t>
            </a:r>
          </a:p>
        </p:txBody>
      </p:sp>
      <p:sp>
        <p:nvSpPr>
          <p:cNvPr id="1911811" name="Rectangle 3"/>
          <p:cNvSpPr>
            <a:spLocks noGrp="1" noChangeArrowheads="1"/>
          </p:cNvSpPr>
          <p:nvPr>
            <p:ph type="body" idx="4294967295"/>
          </p:nvPr>
        </p:nvSpPr>
        <p:spPr>
          <a:xfrm>
            <a:off x="533400" y="1676400"/>
            <a:ext cx="8069263" cy="4800600"/>
          </a:xfrm>
        </p:spPr>
        <p:txBody>
          <a:bodyPr/>
          <a:lstStyle/>
          <a:p>
            <a:pPr eaLnBrk="1" hangingPunct="1">
              <a:lnSpc>
                <a:spcPct val="70000"/>
              </a:lnSpc>
              <a:buFont typeface="Wingdings" pitchFamily="2" charset="2"/>
              <a:buChar char="n"/>
              <a:defRPr/>
            </a:pPr>
            <a:r>
              <a:rPr lang="en-US" sz="2400" b="1" dirty="0" smtClean="0"/>
              <a:t>Heart disease</a:t>
            </a:r>
          </a:p>
          <a:p>
            <a:pPr eaLnBrk="1" hangingPunct="1">
              <a:lnSpc>
                <a:spcPct val="70000"/>
              </a:lnSpc>
              <a:buFont typeface="Wingdings" pitchFamily="2" charset="2"/>
              <a:buChar char="n"/>
              <a:defRPr/>
            </a:pPr>
            <a:r>
              <a:rPr lang="en-US" sz="2400" b="1" dirty="0" smtClean="0"/>
              <a:t>Heart attack</a:t>
            </a:r>
          </a:p>
          <a:p>
            <a:pPr eaLnBrk="1" hangingPunct="1">
              <a:lnSpc>
                <a:spcPct val="70000"/>
              </a:lnSpc>
              <a:buFont typeface="Wingdings" pitchFamily="2" charset="2"/>
              <a:buChar char="n"/>
              <a:defRPr/>
            </a:pPr>
            <a:r>
              <a:rPr lang="en-US" sz="2400" b="1" dirty="0" smtClean="0"/>
              <a:t>Angina</a:t>
            </a:r>
          </a:p>
          <a:p>
            <a:pPr eaLnBrk="1" hangingPunct="1">
              <a:lnSpc>
                <a:spcPct val="70000"/>
              </a:lnSpc>
              <a:buFont typeface="Wingdings" pitchFamily="2" charset="2"/>
              <a:buChar char="n"/>
              <a:defRPr/>
            </a:pPr>
            <a:r>
              <a:rPr lang="en-US" sz="2400" b="1" dirty="0" smtClean="0"/>
              <a:t>High cholesterol</a:t>
            </a:r>
          </a:p>
          <a:p>
            <a:pPr eaLnBrk="1" hangingPunct="1">
              <a:lnSpc>
                <a:spcPct val="70000"/>
              </a:lnSpc>
              <a:buFont typeface="Wingdings" pitchFamily="2" charset="2"/>
              <a:buChar char="n"/>
              <a:defRPr/>
            </a:pPr>
            <a:r>
              <a:rPr lang="en-US" sz="2400" b="1" dirty="0" smtClean="0"/>
              <a:t>Cancer</a:t>
            </a:r>
          </a:p>
          <a:p>
            <a:pPr eaLnBrk="1" hangingPunct="1">
              <a:lnSpc>
                <a:spcPct val="70000"/>
              </a:lnSpc>
              <a:buFont typeface="Wingdings" pitchFamily="2" charset="2"/>
              <a:buChar char="n"/>
              <a:defRPr/>
            </a:pPr>
            <a:r>
              <a:rPr lang="en-US" sz="2400" b="1" dirty="0" smtClean="0"/>
              <a:t>Stroke</a:t>
            </a:r>
          </a:p>
          <a:p>
            <a:pPr eaLnBrk="1" hangingPunct="1">
              <a:lnSpc>
                <a:spcPct val="70000"/>
              </a:lnSpc>
              <a:buFont typeface="Wingdings" pitchFamily="2" charset="2"/>
              <a:buChar char="n"/>
              <a:defRPr/>
            </a:pPr>
            <a:r>
              <a:rPr lang="en-US" sz="2400" b="1" dirty="0" smtClean="0"/>
              <a:t>High blood pressure</a:t>
            </a:r>
          </a:p>
          <a:p>
            <a:pPr eaLnBrk="1" hangingPunct="1">
              <a:lnSpc>
                <a:spcPct val="70000"/>
              </a:lnSpc>
              <a:buFont typeface="Wingdings" pitchFamily="2" charset="2"/>
              <a:buChar char="n"/>
              <a:defRPr/>
            </a:pPr>
            <a:r>
              <a:rPr lang="en-US" sz="2400" b="1" dirty="0" smtClean="0"/>
              <a:t>Diabetes</a:t>
            </a:r>
          </a:p>
          <a:p>
            <a:pPr eaLnBrk="1" hangingPunct="1">
              <a:lnSpc>
                <a:spcPct val="70000"/>
              </a:lnSpc>
              <a:buFont typeface="Wingdings" pitchFamily="2" charset="2"/>
              <a:buChar char="n"/>
              <a:defRPr/>
            </a:pPr>
            <a:r>
              <a:rPr lang="en-US" sz="2400" b="1" dirty="0" smtClean="0"/>
              <a:t>Asthma</a:t>
            </a:r>
          </a:p>
          <a:p>
            <a:pPr eaLnBrk="1" hangingPunct="1">
              <a:lnSpc>
                <a:spcPct val="70000"/>
              </a:lnSpc>
              <a:buFont typeface="Wingdings" pitchFamily="2" charset="2"/>
              <a:buChar char="n"/>
              <a:defRPr/>
            </a:pPr>
            <a:r>
              <a:rPr lang="en-US" sz="2400" b="1" dirty="0" smtClean="0"/>
              <a:t>Arthritis/Joint pain</a:t>
            </a:r>
          </a:p>
          <a:p>
            <a:pPr eaLnBrk="1" hangingPunct="1">
              <a:lnSpc>
                <a:spcPct val="70000"/>
              </a:lnSpc>
              <a:buFont typeface="Wingdings" pitchFamily="2" charset="2"/>
              <a:buChar char="n"/>
              <a:defRPr/>
            </a:pPr>
            <a:r>
              <a:rPr lang="en-US" sz="2400" b="1" dirty="0" smtClean="0"/>
              <a:t>Emphysema</a:t>
            </a:r>
          </a:p>
          <a:p>
            <a:pPr eaLnBrk="1" hangingPunct="1">
              <a:lnSpc>
                <a:spcPct val="70000"/>
              </a:lnSpc>
              <a:buFont typeface="Wingdings" pitchFamily="2" charset="2"/>
              <a:buChar char="n"/>
              <a:defRPr/>
            </a:pPr>
            <a:r>
              <a:rPr lang="en-US" sz="2400" b="1" dirty="0" smtClean="0"/>
              <a:t>Chronic bronchitis</a:t>
            </a:r>
          </a:p>
          <a:p>
            <a:pPr eaLnBrk="1" hangingPunct="1">
              <a:lnSpc>
                <a:spcPct val="70000"/>
              </a:lnSpc>
              <a:buFont typeface="Wingdings" pitchFamily="2" charset="2"/>
              <a:buChar char="n"/>
              <a:defRPr/>
            </a:pPr>
            <a:r>
              <a:rPr lang="en-US" sz="2400" b="1" dirty="0" smtClean="0"/>
              <a:t>Attention deficit disorder</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15906" name="Rectangle 2"/>
          <p:cNvSpPr>
            <a:spLocks noGrp="1" noChangeArrowheads="1"/>
          </p:cNvSpPr>
          <p:nvPr>
            <p:ph type="title" idx="4294967295"/>
          </p:nvPr>
        </p:nvSpPr>
        <p:spPr>
          <a:xfrm>
            <a:off x="1752600" y="228600"/>
            <a:ext cx="6392863" cy="876300"/>
          </a:xfrm>
        </p:spPr>
        <p:txBody>
          <a:bodyPr/>
          <a:lstStyle/>
          <a:p>
            <a:pPr eaLnBrk="1" hangingPunct="1">
              <a:defRPr/>
            </a:pPr>
            <a:r>
              <a:rPr lang="en-US" sz="3600" dirty="0" smtClean="0"/>
              <a:t>Priority Condition Section Revisions</a:t>
            </a:r>
          </a:p>
        </p:txBody>
      </p:sp>
      <p:sp>
        <p:nvSpPr>
          <p:cNvPr id="1915907" name="Rectangle 3"/>
          <p:cNvSpPr>
            <a:spLocks noGrp="1" noChangeArrowheads="1"/>
          </p:cNvSpPr>
          <p:nvPr>
            <p:ph type="body" idx="4294967295"/>
          </p:nvPr>
        </p:nvSpPr>
        <p:spPr>
          <a:xfrm>
            <a:off x="609600" y="1600200"/>
            <a:ext cx="8153400" cy="5105400"/>
          </a:xfrm>
        </p:spPr>
        <p:txBody>
          <a:bodyPr/>
          <a:lstStyle/>
          <a:p>
            <a:pPr eaLnBrk="1" hangingPunct="1">
              <a:lnSpc>
                <a:spcPct val="70000"/>
              </a:lnSpc>
              <a:buFont typeface="Wingdings" pitchFamily="2" charset="2"/>
              <a:buChar char="n"/>
              <a:defRPr/>
            </a:pPr>
            <a:r>
              <a:rPr lang="en-US" sz="2800" b="1" smtClean="0"/>
              <a:t>Revised section in Panel 12</a:t>
            </a:r>
          </a:p>
          <a:p>
            <a:pPr lvl="1" eaLnBrk="1" hangingPunct="1">
              <a:lnSpc>
                <a:spcPct val="70000"/>
              </a:lnSpc>
              <a:defRPr/>
            </a:pPr>
            <a:r>
              <a:rPr lang="en-US" sz="2400" b="1" smtClean="0"/>
              <a:t>Priority Conditions Enumeration (PE) section replaced PC section in prior panels</a:t>
            </a:r>
          </a:p>
          <a:p>
            <a:pPr lvl="1" eaLnBrk="1" hangingPunct="1">
              <a:lnSpc>
                <a:spcPct val="70000"/>
              </a:lnSpc>
              <a:defRPr/>
            </a:pPr>
            <a:endParaRPr lang="en-US" sz="2400" b="1" smtClean="0"/>
          </a:p>
          <a:p>
            <a:pPr eaLnBrk="1" hangingPunct="1">
              <a:lnSpc>
                <a:spcPct val="70000"/>
              </a:lnSpc>
              <a:buFont typeface="Wingdings" pitchFamily="2" charset="2"/>
              <a:buChar char="n"/>
              <a:defRPr/>
            </a:pPr>
            <a:r>
              <a:rPr lang="en-US" sz="2800" b="1" smtClean="0"/>
              <a:t>Primary differences between PE and PC</a:t>
            </a:r>
          </a:p>
          <a:p>
            <a:pPr lvl="1" eaLnBrk="1" hangingPunct="1">
              <a:lnSpc>
                <a:spcPct val="70000"/>
              </a:lnSpc>
              <a:defRPr/>
            </a:pPr>
            <a:r>
              <a:rPr lang="en-US" sz="2400" b="1" smtClean="0"/>
              <a:t>Questions asked all rounds rather than 3/5 only</a:t>
            </a:r>
          </a:p>
          <a:p>
            <a:pPr lvl="1" eaLnBrk="1" hangingPunct="1">
              <a:lnSpc>
                <a:spcPct val="70000"/>
              </a:lnSpc>
              <a:defRPr/>
            </a:pPr>
            <a:r>
              <a:rPr lang="en-US" sz="2400" b="1" smtClean="0"/>
              <a:t>PE section substantially earlier in CAPI</a:t>
            </a:r>
          </a:p>
          <a:p>
            <a:pPr lvl="1" eaLnBrk="1" hangingPunct="1">
              <a:lnSpc>
                <a:spcPct val="70000"/>
              </a:lnSpc>
              <a:defRPr/>
            </a:pPr>
            <a:r>
              <a:rPr lang="en-US" sz="2400" b="1" smtClean="0"/>
              <a:t>Follow-up question on cancer remission added</a:t>
            </a:r>
          </a:p>
          <a:p>
            <a:pPr lvl="1" eaLnBrk="1" hangingPunct="1">
              <a:lnSpc>
                <a:spcPct val="70000"/>
              </a:lnSpc>
              <a:defRPr/>
            </a:pPr>
            <a:r>
              <a:rPr lang="en-US" sz="2400" b="1" smtClean="0"/>
              <a:t>Age of diagnosis collected for more conditions</a:t>
            </a:r>
          </a:p>
          <a:p>
            <a:pPr lvl="1" eaLnBrk="1" hangingPunct="1">
              <a:lnSpc>
                <a:spcPct val="70000"/>
              </a:lnSpc>
              <a:defRPr/>
            </a:pPr>
            <a:endParaRPr lang="en-US" b="1" smtClean="0"/>
          </a:p>
          <a:p>
            <a:pPr eaLnBrk="1" hangingPunct="1">
              <a:lnSpc>
                <a:spcPct val="70000"/>
              </a:lnSpc>
              <a:buFont typeface="Wingdings" pitchFamily="2" charset="2"/>
              <a:buChar char="n"/>
              <a:defRPr/>
            </a:pPr>
            <a:r>
              <a:rPr lang="en-US" sz="2800" b="1" smtClean="0"/>
              <a:t>Revisions may increase reporting of conditions and associated medical events</a:t>
            </a: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11458" name="Rectangle 2"/>
          <p:cNvSpPr>
            <a:spLocks noGrp="1" noChangeArrowheads="1"/>
          </p:cNvSpPr>
          <p:nvPr>
            <p:ph type="ctrTitle"/>
          </p:nvPr>
        </p:nvSpPr>
        <p:spPr>
          <a:xfrm>
            <a:off x="5554663" y="1371600"/>
            <a:ext cx="66675" cy="76200"/>
          </a:xfrm>
        </p:spPr>
        <p:txBody>
          <a:bodyPr/>
          <a:lstStyle/>
          <a:p>
            <a:pPr eaLnBrk="1" hangingPunct="1">
              <a:defRPr/>
            </a:pPr>
            <a:endParaRPr lang="en-US" dirty="0" smtClean="0"/>
          </a:p>
        </p:txBody>
      </p:sp>
      <p:sp>
        <p:nvSpPr>
          <p:cNvPr id="1811459" name="Rectangle 3"/>
          <p:cNvSpPr>
            <a:spLocks noGrp="1" noChangeArrowheads="1"/>
          </p:cNvSpPr>
          <p:nvPr>
            <p:ph type="subTitle" idx="1"/>
          </p:nvPr>
        </p:nvSpPr>
        <p:spPr>
          <a:xfrm>
            <a:off x="0" y="2895600"/>
            <a:ext cx="9144000" cy="2209800"/>
          </a:xfrm>
        </p:spPr>
        <p:txBody>
          <a:bodyPr/>
          <a:lstStyle/>
          <a:p>
            <a:pPr eaLnBrk="1" hangingPunct="1">
              <a:defRPr/>
            </a:pPr>
            <a:r>
              <a:rPr lang="en-US" sz="4000" b="1" smtClean="0">
                <a:solidFill>
                  <a:schemeClr val="hlink"/>
                </a:solidFill>
              </a:rPr>
              <a:t>Medical Expenditure Panel Survey</a:t>
            </a:r>
          </a:p>
          <a:p>
            <a:pPr eaLnBrk="1" hangingPunct="1">
              <a:defRPr/>
            </a:pPr>
            <a:endParaRPr lang="en-US" sz="4000" b="1" smtClean="0">
              <a:solidFill>
                <a:schemeClr val="hlink"/>
              </a:solidFill>
            </a:endParaRPr>
          </a:p>
          <a:p>
            <a:pPr eaLnBrk="1" hangingPunct="1">
              <a:defRPr/>
            </a:pPr>
            <a:r>
              <a:rPr lang="en-US" sz="4000" b="1" smtClean="0">
                <a:solidFill>
                  <a:schemeClr val="hlink"/>
                </a:solidFill>
              </a:rPr>
              <a:t>Health Care Utilization </a:t>
            </a:r>
          </a:p>
          <a:p>
            <a:pPr eaLnBrk="1" hangingPunct="1">
              <a:defRPr/>
            </a:pPr>
            <a:r>
              <a:rPr lang="en-US" sz="4000" b="1" smtClean="0">
                <a:solidFill>
                  <a:schemeClr val="hlink"/>
                </a:solidFill>
              </a:rPr>
              <a:t>And Expenditures Data</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13506" name="Rectangle 2"/>
          <p:cNvSpPr>
            <a:spLocks noGrp="1" noChangeArrowheads="1"/>
          </p:cNvSpPr>
          <p:nvPr>
            <p:ph type="title"/>
          </p:nvPr>
        </p:nvSpPr>
        <p:spPr>
          <a:xfrm>
            <a:off x="1828800" y="228600"/>
            <a:ext cx="6316663" cy="876300"/>
          </a:xfrm>
        </p:spPr>
        <p:txBody>
          <a:bodyPr/>
          <a:lstStyle/>
          <a:p>
            <a:pPr eaLnBrk="1" hangingPunct="1">
              <a:defRPr/>
            </a:pPr>
            <a:r>
              <a:rPr lang="en-US" sz="3600" dirty="0" smtClean="0"/>
              <a:t>Health Care Utilization</a:t>
            </a:r>
            <a:r>
              <a:rPr lang="en-US" dirty="0" smtClean="0"/>
              <a:t> </a:t>
            </a:r>
          </a:p>
        </p:txBody>
      </p:sp>
      <p:sp>
        <p:nvSpPr>
          <p:cNvPr id="1813507" name="Rectangle 3"/>
          <p:cNvSpPr>
            <a:spLocks noGrp="1" noChangeArrowheads="1"/>
          </p:cNvSpPr>
          <p:nvPr>
            <p:ph type="body" idx="1"/>
          </p:nvPr>
        </p:nvSpPr>
        <p:spPr>
          <a:xfrm>
            <a:off x="609600" y="1447800"/>
            <a:ext cx="7848600" cy="5257800"/>
          </a:xfrm>
        </p:spPr>
        <p:txBody>
          <a:bodyPr/>
          <a:lstStyle/>
          <a:p>
            <a:pPr eaLnBrk="1" hangingPunct="1">
              <a:lnSpc>
                <a:spcPct val="80000"/>
              </a:lnSpc>
            </a:pPr>
            <a:endParaRPr lang="en-US" sz="700"/>
          </a:p>
          <a:p>
            <a:pPr eaLnBrk="1" hangingPunct="1">
              <a:lnSpc>
                <a:spcPct val="80000"/>
              </a:lnSpc>
            </a:pPr>
            <a:r>
              <a:rPr lang="en-US" sz="2400" b="1"/>
              <a:t>MEPS household respondents asked to report all health care use for family members during reference period</a:t>
            </a:r>
          </a:p>
          <a:p>
            <a:pPr eaLnBrk="1" hangingPunct="1">
              <a:lnSpc>
                <a:spcPct val="80000"/>
              </a:lnSpc>
            </a:pPr>
            <a:r>
              <a:rPr lang="en-US" sz="2400" b="1"/>
              <a:t>Utilization is called an “event” in MEPS</a:t>
            </a:r>
            <a:endParaRPr lang="en-US" sz="2400" b="1">
              <a:latin typeface="Times New Roman" charset="0"/>
            </a:endParaRPr>
          </a:p>
          <a:p>
            <a:pPr eaLnBrk="1" hangingPunct="1">
              <a:lnSpc>
                <a:spcPct val="80000"/>
              </a:lnSpc>
            </a:pPr>
            <a:r>
              <a:rPr lang="en-US" sz="2400" b="1"/>
              <a:t>Event type categories: </a:t>
            </a:r>
          </a:p>
          <a:p>
            <a:pPr lvl="1" eaLnBrk="1" hangingPunct="1">
              <a:lnSpc>
                <a:spcPct val="80000"/>
              </a:lnSpc>
            </a:pPr>
            <a:r>
              <a:rPr lang="en-US" sz="2400" b="1"/>
              <a:t>Office-Based Medical Provider Visits (OB)</a:t>
            </a:r>
          </a:p>
          <a:p>
            <a:pPr lvl="1" eaLnBrk="1" hangingPunct="1">
              <a:lnSpc>
                <a:spcPct val="80000"/>
              </a:lnSpc>
            </a:pPr>
            <a:r>
              <a:rPr lang="en-US" sz="2400" b="1"/>
              <a:t>Hospital Inpatient Stays (IP)</a:t>
            </a:r>
          </a:p>
          <a:p>
            <a:pPr lvl="1" eaLnBrk="1" hangingPunct="1">
              <a:lnSpc>
                <a:spcPct val="80000"/>
              </a:lnSpc>
            </a:pPr>
            <a:r>
              <a:rPr lang="en-US" sz="2400" b="1"/>
              <a:t>Outpatient Department Visits (OP)</a:t>
            </a:r>
          </a:p>
          <a:p>
            <a:pPr lvl="1" eaLnBrk="1" hangingPunct="1">
              <a:lnSpc>
                <a:spcPct val="80000"/>
              </a:lnSpc>
            </a:pPr>
            <a:r>
              <a:rPr lang="en-US" sz="2400" b="1"/>
              <a:t>Emergency Room Visits (ER)</a:t>
            </a:r>
          </a:p>
          <a:p>
            <a:pPr lvl="1" eaLnBrk="1" hangingPunct="1">
              <a:lnSpc>
                <a:spcPct val="80000"/>
              </a:lnSpc>
            </a:pPr>
            <a:r>
              <a:rPr lang="en-US" sz="2400" b="1"/>
              <a:t>Dental Visits (DN)</a:t>
            </a:r>
          </a:p>
          <a:p>
            <a:pPr lvl="1" eaLnBrk="1" hangingPunct="1">
              <a:lnSpc>
                <a:spcPct val="80000"/>
              </a:lnSpc>
            </a:pPr>
            <a:r>
              <a:rPr lang="en-US" sz="2400" b="1"/>
              <a:t>Prescription Medicine Purchases (RX)</a:t>
            </a:r>
          </a:p>
          <a:p>
            <a:pPr lvl="1" eaLnBrk="1" hangingPunct="1">
              <a:lnSpc>
                <a:spcPct val="80000"/>
              </a:lnSpc>
            </a:pPr>
            <a:r>
              <a:rPr lang="en-US" sz="2400" b="1"/>
              <a:t>Home Health Care (HH)</a:t>
            </a:r>
          </a:p>
          <a:p>
            <a:pPr lvl="1" eaLnBrk="1" hangingPunct="1">
              <a:lnSpc>
                <a:spcPct val="80000"/>
              </a:lnSpc>
            </a:pPr>
            <a:r>
              <a:rPr lang="en-US" sz="2400" b="1"/>
              <a:t>Other Medical Expenses (OM)</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15554" name="Rectangle 2"/>
          <p:cNvSpPr>
            <a:spLocks noGrp="1" noChangeArrowheads="1"/>
          </p:cNvSpPr>
          <p:nvPr>
            <p:ph type="title"/>
          </p:nvPr>
        </p:nvSpPr>
        <p:spPr>
          <a:xfrm>
            <a:off x="1676400" y="228600"/>
            <a:ext cx="6469063" cy="876300"/>
          </a:xfrm>
        </p:spPr>
        <p:txBody>
          <a:bodyPr/>
          <a:lstStyle/>
          <a:p>
            <a:pPr eaLnBrk="1" hangingPunct="1">
              <a:defRPr/>
            </a:pPr>
            <a:r>
              <a:rPr lang="en-US" dirty="0" smtClean="0"/>
              <a:t>Health Care Expenditures</a:t>
            </a:r>
          </a:p>
        </p:txBody>
      </p:sp>
      <p:sp>
        <p:nvSpPr>
          <p:cNvPr id="1815555" name="Rectangle 3"/>
          <p:cNvSpPr>
            <a:spLocks noGrp="1" noChangeArrowheads="1"/>
          </p:cNvSpPr>
          <p:nvPr>
            <p:ph type="body" idx="1"/>
          </p:nvPr>
        </p:nvSpPr>
        <p:spPr>
          <a:xfrm>
            <a:off x="576263" y="1371600"/>
            <a:ext cx="8026400" cy="5181600"/>
          </a:xfrm>
        </p:spPr>
        <p:txBody>
          <a:bodyPr/>
          <a:lstStyle/>
          <a:p>
            <a:pPr eaLnBrk="1" hangingPunct="1">
              <a:lnSpc>
                <a:spcPct val="80000"/>
              </a:lnSpc>
            </a:pPr>
            <a:r>
              <a:rPr lang="en-US" b="1"/>
              <a:t>Collected at the event level </a:t>
            </a:r>
          </a:p>
          <a:p>
            <a:pPr eaLnBrk="1" hangingPunct="1">
              <a:lnSpc>
                <a:spcPct val="80000"/>
              </a:lnSpc>
            </a:pPr>
            <a:r>
              <a:rPr lang="en-US" b="1"/>
              <a:t>Represent payments to providers of the health care</a:t>
            </a:r>
          </a:p>
          <a:p>
            <a:pPr eaLnBrk="1" hangingPunct="1">
              <a:lnSpc>
                <a:spcPct val="80000"/>
              </a:lnSpc>
            </a:pPr>
            <a:r>
              <a:rPr lang="en-US" b="1"/>
              <a:t>Payments are reported by source (e.g., out-of-pocket, private insurance, public program)</a:t>
            </a:r>
          </a:p>
          <a:p>
            <a:pPr eaLnBrk="1" hangingPunct="1">
              <a:lnSpc>
                <a:spcPct val="80000"/>
              </a:lnSpc>
            </a:pPr>
            <a:r>
              <a:rPr lang="en-US" b="1"/>
              <a:t>Total expenditure is sum of payments across all sources of payment</a:t>
            </a:r>
          </a:p>
          <a:p>
            <a:pPr eaLnBrk="1" hangingPunct="1">
              <a:lnSpc>
                <a:spcPct val="80000"/>
              </a:lnSpc>
              <a:buFont typeface="Wingdings" charset="2"/>
              <a:buNone/>
            </a:pPr>
            <a:endParaRPr lang="en-US" b="1"/>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17602" name="Rectangle 2"/>
          <p:cNvSpPr>
            <a:spLocks noGrp="1" noChangeArrowheads="1"/>
          </p:cNvSpPr>
          <p:nvPr>
            <p:ph type="title"/>
          </p:nvPr>
        </p:nvSpPr>
        <p:spPr>
          <a:xfrm>
            <a:off x="1676400" y="304800"/>
            <a:ext cx="6240463" cy="990600"/>
          </a:xfrm>
        </p:spPr>
        <p:txBody>
          <a:bodyPr/>
          <a:lstStyle/>
          <a:p>
            <a:pPr eaLnBrk="1" hangingPunct="1">
              <a:defRPr/>
            </a:pPr>
            <a:r>
              <a:rPr lang="en-US" sz="3600" dirty="0" smtClean="0"/>
              <a:t>Source of Payment Categories in CAPI</a:t>
            </a:r>
          </a:p>
        </p:txBody>
      </p:sp>
      <p:sp>
        <p:nvSpPr>
          <p:cNvPr id="1817603" name="Rectangle 3"/>
          <p:cNvSpPr>
            <a:spLocks noGrp="1" noChangeArrowheads="1"/>
          </p:cNvSpPr>
          <p:nvPr>
            <p:ph type="body" sz="half" idx="1"/>
          </p:nvPr>
        </p:nvSpPr>
        <p:spPr>
          <a:xfrm>
            <a:off x="508000" y="1828800"/>
            <a:ext cx="4030663" cy="4114800"/>
          </a:xfrm>
        </p:spPr>
        <p:txBody>
          <a:bodyPr/>
          <a:lstStyle/>
          <a:p>
            <a:pPr eaLnBrk="1" hangingPunct="1"/>
            <a:r>
              <a:rPr lang="en-US" sz="3200" b="1"/>
              <a:t>Self or family </a:t>
            </a:r>
          </a:p>
          <a:p>
            <a:pPr eaLnBrk="1" hangingPunct="1"/>
            <a:r>
              <a:rPr lang="en-US" sz="3200" b="1"/>
              <a:t>Medicare </a:t>
            </a:r>
          </a:p>
          <a:p>
            <a:pPr eaLnBrk="1" hangingPunct="1"/>
            <a:r>
              <a:rPr lang="en-US" sz="3200" b="1"/>
              <a:t>Medicaid/SCHIP </a:t>
            </a:r>
          </a:p>
          <a:p>
            <a:pPr eaLnBrk="1" hangingPunct="1"/>
            <a:r>
              <a:rPr lang="en-US" sz="3200" b="1"/>
              <a:t>Private insurance</a:t>
            </a:r>
          </a:p>
          <a:p>
            <a:pPr eaLnBrk="1" hangingPunct="1"/>
            <a:r>
              <a:rPr lang="en-US" sz="3200" b="1"/>
              <a:t>VA </a:t>
            </a:r>
          </a:p>
          <a:p>
            <a:pPr eaLnBrk="1" hangingPunct="1">
              <a:buFont typeface="Wingdings" charset="2"/>
              <a:buNone/>
            </a:pPr>
            <a:endParaRPr lang="en-US" sz="3200" b="1"/>
          </a:p>
        </p:txBody>
      </p:sp>
      <p:sp>
        <p:nvSpPr>
          <p:cNvPr id="1817604" name="Rectangle 4"/>
          <p:cNvSpPr>
            <a:spLocks noGrp="1" noChangeArrowheads="1"/>
          </p:cNvSpPr>
          <p:nvPr>
            <p:ph type="body" sz="half" idx="2"/>
          </p:nvPr>
        </p:nvSpPr>
        <p:spPr>
          <a:xfrm>
            <a:off x="4605338" y="1752600"/>
            <a:ext cx="4030662" cy="4114800"/>
          </a:xfrm>
        </p:spPr>
        <p:txBody>
          <a:bodyPr/>
          <a:lstStyle/>
          <a:p>
            <a:pPr eaLnBrk="1" hangingPunct="1"/>
            <a:r>
              <a:rPr lang="en-US" sz="3200" b="1"/>
              <a:t>TRICARE</a:t>
            </a:r>
          </a:p>
          <a:p>
            <a:pPr eaLnBrk="1" hangingPunct="1"/>
            <a:r>
              <a:rPr lang="en-US" sz="3200" b="1"/>
              <a:t>Other federal gov’t </a:t>
            </a:r>
          </a:p>
          <a:p>
            <a:pPr eaLnBrk="1" hangingPunct="1"/>
            <a:r>
              <a:rPr lang="en-US" sz="3200" b="1"/>
              <a:t>State or local gov’t </a:t>
            </a:r>
          </a:p>
          <a:p>
            <a:pPr eaLnBrk="1" hangingPunct="1"/>
            <a:r>
              <a:rPr lang="en-US" sz="3200" b="1"/>
              <a:t>Worker’s comp </a:t>
            </a:r>
          </a:p>
          <a:p>
            <a:pPr eaLnBrk="1" hangingPunct="1"/>
            <a:r>
              <a:rPr lang="en-US" sz="3200" b="1"/>
              <a:t>Other insurance</a:t>
            </a:r>
          </a:p>
          <a:p>
            <a:pPr eaLnBrk="1" hangingPunct="1"/>
            <a:endParaRPr lang="en-US" sz="3200"/>
          </a:p>
          <a:p>
            <a:pPr eaLnBrk="1" hangingPunct="1"/>
            <a:endParaRPr lang="en-US"/>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19650" name="Rectangle 2"/>
          <p:cNvSpPr>
            <a:spLocks noGrp="1" noChangeArrowheads="1"/>
          </p:cNvSpPr>
          <p:nvPr>
            <p:ph type="title"/>
          </p:nvPr>
        </p:nvSpPr>
        <p:spPr>
          <a:xfrm>
            <a:off x="1752600" y="152400"/>
            <a:ext cx="6477000" cy="1066800"/>
          </a:xfrm>
        </p:spPr>
        <p:txBody>
          <a:bodyPr/>
          <a:lstStyle/>
          <a:p>
            <a:pPr eaLnBrk="1" hangingPunct="1">
              <a:defRPr/>
            </a:pPr>
            <a:r>
              <a:rPr lang="en-US" sz="3600" dirty="0" smtClean="0"/>
              <a:t>Sources of Expenditure Data</a:t>
            </a:r>
          </a:p>
        </p:txBody>
      </p:sp>
      <p:sp>
        <p:nvSpPr>
          <p:cNvPr id="1819651" name="Rectangle 3"/>
          <p:cNvSpPr>
            <a:spLocks noGrp="1" noChangeArrowheads="1"/>
          </p:cNvSpPr>
          <p:nvPr>
            <p:ph type="body" idx="1"/>
          </p:nvPr>
        </p:nvSpPr>
        <p:spPr>
          <a:xfrm>
            <a:off x="711200" y="1600200"/>
            <a:ext cx="7891463" cy="5105400"/>
          </a:xfrm>
        </p:spPr>
        <p:txBody>
          <a:bodyPr/>
          <a:lstStyle/>
          <a:p>
            <a:pPr eaLnBrk="1" hangingPunct="1">
              <a:lnSpc>
                <a:spcPct val="80000"/>
              </a:lnSpc>
              <a:buFont typeface="Wingdings" pitchFamily="2" charset="2"/>
              <a:buChar char="n"/>
              <a:defRPr/>
            </a:pPr>
            <a:r>
              <a:rPr lang="en-US" b="1" smtClean="0"/>
              <a:t>Expenditures derived from two survey components:</a:t>
            </a:r>
          </a:p>
          <a:p>
            <a:pPr lvl="1" eaLnBrk="1" hangingPunct="1">
              <a:lnSpc>
                <a:spcPct val="80000"/>
              </a:lnSpc>
              <a:defRPr/>
            </a:pPr>
            <a:r>
              <a:rPr lang="en-US" b="1" smtClean="0"/>
              <a:t>Medical Provider Component (MPC)</a:t>
            </a:r>
          </a:p>
          <a:p>
            <a:pPr lvl="1" eaLnBrk="1" hangingPunct="1">
              <a:lnSpc>
                <a:spcPct val="80000"/>
              </a:lnSpc>
              <a:defRPr/>
            </a:pPr>
            <a:r>
              <a:rPr lang="en-US" b="1" smtClean="0"/>
              <a:t>Household Component (HC)</a:t>
            </a:r>
          </a:p>
          <a:p>
            <a:pPr eaLnBrk="1" hangingPunct="1">
              <a:lnSpc>
                <a:spcPct val="80000"/>
              </a:lnSpc>
              <a:buFont typeface="Wingdings" pitchFamily="2" charset="2"/>
              <a:buChar char="n"/>
              <a:defRPr/>
            </a:pPr>
            <a:r>
              <a:rPr lang="en-US" b="1" smtClean="0"/>
              <a:t>MPC data used when available </a:t>
            </a:r>
          </a:p>
          <a:p>
            <a:pPr eaLnBrk="1" hangingPunct="1">
              <a:lnSpc>
                <a:spcPct val="80000"/>
              </a:lnSpc>
              <a:buFont typeface="Wingdings" pitchFamily="2" charset="2"/>
              <a:buChar char="n"/>
              <a:defRPr/>
            </a:pPr>
            <a:r>
              <a:rPr lang="en-US" b="1" smtClean="0"/>
              <a:t>HC data used when no MPC data available</a:t>
            </a:r>
          </a:p>
          <a:p>
            <a:pPr eaLnBrk="1" hangingPunct="1">
              <a:lnSpc>
                <a:spcPct val="80000"/>
              </a:lnSpc>
              <a:buFont typeface="Wingdings" pitchFamily="2" charset="2"/>
              <a:buChar char="n"/>
              <a:defRPr/>
            </a:pPr>
            <a:r>
              <a:rPr lang="en-US" b="1" smtClean="0"/>
              <a:t>Events with no MPC or HC data on expenditures are imputed</a:t>
            </a:r>
          </a:p>
          <a:p>
            <a:pPr lvl="1" eaLnBrk="1" hangingPunct="1">
              <a:lnSpc>
                <a:spcPct val="80000"/>
              </a:lnSpc>
              <a:defRPr/>
            </a:pPr>
            <a:r>
              <a:rPr lang="en-US" b="1" smtClean="0"/>
              <a:t>results in no missing values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1676400" y="228600"/>
            <a:ext cx="6705600" cy="990600"/>
          </a:xfrm>
        </p:spPr>
        <p:txBody>
          <a:bodyPr/>
          <a:lstStyle/>
          <a:p>
            <a:r>
              <a:rPr lang="en-US" dirty="0"/>
              <a:t>MEPS-HC Purpose &amp; Uses</a:t>
            </a:r>
          </a:p>
        </p:txBody>
      </p:sp>
      <p:sp>
        <p:nvSpPr>
          <p:cNvPr id="36867" name="Rectangle 3"/>
          <p:cNvSpPr>
            <a:spLocks noGrp="1" noChangeArrowheads="1"/>
          </p:cNvSpPr>
          <p:nvPr>
            <p:ph type="body" idx="1"/>
          </p:nvPr>
        </p:nvSpPr>
        <p:spPr>
          <a:xfrm>
            <a:off x="304800" y="1524000"/>
            <a:ext cx="8534400" cy="5105400"/>
          </a:xfrm>
        </p:spPr>
        <p:txBody>
          <a:bodyPr/>
          <a:lstStyle/>
          <a:p>
            <a:r>
              <a:rPr lang="en-US" sz="2800" b="1"/>
              <a:t>Estimates and tracks annual health care use, expenditures and insurance coverage</a:t>
            </a:r>
          </a:p>
          <a:p>
            <a:r>
              <a:rPr lang="en-US" sz="2800" b="1"/>
              <a:t>Provides estimates of expenditures and sources of payment by selected demographic variables</a:t>
            </a:r>
          </a:p>
          <a:p>
            <a:r>
              <a:rPr lang="en-US" sz="2800" b="1"/>
              <a:t>Used for policy-related and behavioral research on the determinants of health care use, spending, and insurance coverage</a:t>
            </a:r>
          </a:p>
          <a:p>
            <a:r>
              <a:rPr lang="en-US" sz="2800" b="1"/>
              <a:t>Used in microsimulation models to analyze alternative health care delivery proposals</a:t>
            </a:r>
            <a:endParaRPr lang="en-US" sz="280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21698" name="Rectangle 2"/>
          <p:cNvSpPr>
            <a:spLocks noGrp="1" noChangeArrowheads="1"/>
          </p:cNvSpPr>
          <p:nvPr>
            <p:ph type="title"/>
          </p:nvPr>
        </p:nvSpPr>
        <p:spPr>
          <a:xfrm>
            <a:off x="1676400" y="228600"/>
            <a:ext cx="6553200" cy="990600"/>
          </a:xfrm>
        </p:spPr>
        <p:txBody>
          <a:bodyPr/>
          <a:lstStyle/>
          <a:p>
            <a:pPr eaLnBrk="1" hangingPunct="1">
              <a:defRPr/>
            </a:pPr>
            <a:r>
              <a:rPr lang="en-US" sz="3600" dirty="0" smtClean="0"/>
              <a:t>Sources of Expenditure Data by Event Type</a:t>
            </a:r>
          </a:p>
        </p:txBody>
      </p:sp>
      <p:graphicFrame>
        <p:nvGraphicFramePr>
          <p:cNvPr id="67661" name="Group 77"/>
          <p:cNvGraphicFramePr>
            <a:graphicFrameLocks noGrp="1"/>
          </p:cNvGraphicFramePr>
          <p:nvPr>
            <p:ph idx="1"/>
          </p:nvPr>
        </p:nvGraphicFramePr>
        <p:xfrm>
          <a:off x="609600" y="1524000"/>
          <a:ext cx="7993063" cy="4839717"/>
        </p:xfrm>
        <a:graphic>
          <a:graphicData uri="http://schemas.openxmlformats.org/drawingml/2006/table">
            <a:tbl>
              <a:tblPr/>
              <a:tblGrid>
                <a:gridCol w="4572000"/>
                <a:gridCol w="1625600"/>
                <a:gridCol w="1795463"/>
              </a:tblGrid>
              <a:tr h="263525">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2"/>
                        <a:buNone/>
                        <a:tabLst/>
                      </a:pPr>
                      <a:r>
                        <a:rPr kumimoji="0" lang="en-US" sz="2800" b="1" i="0" u="none" strike="noStrike" cap="none" normalizeH="0" baseline="0">
                          <a:ln>
                            <a:noFill/>
                          </a:ln>
                          <a:solidFill>
                            <a:srgbClr val="FFFFFF"/>
                          </a:solidFill>
                          <a:effectLst>
                            <a:outerShdw blurRad="38100" dist="38100" dir="2700000" algn="tl">
                              <a:srgbClr val="000000"/>
                            </a:outerShdw>
                          </a:effectLst>
                          <a:latin typeface="Arial" charset="0"/>
                        </a:rPr>
                        <a:t>Event type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2"/>
                        <a:buNone/>
                        <a:tabLst/>
                      </a:pPr>
                      <a:r>
                        <a:rPr kumimoji="0" lang="en-US" sz="2800" b="1" i="0" u="none" strike="noStrike" cap="none" normalizeH="0" baseline="0">
                          <a:ln>
                            <a:noFill/>
                          </a:ln>
                          <a:solidFill>
                            <a:srgbClr val="FFFFFF"/>
                          </a:solidFill>
                          <a:effectLst>
                            <a:outerShdw blurRad="38100" dist="38100" dir="2700000" algn="tl">
                              <a:srgbClr val="000000"/>
                            </a:outerShdw>
                          </a:effectLst>
                          <a:latin typeface="Arial" charset="0"/>
                        </a:rPr>
                        <a:t>HC</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2"/>
                        <a:buNone/>
                        <a:tabLst/>
                      </a:pPr>
                      <a:r>
                        <a:rPr kumimoji="0" lang="en-US" sz="2800" b="1" i="0" u="none" strike="noStrike" cap="none" normalizeH="0" baseline="0">
                          <a:ln>
                            <a:noFill/>
                          </a:ln>
                          <a:solidFill>
                            <a:srgbClr val="FFFFFF"/>
                          </a:solidFill>
                          <a:effectLst>
                            <a:outerShdw blurRad="38100" dist="38100" dir="2700000" algn="tl">
                              <a:srgbClr val="000000"/>
                            </a:outerShdw>
                          </a:effectLst>
                          <a:latin typeface="Arial" charset="0"/>
                        </a:rPr>
                        <a:t>MPC</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3525">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rPr>
                        <a:t>OB:  Physician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2"/>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rPr>
                        <a:t>yes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2"/>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rPr>
                        <a:t>yes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1938">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rPr>
                        <a:t>OB:  Non-Physician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2"/>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rPr>
                        <a:t>yes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2"/>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rPr>
                        <a:t>no</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3525">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rPr>
                        <a:t>IP/OP/ER (hospital events)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2"/>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rPr>
                        <a:t>yes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2"/>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rPr>
                        <a:t>yes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3525">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rPr>
                        <a:t>DN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2"/>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rPr>
                        <a:t>yes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2"/>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rPr>
                        <a:t>no</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3525">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rPr>
                        <a:t>RX</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2"/>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rPr>
                        <a:t>no*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2"/>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rPr>
                        <a:t>yes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4825">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rPr>
                        <a:t>HH:  Agency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2"/>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rPr>
                        <a:t>no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2"/>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rPr>
                        <a:t>yes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3525">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rPr>
                        <a:t>HH:  Paid independent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2"/>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rPr>
                        <a:t>yes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2"/>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rPr>
                        <a:t>no</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3238">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rPr>
                        <a:t>OM</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2"/>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rPr>
                        <a:t>yes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2"/>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rPr>
                        <a:t>no</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3238">
                <a:tc gridSpan="3">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rPr>
                        <a:t>*</a:t>
                      </a:r>
                      <a:r>
                        <a:rPr kumimoji="0" lang="en-US" sz="1800" b="0" i="0" u="none" strike="noStrike" cap="none" normalizeH="0" baseline="0">
                          <a:ln>
                            <a:noFill/>
                          </a:ln>
                          <a:solidFill>
                            <a:srgbClr val="FFFFFF"/>
                          </a:solidFill>
                          <a:effectLst>
                            <a:outerShdw blurRad="38100" dist="38100" dir="2700000" algn="tl">
                              <a:srgbClr val="000000"/>
                            </a:outerShdw>
                          </a:effectLst>
                          <a:latin typeface="Arial" charset="0"/>
                        </a:rPr>
                        <a:t>Except for self-filers</a:t>
                      </a:r>
                      <a:endPar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r>
            </a:tbl>
          </a:graphicData>
        </a:graphic>
      </p:graphicFrame>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23746" name="Rectangle 2"/>
          <p:cNvSpPr>
            <a:spLocks noGrp="1" noChangeArrowheads="1"/>
          </p:cNvSpPr>
          <p:nvPr>
            <p:ph type="title"/>
          </p:nvPr>
        </p:nvSpPr>
        <p:spPr>
          <a:xfrm>
            <a:off x="1828800" y="349250"/>
            <a:ext cx="6629400" cy="876300"/>
          </a:xfrm>
        </p:spPr>
        <p:txBody>
          <a:bodyPr/>
          <a:lstStyle/>
          <a:p>
            <a:pPr eaLnBrk="1" hangingPunct="1">
              <a:defRPr/>
            </a:pPr>
            <a:r>
              <a:rPr lang="en-US" sz="3900" dirty="0" smtClean="0"/>
              <a:t>Annual Utilization and Expenditure Data</a:t>
            </a:r>
          </a:p>
        </p:txBody>
      </p:sp>
      <p:sp>
        <p:nvSpPr>
          <p:cNvPr id="1823747" name="Rectangle 3"/>
          <p:cNvSpPr>
            <a:spLocks noGrp="1" noChangeArrowheads="1"/>
          </p:cNvSpPr>
          <p:nvPr>
            <p:ph type="body" idx="1"/>
          </p:nvPr>
        </p:nvSpPr>
        <p:spPr>
          <a:xfrm>
            <a:off x="609600" y="1676400"/>
            <a:ext cx="8196263" cy="4953000"/>
          </a:xfrm>
        </p:spPr>
        <p:txBody>
          <a:bodyPr/>
          <a:lstStyle/>
          <a:p>
            <a:pPr eaLnBrk="1" hangingPunct="1"/>
            <a:r>
              <a:rPr lang="en-US" sz="2400" b="1"/>
              <a:t>Annual data cumulated across approx 2 ½ rounds of data collection </a:t>
            </a:r>
          </a:p>
          <a:p>
            <a:pPr eaLnBrk="1" hangingPunct="1"/>
            <a:endParaRPr lang="en-US" sz="2400" b="1"/>
          </a:p>
          <a:p>
            <a:pPr eaLnBrk="1" hangingPunct="1"/>
            <a:r>
              <a:rPr lang="en-US" sz="2400" b="1"/>
              <a:t>Event level files</a:t>
            </a:r>
          </a:p>
          <a:p>
            <a:pPr lvl="1" eaLnBrk="1" hangingPunct="1"/>
            <a:r>
              <a:rPr lang="en-US" sz="2400" b="1"/>
              <a:t>Separate by type of service</a:t>
            </a:r>
          </a:p>
          <a:p>
            <a:pPr lvl="1" eaLnBrk="1" hangingPunct="1"/>
            <a:r>
              <a:rPr lang="en-US" sz="2400" b="1"/>
              <a:t>Unique record for each reported event</a:t>
            </a:r>
          </a:p>
          <a:p>
            <a:pPr lvl="2" eaLnBrk="1" hangingPunct="1"/>
            <a:r>
              <a:rPr lang="en-US" b="1"/>
              <a:t>Some persons have no events</a:t>
            </a:r>
          </a:p>
          <a:p>
            <a:pPr lvl="2" eaLnBrk="1" hangingPunct="1"/>
            <a:r>
              <a:rPr lang="en-US" b="1"/>
              <a:t>Some persons have multiple events</a:t>
            </a:r>
          </a:p>
          <a:p>
            <a:pPr eaLnBrk="1" hangingPunct="1">
              <a:buFont typeface="Wingdings" charset="2"/>
              <a:buNone/>
            </a:pPr>
            <a:endParaRPr lang="en-US" sz="2400" b="1"/>
          </a:p>
          <a:p>
            <a:pPr eaLnBrk="1" hangingPunct="1"/>
            <a:r>
              <a:rPr lang="en-US" sz="2400" b="1"/>
              <a:t>Person-level file (full year consolidated)</a:t>
            </a:r>
          </a:p>
          <a:p>
            <a:pPr lvl="2" eaLnBrk="1" hangingPunct="1"/>
            <a:r>
              <a:rPr lang="en-US" b="1"/>
              <a:t>Variables derived from event level</a:t>
            </a:r>
          </a:p>
          <a:p>
            <a:pPr eaLnBrk="1" hangingPunct="1">
              <a:buFont typeface="Wingdings" charset="2"/>
              <a:buNone/>
            </a:pPr>
            <a:endParaRPr lang="en-US" sz="2400" b="1"/>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25794" name="Rectangle 2"/>
          <p:cNvSpPr>
            <a:spLocks noGrp="1" noChangeArrowheads="1"/>
          </p:cNvSpPr>
          <p:nvPr>
            <p:ph type="title"/>
          </p:nvPr>
        </p:nvSpPr>
        <p:spPr>
          <a:xfrm>
            <a:off x="1828800" y="152400"/>
            <a:ext cx="6400800" cy="1066800"/>
          </a:xfrm>
        </p:spPr>
        <p:txBody>
          <a:bodyPr/>
          <a:lstStyle/>
          <a:p>
            <a:pPr eaLnBrk="1" hangingPunct="1">
              <a:defRPr/>
            </a:pPr>
            <a:r>
              <a:rPr lang="en-US" sz="3900" dirty="0" smtClean="0"/>
              <a:t>Event Level File Record Units</a:t>
            </a:r>
          </a:p>
        </p:txBody>
      </p:sp>
      <p:graphicFrame>
        <p:nvGraphicFramePr>
          <p:cNvPr id="1825795" name="Group 3"/>
          <p:cNvGraphicFramePr>
            <a:graphicFrameLocks noGrp="1"/>
          </p:cNvGraphicFramePr>
          <p:nvPr>
            <p:ph idx="1"/>
          </p:nvPr>
        </p:nvGraphicFramePr>
        <p:xfrm>
          <a:off x="609600" y="1676400"/>
          <a:ext cx="7993063" cy="4267200"/>
        </p:xfrm>
        <a:graphic>
          <a:graphicData uri="http://schemas.openxmlformats.org/drawingml/2006/table">
            <a:tbl>
              <a:tblPr/>
              <a:tblGrid>
                <a:gridCol w="3997325"/>
                <a:gridCol w="3995738"/>
              </a:tblGrid>
              <a:tr h="533400">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1" i="0" u="none" strike="noStrike" cap="none" normalizeH="0" baseline="0" smtClean="0">
                          <a:ln>
                            <a:noFill/>
                          </a:ln>
                          <a:solidFill>
                            <a:srgbClr val="FFFFFF"/>
                          </a:solidFill>
                          <a:effectLst>
                            <a:outerShdw blurRad="38100" dist="38100" dir="2700000" algn="tl">
                              <a:srgbClr val="000000"/>
                            </a:outerShdw>
                          </a:effectLst>
                          <a:latin typeface="Arial" charset="0"/>
                        </a:rPr>
                        <a:t>EVENT TYPE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1" i="0" u="none" strike="noStrike" cap="none" normalizeH="0" baseline="0" smtClean="0">
                          <a:ln>
                            <a:noFill/>
                          </a:ln>
                          <a:solidFill>
                            <a:srgbClr val="FFFFFF"/>
                          </a:solidFill>
                          <a:effectLst>
                            <a:outerShdw blurRad="38100" dist="38100" dir="2700000" algn="tl">
                              <a:srgbClr val="000000"/>
                            </a:outerShdw>
                          </a:effectLst>
                          <a:latin typeface="Arial" charset="0"/>
                        </a:rPr>
                        <a:t>RECORD UNIT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3400">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OB</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visit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3400">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OP</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visit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3400">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ER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visit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3400">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IP</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stay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3400">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DN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visit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3400">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HH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month</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3400">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RX</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 original script or refill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29890" name="Rectangle 2"/>
          <p:cNvSpPr>
            <a:spLocks noGrp="1" noChangeArrowheads="1"/>
          </p:cNvSpPr>
          <p:nvPr>
            <p:ph type="title"/>
          </p:nvPr>
        </p:nvSpPr>
        <p:spPr>
          <a:xfrm>
            <a:off x="1752600" y="349250"/>
            <a:ext cx="6705600" cy="876300"/>
          </a:xfrm>
        </p:spPr>
        <p:txBody>
          <a:bodyPr/>
          <a:lstStyle/>
          <a:p>
            <a:pPr eaLnBrk="1" hangingPunct="1">
              <a:defRPr/>
            </a:pPr>
            <a:r>
              <a:rPr lang="en-US" sz="3200" dirty="0" smtClean="0"/>
              <a:t>Event File Expenditure Variables:</a:t>
            </a:r>
            <a:br>
              <a:rPr lang="en-US" sz="3200" dirty="0" smtClean="0"/>
            </a:br>
            <a:r>
              <a:rPr lang="en-US" sz="3200" dirty="0" smtClean="0"/>
              <a:t>OB, DN and OM</a:t>
            </a:r>
          </a:p>
        </p:txBody>
      </p:sp>
      <p:sp>
        <p:nvSpPr>
          <p:cNvPr id="1829891" name="Rectangle 3"/>
          <p:cNvSpPr>
            <a:spLocks noGrp="1" noChangeArrowheads="1"/>
          </p:cNvSpPr>
          <p:nvPr>
            <p:ph type="body" idx="1"/>
          </p:nvPr>
        </p:nvSpPr>
        <p:spPr>
          <a:xfrm>
            <a:off x="779463" y="1524000"/>
            <a:ext cx="8026400" cy="5334000"/>
          </a:xfrm>
        </p:spPr>
        <p:txBody>
          <a:bodyPr/>
          <a:lstStyle/>
          <a:p>
            <a:pPr eaLnBrk="1" hangingPunct="1">
              <a:lnSpc>
                <a:spcPct val="80000"/>
              </a:lnSpc>
            </a:pPr>
            <a:r>
              <a:rPr lang="en-US" b="1"/>
              <a:t>12 expenditure by source of payment variables </a:t>
            </a:r>
          </a:p>
          <a:p>
            <a:pPr eaLnBrk="1" hangingPunct="1">
              <a:lnSpc>
                <a:spcPct val="80000"/>
              </a:lnSpc>
              <a:buFont typeface="Wingdings" charset="2"/>
              <a:buNone/>
            </a:pPr>
            <a:endParaRPr lang="en-US" b="1"/>
          </a:p>
          <a:p>
            <a:pPr eaLnBrk="1" hangingPunct="1">
              <a:lnSpc>
                <a:spcPct val="80000"/>
              </a:lnSpc>
            </a:pPr>
            <a:r>
              <a:rPr lang="en-US" b="1"/>
              <a:t>A total expenditure variable </a:t>
            </a:r>
          </a:p>
          <a:p>
            <a:pPr lvl="1" eaLnBrk="1" hangingPunct="1">
              <a:lnSpc>
                <a:spcPct val="80000"/>
              </a:lnSpc>
            </a:pPr>
            <a:r>
              <a:rPr lang="en-US" sz="3200" b="1"/>
              <a:t>sum of 12 source of payment variables </a:t>
            </a:r>
          </a:p>
          <a:p>
            <a:pPr lvl="1" eaLnBrk="1" hangingPunct="1">
              <a:lnSpc>
                <a:spcPct val="80000"/>
              </a:lnSpc>
              <a:buFontTx/>
              <a:buNone/>
            </a:pPr>
            <a:endParaRPr lang="en-US" sz="3200" b="1"/>
          </a:p>
          <a:p>
            <a:pPr eaLnBrk="1" hangingPunct="1">
              <a:lnSpc>
                <a:spcPct val="80000"/>
              </a:lnSpc>
            </a:pPr>
            <a:r>
              <a:rPr lang="en-US" b="1"/>
              <a:t>A total charge variable</a:t>
            </a:r>
          </a:p>
          <a:p>
            <a:pPr lvl="1" eaLnBrk="1" hangingPunct="1">
              <a:lnSpc>
                <a:spcPct val="80000"/>
              </a:lnSpc>
            </a:pPr>
            <a:r>
              <a:rPr lang="en-US" sz="3200" b="1"/>
              <a:t>provider’s charge before adjustment or discount</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33986" name="Rectangle 2"/>
          <p:cNvSpPr>
            <a:spLocks noGrp="1" noChangeArrowheads="1"/>
          </p:cNvSpPr>
          <p:nvPr>
            <p:ph type="title"/>
          </p:nvPr>
        </p:nvSpPr>
        <p:spPr>
          <a:xfrm>
            <a:off x="1828800" y="304800"/>
            <a:ext cx="6553200" cy="914400"/>
          </a:xfrm>
        </p:spPr>
        <p:txBody>
          <a:bodyPr/>
          <a:lstStyle/>
          <a:p>
            <a:pPr eaLnBrk="1" hangingPunct="1">
              <a:defRPr/>
            </a:pPr>
            <a:r>
              <a:rPr lang="en-US" sz="3000" dirty="0" smtClean="0"/>
              <a:t>Hospital Event Files Expenditure Variables: IP, OP, and ER</a:t>
            </a:r>
          </a:p>
        </p:txBody>
      </p:sp>
      <p:sp>
        <p:nvSpPr>
          <p:cNvPr id="1833987" name="Rectangle 3"/>
          <p:cNvSpPr>
            <a:spLocks noGrp="1" noChangeArrowheads="1"/>
          </p:cNvSpPr>
          <p:nvPr>
            <p:ph type="body" idx="1"/>
          </p:nvPr>
        </p:nvSpPr>
        <p:spPr>
          <a:xfrm>
            <a:off x="685800" y="1447800"/>
            <a:ext cx="8120063" cy="5257800"/>
          </a:xfrm>
        </p:spPr>
        <p:txBody>
          <a:bodyPr/>
          <a:lstStyle/>
          <a:p>
            <a:pPr eaLnBrk="1" hangingPunct="1">
              <a:lnSpc>
                <a:spcPct val="80000"/>
              </a:lnSpc>
            </a:pPr>
            <a:r>
              <a:rPr lang="en-US" sz="2000" b="1"/>
              <a:t>Facility Expenditure Variables </a:t>
            </a:r>
          </a:p>
          <a:p>
            <a:pPr lvl="1" eaLnBrk="1" hangingPunct="1">
              <a:lnSpc>
                <a:spcPct val="80000"/>
              </a:lnSpc>
            </a:pPr>
            <a:r>
              <a:rPr lang="en-US" sz="2000" b="1"/>
              <a:t>12 expenditure by source of payment variables</a:t>
            </a:r>
          </a:p>
          <a:p>
            <a:pPr lvl="1" eaLnBrk="1" hangingPunct="1">
              <a:lnSpc>
                <a:spcPct val="80000"/>
              </a:lnSpc>
            </a:pPr>
            <a:r>
              <a:rPr lang="en-US" sz="2000" b="1"/>
              <a:t>A total facility expenditure variable</a:t>
            </a:r>
          </a:p>
          <a:p>
            <a:pPr lvl="1" eaLnBrk="1" hangingPunct="1">
              <a:lnSpc>
                <a:spcPct val="80000"/>
              </a:lnSpc>
            </a:pPr>
            <a:r>
              <a:rPr lang="en-US" sz="2000" b="1"/>
              <a:t>A total facility charge variable	</a:t>
            </a:r>
          </a:p>
          <a:p>
            <a:pPr lvl="1" eaLnBrk="1" hangingPunct="1">
              <a:lnSpc>
                <a:spcPct val="80000"/>
              </a:lnSpc>
            </a:pPr>
            <a:endParaRPr lang="en-US" sz="2000" b="1"/>
          </a:p>
          <a:p>
            <a:pPr eaLnBrk="1" hangingPunct="1">
              <a:lnSpc>
                <a:spcPct val="80000"/>
              </a:lnSpc>
            </a:pPr>
            <a:r>
              <a:rPr lang="en-US" sz="2000" b="1"/>
              <a:t>Separately Billing Doctor Expenditure (SBD) Variables</a:t>
            </a:r>
          </a:p>
          <a:p>
            <a:pPr lvl="1" eaLnBrk="1" hangingPunct="1">
              <a:lnSpc>
                <a:spcPct val="80000"/>
              </a:lnSpc>
            </a:pPr>
            <a:r>
              <a:rPr lang="en-US" sz="2000" b="1"/>
              <a:t>12 SBD expenditure by source of payment variables</a:t>
            </a:r>
          </a:p>
          <a:p>
            <a:pPr lvl="1" eaLnBrk="1" hangingPunct="1">
              <a:lnSpc>
                <a:spcPct val="80000"/>
              </a:lnSpc>
            </a:pPr>
            <a:r>
              <a:rPr lang="en-US" sz="2000" b="1"/>
              <a:t>A total SBD expenditure variable </a:t>
            </a:r>
          </a:p>
          <a:p>
            <a:pPr lvl="1" eaLnBrk="1" hangingPunct="1">
              <a:lnSpc>
                <a:spcPct val="80000"/>
              </a:lnSpc>
            </a:pPr>
            <a:r>
              <a:rPr lang="en-US" sz="2000" b="1"/>
              <a:t>A total SBD charge variable	</a:t>
            </a:r>
          </a:p>
          <a:p>
            <a:pPr lvl="1" eaLnBrk="1" hangingPunct="1">
              <a:lnSpc>
                <a:spcPct val="80000"/>
              </a:lnSpc>
              <a:buFontTx/>
              <a:buNone/>
            </a:pPr>
            <a:endParaRPr lang="en-US" sz="2000" b="1"/>
          </a:p>
          <a:p>
            <a:pPr eaLnBrk="1" hangingPunct="1">
              <a:lnSpc>
                <a:spcPct val="80000"/>
              </a:lnSpc>
            </a:pPr>
            <a:r>
              <a:rPr lang="en-US" sz="2000" b="1"/>
              <a:t>Total Expenditures for the event</a:t>
            </a:r>
          </a:p>
          <a:p>
            <a:pPr lvl="1" eaLnBrk="1" hangingPunct="1">
              <a:lnSpc>
                <a:spcPct val="80000"/>
              </a:lnSpc>
            </a:pPr>
            <a:r>
              <a:rPr lang="en-US" sz="2000" b="1"/>
              <a:t>Sum of facility and SBD expenditures</a:t>
            </a:r>
          </a:p>
          <a:p>
            <a:pPr eaLnBrk="1" hangingPunct="1">
              <a:lnSpc>
                <a:spcPct val="80000"/>
              </a:lnSpc>
              <a:buFont typeface="Wingdings" charset="2"/>
              <a:buNone/>
            </a:pPr>
            <a:endParaRPr lang="en-US" sz="2000" b="1"/>
          </a:p>
          <a:p>
            <a:pPr eaLnBrk="1" hangingPunct="1">
              <a:lnSpc>
                <a:spcPct val="80000"/>
              </a:lnSpc>
            </a:pPr>
            <a:r>
              <a:rPr lang="en-US" sz="2000" b="1"/>
              <a:t>Total charges for the event</a:t>
            </a:r>
          </a:p>
          <a:p>
            <a:pPr lvl="1" eaLnBrk="1" hangingPunct="1">
              <a:lnSpc>
                <a:spcPct val="80000"/>
              </a:lnSpc>
            </a:pPr>
            <a:r>
              <a:rPr lang="en-US" sz="2000" b="1"/>
              <a:t>Sum of facility and SBD charges</a:t>
            </a:r>
            <a:endParaRPr lang="en-US" sz="1800" b="1"/>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4226" name="Rectangle 2"/>
          <p:cNvSpPr>
            <a:spLocks noGrp="1" noChangeArrowheads="1"/>
          </p:cNvSpPr>
          <p:nvPr>
            <p:ph type="title"/>
          </p:nvPr>
        </p:nvSpPr>
        <p:spPr>
          <a:xfrm>
            <a:off x="1752600" y="228600"/>
            <a:ext cx="6392863" cy="990600"/>
          </a:xfrm>
        </p:spPr>
        <p:txBody>
          <a:bodyPr/>
          <a:lstStyle/>
          <a:p>
            <a:pPr eaLnBrk="1" hangingPunct="1">
              <a:defRPr/>
            </a:pPr>
            <a:r>
              <a:rPr lang="en-US" sz="3600" dirty="0" smtClean="0"/>
              <a:t>Common Variables in Event Files</a:t>
            </a:r>
          </a:p>
        </p:txBody>
      </p:sp>
      <p:sp>
        <p:nvSpPr>
          <p:cNvPr id="1844227" name="Rectangle 3"/>
          <p:cNvSpPr>
            <a:spLocks noGrp="1" noChangeArrowheads="1"/>
          </p:cNvSpPr>
          <p:nvPr>
            <p:ph type="body" sz="half" idx="1"/>
          </p:nvPr>
        </p:nvSpPr>
        <p:spPr>
          <a:xfrm>
            <a:off x="1219200" y="1524000"/>
            <a:ext cx="6629400" cy="5181600"/>
          </a:xfrm>
        </p:spPr>
        <p:txBody>
          <a:bodyPr/>
          <a:lstStyle/>
          <a:p>
            <a:pPr eaLnBrk="1" hangingPunct="1"/>
            <a:r>
              <a:rPr lang="en-US" sz="3200" b="1"/>
              <a:t>Person/event ID</a:t>
            </a:r>
          </a:p>
          <a:p>
            <a:pPr eaLnBrk="1" hangingPunct="1"/>
            <a:r>
              <a:rPr lang="en-US" sz="3200" b="1"/>
              <a:t>Date(s) of care (not RX)</a:t>
            </a:r>
          </a:p>
          <a:p>
            <a:pPr eaLnBrk="1" hangingPunct="1"/>
            <a:r>
              <a:rPr lang="en-US" sz="3200" b="1"/>
              <a:t>Services/procedures</a:t>
            </a:r>
          </a:p>
          <a:p>
            <a:pPr eaLnBrk="1" hangingPunct="1"/>
            <a:r>
              <a:rPr lang="en-US" sz="3200" b="1"/>
              <a:t>Type of provider (not RX,ER,IP)</a:t>
            </a:r>
          </a:p>
          <a:p>
            <a:pPr eaLnBrk="1" hangingPunct="1"/>
            <a:r>
              <a:rPr lang="en-US" sz="3200" b="1"/>
              <a:t>Expenditure variables</a:t>
            </a:r>
          </a:p>
          <a:p>
            <a:pPr eaLnBrk="1" hangingPunct="1"/>
            <a:r>
              <a:rPr lang="en-US" sz="3200" b="1"/>
              <a:t>Full year person weight</a:t>
            </a:r>
          </a:p>
          <a:p>
            <a:pPr eaLnBrk="1" hangingPunct="1"/>
            <a:r>
              <a:rPr lang="en-US" sz="3200" b="1"/>
              <a:t>Variance estimation variables</a:t>
            </a:r>
          </a:p>
          <a:p>
            <a:pPr eaLnBrk="1" hangingPunct="1"/>
            <a:r>
              <a:rPr lang="en-US" sz="3200" b="1"/>
              <a:t>Imputation flag</a:t>
            </a:r>
            <a:endParaRPr lang="en-US" b="1"/>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6274" name="Rectangle 2"/>
          <p:cNvSpPr>
            <a:spLocks noGrp="1" noChangeArrowheads="1"/>
          </p:cNvSpPr>
          <p:nvPr>
            <p:ph type="title"/>
          </p:nvPr>
        </p:nvSpPr>
        <p:spPr>
          <a:xfrm>
            <a:off x="1752600" y="228600"/>
            <a:ext cx="6324600" cy="1066800"/>
          </a:xfrm>
        </p:spPr>
        <p:txBody>
          <a:bodyPr/>
          <a:lstStyle/>
          <a:p>
            <a:pPr eaLnBrk="1" hangingPunct="1">
              <a:defRPr/>
            </a:pPr>
            <a:r>
              <a:rPr lang="en-US" sz="3600" dirty="0" smtClean="0"/>
              <a:t>Event Files:  Medical Conditions</a:t>
            </a:r>
          </a:p>
        </p:txBody>
      </p:sp>
      <p:sp>
        <p:nvSpPr>
          <p:cNvPr id="1846275" name="Rectangle 3"/>
          <p:cNvSpPr>
            <a:spLocks noGrp="1" noChangeArrowheads="1"/>
          </p:cNvSpPr>
          <p:nvPr>
            <p:ph type="body" idx="1"/>
          </p:nvPr>
        </p:nvSpPr>
        <p:spPr>
          <a:xfrm>
            <a:off x="609600" y="1600200"/>
            <a:ext cx="7993063" cy="4953000"/>
          </a:xfrm>
        </p:spPr>
        <p:txBody>
          <a:bodyPr/>
          <a:lstStyle/>
          <a:p>
            <a:pPr eaLnBrk="1" hangingPunct="1"/>
            <a:r>
              <a:rPr lang="en-US" b="1"/>
              <a:t>IP </a:t>
            </a:r>
          </a:p>
          <a:p>
            <a:pPr lvl="1" eaLnBrk="1" hangingPunct="1"/>
            <a:r>
              <a:rPr lang="en-US" b="1"/>
              <a:t>Up to 4 per event</a:t>
            </a:r>
          </a:p>
          <a:p>
            <a:pPr eaLnBrk="1" hangingPunct="1"/>
            <a:r>
              <a:rPr lang="en-US" b="1"/>
              <a:t>OB, OP, ER &amp; RX</a:t>
            </a:r>
          </a:p>
          <a:p>
            <a:pPr lvl="1" eaLnBrk="1" hangingPunct="1"/>
            <a:r>
              <a:rPr lang="en-US" b="1"/>
              <a:t>Up to 3 per event</a:t>
            </a:r>
          </a:p>
          <a:p>
            <a:pPr eaLnBrk="1" hangingPunct="1"/>
            <a:r>
              <a:rPr lang="en-US" b="1"/>
              <a:t>HH  </a:t>
            </a:r>
          </a:p>
          <a:p>
            <a:pPr lvl="1" eaLnBrk="1" hangingPunct="1"/>
            <a:r>
              <a:rPr lang="en-US" b="1"/>
              <a:t>Need to obtain from condition file </a:t>
            </a:r>
          </a:p>
          <a:p>
            <a:pPr eaLnBrk="1" hangingPunct="1"/>
            <a:r>
              <a:rPr lang="en-US" b="1"/>
              <a:t>DN &amp; OME  </a:t>
            </a:r>
          </a:p>
          <a:p>
            <a:pPr lvl="1" eaLnBrk="1" hangingPunct="1"/>
            <a:r>
              <a:rPr lang="en-US" b="1"/>
              <a:t>No medical conditions</a:t>
            </a:r>
          </a:p>
          <a:p>
            <a:pPr eaLnBrk="1" hangingPunct="1">
              <a:buFont typeface="Wingdings" charset="2"/>
              <a:buNone/>
            </a:pPr>
            <a:endParaRPr lang="en-US" sz="2800" b="1">
              <a:latin typeface="Times New Roman" charset="0"/>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56514" name="Rectangle 2"/>
          <p:cNvSpPr>
            <a:spLocks noGrp="1" noChangeArrowheads="1"/>
          </p:cNvSpPr>
          <p:nvPr>
            <p:ph type="title"/>
          </p:nvPr>
        </p:nvSpPr>
        <p:spPr>
          <a:xfrm>
            <a:off x="1752600" y="228600"/>
            <a:ext cx="6392863" cy="876300"/>
          </a:xfrm>
        </p:spPr>
        <p:txBody>
          <a:bodyPr/>
          <a:lstStyle/>
          <a:p>
            <a:pPr eaLnBrk="1" hangingPunct="1">
              <a:defRPr/>
            </a:pPr>
            <a:r>
              <a:rPr lang="en-US" dirty="0" smtClean="0"/>
              <a:t>IP variables</a:t>
            </a:r>
          </a:p>
        </p:txBody>
      </p:sp>
      <p:sp>
        <p:nvSpPr>
          <p:cNvPr id="1856515" name="Rectangle 3"/>
          <p:cNvSpPr>
            <a:spLocks noGrp="1" noChangeArrowheads="1"/>
          </p:cNvSpPr>
          <p:nvPr>
            <p:ph type="body" idx="1"/>
          </p:nvPr>
        </p:nvSpPr>
        <p:spPr>
          <a:xfrm>
            <a:off x="576263" y="1676400"/>
            <a:ext cx="8026400" cy="4114800"/>
          </a:xfrm>
        </p:spPr>
        <p:txBody>
          <a:bodyPr/>
          <a:lstStyle/>
          <a:p>
            <a:pPr eaLnBrk="1" hangingPunct="1">
              <a:buFont typeface="Wingdings" pitchFamily="2" charset="2"/>
              <a:buChar char="n"/>
              <a:defRPr/>
            </a:pPr>
            <a:r>
              <a:rPr lang="en-US" b="1" smtClean="0"/>
              <a:t>Have operation?</a:t>
            </a:r>
          </a:p>
          <a:p>
            <a:pPr eaLnBrk="1" hangingPunct="1">
              <a:buFont typeface="Wingdings" pitchFamily="2" charset="2"/>
              <a:buChar char="n"/>
              <a:defRPr/>
            </a:pPr>
            <a:r>
              <a:rPr lang="en-US" b="1" smtClean="0"/>
              <a:t>Stay begin with ER visit?</a:t>
            </a:r>
          </a:p>
          <a:p>
            <a:pPr eaLnBrk="1" hangingPunct="1">
              <a:buFont typeface="Wingdings" pitchFamily="2" charset="2"/>
              <a:buChar char="n"/>
              <a:defRPr/>
            </a:pPr>
            <a:r>
              <a:rPr lang="en-US" b="1" smtClean="0"/>
              <a:t>Number of nights in hospital</a:t>
            </a:r>
          </a:p>
          <a:p>
            <a:pPr eaLnBrk="1" hangingPunct="1">
              <a:buFont typeface="Wingdings" pitchFamily="2" charset="2"/>
              <a:buChar char="n"/>
              <a:defRPr/>
            </a:pPr>
            <a:r>
              <a:rPr lang="en-US" b="1" smtClean="0"/>
              <a:t>Reason for stay (5 broad reasons)</a:t>
            </a:r>
          </a:p>
          <a:p>
            <a:pPr eaLnBrk="1" hangingPunct="1">
              <a:buFont typeface="Wingdings" pitchFamily="2" charset="2"/>
              <a:buChar char="n"/>
              <a:defRPr/>
            </a:pPr>
            <a:r>
              <a:rPr lang="en-US" b="1" smtClean="0"/>
              <a:t>Stay related to specific condition (yes or no); if yes, provide condition(s)</a:t>
            </a:r>
          </a:p>
          <a:p>
            <a:pPr eaLnBrk="1" hangingPunct="1">
              <a:buFont typeface="Wingdings" pitchFamily="2" charset="2"/>
              <a:buChar char="n"/>
              <a:defRPr/>
            </a:pPr>
            <a:r>
              <a:rPr lang="en-US" b="1" smtClean="0"/>
              <a:t>VA facility?</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54466" name="Rectangle 2"/>
          <p:cNvSpPr>
            <a:spLocks noGrp="1" noChangeArrowheads="1"/>
          </p:cNvSpPr>
          <p:nvPr>
            <p:ph type="title"/>
          </p:nvPr>
        </p:nvSpPr>
        <p:spPr>
          <a:xfrm>
            <a:off x="1676400" y="228600"/>
            <a:ext cx="6697663" cy="876300"/>
          </a:xfrm>
        </p:spPr>
        <p:txBody>
          <a:bodyPr/>
          <a:lstStyle/>
          <a:p>
            <a:pPr eaLnBrk="1" hangingPunct="1">
              <a:defRPr/>
            </a:pPr>
            <a:r>
              <a:rPr lang="en-US" sz="2800" dirty="0" smtClean="0"/>
              <a:t>Diagnostic Tests/Services Received During OB, OP, or ER Visit</a:t>
            </a:r>
          </a:p>
        </p:txBody>
      </p:sp>
      <p:sp>
        <p:nvSpPr>
          <p:cNvPr id="1854467" name="Rectangle 3"/>
          <p:cNvSpPr>
            <a:spLocks noGrp="1" noChangeArrowheads="1"/>
          </p:cNvSpPr>
          <p:nvPr>
            <p:ph type="body" sz="half" idx="1"/>
          </p:nvPr>
        </p:nvSpPr>
        <p:spPr>
          <a:xfrm>
            <a:off x="381000" y="1730375"/>
            <a:ext cx="4257675" cy="4670425"/>
          </a:xfrm>
        </p:spPr>
        <p:txBody>
          <a:bodyPr/>
          <a:lstStyle/>
          <a:p>
            <a:pPr eaLnBrk="1" hangingPunct="1"/>
            <a:endParaRPr lang="en-US"/>
          </a:p>
          <a:p>
            <a:pPr eaLnBrk="1" hangingPunct="1"/>
            <a:r>
              <a:rPr lang="en-US" sz="3200" b="1"/>
              <a:t>Laboratory tests</a:t>
            </a:r>
          </a:p>
          <a:p>
            <a:pPr eaLnBrk="1" hangingPunct="1"/>
            <a:r>
              <a:rPr lang="en-US" sz="3200" b="1"/>
              <a:t>Sonogram/ Ultrasound</a:t>
            </a:r>
          </a:p>
          <a:p>
            <a:pPr eaLnBrk="1" hangingPunct="1"/>
            <a:r>
              <a:rPr lang="en-US" sz="3200" b="1"/>
              <a:t>X-ray</a:t>
            </a:r>
          </a:p>
          <a:p>
            <a:pPr eaLnBrk="1" hangingPunct="1"/>
            <a:r>
              <a:rPr lang="en-US" sz="3200" b="1"/>
              <a:t>Mammogram</a:t>
            </a:r>
          </a:p>
          <a:p>
            <a:pPr eaLnBrk="1" hangingPunct="1"/>
            <a:r>
              <a:rPr lang="en-US" sz="3200" b="1"/>
              <a:t>MRI/CAT SCAN</a:t>
            </a:r>
          </a:p>
          <a:p>
            <a:pPr eaLnBrk="1" hangingPunct="1"/>
            <a:endParaRPr lang="en-US"/>
          </a:p>
        </p:txBody>
      </p:sp>
      <p:sp>
        <p:nvSpPr>
          <p:cNvPr id="1854468" name="Rectangle 4"/>
          <p:cNvSpPr>
            <a:spLocks noGrp="1" noChangeArrowheads="1"/>
          </p:cNvSpPr>
          <p:nvPr>
            <p:ph type="body" sz="half" idx="2"/>
          </p:nvPr>
        </p:nvSpPr>
        <p:spPr>
          <a:xfrm>
            <a:off x="4605338" y="1752600"/>
            <a:ext cx="4030662" cy="4800600"/>
          </a:xfrm>
        </p:spPr>
        <p:txBody>
          <a:bodyPr/>
          <a:lstStyle/>
          <a:p>
            <a:pPr eaLnBrk="1" hangingPunct="1"/>
            <a:endParaRPr lang="en-US"/>
          </a:p>
          <a:p>
            <a:pPr eaLnBrk="1" hangingPunct="1"/>
            <a:r>
              <a:rPr lang="en-US" sz="3200" b="1"/>
              <a:t>EKG/ECG</a:t>
            </a:r>
          </a:p>
          <a:p>
            <a:pPr eaLnBrk="1" hangingPunct="1"/>
            <a:r>
              <a:rPr lang="en-US" sz="3200" b="1"/>
              <a:t>EEG</a:t>
            </a:r>
          </a:p>
          <a:p>
            <a:pPr eaLnBrk="1" hangingPunct="1"/>
            <a:r>
              <a:rPr lang="en-US" sz="3200" b="1"/>
              <a:t>Vaccination</a:t>
            </a:r>
          </a:p>
          <a:p>
            <a:pPr eaLnBrk="1" hangingPunct="1"/>
            <a:r>
              <a:rPr lang="en-US" sz="3200" b="1"/>
              <a:t>Surgery</a:t>
            </a:r>
          </a:p>
          <a:p>
            <a:pPr eaLnBrk="1" hangingPunct="1"/>
            <a:r>
              <a:rPr lang="en-US" sz="3200" b="1"/>
              <a:t>Anesthesia</a:t>
            </a:r>
          </a:p>
          <a:p>
            <a:pPr eaLnBrk="1" hangingPunct="1"/>
            <a:r>
              <a:rPr lang="en-US" sz="3200" b="1"/>
              <a:t>Other tests or exams</a:t>
            </a:r>
            <a:endParaRPr lang="en-US" b="1"/>
          </a:p>
        </p:txBody>
      </p:sp>
    </p:spTree>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8322" name="Rectangle 2"/>
          <p:cNvSpPr>
            <a:spLocks noGrp="1" noChangeArrowheads="1"/>
          </p:cNvSpPr>
          <p:nvPr>
            <p:ph type="title"/>
          </p:nvPr>
        </p:nvSpPr>
        <p:spPr>
          <a:xfrm>
            <a:off x="1676400" y="228600"/>
            <a:ext cx="6469063" cy="1066800"/>
          </a:xfrm>
        </p:spPr>
        <p:txBody>
          <a:bodyPr/>
          <a:lstStyle/>
          <a:p>
            <a:pPr eaLnBrk="1" hangingPunct="1">
              <a:defRPr/>
            </a:pPr>
            <a:r>
              <a:rPr lang="en-US" sz="3600" dirty="0" smtClean="0"/>
              <a:t>Main Medical Provider</a:t>
            </a:r>
            <a:br>
              <a:rPr lang="en-US" sz="3600" dirty="0" smtClean="0"/>
            </a:br>
            <a:r>
              <a:rPr lang="en-US" sz="3600" dirty="0" smtClean="0"/>
              <a:t>OB and OP Visits</a:t>
            </a:r>
          </a:p>
        </p:txBody>
      </p:sp>
      <p:sp>
        <p:nvSpPr>
          <p:cNvPr id="1848323" name="Rectangle 3"/>
          <p:cNvSpPr>
            <a:spLocks noGrp="1" noChangeArrowheads="1"/>
          </p:cNvSpPr>
          <p:nvPr>
            <p:ph type="body" idx="1"/>
          </p:nvPr>
        </p:nvSpPr>
        <p:spPr>
          <a:xfrm>
            <a:off x="457200" y="1676400"/>
            <a:ext cx="8145463" cy="4876800"/>
          </a:xfrm>
        </p:spPr>
        <p:txBody>
          <a:bodyPr/>
          <a:lstStyle/>
          <a:p>
            <a:pPr eaLnBrk="1" hangingPunct="1">
              <a:buFont typeface="Wingdings" charset="2"/>
              <a:buNone/>
            </a:pPr>
            <a:endParaRPr lang="en-US"/>
          </a:p>
          <a:p>
            <a:pPr eaLnBrk="1" hangingPunct="1"/>
            <a:r>
              <a:rPr lang="en-US" sz="4000" b="1"/>
              <a:t>Specialty if a physician</a:t>
            </a:r>
          </a:p>
          <a:p>
            <a:pPr lvl="1" eaLnBrk="1" hangingPunct="1"/>
            <a:r>
              <a:rPr lang="en-US" sz="4000" b="1"/>
              <a:t>33 specialties plus “other”</a:t>
            </a:r>
          </a:p>
          <a:p>
            <a:pPr eaLnBrk="1" hangingPunct="1"/>
            <a:endParaRPr lang="en-US" sz="4000" b="1"/>
          </a:p>
          <a:p>
            <a:pPr eaLnBrk="1" hangingPunct="1"/>
            <a:r>
              <a:rPr lang="en-US" sz="4000" b="1"/>
              <a:t>Type of provider if not a physician</a:t>
            </a:r>
          </a:p>
          <a:p>
            <a:pPr lvl="1" eaLnBrk="1" hangingPunct="1"/>
            <a:r>
              <a:rPr lang="en-US" sz="4000" b="1"/>
              <a:t>17 types plus “other”</a:t>
            </a:r>
            <a:endParaRPr lang="en-US" b="1"/>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1752600" y="304800"/>
            <a:ext cx="6477000" cy="914400"/>
          </a:xfrm>
        </p:spPr>
        <p:txBody>
          <a:bodyPr/>
          <a:lstStyle/>
          <a:p>
            <a:r>
              <a:rPr lang="en-US" sz="3600" dirty="0"/>
              <a:t>MEPS Survey Components</a:t>
            </a:r>
          </a:p>
        </p:txBody>
      </p:sp>
      <p:sp>
        <p:nvSpPr>
          <p:cNvPr id="37891" name="Rectangle 3"/>
          <p:cNvSpPr>
            <a:spLocks noGrp="1" noChangeArrowheads="1"/>
          </p:cNvSpPr>
          <p:nvPr>
            <p:ph type="body" idx="1"/>
          </p:nvPr>
        </p:nvSpPr>
        <p:spPr>
          <a:xfrm>
            <a:off x="685800" y="1676400"/>
            <a:ext cx="8153400" cy="4876800"/>
          </a:xfrm>
        </p:spPr>
        <p:txBody>
          <a:bodyPr/>
          <a:lstStyle/>
          <a:p>
            <a:r>
              <a:rPr lang="en-US" sz="3600" b="1"/>
              <a:t>MEPS-HC -- Household Component</a:t>
            </a:r>
          </a:p>
          <a:p>
            <a:endParaRPr lang="en-US" sz="3600" b="1"/>
          </a:p>
          <a:p>
            <a:r>
              <a:rPr lang="en-US" sz="3600" b="1"/>
              <a:t>MEPS-MPC -- Medical Provider Component</a:t>
            </a:r>
          </a:p>
          <a:p>
            <a:endParaRPr lang="en-US" sz="3600" b="1"/>
          </a:p>
          <a:p>
            <a:r>
              <a:rPr lang="en-US" sz="3600" b="1"/>
              <a:t>MEPS-IC -- Insurance Component </a:t>
            </a:r>
          </a:p>
          <a:p>
            <a:pPr>
              <a:buFont typeface="Wingdings" charset="2"/>
              <a:buNone/>
            </a:pPr>
            <a:endParaRPr lang="en-US" sz="3600" b="1"/>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50370" name="Rectangle 2"/>
          <p:cNvSpPr>
            <a:spLocks noGrp="1" noChangeArrowheads="1"/>
          </p:cNvSpPr>
          <p:nvPr>
            <p:ph type="title"/>
          </p:nvPr>
        </p:nvSpPr>
        <p:spPr>
          <a:xfrm>
            <a:off x="1828800" y="228600"/>
            <a:ext cx="6316663" cy="990600"/>
          </a:xfrm>
        </p:spPr>
        <p:txBody>
          <a:bodyPr/>
          <a:lstStyle/>
          <a:p>
            <a:pPr eaLnBrk="1" hangingPunct="1">
              <a:defRPr/>
            </a:pPr>
            <a:r>
              <a:rPr lang="en-US" sz="3200" dirty="0" smtClean="0"/>
              <a:t>Category of Care Received During an OB or OP Visit</a:t>
            </a:r>
          </a:p>
        </p:txBody>
      </p:sp>
      <p:sp>
        <p:nvSpPr>
          <p:cNvPr id="1850371" name="Rectangle 3"/>
          <p:cNvSpPr>
            <a:spLocks noGrp="1" noChangeArrowheads="1"/>
          </p:cNvSpPr>
          <p:nvPr>
            <p:ph type="body" sz="half" idx="1"/>
          </p:nvPr>
        </p:nvSpPr>
        <p:spPr>
          <a:xfrm>
            <a:off x="708025" y="1371600"/>
            <a:ext cx="3930650" cy="4876800"/>
          </a:xfrm>
        </p:spPr>
        <p:txBody>
          <a:bodyPr/>
          <a:lstStyle/>
          <a:p>
            <a:pPr eaLnBrk="1" hangingPunct="1"/>
            <a:endParaRPr lang="en-US"/>
          </a:p>
          <a:p>
            <a:pPr eaLnBrk="1" hangingPunct="1"/>
            <a:r>
              <a:rPr lang="en-US" sz="3200" b="1"/>
              <a:t>General checkup</a:t>
            </a:r>
          </a:p>
          <a:p>
            <a:pPr eaLnBrk="1" hangingPunct="1"/>
            <a:r>
              <a:rPr lang="en-US" sz="3200" b="1"/>
              <a:t>Diagnosis or treatment</a:t>
            </a:r>
          </a:p>
          <a:p>
            <a:pPr eaLnBrk="1" hangingPunct="1"/>
            <a:r>
              <a:rPr lang="en-US" sz="3200" b="1"/>
              <a:t>Emergency</a:t>
            </a:r>
          </a:p>
          <a:p>
            <a:pPr eaLnBrk="1" hangingPunct="1"/>
            <a:r>
              <a:rPr lang="en-US" sz="3200" b="1"/>
              <a:t>Well child exam</a:t>
            </a:r>
          </a:p>
          <a:p>
            <a:pPr eaLnBrk="1" hangingPunct="1"/>
            <a:r>
              <a:rPr lang="en-US" sz="3200" b="1"/>
              <a:t>Follow-up or post-op visit</a:t>
            </a:r>
          </a:p>
          <a:p>
            <a:pPr eaLnBrk="1" hangingPunct="1"/>
            <a:endParaRPr lang="en-US" b="1"/>
          </a:p>
        </p:txBody>
      </p:sp>
      <p:sp>
        <p:nvSpPr>
          <p:cNvPr id="1850372" name="Rectangle 4"/>
          <p:cNvSpPr>
            <a:spLocks noGrp="1" noChangeArrowheads="1"/>
          </p:cNvSpPr>
          <p:nvPr>
            <p:ph type="body" sz="half" idx="2"/>
          </p:nvPr>
        </p:nvSpPr>
        <p:spPr>
          <a:xfrm>
            <a:off x="4605338" y="1371600"/>
            <a:ext cx="4030662" cy="5181600"/>
          </a:xfrm>
        </p:spPr>
        <p:txBody>
          <a:bodyPr/>
          <a:lstStyle/>
          <a:p>
            <a:pPr eaLnBrk="1" hangingPunct="1"/>
            <a:endParaRPr lang="en-US"/>
          </a:p>
          <a:p>
            <a:pPr eaLnBrk="1" hangingPunct="1"/>
            <a:r>
              <a:rPr lang="en-US" sz="3200" b="1"/>
              <a:t>Psychotherapy or mental health counseling </a:t>
            </a:r>
          </a:p>
          <a:p>
            <a:pPr eaLnBrk="1" hangingPunct="1"/>
            <a:r>
              <a:rPr lang="en-US" sz="3200" b="1"/>
              <a:t>Maternity care</a:t>
            </a:r>
          </a:p>
          <a:p>
            <a:pPr eaLnBrk="1" hangingPunct="1"/>
            <a:r>
              <a:rPr lang="en-US" sz="3200" b="1"/>
              <a:t>Immunizations or shots</a:t>
            </a:r>
          </a:p>
          <a:p>
            <a:pPr eaLnBrk="1" hangingPunct="1"/>
            <a:r>
              <a:rPr lang="en-US" sz="3200" b="1"/>
              <a:t>Laser eye surgery</a:t>
            </a:r>
            <a:endParaRPr lang="en-US" b="1"/>
          </a:p>
          <a:p>
            <a:pPr eaLnBrk="1" hangingPunct="1"/>
            <a:endParaRPr lang="en-US" b="1"/>
          </a:p>
        </p:txBody>
      </p:sp>
    </p:spTree>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52418" name="Rectangle 2"/>
          <p:cNvSpPr>
            <a:spLocks noGrp="1" noChangeArrowheads="1"/>
          </p:cNvSpPr>
          <p:nvPr>
            <p:ph type="title"/>
          </p:nvPr>
        </p:nvSpPr>
        <p:spPr>
          <a:xfrm>
            <a:off x="1600200" y="228600"/>
            <a:ext cx="7239000" cy="990600"/>
          </a:xfrm>
        </p:spPr>
        <p:txBody>
          <a:bodyPr/>
          <a:lstStyle/>
          <a:p>
            <a:pPr eaLnBrk="1" hangingPunct="1">
              <a:defRPr/>
            </a:pPr>
            <a:r>
              <a:rPr lang="en-US" sz="3200" dirty="0" smtClean="0"/>
              <a:t>Treatments During an </a:t>
            </a:r>
            <a:br>
              <a:rPr lang="en-US" sz="3200" dirty="0" smtClean="0"/>
            </a:br>
            <a:r>
              <a:rPr lang="en-US" sz="3200" dirty="0" smtClean="0"/>
              <a:t>OB or OP Visit</a:t>
            </a:r>
          </a:p>
        </p:txBody>
      </p:sp>
      <p:sp>
        <p:nvSpPr>
          <p:cNvPr id="1852419" name="Rectangle 3"/>
          <p:cNvSpPr>
            <a:spLocks noGrp="1" noChangeArrowheads="1"/>
          </p:cNvSpPr>
          <p:nvPr>
            <p:ph type="body" sz="half" idx="1"/>
          </p:nvPr>
        </p:nvSpPr>
        <p:spPr>
          <a:xfrm>
            <a:off x="533400" y="1730375"/>
            <a:ext cx="4038600" cy="3832225"/>
          </a:xfrm>
        </p:spPr>
        <p:txBody>
          <a:bodyPr/>
          <a:lstStyle/>
          <a:p>
            <a:pPr eaLnBrk="1" hangingPunct="1">
              <a:buFont typeface="Wingdings" pitchFamily="2" charset="2"/>
              <a:buChar char="n"/>
              <a:defRPr/>
            </a:pPr>
            <a:endParaRPr lang="en-US" sz="2400" smtClean="0"/>
          </a:p>
          <a:p>
            <a:pPr eaLnBrk="1" hangingPunct="1">
              <a:buFont typeface="Wingdings" pitchFamily="2" charset="2"/>
              <a:buChar char="n"/>
              <a:defRPr/>
            </a:pPr>
            <a:r>
              <a:rPr lang="en-US" b="1" smtClean="0"/>
              <a:t>Physical therapy</a:t>
            </a:r>
          </a:p>
          <a:p>
            <a:pPr eaLnBrk="1" hangingPunct="1">
              <a:buFont typeface="Wingdings" pitchFamily="2" charset="2"/>
              <a:buChar char="n"/>
              <a:defRPr/>
            </a:pPr>
            <a:r>
              <a:rPr lang="en-US" b="1" smtClean="0"/>
              <a:t>Occupational therapy</a:t>
            </a:r>
          </a:p>
          <a:p>
            <a:pPr eaLnBrk="1" hangingPunct="1">
              <a:buFont typeface="Wingdings" pitchFamily="2" charset="2"/>
              <a:buChar char="n"/>
              <a:defRPr/>
            </a:pPr>
            <a:r>
              <a:rPr lang="en-US" b="1" smtClean="0"/>
              <a:t>Speech therapy</a:t>
            </a:r>
          </a:p>
          <a:p>
            <a:pPr eaLnBrk="1" hangingPunct="1">
              <a:buFont typeface="Wingdings" pitchFamily="2" charset="2"/>
              <a:buChar char="n"/>
              <a:defRPr/>
            </a:pPr>
            <a:r>
              <a:rPr lang="en-US" b="1" smtClean="0"/>
              <a:t>Chemotherapy</a:t>
            </a:r>
          </a:p>
          <a:p>
            <a:pPr eaLnBrk="1" hangingPunct="1">
              <a:buFont typeface="Wingdings" pitchFamily="2" charset="2"/>
              <a:buChar char="n"/>
              <a:defRPr/>
            </a:pPr>
            <a:r>
              <a:rPr lang="en-US" b="1" smtClean="0"/>
              <a:t>Radiation therapy</a:t>
            </a:r>
          </a:p>
        </p:txBody>
      </p:sp>
      <p:sp>
        <p:nvSpPr>
          <p:cNvPr id="1852420" name="Rectangle 4"/>
          <p:cNvSpPr>
            <a:spLocks noGrp="1" noChangeArrowheads="1"/>
          </p:cNvSpPr>
          <p:nvPr>
            <p:ph type="body" sz="half" idx="2"/>
          </p:nvPr>
        </p:nvSpPr>
        <p:spPr>
          <a:xfrm>
            <a:off x="4605338" y="1600200"/>
            <a:ext cx="4030662" cy="4953000"/>
          </a:xfrm>
        </p:spPr>
        <p:txBody>
          <a:bodyPr/>
          <a:lstStyle/>
          <a:p>
            <a:pPr eaLnBrk="1" hangingPunct="1"/>
            <a:endParaRPr lang="en-US"/>
          </a:p>
          <a:p>
            <a:pPr eaLnBrk="1" hangingPunct="1"/>
            <a:r>
              <a:rPr lang="en-US" sz="3200" b="1"/>
              <a:t>Kidney dialysis</a:t>
            </a:r>
          </a:p>
          <a:p>
            <a:pPr eaLnBrk="1" hangingPunct="1"/>
            <a:r>
              <a:rPr lang="en-US" sz="3200" b="1"/>
              <a:t>IV therapy</a:t>
            </a:r>
          </a:p>
          <a:p>
            <a:pPr eaLnBrk="1" hangingPunct="1"/>
            <a:r>
              <a:rPr lang="en-US" sz="3200" b="1"/>
              <a:t>Treatment for drug or alcohol</a:t>
            </a:r>
          </a:p>
          <a:p>
            <a:pPr eaLnBrk="1" hangingPunct="1"/>
            <a:r>
              <a:rPr lang="en-US" sz="3200" b="1"/>
              <a:t>Received allergy shot</a:t>
            </a:r>
          </a:p>
          <a:p>
            <a:pPr eaLnBrk="1" hangingPunct="1"/>
            <a:r>
              <a:rPr lang="en-US" sz="3200" b="1"/>
              <a:t>Psychotherapy or counseling</a:t>
            </a:r>
            <a:endParaRPr lang="en-US" b="1"/>
          </a:p>
        </p:txBody>
      </p:sp>
    </p:spTree>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0130" name="Rectangle 2"/>
          <p:cNvSpPr>
            <a:spLocks noGrp="1" noChangeArrowheads="1"/>
          </p:cNvSpPr>
          <p:nvPr>
            <p:ph type="title"/>
          </p:nvPr>
        </p:nvSpPr>
        <p:spPr>
          <a:xfrm>
            <a:off x="1676400" y="304800"/>
            <a:ext cx="6248400" cy="914400"/>
          </a:xfrm>
        </p:spPr>
        <p:txBody>
          <a:bodyPr/>
          <a:lstStyle/>
          <a:p>
            <a:pPr eaLnBrk="1" hangingPunct="1">
              <a:defRPr/>
            </a:pPr>
            <a:r>
              <a:rPr lang="en-US" sz="3600" dirty="0" smtClean="0"/>
              <a:t>Prescribed Medicines (PMED) Event File</a:t>
            </a:r>
          </a:p>
        </p:txBody>
      </p:sp>
      <p:sp>
        <p:nvSpPr>
          <p:cNvPr id="1840131" name="Rectangle 3"/>
          <p:cNvSpPr>
            <a:spLocks noGrp="1" noChangeArrowheads="1"/>
          </p:cNvSpPr>
          <p:nvPr>
            <p:ph type="body" idx="1"/>
          </p:nvPr>
        </p:nvSpPr>
        <p:spPr>
          <a:xfrm>
            <a:off x="609600" y="1143000"/>
            <a:ext cx="8001000" cy="5410200"/>
          </a:xfrm>
        </p:spPr>
        <p:txBody>
          <a:bodyPr/>
          <a:lstStyle/>
          <a:p>
            <a:pPr eaLnBrk="1" hangingPunct="1">
              <a:buFont typeface="Wingdings" charset="2"/>
              <a:buNone/>
            </a:pPr>
            <a:endParaRPr lang="en-US"/>
          </a:p>
          <a:p>
            <a:pPr eaLnBrk="1" hangingPunct="1"/>
            <a:r>
              <a:rPr lang="en-US" b="1"/>
              <a:t>Each record represents an original RX script or refill </a:t>
            </a:r>
          </a:p>
          <a:p>
            <a:pPr lvl="1" eaLnBrk="1" hangingPunct="1"/>
            <a:r>
              <a:rPr lang="en-US" b="1"/>
              <a:t>Includes diabetic supply/equipment and insulin purchases</a:t>
            </a:r>
          </a:p>
          <a:p>
            <a:pPr lvl="1" eaLnBrk="1" hangingPunct="1"/>
            <a:r>
              <a:rPr lang="en-US" b="1"/>
              <a:t>Contains drug characteristic and expenditure variables</a:t>
            </a:r>
          </a:p>
          <a:p>
            <a:pPr lvl="1" eaLnBrk="1" hangingPunct="1">
              <a:buFontTx/>
              <a:buNone/>
            </a:pPr>
            <a:endParaRPr lang="en-US" sz="3200" b="1"/>
          </a:p>
          <a:p>
            <a:pPr eaLnBrk="1" hangingPunct="1">
              <a:buFont typeface="Wingdings" charset="2"/>
              <a:buNone/>
            </a:pPr>
            <a:endParaRPr lang="en-US" b="1">
              <a:latin typeface="Times New Roman" charset="0"/>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2178" name="Rectangle 2"/>
          <p:cNvSpPr>
            <a:spLocks noGrp="1" noChangeArrowheads="1"/>
          </p:cNvSpPr>
          <p:nvPr>
            <p:ph type="title"/>
          </p:nvPr>
        </p:nvSpPr>
        <p:spPr>
          <a:xfrm>
            <a:off x="1676400" y="304800"/>
            <a:ext cx="6477000" cy="914400"/>
          </a:xfrm>
        </p:spPr>
        <p:txBody>
          <a:bodyPr/>
          <a:lstStyle/>
          <a:p>
            <a:pPr eaLnBrk="1" hangingPunct="1">
              <a:defRPr/>
            </a:pPr>
            <a:r>
              <a:rPr lang="en-US" sz="3600" dirty="0" smtClean="0"/>
              <a:t>PMED File </a:t>
            </a:r>
            <a:br>
              <a:rPr lang="en-US" sz="3600" dirty="0" smtClean="0"/>
            </a:br>
            <a:r>
              <a:rPr lang="en-US" sz="3600" dirty="0" smtClean="0"/>
              <a:t>Expenditure Variables</a:t>
            </a:r>
          </a:p>
        </p:txBody>
      </p:sp>
      <p:sp>
        <p:nvSpPr>
          <p:cNvPr id="1842179" name="Rectangle 3"/>
          <p:cNvSpPr>
            <a:spLocks noGrp="1" noChangeArrowheads="1"/>
          </p:cNvSpPr>
          <p:nvPr>
            <p:ph type="body" idx="1"/>
          </p:nvPr>
        </p:nvSpPr>
        <p:spPr>
          <a:xfrm>
            <a:off x="609600" y="1752600"/>
            <a:ext cx="8153400" cy="4876800"/>
          </a:xfrm>
        </p:spPr>
        <p:txBody>
          <a:bodyPr/>
          <a:lstStyle/>
          <a:p>
            <a:pPr eaLnBrk="1" hangingPunct="1"/>
            <a:r>
              <a:rPr lang="en-US" b="1"/>
              <a:t>Source </a:t>
            </a:r>
          </a:p>
          <a:p>
            <a:pPr lvl="1" eaLnBrk="1" hangingPunct="1"/>
            <a:r>
              <a:rPr lang="en-US" b="1"/>
              <a:t>Nearly all MPC (pharmacy) data</a:t>
            </a:r>
          </a:p>
          <a:p>
            <a:pPr lvl="1" eaLnBrk="1" hangingPunct="1"/>
            <a:r>
              <a:rPr lang="en-US" b="1"/>
              <a:t>Some source of payment information collected from households filing their own insurance claims</a:t>
            </a:r>
          </a:p>
          <a:p>
            <a:pPr eaLnBrk="1" hangingPunct="1"/>
            <a:r>
              <a:rPr lang="en-US" b="1"/>
              <a:t>Variables</a:t>
            </a:r>
          </a:p>
          <a:p>
            <a:pPr lvl="1" eaLnBrk="1" hangingPunct="1"/>
            <a:r>
              <a:rPr lang="en-US" b="1"/>
              <a:t>12 expenditure by source of payment</a:t>
            </a:r>
          </a:p>
          <a:p>
            <a:pPr lvl="1" eaLnBrk="1" hangingPunct="1"/>
            <a:r>
              <a:rPr lang="en-US" b="1"/>
              <a:t>Total expenditure variable  </a:t>
            </a:r>
          </a:p>
          <a:p>
            <a:pPr lvl="1" eaLnBrk="1" hangingPunct="1"/>
            <a:r>
              <a:rPr lang="en-US" b="1"/>
              <a:t>No total charge variable </a:t>
            </a:r>
          </a:p>
          <a:p>
            <a:pPr eaLnBrk="1" hangingPunct="1">
              <a:buFont typeface="Wingdings" charset="2"/>
              <a:buNone/>
            </a:pPr>
            <a:endParaRPr lang="en-US" sz="2800" b="1">
              <a:latin typeface="Times New Roman" charset="0"/>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27170" name="Rectangle 2"/>
          <p:cNvSpPr>
            <a:spLocks noGrp="1" noChangeArrowheads="1"/>
          </p:cNvSpPr>
          <p:nvPr>
            <p:ph type="title"/>
          </p:nvPr>
        </p:nvSpPr>
        <p:spPr>
          <a:xfrm>
            <a:off x="1752600" y="228600"/>
            <a:ext cx="6705600" cy="990600"/>
          </a:xfrm>
        </p:spPr>
        <p:txBody>
          <a:bodyPr/>
          <a:lstStyle/>
          <a:p>
            <a:pPr>
              <a:defRPr/>
            </a:pPr>
            <a:r>
              <a:rPr lang="en-US" sz="3600" dirty="0"/>
              <a:t>Variables </a:t>
            </a:r>
            <a:r>
              <a:rPr lang="en-US" sz="3600" dirty="0" smtClean="0"/>
              <a:t>in </a:t>
            </a:r>
            <a:r>
              <a:rPr lang="en-US" sz="3600" dirty="0"/>
              <a:t>the </a:t>
            </a:r>
            <a:r>
              <a:rPr lang="en-US" sz="3600" dirty="0" smtClean="0"/>
              <a:t>PMED </a:t>
            </a:r>
            <a:r>
              <a:rPr lang="en-US" sz="3600" dirty="0"/>
              <a:t>File</a:t>
            </a:r>
          </a:p>
        </p:txBody>
      </p:sp>
      <p:sp>
        <p:nvSpPr>
          <p:cNvPr id="1927171" name="Rectangle 3"/>
          <p:cNvSpPr>
            <a:spLocks noGrp="1" noChangeArrowheads="1"/>
          </p:cNvSpPr>
          <p:nvPr>
            <p:ph type="body" idx="1"/>
          </p:nvPr>
        </p:nvSpPr>
        <p:spPr>
          <a:xfrm>
            <a:off x="609600" y="1676400"/>
            <a:ext cx="8001000" cy="4419600"/>
          </a:xfrm>
        </p:spPr>
        <p:txBody>
          <a:bodyPr/>
          <a:lstStyle/>
          <a:p>
            <a:pPr>
              <a:lnSpc>
                <a:spcPct val="70000"/>
              </a:lnSpc>
            </a:pPr>
            <a:r>
              <a:rPr lang="en-US" sz="3000" b="1"/>
              <a:t>Household Component (HC) variables collected in each round</a:t>
            </a:r>
          </a:p>
          <a:p>
            <a:pPr lvl="1">
              <a:lnSpc>
                <a:spcPct val="70000"/>
              </a:lnSpc>
            </a:pPr>
            <a:r>
              <a:rPr lang="en-US" sz="2400" b="1"/>
              <a:t>Medicine name</a:t>
            </a:r>
          </a:p>
          <a:p>
            <a:pPr lvl="1">
              <a:lnSpc>
                <a:spcPct val="70000"/>
              </a:lnSpc>
            </a:pPr>
            <a:r>
              <a:rPr lang="en-US" sz="2400" b="1"/>
              <a:t>Number of times purchased</a:t>
            </a:r>
          </a:p>
          <a:p>
            <a:pPr lvl="1">
              <a:lnSpc>
                <a:spcPct val="70000"/>
              </a:lnSpc>
            </a:pPr>
            <a:r>
              <a:rPr lang="en-US" sz="2400" b="1"/>
              <a:t>Used to treat a condition</a:t>
            </a:r>
          </a:p>
          <a:p>
            <a:pPr lvl="1">
              <a:lnSpc>
                <a:spcPct val="70000"/>
              </a:lnSpc>
            </a:pPr>
            <a:r>
              <a:rPr lang="en-US" sz="2400" b="1"/>
              <a:t>Date first used </a:t>
            </a:r>
          </a:p>
          <a:p>
            <a:pPr lvl="1">
              <a:lnSpc>
                <a:spcPct val="70000"/>
              </a:lnSpc>
            </a:pPr>
            <a:r>
              <a:rPr lang="en-US" sz="2400" b="1"/>
              <a:t>Pharmacy information</a:t>
            </a:r>
          </a:p>
          <a:p>
            <a:pPr lvl="1">
              <a:lnSpc>
                <a:spcPct val="70000"/>
              </a:lnSpc>
            </a:pPr>
            <a:r>
              <a:rPr lang="en-US" sz="2400" b="1"/>
              <a:t>Names of free samples</a:t>
            </a:r>
          </a:p>
          <a:p>
            <a:pPr lvl="1">
              <a:lnSpc>
                <a:spcPct val="70000"/>
              </a:lnSpc>
            </a:pPr>
            <a:r>
              <a:rPr lang="en-US" sz="2400" b="1"/>
              <a:t>Who files prescribed drug insurance claims</a:t>
            </a:r>
          </a:p>
          <a:p>
            <a:pPr lvl="2">
              <a:lnSpc>
                <a:spcPct val="70000"/>
              </a:lnSpc>
              <a:buFont typeface="Wingdings" charset="2"/>
              <a:buNone/>
            </a:pPr>
            <a:r>
              <a:rPr lang="en-US" sz="2000"/>
              <a:t> </a:t>
            </a:r>
            <a:endParaRPr lang="en-US"/>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33314" name="Rectangle 2"/>
          <p:cNvSpPr>
            <a:spLocks noGrp="1" noChangeArrowheads="1"/>
          </p:cNvSpPr>
          <p:nvPr>
            <p:ph type="title"/>
          </p:nvPr>
        </p:nvSpPr>
        <p:spPr>
          <a:xfrm>
            <a:off x="1676400" y="228600"/>
            <a:ext cx="7010400" cy="990600"/>
          </a:xfrm>
        </p:spPr>
        <p:txBody>
          <a:bodyPr/>
          <a:lstStyle/>
          <a:p>
            <a:pPr>
              <a:defRPr/>
            </a:pPr>
            <a:r>
              <a:rPr lang="en-US" dirty="0"/>
              <a:t>Drug characteristics</a:t>
            </a:r>
          </a:p>
        </p:txBody>
      </p:sp>
      <p:sp>
        <p:nvSpPr>
          <p:cNvPr id="1933315" name="Rectangle 3"/>
          <p:cNvSpPr>
            <a:spLocks noGrp="1" noChangeArrowheads="1"/>
          </p:cNvSpPr>
          <p:nvPr>
            <p:ph type="body" idx="1"/>
          </p:nvPr>
        </p:nvSpPr>
        <p:spPr>
          <a:xfrm>
            <a:off x="609600" y="1676400"/>
            <a:ext cx="8077200" cy="4800600"/>
          </a:xfrm>
        </p:spPr>
        <p:txBody>
          <a:bodyPr/>
          <a:lstStyle/>
          <a:p>
            <a:pPr>
              <a:lnSpc>
                <a:spcPct val="80000"/>
              </a:lnSpc>
            </a:pPr>
            <a:r>
              <a:rPr lang="en-US" sz="2400" b="1"/>
              <a:t>Drug characteristics included for each prescribed medicine event</a:t>
            </a:r>
            <a:r>
              <a:rPr lang="en-US" sz="2600" b="1"/>
              <a:t> </a:t>
            </a:r>
          </a:p>
          <a:p>
            <a:pPr lvl="1">
              <a:lnSpc>
                <a:spcPct val="80000"/>
              </a:lnSpc>
            </a:pPr>
            <a:r>
              <a:rPr lang="en-US" sz="2100" b="1"/>
              <a:t>Medication name</a:t>
            </a:r>
          </a:p>
          <a:p>
            <a:pPr lvl="1">
              <a:lnSpc>
                <a:spcPct val="80000"/>
              </a:lnSpc>
            </a:pPr>
            <a:r>
              <a:rPr lang="en-US" sz="2100" b="1"/>
              <a:t>National drug code (NDC)</a:t>
            </a:r>
          </a:p>
          <a:p>
            <a:pPr lvl="1">
              <a:lnSpc>
                <a:spcPct val="80000"/>
              </a:lnSpc>
            </a:pPr>
            <a:r>
              <a:rPr lang="en-US" sz="2100" b="1"/>
              <a:t>Quantity dispensed (e.g., 50)</a:t>
            </a:r>
          </a:p>
          <a:p>
            <a:pPr lvl="1">
              <a:lnSpc>
                <a:spcPct val="80000"/>
              </a:lnSpc>
            </a:pPr>
            <a:r>
              <a:rPr lang="en-US" sz="2100" b="1"/>
              <a:t>Form (e.g., suspension)</a:t>
            </a:r>
          </a:p>
          <a:p>
            <a:pPr lvl="1">
              <a:lnSpc>
                <a:spcPct val="80000"/>
              </a:lnSpc>
            </a:pPr>
            <a:r>
              <a:rPr lang="en-US" sz="2100" b="1"/>
              <a:t>Strength (e.g., 10)</a:t>
            </a:r>
          </a:p>
          <a:p>
            <a:pPr lvl="1">
              <a:lnSpc>
                <a:spcPct val="80000"/>
              </a:lnSpc>
            </a:pPr>
            <a:r>
              <a:rPr lang="en-US" sz="2100" b="1"/>
              <a:t>Unit of measurement of form (e.g., cc) and strength (e.g., mg)</a:t>
            </a:r>
          </a:p>
          <a:p>
            <a:pPr lvl="1">
              <a:lnSpc>
                <a:spcPct val="80000"/>
              </a:lnSpc>
            </a:pPr>
            <a:r>
              <a:rPr lang="en-US" sz="2100" b="1"/>
              <a:t>Brand/generic designation (from Multum Lexicon)</a:t>
            </a:r>
          </a:p>
          <a:p>
            <a:pPr lvl="1">
              <a:lnSpc>
                <a:spcPct val="80000"/>
              </a:lnSpc>
            </a:pPr>
            <a:r>
              <a:rPr lang="en-US" sz="2100" b="1"/>
              <a:t>Therapeutic class, sub-class, and sub sub-class (from Multum Lexicon) </a:t>
            </a:r>
          </a:p>
          <a:p>
            <a:pPr lvl="1">
              <a:lnSpc>
                <a:spcPct val="80000"/>
              </a:lnSpc>
            </a:pPr>
            <a:r>
              <a:rPr lang="en-US" sz="2100" b="1"/>
              <a:t>Pregnancy category (from Multum Lexicon)</a:t>
            </a:r>
          </a:p>
          <a:p>
            <a:pPr>
              <a:lnSpc>
                <a:spcPct val="80000"/>
              </a:lnSpc>
            </a:pPr>
            <a:endParaRPr lang="en-US" sz="2600" b="1"/>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36034" name="Rectangle 2"/>
          <p:cNvSpPr>
            <a:spLocks noGrp="1" noChangeArrowheads="1"/>
          </p:cNvSpPr>
          <p:nvPr>
            <p:ph type="title"/>
          </p:nvPr>
        </p:nvSpPr>
        <p:spPr>
          <a:xfrm>
            <a:off x="1676400" y="228600"/>
            <a:ext cx="6629400" cy="1066800"/>
          </a:xfrm>
        </p:spPr>
        <p:txBody>
          <a:bodyPr/>
          <a:lstStyle/>
          <a:p>
            <a:pPr eaLnBrk="1" hangingPunct="1">
              <a:defRPr/>
            </a:pPr>
            <a:r>
              <a:rPr lang="en-US" dirty="0" smtClean="0"/>
              <a:t>Home Health (HH) </a:t>
            </a:r>
            <a:br>
              <a:rPr lang="en-US" dirty="0" smtClean="0"/>
            </a:br>
            <a:r>
              <a:rPr lang="en-US" dirty="0" smtClean="0"/>
              <a:t>Event File</a:t>
            </a:r>
          </a:p>
        </p:txBody>
      </p:sp>
      <p:sp>
        <p:nvSpPr>
          <p:cNvPr id="1836035" name="Rectangle 3"/>
          <p:cNvSpPr>
            <a:spLocks noGrp="1" noChangeArrowheads="1"/>
          </p:cNvSpPr>
          <p:nvPr>
            <p:ph type="body" idx="1"/>
          </p:nvPr>
        </p:nvSpPr>
        <p:spPr>
          <a:xfrm>
            <a:off x="609600" y="1676400"/>
            <a:ext cx="7993063" cy="4800600"/>
          </a:xfrm>
        </p:spPr>
        <p:txBody>
          <a:bodyPr/>
          <a:lstStyle/>
          <a:p>
            <a:pPr eaLnBrk="1" hangingPunct="1">
              <a:buFont typeface="Wingdings" pitchFamily="2" charset="2"/>
              <a:buChar char="n"/>
              <a:defRPr/>
            </a:pPr>
            <a:r>
              <a:rPr lang="en-US" b="1" smtClean="0"/>
              <a:t>Three broad categories </a:t>
            </a:r>
          </a:p>
          <a:p>
            <a:pPr lvl="1" eaLnBrk="1" hangingPunct="1">
              <a:defRPr/>
            </a:pPr>
            <a:r>
              <a:rPr lang="en-US" sz="3200" b="1" smtClean="0"/>
              <a:t>Agency care (including hospitals and nursing homes)</a:t>
            </a:r>
          </a:p>
          <a:p>
            <a:pPr lvl="1" eaLnBrk="1" hangingPunct="1">
              <a:defRPr/>
            </a:pPr>
            <a:r>
              <a:rPr lang="en-US" sz="3200" b="1" smtClean="0"/>
              <a:t>Paid independent providers</a:t>
            </a:r>
          </a:p>
          <a:p>
            <a:pPr lvl="1" eaLnBrk="1" hangingPunct="1">
              <a:defRPr/>
            </a:pPr>
            <a:r>
              <a:rPr lang="en-US" sz="3200" b="1" smtClean="0"/>
              <a:t>Informal providers (e.g., family and friends)</a:t>
            </a:r>
          </a:p>
          <a:p>
            <a:pPr eaLnBrk="1" hangingPunct="1">
              <a:buFont typeface="Wingdings" pitchFamily="2" charset="2"/>
              <a:buChar char="n"/>
              <a:defRPr/>
            </a:pPr>
            <a:r>
              <a:rPr lang="en-US" b="1" smtClean="0"/>
              <a:t>Each record in file represents monthly aggregate for specific type of care</a:t>
            </a: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38082" name="Rectangle 2"/>
          <p:cNvSpPr>
            <a:spLocks noGrp="1" noChangeArrowheads="1"/>
          </p:cNvSpPr>
          <p:nvPr>
            <p:ph type="title"/>
          </p:nvPr>
        </p:nvSpPr>
        <p:spPr>
          <a:xfrm>
            <a:off x="1676400" y="349250"/>
            <a:ext cx="6553200" cy="946150"/>
          </a:xfrm>
        </p:spPr>
        <p:txBody>
          <a:bodyPr/>
          <a:lstStyle/>
          <a:p>
            <a:pPr eaLnBrk="1" hangingPunct="1">
              <a:defRPr/>
            </a:pPr>
            <a:r>
              <a:rPr lang="en-US" sz="3900" dirty="0" smtClean="0"/>
              <a:t>HH File </a:t>
            </a:r>
            <a:br>
              <a:rPr lang="en-US" sz="3900" dirty="0" smtClean="0"/>
            </a:br>
            <a:r>
              <a:rPr lang="en-US" sz="3900" dirty="0" smtClean="0"/>
              <a:t>Expenditure Variables</a:t>
            </a:r>
          </a:p>
        </p:txBody>
      </p:sp>
      <p:sp>
        <p:nvSpPr>
          <p:cNvPr id="1838083" name="Rectangle 3"/>
          <p:cNvSpPr>
            <a:spLocks noGrp="1" noChangeArrowheads="1"/>
          </p:cNvSpPr>
          <p:nvPr>
            <p:ph type="body" idx="1"/>
          </p:nvPr>
        </p:nvSpPr>
        <p:spPr>
          <a:xfrm>
            <a:off x="779463" y="1600200"/>
            <a:ext cx="7831137" cy="4953000"/>
          </a:xfrm>
        </p:spPr>
        <p:txBody>
          <a:bodyPr/>
          <a:lstStyle/>
          <a:p>
            <a:pPr eaLnBrk="1" hangingPunct="1">
              <a:lnSpc>
                <a:spcPct val="70000"/>
              </a:lnSpc>
            </a:pPr>
            <a:r>
              <a:rPr lang="en-US" sz="2800" b="1"/>
              <a:t>Agency care</a:t>
            </a:r>
          </a:p>
          <a:p>
            <a:pPr lvl="1" eaLnBrk="1" hangingPunct="1">
              <a:lnSpc>
                <a:spcPct val="70000"/>
              </a:lnSpc>
            </a:pPr>
            <a:r>
              <a:rPr lang="en-US" b="1"/>
              <a:t>12 expenditure by source of payment variables </a:t>
            </a:r>
          </a:p>
          <a:p>
            <a:pPr lvl="1" eaLnBrk="1" hangingPunct="1">
              <a:lnSpc>
                <a:spcPct val="70000"/>
              </a:lnSpc>
            </a:pPr>
            <a:r>
              <a:rPr lang="en-US" b="1"/>
              <a:t>A total expenditure variable </a:t>
            </a:r>
          </a:p>
          <a:p>
            <a:pPr lvl="1" eaLnBrk="1" hangingPunct="1">
              <a:lnSpc>
                <a:spcPct val="70000"/>
              </a:lnSpc>
            </a:pPr>
            <a:r>
              <a:rPr lang="en-US" b="1"/>
              <a:t>A total charge variable </a:t>
            </a:r>
          </a:p>
          <a:p>
            <a:pPr eaLnBrk="1" hangingPunct="1">
              <a:lnSpc>
                <a:spcPct val="70000"/>
              </a:lnSpc>
              <a:buFont typeface="Wingdings" charset="2"/>
              <a:buNone/>
            </a:pPr>
            <a:endParaRPr lang="en-US" sz="2800" b="1"/>
          </a:p>
          <a:p>
            <a:pPr eaLnBrk="1" hangingPunct="1">
              <a:lnSpc>
                <a:spcPct val="70000"/>
              </a:lnSpc>
            </a:pPr>
            <a:r>
              <a:rPr lang="en-US" sz="2800" b="1"/>
              <a:t>Paid independent providers</a:t>
            </a:r>
          </a:p>
          <a:p>
            <a:pPr lvl="1" eaLnBrk="1" hangingPunct="1">
              <a:lnSpc>
                <a:spcPct val="70000"/>
              </a:lnSpc>
            </a:pPr>
            <a:r>
              <a:rPr lang="en-US" b="1"/>
              <a:t>Same expenditure variables as Agency care</a:t>
            </a:r>
          </a:p>
          <a:p>
            <a:pPr eaLnBrk="1" hangingPunct="1">
              <a:lnSpc>
                <a:spcPct val="70000"/>
              </a:lnSpc>
              <a:buFont typeface="Wingdings" charset="2"/>
              <a:buNone/>
            </a:pPr>
            <a:endParaRPr lang="en-US" sz="2800" b="1"/>
          </a:p>
          <a:p>
            <a:pPr eaLnBrk="1" hangingPunct="1">
              <a:lnSpc>
                <a:spcPct val="70000"/>
              </a:lnSpc>
            </a:pPr>
            <a:r>
              <a:rPr lang="en-US" sz="2800" b="1"/>
              <a:t>Informal care </a:t>
            </a:r>
          </a:p>
          <a:p>
            <a:pPr lvl="1" eaLnBrk="1" hangingPunct="1">
              <a:lnSpc>
                <a:spcPct val="70000"/>
              </a:lnSpc>
            </a:pPr>
            <a:r>
              <a:rPr lang="en-US" b="1"/>
              <a:t>No expenditure variables</a:t>
            </a:r>
          </a:p>
          <a:p>
            <a:pPr lvl="1" eaLnBrk="1" hangingPunct="1">
              <a:lnSpc>
                <a:spcPct val="70000"/>
              </a:lnSpc>
            </a:pPr>
            <a:endParaRPr lang="en-US" sz="1400" b="1"/>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62658" name="Rectangle 2"/>
          <p:cNvSpPr>
            <a:spLocks noGrp="1" noChangeArrowheads="1"/>
          </p:cNvSpPr>
          <p:nvPr>
            <p:ph type="title"/>
          </p:nvPr>
        </p:nvSpPr>
        <p:spPr>
          <a:xfrm>
            <a:off x="1676400" y="304800"/>
            <a:ext cx="6781800" cy="876300"/>
          </a:xfrm>
        </p:spPr>
        <p:txBody>
          <a:bodyPr/>
          <a:lstStyle/>
          <a:p>
            <a:pPr eaLnBrk="1" hangingPunct="1">
              <a:defRPr/>
            </a:pPr>
            <a:r>
              <a:rPr lang="en-US" dirty="0" smtClean="0"/>
              <a:t>Home Health Variables</a:t>
            </a:r>
          </a:p>
        </p:txBody>
      </p:sp>
      <p:sp>
        <p:nvSpPr>
          <p:cNvPr id="1862659" name="Rectangle 3"/>
          <p:cNvSpPr>
            <a:spLocks noGrp="1" noChangeArrowheads="1"/>
          </p:cNvSpPr>
          <p:nvPr>
            <p:ph type="body" idx="1"/>
          </p:nvPr>
        </p:nvSpPr>
        <p:spPr>
          <a:xfrm>
            <a:off x="609600" y="1447800"/>
            <a:ext cx="7993063" cy="5181600"/>
          </a:xfrm>
        </p:spPr>
        <p:txBody>
          <a:bodyPr/>
          <a:lstStyle/>
          <a:p>
            <a:pPr eaLnBrk="1" hangingPunct="1"/>
            <a:endParaRPr lang="en-US" sz="3600"/>
          </a:p>
          <a:p>
            <a:pPr eaLnBrk="1" hangingPunct="1"/>
            <a:r>
              <a:rPr lang="en-US" sz="3600" b="1"/>
              <a:t>Type of worker(s) provided</a:t>
            </a:r>
          </a:p>
          <a:p>
            <a:pPr lvl="1" eaLnBrk="1" hangingPunct="1"/>
            <a:r>
              <a:rPr lang="en-US" sz="3200" b="1"/>
              <a:t>Agency care only</a:t>
            </a:r>
          </a:p>
          <a:p>
            <a:pPr eaLnBrk="1" hangingPunct="1">
              <a:buFont typeface="Wingdings" charset="2"/>
              <a:buNone/>
            </a:pPr>
            <a:endParaRPr lang="en-US" sz="3600" b="1"/>
          </a:p>
          <a:p>
            <a:pPr eaLnBrk="1" hangingPunct="1"/>
            <a:r>
              <a:rPr lang="en-US" sz="3600" b="1"/>
              <a:t>Type of care</a:t>
            </a:r>
          </a:p>
          <a:p>
            <a:pPr eaLnBrk="1" hangingPunct="1">
              <a:buFont typeface="Wingdings" charset="2"/>
              <a:buNone/>
            </a:pPr>
            <a:endParaRPr lang="en-US" sz="3600" b="1"/>
          </a:p>
          <a:p>
            <a:pPr eaLnBrk="1" hangingPunct="1"/>
            <a:r>
              <a:rPr lang="en-US" sz="3600" b="1"/>
              <a:t>Amount of care</a:t>
            </a:r>
          </a:p>
          <a:p>
            <a:pPr lvl="1" eaLnBrk="1" hangingPunct="1"/>
            <a:r>
              <a:rPr lang="en-US" sz="3200" b="1"/>
              <a:t>(frequency and length of visits)</a:t>
            </a:r>
            <a:endParaRPr lang="en-US" b="1"/>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58562" name="Rectangle 2"/>
          <p:cNvSpPr>
            <a:spLocks noGrp="1" noChangeArrowheads="1"/>
          </p:cNvSpPr>
          <p:nvPr>
            <p:ph type="title"/>
          </p:nvPr>
        </p:nvSpPr>
        <p:spPr>
          <a:xfrm>
            <a:off x="1828800" y="285750"/>
            <a:ext cx="6172200" cy="1466850"/>
          </a:xfrm>
        </p:spPr>
        <p:txBody>
          <a:bodyPr/>
          <a:lstStyle/>
          <a:p>
            <a:pPr eaLnBrk="1" hangingPunct="1"/>
            <a:r>
              <a:rPr lang="en-US" sz="3600" dirty="0"/>
              <a:t>Dental Event File</a:t>
            </a:r>
            <a:br>
              <a:rPr lang="en-US" sz="3600" dirty="0"/>
            </a:br>
            <a:r>
              <a:rPr lang="en-US" sz="3600" dirty="0"/>
              <a:t>Type of Provider Seen</a:t>
            </a:r>
            <a:br>
              <a:rPr lang="en-US" sz="3600" dirty="0"/>
            </a:br>
            <a:endParaRPr lang="en-US" sz="3600" b="0" dirty="0"/>
          </a:p>
        </p:txBody>
      </p:sp>
      <p:sp>
        <p:nvSpPr>
          <p:cNvPr id="1858563" name="Rectangle 3"/>
          <p:cNvSpPr>
            <a:spLocks noGrp="1" noChangeArrowheads="1"/>
          </p:cNvSpPr>
          <p:nvPr>
            <p:ph type="body" idx="1"/>
          </p:nvPr>
        </p:nvSpPr>
        <p:spPr>
          <a:xfrm>
            <a:off x="533400" y="1784350"/>
            <a:ext cx="4191000" cy="4768850"/>
          </a:xfrm>
        </p:spPr>
        <p:txBody>
          <a:bodyPr/>
          <a:lstStyle/>
          <a:p>
            <a:pPr eaLnBrk="1" hangingPunct="1">
              <a:buFont typeface="Wingdings" pitchFamily="2" charset="2"/>
              <a:buChar char="n"/>
              <a:defRPr/>
            </a:pPr>
            <a:r>
              <a:rPr lang="en-US" b="1" smtClean="0"/>
              <a:t>General dentist</a:t>
            </a:r>
          </a:p>
          <a:p>
            <a:pPr eaLnBrk="1" hangingPunct="1">
              <a:buFont typeface="Wingdings" pitchFamily="2" charset="2"/>
              <a:buChar char="n"/>
              <a:defRPr/>
            </a:pPr>
            <a:endParaRPr lang="en-US" b="1" smtClean="0"/>
          </a:p>
          <a:p>
            <a:pPr eaLnBrk="1" hangingPunct="1">
              <a:buFont typeface="Wingdings" pitchFamily="2" charset="2"/>
              <a:buChar char="n"/>
              <a:defRPr/>
            </a:pPr>
            <a:r>
              <a:rPr lang="en-US" b="1" smtClean="0"/>
              <a:t>Dental Hygienist</a:t>
            </a:r>
          </a:p>
          <a:p>
            <a:pPr eaLnBrk="1" hangingPunct="1">
              <a:buFont typeface="Wingdings" pitchFamily="2" charset="2"/>
              <a:buChar char="n"/>
              <a:defRPr/>
            </a:pPr>
            <a:endParaRPr lang="en-US" b="1" smtClean="0"/>
          </a:p>
          <a:p>
            <a:pPr eaLnBrk="1" hangingPunct="1">
              <a:buFont typeface="Wingdings" pitchFamily="2" charset="2"/>
              <a:buChar char="n"/>
              <a:defRPr/>
            </a:pPr>
            <a:r>
              <a:rPr lang="en-US" b="1" smtClean="0"/>
              <a:t>Dental Technician</a:t>
            </a:r>
          </a:p>
          <a:p>
            <a:pPr eaLnBrk="1" hangingPunct="1">
              <a:buFont typeface="Wingdings" pitchFamily="2" charset="2"/>
              <a:buChar char="n"/>
              <a:defRPr/>
            </a:pPr>
            <a:endParaRPr lang="en-US" b="1" smtClean="0"/>
          </a:p>
          <a:p>
            <a:pPr eaLnBrk="1" hangingPunct="1">
              <a:buFont typeface="Wingdings" pitchFamily="2" charset="2"/>
              <a:buChar char="n"/>
              <a:defRPr/>
            </a:pPr>
            <a:r>
              <a:rPr lang="en-US" b="1" smtClean="0"/>
              <a:t>Dental Surgeon</a:t>
            </a:r>
          </a:p>
        </p:txBody>
      </p:sp>
      <p:sp>
        <p:nvSpPr>
          <p:cNvPr id="1858564" name="Rectangle 4"/>
          <p:cNvSpPr>
            <a:spLocks noChangeArrowheads="1"/>
          </p:cNvSpPr>
          <p:nvPr/>
        </p:nvSpPr>
        <p:spPr bwMode="auto">
          <a:xfrm>
            <a:off x="4648200" y="1752600"/>
            <a:ext cx="3429000" cy="4800600"/>
          </a:xfrm>
          <a:prstGeom prst="rect">
            <a:avLst/>
          </a:prstGeom>
          <a:noFill/>
          <a:ln w="12700">
            <a:noFill/>
            <a:miter lim="800000"/>
            <a:headEnd/>
            <a:tailEnd/>
          </a:ln>
          <a:effectLst/>
        </p:spPr>
        <p:txBody>
          <a:bodyPr lIns="90488" tIns="44450" rIns="90488" bIns="44450">
            <a:prstTxWarp prst="textNoShape">
              <a:avLst/>
            </a:prstTxWarp>
          </a:bodyPr>
          <a:lstStyle/>
          <a:p>
            <a:pPr marL="465138" indent="-465138">
              <a:lnSpc>
                <a:spcPct val="90000"/>
              </a:lnSpc>
              <a:spcBef>
                <a:spcPct val="30000"/>
              </a:spcBef>
              <a:buClr>
                <a:schemeClr val="tx2"/>
              </a:buClr>
              <a:buSzPct val="95000"/>
              <a:buFont typeface="Wingdings" charset="2"/>
              <a:buChar char="n"/>
            </a:pPr>
            <a:r>
              <a:rPr lang="en-US" sz="3200" b="1">
                <a:effectLst>
                  <a:outerShdw blurRad="38100" dist="38100" dir="2700000" algn="tl">
                    <a:srgbClr val="000000"/>
                  </a:outerShdw>
                </a:effectLst>
              </a:rPr>
              <a:t>Orthodontist</a:t>
            </a:r>
          </a:p>
          <a:p>
            <a:pPr marL="465138" indent="-465138">
              <a:lnSpc>
                <a:spcPct val="90000"/>
              </a:lnSpc>
              <a:spcBef>
                <a:spcPct val="30000"/>
              </a:spcBef>
              <a:buClr>
                <a:schemeClr val="tx2"/>
              </a:buClr>
              <a:buSzPct val="95000"/>
              <a:buFont typeface="Wingdings" charset="2"/>
              <a:buChar char="n"/>
            </a:pPr>
            <a:endParaRPr lang="en-US" sz="3200" b="1">
              <a:effectLst>
                <a:outerShdw blurRad="38100" dist="38100" dir="2700000" algn="tl">
                  <a:srgbClr val="000000"/>
                </a:outerShdw>
              </a:effectLst>
            </a:endParaRPr>
          </a:p>
          <a:p>
            <a:pPr marL="465138" indent="-465138">
              <a:lnSpc>
                <a:spcPct val="90000"/>
              </a:lnSpc>
              <a:spcBef>
                <a:spcPct val="30000"/>
              </a:spcBef>
              <a:buClr>
                <a:schemeClr val="tx2"/>
              </a:buClr>
              <a:buSzPct val="95000"/>
              <a:buFont typeface="Wingdings" charset="2"/>
              <a:buChar char="n"/>
            </a:pPr>
            <a:r>
              <a:rPr lang="en-US" sz="3200" b="1">
                <a:effectLst>
                  <a:outerShdw blurRad="38100" dist="38100" dir="2700000" algn="tl">
                    <a:srgbClr val="000000"/>
                  </a:outerShdw>
                </a:effectLst>
              </a:rPr>
              <a:t>Endodontist</a:t>
            </a:r>
          </a:p>
          <a:p>
            <a:pPr marL="465138" indent="-465138">
              <a:lnSpc>
                <a:spcPct val="90000"/>
              </a:lnSpc>
              <a:spcBef>
                <a:spcPct val="30000"/>
              </a:spcBef>
              <a:buClr>
                <a:schemeClr val="tx2"/>
              </a:buClr>
              <a:buSzPct val="95000"/>
              <a:buFont typeface="Wingdings" charset="2"/>
              <a:buChar char="n"/>
            </a:pPr>
            <a:endParaRPr lang="en-US" sz="3200" b="1">
              <a:effectLst>
                <a:outerShdw blurRad="38100" dist="38100" dir="2700000" algn="tl">
                  <a:srgbClr val="000000"/>
                </a:outerShdw>
              </a:effectLst>
            </a:endParaRPr>
          </a:p>
          <a:p>
            <a:pPr marL="465138" indent="-465138">
              <a:lnSpc>
                <a:spcPct val="90000"/>
              </a:lnSpc>
              <a:spcBef>
                <a:spcPct val="30000"/>
              </a:spcBef>
              <a:buClr>
                <a:schemeClr val="tx2"/>
              </a:buClr>
              <a:buSzPct val="95000"/>
              <a:buFont typeface="Wingdings" charset="2"/>
              <a:buChar char="n"/>
            </a:pPr>
            <a:r>
              <a:rPr lang="en-US" sz="3200" b="1">
                <a:effectLst>
                  <a:outerShdw blurRad="38100" dist="38100" dir="2700000" algn="tl">
                    <a:srgbClr val="000000"/>
                  </a:outerShdw>
                </a:effectLst>
              </a:rPr>
              <a:t>Periodontist</a:t>
            </a:r>
          </a:p>
          <a:p>
            <a:pPr marL="465138" indent="-465138">
              <a:lnSpc>
                <a:spcPct val="90000"/>
              </a:lnSpc>
              <a:spcBef>
                <a:spcPct val="30000"/>
              </a:spcBef>
              <a:buClr>
                <a:schemeClr val="tx2"/>
              </a:buClr>
              <a:buSzPct val="95000"/>
              <a:buFont typeface="Wingdings" charset="2"/>
              <a:buChar char="n"/>
            </a:pPr>
            <a:endParaRPr lang="en-US" sz="3200" b="1">
              <a:effectLst>
                <a:outerShdw blurRad="38100" dist="38100" dir="2700000" algn="tl">
                  <a:srgbClr val="000000"/>
                </a:outerShdw>
              </a:effectLst>
            </a:endParaRPr>
          </a:p>
          <a:p>
            <a:pPr marL="465138" indent="-465138">
              <a:lnSpc>
                <a:spcPct val="90000"/>
              </a:lnSpc>
              <a:spcBef>
                <a:spcPct val="30000"/>
              </a:spcBef>
              <a:buClr>
                <a:schemeClr val="tx2"/>
              </a:buClr>
              <a:buSzPct val="95000"/>
              <a:buFont typeface="Wingdings" charset="2"/>
              <a:buChar char="n"/>
            </a:pPr>
            <a:r>
              <a:rPr lang="en-US" sz="3200" b="1">
                <a:effectLst>
                  <a:outerShdw blurRad="38100" dist="38100" dir="2700000" algn="tl">
                    <a:srgbClr val="000000"/>
                  </a:outerShdw>
                </a:effectLst>
              </a:rPr>
              <a:t>Other</a:t>
            </a:r>
            <a:endParaRPr lang="en-US" sz="3200" b="1">
              <a:solidFill>
                <a:srgbClr val="FFFFFF"/>
              </a:solidFill>
              <a:effectLst>
                <a:outerShdw blurRad="38100" dist="38100" dir="2700000" algn="tl">
                  <a:srgbClr val="000000"/>
                </a:outerShdw>
              </a:effectLst>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1676400" y="457200"/>
            <a:ext cx="6705600" cy="762000"/>
          </a:xfrm>
        </p:spPr>
        <p:txBody>
          <a:bodyPr/>
          <a:lstStyle/>
          <a:p>
            <a:r>
              <a:rPr lang="en-US" dirty="0"/>
              <a:t>MEPS-HC Survey Design</a:t>
            </a:r>
          </a:p>
        </p:txBody>
      </p:sp>
      <p:sp>
        <p:nvSpPr>
          <p:cNvPr id="38915" name="Rectangle 3"/>
          <p:cNvSpPr>
            <a:spLocks noGrp="1" noChangeArrowheads="1"/>
          </p:cNvSpPr>
          <p:nvPr>
            <p:ph type="body" idx="1"/>
          </p:nvPr>
        </p:nvSpPr>
        <p:spPr>
          <a:xfrm>
            <a:off x="304800" y="1676400"/>
            <a:ext cx="8610600" cy="4953000"/>
          </a:xfrm>
        </p:spPr>
        <p:txBody>
          <a:bodyPr/>
          <a:lstStyle/>
          <a:p>
            <a:r>
              <a:rPr lang="en-US" sz="2800" b="1"/>
              <a:t>Sub-sample of respondents from the previous year’s National Health Interview Survey (NHIS)</a:t>
            </a:r>
          </a:p>
          <a:p>
            <a:pPr>
              <a:buFont typeface="Wingdings" charset="2"/>
              <a:buNone/>
            </a:pPr>
            <a:endParaRPr lang="en-US" sz="1000" b="1"/>
          </a:p>
          <a:p>
            <a:r>
              <a:rPr lang="en-US" sz="2800" b="1"/>
              <a:t>Representative of the civilian non-institutionalized population of the US</a:t>
            </a:r>
          </a:p>
          <a:p>
            <a:pPr>
              <a:buFont typeface="Wingdings" charset="2"/>
              <a:buNone/>
            </a:pPr>
            <a:endParaRPr lang="en-US" sz="1000" b="1"/>
          </a:p>
          <a:p>
            <a:r>
              <a:rPr lang="en-US" sz="2800" b="1"/>
              <a:t>Five in-person interviews over 2 ½ year period using Computer Assisted Personal Interview (CAPI)</a:t>
            </a:r>
          </a:p>
          <a:p>
            <a:pPr>
              <a:buFont typeface="Wingdings" charset="2"/>
              <a:buNone/>
            </a:pPr>
            <a:endParaRPr lang="en-US" sz="1000" b="1"/>
          </a:p>
          <a:p>
            <a:r>
              <a:rPr lang="en-US" sz="2800" b="1"/>
              <a:t>Interviews average 90 minutes with a range of one to four hours</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60610" name="Rectangle 2"/>
          <p:cNvSpPr>
            <a:spLocks noGrp="1" noChangeArrowheads="1"/>
          </p:cNvSpPr>
          <p:nvPr>
            <p:ph type="title"/>
          </p:nvPr>
        </p:nvSpPr>
        <p:spPr>
          <a:xfrm>
            <a:off x="1676400" y="228600"/>
            <a:ext cx="6629400" cy="914400"/>
          </a:xfrm>
        </p:spPr>
        <p:txBody>
          <a:bodyPr/>
          <a:lstStyle/>
          <a:p>
            <a:pPr eaLnBrk="1" hangingPunct="1"/>
            <a:r>
              <a:rPr lang="en-US" sz="3200" dirty="0"/>
              <a:t>Dental Services and Procedures</a:t>
            </a:r>
            <a:endParaRPr lang="en-US" sz="3200" b="0" dirty="0"/>
          </a:p>
        </p:txBody>
      </p:sp>
      <p:sp>
        <p:nvSpPr>
          <p:cNvPr id="1860611" name="Rectangle 3"/>
          <p:cNvSpPr>
            <a:spLocks noGrp="1" noChangeArrowheads="1"/>
          </p:cNvSpPr>
          <p:nvPr>
            <p:ph type="body" idx="1"/>
          </p:nvPr>
        </p:nvSpPr>
        <p:spPr>
          <a:xfrm>
            <a:off x="508000" y="1524000"/>
            <a:ext cx="7340600" cy="4876800"/>
          </a:xfrm>
        </p:spPr>
        <p:txBody>
          <a:bodyPr/>
          <a:lstStyle/>
          <a:p>
            <a:pPr eaLnBrk="1" hangingPunct="1">
              <a:buFont typeface="Wingdings" pitchFamily="2" charset="2"/>
              <a:buChar char="n"/>
              <a:defRPr/>
            </a:pPr>
            <a:r>
              <a:rPr lang="en-US" b="1" smtClean="0"/>
              <a:t>Diagnostic or preventative</a:t>
            </a:r>
          </a:p>
          <a:p>
            <a:pPr eaLnBrk="1" hangingPunct="1">
              <a:buFont typeface="Wingdings" pitchFamily="2" charset="2"/>
              <a:buChar char="n"/>
              <a:defRPr/>
            </a:pPr>
            <a:r>
              <a:rPr lang="en-US" b="1" smtClean="0"/>
              <a:t>Restorative or endodontic</a:t>
            </a:r>
          </a:p>
          <a:p>
            <a:pPr eaLnBrk="1" hangingPunct="1">
              <a:buFont typeface="Wingdings" pitchFamily="2" charset="2"/>
              <a:buChar char="n"/>
              <a:defRPr/>
            </a:pPr>
            <a:r>
              <a:rPr lang="en-US" b="1" smtClean="0"/>
              <a:t>Periodontic (gum treatment)</a:t>
            </a:r>
          </a:p>
          <a:p>
            <a:pPr eaLnBrk="1" hangingPunct="1">
              <a:buFont typeface="Wingdings" pitchFamily="2" charset="2"/>
              <a:buChar char="n"/>
              <a:defRPr/>
            </a:pPr>
            <a:r>
              <a:rPr lang="en-US" b="1" smtClean="0"/>
              <a:t>Oral surgery</a:t>
            </a:r>
          </a:p>
          <a:p>
            <a:pPr eaLnBrk="1" hangingPunct="1">
              <a:buFont typeface="Wingdings" pitchFamily="2" charset="2"/>
              <a:buChar char="n"/>
              <a:defRPr/>
            </a:pPr>
            <a:r>
              <a:rPr lang="en-US" b="1" smtClean="0"/>
              <a:t>Prosthetics</a:t>
            </a:r>
          </a:p>
          <a:p>
            <a:pPr eaLnBrk="1" hangingPunct="1">
              <a:buFont typeface="Wingdings" pitchFamily="2" charset="2"/>
              <a:buChar char="n"/>
              <a:defRPr/>
            </a:pPr>
            <a:r>
              <a:rPr lang="en-US" b="1" smtClean="0"/>
              <a:t>Orthodontics</a:t>
            </a:r>
          </a:p>
          <a:p>
            <a:pPr eaLnBrk="1" hangingPunct="1">
              <a:buFont typeface="Wingdings" pitchFamily="2" charset="2"/>
              <a:buChar char="n"/>
              <a:defRPr/>
            </a:pPr>
            <a:r>
              <a:rPr lang="en-US" b="1" smtClean="0"/>
              <a:t>Other procedures</a:t>
            </a:r>
          </a:p>
        </p:txBody>
      </p:sp>
      <p:sp>
        <p:nvSpPr>
          <p:cNvPr id="1860612" name="Rectangle 4"/>
          <p:cNvSpPr>
            <a:spLocks noChangeArrowheads="1"/>
          </p:cNvSpPr>
          <p:nvPr/>
        </p:nvSpPr>
        <p:spPr bwMode="auto">
          <a:xfrm>
            <a:off x="4470400" y="1752600"/>
            <a:ext cx="2913063" cy="2895600"/>
          </a:xfrm>
          <a:prstGeom prst="rect">
            <a:avLst/>
          </a:prstGeom>
          <a:noFill/>
          <a:ln w="12700">
            <a:noFill/>
            <a:miter lim="800000"/>
            <a:headEnd/>
            <a:tailEnd/>
          </a:ln>
          <a:effectLst/>
        </p:spPr>
        <p:txBody>
          <a:bodyPr lIns="90488" tIns="44450" rIns="90488" bIns="44450"/>
          <a:lstStyle/>
          <a:p>
            <a:pPr marL="465138" indent="-465138">
              <a:lnSpc>
                <a:spcPct val="90000"/>
              </a:lnSpc>
              <a:spcBef>
                <a:spcPct val="30000"/>
              </a:spcBef>
              <a:buClr>
                <a:schemeClr val="tx2"/>
              </a:buClr>
              <a:buSzPct val="95000"/>
              <a:buFont typeface="Wingdings" pitchFamily="2" charset="2"/>
              <a:buChar char="n"/>
              <a:defRPr/>
            </a:pPr>
            <a:endParaRPr lang="en-US" sz="2800">
              <a:effectLst>
                <a:outerShdw blurRad="38100" dist="38100" dir="2700000" algn="tl">
                  <a:srgbClr val="000000"/>
                </a:outerShdw>
              </a:effectLst>
            </a:endParaRPr>
          </a:p>
        </p:txBody>
      </p:sp>
    </p:spTree>
  </p:cSld>
  <p:clrMapOvr>
    <a:masterClrMapping/>
  </p:clrMapOvr>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27842" name="Rectangle 2"/>
          <p:cNvSpPr>
            <a:spLocks noGrp="1" noChangeArrowheads="1"/>
          </p:cNvSpPr>
          <p:nvPr>
            <p:ph type="title"/>
          </p:nvPr>
        </p:nvSpPr>
        <p:spPr>
          <a:xfrm>
            <a:off x="1752600" y="228600"/>
            <a:ext cx="6392863" cy="876300"/>
          </a:xfrm>
        </p:spPr>
        <p:txBody>
          <a:bodyPr/>
          <a:lstStyle/>
          <a:p>
            <a:pPr eaLnBrk="1" hangingPunct="1">
              <a:defRPr/>
            </a:pPr>
            <a:r>
              <a:rPr lang="en-US" sz="2800" dirty="0" smtClean="0"/>
              <a:t>OTHER MEDICAL </a:t>
            </a:r>
            <a:br>
              <a:rPr lang="en-US" sz="2800" dirty="0" smtClean="0"/>
            </a:br>
            <a:r>
              <a:rPr lang="en-US" sz="2800" dirty="0" smtClean="0"/>
              <a:t>EXPENDITURES FILE</a:t>
            </a:r>
          </a:p>
        </p:txBody>
      </p:sp>
      <p:graphicFrame>
        <p:nvGraphicFramePr>
          <p:cNvPr id="1827843" name="Group 3"/>
          <p:cNvGraphicFramePr>
            <a:graphicFrameLocks noGrp="1"/>
          </p:cNvGraphicFramePr>
          <p:nvPr>
            <p:ph idx="1"/>
          </p:nvPr>
        </p:nvGraphicFramePr>
        <p:xfrm>
          <a:off x="609600" y="1524000"/>
          <a:ext cx="7993063" cy="5230368"/>
        </p:xfrm>
        <a:graphic>
          <a:graphicData uri="http://schemas.openxmlformats.org/drawingml/2006/table">
            <a:tbl>
              <a:tblPr/>
              <a:tblGrid>
                <a:gridCol w="4114800"/>
                <a:gridCol w="3878263"/>
              </a:tblGrid>
              <a:tr h="463550">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1" i="0" u="none" strike="noStrike" cap="none" normalizeH="0" baseline="0" smtClean="0">
                          <a:ln>
                            <a:noFill/>
                          </a:ln>
                          <a:solidFill>
                            <a:srgbClr val="FFFFFF"/>
                          </a:solidFill>
                          <a:effectLst>
                            <a:outerShdw blurRad="38100" dist="38100" dir="2700000" algn="tl">
                              <a:srgbClr val="000000"/>
                            </a:outerShdw>
                          </a:effectLst>
                          <a:latin typeface="Arial" charset="0"/>
                        </a:rPr>
                        <a:t>TYPE (OMTYPEX)</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1" i="0" u="none" strike="noStrike" cap="none" normalizeH="0" baseline="0" smtClean="0">
                          <a:ln>
                            <a:noFill/>
                          </a:ln>
                          <a:solidFill>
                            <a:srgbClr val="FFFFFF"/>
                          </a:solidFill>
                          <a:effectLst>
                            <a:outerShdw blurRad="38100" dist="38100" dir="2700000" algn="tl">
                              <a:srgbClr val="000000"/>
                            </a:outerShdw>
                          </a:effectLst>
                          <a:latin typeface="Arial" charset="0"/>
                        </a:rPr>
                        <a:t>RECORD UNIT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5138">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Glasses or contacts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round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3550">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Ambulance services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annual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3550">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Orthopedic items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annual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5138">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Hearing devices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annual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3550">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Prosthesis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annual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5138">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Bathroom aids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annual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3550">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Medical equipment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annual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3550">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Disposable supplies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annual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5138">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Alterations/modifications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annual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3550">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Other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pitchFamily="2" charset="2"/>
                        <a:buNone/>
                        <a:tabLst/>
                      </a:pPr>
                      <a:r>
                        <a:rPr kumimoji="0" lang="en-US" sz="2800" b="0" i="0" u="none" strike="noStrike" cap="none" normalizeH="0" baseline="0" smtClean="0">
                          <a:ln>
                            <a:noFill/>
                          </a:ln>
                          <a:solidFill>
                            <a:srgbClr val="FFFFFF"/>
                          </a:solidFill>
                          <a:effectLst>
                            <a:outerShdw blurRad="38100" dist="38100" dir="2700000" algn="tl">
                              <a:srgbClr val="000000"/>
                            </a:outerShdw>
                          </a:effectLst>
                          <a:latin typeface="Arial" charset="0"/>
                        </a:rPr>
                        <a:t>annual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64706" name="Rectangle 2"/>
          <p:cNvSpPr>
            <a:spLocks noGrp="1" noChangeArrowheads="1"/>
          </p:cNvSpPr>
          <p:nvPr>
            <p:ph type="title"/>
          </p:nvPr>
        </p:nvSpPr>
        <p:spPr>
          <a:xfrm>
            <a:off x="1752600" y="228600"/>
            <a:ext cx="6392863" cy="876300"/>
          </a:xfrm>
        </p:spPr>
        <p:txBody>
          <a:bodyPr/>
          <a:lstStyle/>
          <a:p>
            <a:pPr eaLnBrk="1" hangingPunct="1">
              <a:defRPr/>
            </a:pPr>
            <a:r>
              <a:rPr lang="en-US" dirty="0" smtClean="0"/>
              <a:t>Flat Fees </a:t>
            </a:r>
          </a:p>
        </p:txBody>
      </p:sp>
      <p:sp>
        <p:nvSpPr>
          <p:cNvPr id="1864707" name="Rectangle 3"/>
          <p:cNvSpPr>
            <a:spLocks noGrp="1" noChangeArrowheads="1"/>
          </p:cNvSpPr>
          <p:nvPr>
            <p:ph type="body" idx="1"/>
          </p:nvPr>
        </p:nvSpPr>
        <p:spPr>
          <a:xfrm>
            <a:off x="609600" y="1676400"/>
            <a:ext cx="8077200" cy="4953000"/>
          </a:xfrm>
        </p:spPr>
        <p:txBody>
          <a:bodyPr/>
          <a:lstStyle/>
          <a:p>
            <a:pPr eaLnBrk="1" hangingPunct="1">
              <a:buFont typeface="Wingdings" pitchFamily="2" charset="2"/>
              <a:buChar char="n"/>
              <a:defRPr/>
            </a:pPr>
            <a:r>
              <a:rPr lang="en-US" b="1" smtClean="0"/>
              <a:t>What is a Flat Fee?</a:t>
            </a:r>
          </a:p>
          <a:p>
            <a:pPr lvl="1" eaLnBrk="1" hangingPunct="1">
              <a:defRPr/>
            </a:pPr>
            <a:r>
              <a:rPr lang="en-US" b="1" smtClean="0"/>
              <a:t>Fixed dollar amount paid for a group of health care services</a:t>
            </a:r>
          </a:p>
          <a:p>
            <a:pPr lvl="1" eaLnBrk="1" hangingPunct="1">
              <a:defRPr/>
            </a:pPr>
            <a:r>
              <a:rPr lang="en-US" b="1" smtClean="0"/>
              <a:t>Common examples:  orthodontic, prenatal care</a:t>
            </a:r>
          </a:p>
          <a:p>
            <a:pPr eaLnBrk="1" hangingPunct="1">
              <a:buFont typeface="Wingdings" pitchFamily="2" charset="2"/>
              <a:buChar char="n"/>
              <a:defRPr/>
            </a:pPr>
            <a:r>
              <a:rPr lang="en-US" b="1" smtClean="0"/>
              <a:t>Flat Fee ID: FFEEIDX</a:t>
            </a:r>
          </a:p>
          <a:p>
            <a:pPr eaLnBrk="1" hangingPunct="1">
              <a:buFont typeface="Wingdings" pitchFamily="2" charset="2"/>
              <a:buChar char="n"/>
              <a:defRPr/>
            </a:pPr>
            <a:r>
              <a:rPr lang="en-US" b="1" smtClean="0"/>
              <a:t>Flat fee structure (FFevTYPE)</a:t>
            </a:r>
          </a:p>
          <a:p>
            <a:pPr lvl="1" eaLnBrk="1" hangingPunct="1">
              <a:defRPr/>
            </a:pPr>
            <a:r>
              <a:rPr lang="en-US" b="1" smtClean="0"/>
              <a:t>Stem - Initial medical visit - expenditures</a:t>
            </a:r>
          </a:p>
          <a:p>
            <a:pPr lvl="1" eaLnBrk="1" hangingPunct="1">
              <a:defRPr/>
            </a:pPr>
            <a:r>
              <a:rPr lang="en-US" b="1" smtClean="0"/>
              <a:t>Leaf - subsequent medical visits - zero expenditures</a:t>
            </a: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66754" name="Rectangle 2"/>
          <p:cNvSpPr>
            <a:spLocks noGrp="1" noChangeArrowheads="1"/>
          </p:cNvSpPr>
          <p:nvPr>
            <p:ph type="title"/>
          </p:nvPr>
        </p:nvSpPr>
        <p:spPr>
          <a:xfrm>
            <a:off x="1676400" y="228600"/>
            <a:ext cx="6324600" cy="876300"/>
          </a:xfrm>
        </p:spPr>
        <p:txBody>
          <a:bodyPr/>
          <a:lstStyle/>
          <a:p>
            <a:pPr eaLnBrk="1" hangingPunct="1">
              <a:defRPr/>
            </a:pPr>
            <a:r>
              <a:rPr lang="en-US" dirty="0" smtClean="0"/>
              <a:t>Zero Dollar Events</a:t>
            </a:r>
          </a:p>
        </p:txBody>
      </p:sp>
      <p:sp>
        <p:nvSpPr>
          <p:cNvPr id="1866755" name="Rectangle 3"/>
          <p:cNvSpPr>
            <a:spLocks noGrp="1" noChangeArrowheads="1"/>
          </p:cNvSpPr>
          <p:nvPr>
            <p:ph type="body" idx="1"/>
          </p:nvPr>
        </p:nvSpPr>
        <p:spPr>
          <a:xfrm>
            <a:off x="439738" y="1981200"/>
            <a:ext cx="8162925" cy="4191000"/>
          </a:xfrm>
        </p:spPr>
        <p:txBody>
          <a:bodyPr/>
          <a:lstStyle/>
          <a:p>
            <a:pPr eaLnBrk="1" hangingPunct="1"/>
            <a:r>
              <a:rPr lang="en-US" b="1"/>
              <a:t>Reasons for $0 total expenditures</a:t>
            </a:r>
          </a:p>
          <a:p>
            <a:pPr lvl="1" eaLnBrk="1" hangingPunct="1"/>
            <a:r>
              <a:rPr lang="en-US" b="1"/>
              <a:t>Flat fee leaf event from prior year</a:t>
            </a:r>
          </a:p>
          <a:p>
            <a:pPr lvl="1" eaLnBrk="1" hangingPunct="1"/>
            <a:r>
              <a:rPr lang="en-US" b="1"/>
              <a:t>Follow-up visit without extra charge</a:t>
            </a:r>
          </a:p>
          <a:p>
            <a:pPr lvl="1" eaLnBrk="1" hangingPunct="1"/>
            <a:r>
              <a:rPr lang="en-US" b="1"/>
              <a:t>Free care </a:t>
            </a:r>
          </a:p>
          <a:p>
            <a:pPr lvl="1" eaLnBrk="1" hangingPunct="1"/>
            <a:r>
              <a:rPr lang="en-US" b="1"/>
              <a:t>Bad debt</a:t>
            </a:r>
          </a:p>
          <a:p>
            <a:pPr lvl="1" eaLnBrk="1" hangingPunct="1"/>
            <a:endParaRPr lang="en-US" b="1"/>
          </a:p>
          <a:p>
            <a:pPr eaLnBrk="1" hangingPunct="1">
              <a:buFont typeface="Wingdings" charset="2"/>
              <a:buNone/>
            </a:pPr>
            <a:endParaRPr lang="en-US" b="1"/>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68802" name="Rectangle 2"/>
          <p:cNvSpPr>
            <a:spLocks noGrp="1" noChangeArrowheads="1"/>
          </p:cNvSpPr>
          <p:nvPr>
            <p:ph type="title"/>
          </p:nvPr>
        </p:nvSpPr>
        <p:spPr>
          <a:xfrm>
            <a:off x="1676400" y="228600"/>
            <a:ext cx="6781800" cy="990600"/>
          </a:xfrm>
        </p:spPr>
        <p:txBody>
          <a:bodyPr/>
          <a:lstStyle/>
          <a:p>
            <a:pPr eaLnBrk="1" hangingPunct="1">
              <a:defRPr/>
            </a:pPr>
            <a:r>
              <a:rPr lang="en-US" sz="3600" dirty="0" smtClean="0"/>
              <a:t>Annual Person-Level File with Expenditure Data</a:t>
            </a:r>
          </a:p>
        </p:txBody>
      </p:sp>
      <p:sp>
        <p:nvSpPr>
          <p:cNvPr id="1868803" name="Rectangle 3"/>
          <p:cNvSpPr>
            <a:spLocks noGrp="1" noChangeArrowheads="1"/>
          </p:cNvSpPr>
          <p:nvPr>
            <p:ph type="body" idx="1"/>
          </p:nvPr>
        </p:nvSpPr>
        <p:spPr>
          <a:xfrm>
            <a:off x="576263" y="1905000"/>
            <a:ext cx="8110537" cy="4648200"/>
          </a:xfrm>
        </p:spPr>
        <p:txBody>
          <a:bodyPr/>
          <a:lstStyle/>
          <a:p>
            <a:pPr eaLnBrk="1" hangingPunct="1">
              <a:buFont typeface="Wingdings" pitchFamily="2" charset="2"/>
              <a:buChar char="n"/>
              <a:defRPr/>
            </a:pPr>
            <a:r>
              <a:rPr lang="en-US" sz="2800" b="1" smtClean="0"/>
              <a:t>Full Year Consolidated File</a:t>
            </a:r>
          </a:p>
          <a:p>
            <a:pPr lvl="1" eaLnBrk="1" hangingPunct="1">
              <a:defRPr/>
            </a:pPr>
            <a:r>
              <a:rPr lang="en-US" b="1" smtClean="0"/>
              <a:t>One record for each person in MEPS</a:t>
            </a:r>
          </a:p>
          <a:p>
            <a:pPr lvl="1" eaLnBrk="1" hangingPunct="1">
              <a:defRPr/>
            </a:pPr>
            <a:r>
              <a:rPr lang="en-US" b="1" smtClean="0"/>
              <a:t>Summary of all events and expenditures</a:t>
            </a:r>
          </a:p>
          <a:p>
            <a:pPr lvl="2" eaLnBrk="1" hangingPunct="1">
              <a:buFont typeface="Wingdings" pitchFamily="2" charset="2"/>
              <a:buChar char="n"/>
              <a:defRPr/>
            </a:pPr>
            <a:r>
              <a:rPr lang="en-US" sz="2800" b="1" smtClean="0"/>
              <a:t>Appendix 1 of documentation contains naming conventions for use and expenditure variables</a:t>
            </a:r>
          </a:p>
          <a:p>
            <a:pPr lvl="1" eaLnBrk="1" hangingPunct="1">
              <a:defRPr/>
            </a:pPr>
            <a:r>
              <a:rPr lang="en-US" b="1" smtClean="0"/>
              <a:t>No detail on expenditures or characteristics of individual events</a:t>
            </a:r>
            <a:r>
              <a:rPr lang="en-US" smtClean="0"/>
              <a:t> </a:t>
            </a: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43778" name="Rectangle 2"/>
          <p:cNvSpPr>
            <a:spLocks noGrp="1" noChangeArrowheads="1"/>
          </p:cNvSpPr>
          <p:nvPr>
            <p:ph type="ctrTitle" idx="4294967295"/>
          </p:nvPr>
        </p:nvSpPr>
        <p:spPr>
          <a:xfrm>
            <a:off x="304800" y="2971800"/>
            <a:ext cx="8610600" cy="762000"/>
          </a:xfrm>
        </p:spPr>
        <p:txBody>
          <a:bodyPr/>
          <a:lstStyle/>
          <a:p>
            <a:pPr algn="r" eaLnBrk="1" hangingPunct="1">
              <a:defRPr/>
            </a:pPr>
            <a:r>
              <a:rPr lang="en-US" dirty="0" smtClean="0">
                <a:effectLst>
                  <a:outerShdw blurRad="38100" dist="38100" dir="2700000" algn="tl">
                    <a:srgbClr val="000000"/>
                  </a:outerShdw>
                </a:effectLst>
              </a:rPr>
              <a:t>Medical Expenditure Panel Survey</a:t>
            </a:r>
          </a:p>
        </p:txBody>
      </p:sp>
      <p:sp>
        <p:nvSpPr>
          <p:cNvPr id="843779" name="Rectangle 3"/>
          <p:cNvSpPr>
            <a:spLocks noGrp="1" noChangeArrowheads="1"/>
          </p:cNvSpPr>
          <p:nvPr>
            <p:ph type="subTitle" idx="4294967295"/>
          </p:nvPr>
        </p:nvSpPr>
        <p:spPr>
          <a:xfrm>
            <a:off x="533400" y="4114800"/>
            <a:ext cx="6934200" cy="609600"/>
          </a:xfrm>
        </p:spPr>
        <p:txBody>
          <a:bodyPr/>
          <a:lstStyle/>
          <a:p>
            <a:pPr marL="0" indent="0" algn="ctr" eaLnBrk="1" hangingPunct="1">
              <a:lnSpc>
                <a:spcPct val="70000"/>
              </a:lnSpc>
              <a:buFont typeface="Wingdings" pitchFamily="2" charset="2"/>
              <a:buNone/>
              <a:defRPr/>
            </a:pPr>
            <a:endParaRPr lang="en-US" sz="800">
              <a:effectLst>
                <a:outerShdw blurRad="38100" dist="38100" dir="2700000" algn="tl">
                  <a:srgbClr val="000000"/>
                </a:outerShdw>
              </a:effectLst>
            </a:endParaRPr>
          </a:p>
          <a:p>
            <a:pPr marL="0" indent="0" algn="r" eaLnBrk="1" hangingPunct="1">
              <a:lnSpc>
                <a:spcPct val="70000"/>
              </a:lnSpc>
              <a:buFont typeface="Wingdings" pitchFamily="2" charset="2"/>
              <a:buNone/>
              <a:defRPr/>
            </a:pPr>
            <a:r>
              <a:rPr lang="en-US" b="1">
                <a:solidFill>
                  <a:schemeClr val="tx2"/>
                </a:solidFill>
                <a:effectLst>
                  <a:outerShdw blurRad="38100" dist="38100" dir="2700000" algn="tl">
                    <a:srgbClr val="000000"/>
                  </a:outerShdw>
                </a:effectLst>
              </a:rPr>
              <a:t>HEALTH INSURANCE DATA</a:t>
            </a: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45826" name="Rectangle 2"/>
          <p:cNvSpPr>
            <a:spLocks noGrp="1" noChangeArrowheads="1"/>
          </p:cNvSpPr>
          <p:nvPr>
            <p:ph type="title" idx="4294967295"/>
          </p:nvPr>
        </p:nvSpPr>
        <p:spPr>
          <a:xfrm>
            <a:off x="1752600" y="381000"/>
            <a:ext cx="6934200" cy="838200"/>
          </a:xfrm>
        </p:spPr>
        <p:txBody>
          <a:bodyPr/>
          <a:lstStyle/>
          <a:p>
            <a:pPr eaLnBrk="1" hangingPunct="1">
              <a:defRPr/>
            </a:pPr>
            <a:r>
              <a:rPr lang="en-US" sz="3600" dirty="0" smtClean="0">
                <a:effectLst>
                  <a:outerShdw blurRad="38100" dist="38100" dir="2700000" algn="tl">
                    <a:srgbClr val="000000"/>
                  </a:outerShdw>
                </a:effectLst>
              </a:rPr>
              <a:t>Health Insurance</a:t>
            </a:r>
            <a:br>
              <a:rPr lang="en-US" sz="3600" dirty="0" smtClean="0">
                <a:effectLst>
                  <a:outerShdw blurRad="38100" dist="38100" dir="2700000" algn="tl">
                    <a:srgbClr val="000000"/>
                  </a:outerShdw>
                </a:effectLst>
              </a:rPr>
            </a:br>
            <a:r>
              <a:rPr lang="en-US" sz="3600" dirty="0" smtClean="0">
                <a:effectLst>
                  <a:outerShdw blurRad="38100" dist="38100" dir="2700000" algn="tl">
                    <a:srgbClr val="000000"/>
                  </a:outerShdw>
                </a:effectLst>
              </a:rPr>
              <a:t>Public Use Files, 2007-2008</a:t>
            </a:r>
          </a:p>
        </p:txBody>
      </p:sp>
      <p:sp>
        <p:nvSpPr>
          <p:cNvPr id="845827" name="Rectangle 3"/>
          <p:cNvSpPr>
            <a:spLocks noGrp="1" noChangeArrowheads="1"/>
          </p:cNvSpPr>
          <p:nvPr>
            <p:ph type="body" idx="4294967295"/>
          </p:nvPr>
        </p:nvSpPr>
        <p:spPr>
          <a:xfrm>
            <a:off x="533400" y="1447800"/>
            <a:ext cx="7988300" cy="4648200"/>
          </a:xfrm>
        </p:spPr>
        <p:txBody>
          <a:bodyPr/>
          <a:lstStyle/>
          <a:p>
            <a:pPr eaLnBrk="1" hangingPunct="1"/>
            <a:r>
              <a:rPr lang="en-US" sz="2800" b="1">
                <a:effectLst>
                  <a:outerShdw blurRad="38100" dist="38100" dir="2700000" algn="tl">
                    <a:srgbClr val="000000"/>
                  </a:outerShdw>
                </a:effectLst>
              </a:rPr>
              <a:t>MEPS HC-117 : </a:t>
            </a:r>
          </a:p>
          <a:p>
            <a:pPr eaLnBrk="1" hangingPunct="1">
              <a:buFont typeface="Wingdings" charset="2"/>
              <a:buNone/>
            </a:pPr>
            <a:r>
              <a:rPr lang="en-US" sz="2800" b="1">
                <a:effectLst>
                  <a:outerShdw blurRad="38100" dist="38100" dir="2700000" algn="tl">
                    <a:srgbClr val="000000"/>
                  </a:outerShdw>
                </a:effectLst>
              </a:rPr>
              <a:t>	2009 P13R3/P14R1, Point-in-Time Population Characteristics</a:t>
            </a:r>
          </a:p>
          <a:p>
            <a:pPr eaLnBrk="1" hangingPunct="1">
              <a:buFont typeface="Wingdings" charset="2"/>
              <a:buNone/>
            </a:pPr>
            <a:endParaRPr lang="en-US" sz="2000" b="1">
              <a:effectLst>
                <a:outerShdw blurRad="38100" dist="38100" dir="2700000" algn="tl">
                  <a:srgbClr val="000000"/>
                </a:outerShdw>
              </a:effectLst>
            </a:endParaRPr>
          </a:p>
          <a:p>
            <a:pPr eaLnBrk="1" hangingPunct="1"/>
            <a:r>
              <a:rPr lang="en-US" sz="2800" b="1">
                <a:effectLst>
                  <a:outerShdw blurRad="38100" dist="38100" dir="2700000" algn="tl">
                    <a:srgbClr val="000000"/>
                  </a:outerShdw>
                </a:effectLst>
              </a:rPr>
              <a:t>MEPS HC-115: </a:t>
            </a:r>
            <a:br>
              <a:rPr lang="en-US" sz="2800" b="1">
                <a:effectLst>
                  <a:outerShdw blurRad="38100" dist="38100" dir="2700000" algn="tl">
                    <a:srgbClr val="000000"/>
                  </a:outerShdw>
                </a:effectLst>
              </a:rPr>
            </a:br>
            <a:r>
              <a:rPr lang="en-US" sz="2800" b="1">
                <a:effectLst>
                  <a:outerShdw blurRad="38100" dist="38100" dir="2700000" algn="tl">
                    <a:srgbClr val="000000"/>
                  </a:outerShdw>
                </a:effectLst>
              </a:rPr>
              <a:t>2008 Full Year Population Characteristics Data File</a:t>
            </a:r>
            <a:r>
              <a:rPr lang="en-US" sz="2800">
                <a:effectLst>
                  <a:outerShdw blurRad="38100" dist="38100" dir="2700000" algn="tl">
                    <a:srgbClr val="000000"/>
                  </a:outerShdw>
                </a:effectLst>
              </a:rPr>
              <a:t> </a:t>
            </a:r>
          </a:p>
          <a:p>
            <a:pPr eaLnBrk="1" hangingPunct="1"/>
            <a:endParaRPr lang="en-US" sz="2800">
              <a:effectLst>
                <a:outerShdw blurRad="38100" dist="38100" dir="2700000" algn="tl">
                  <a:srgbClr val="000000"/>
                </a:outerShdw>
              </a:effectLst>
            </a:endParaRPr>
          </a:p>
          <a:p>
            <a:pPr eaLnBrk="1" hangingPunct="1"/>
            <a:r>
              <a:rPr lang="en-US" sz="2800" b="1">
                <a:effectLst>
                  <a:outerShdw blurRad="38100" dist="38100" dir="2700000" algn="tl">
                    <a:srgbClr val="000000"/>
                  </a:outerShdw>
                </a:effectLst>
              </a:rPr>
              <a:t>MEPS HC-111: </a:t>
            </a:r>
          </a:p>
          <a:p>
            <a:pPr eaLnBrk="1" hangingPunct="1">
              <a:buFont typeface="Wingdings" charset="2"/>
              <a:buNone/>
            </a:pPr>
            <a:r>
              <a:rPr lang="en-US" sz="2800" b="1">
                <a:effectLst>
                  <a:outerShdw blurRad="38100" dist="38100" dir="2700000" algn="tl">
                    <a:srgbClr val="000000"/>
                  </a:outerShdw>
                </a:effectLst>
              </a:rPr>
              <a:t>	2007 Person Round Plan Public Use File</a:t>
            </a:r>
          </a:p>
          <a:p>
            <a:pPr eaLnBrk="1" hangingPunct="1">
              <a:buFont typeface="Wingdings" charset="2"/>
              <a:buNone/>
            </a:pPr>
            <a:endParaRPr lang="en-US" sz="2800">
              <a:effectLst>
                <a:outerShdw blurRad="38100" dist="38100" dir="2700000" algn="tl">
                  <a:srgbClr val="000000"/>
                </a:outerShdw>
              </a:effectLst>
            </a:endParaRPr>
          </a:p>
        </p:txBody>
      </p:sp>
    </p:spTree>
  </p:cSld>
  <p:clrMapOvr>
    <a:masterClrMapping/>
  </p:clrMapOvr>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47874" name="Rectangle 2"/>
          <p:cNvSpPr>
            <a:spLocks noGrp="1" noChangeArrowheads="1"/>
          </p:cNvSpPr>
          <p:nvPr>
            <p:ph type="title" idx="4294967295"/>
          </p:nvPr>
        </p:nvSpPr>
        <p:spPr>
          <a:xfrm>
            <a:off x="1676400" y="228600"/>
            <a:ext cx="7162800" cy="914400"/>
          </a:xfrm>
        </p:spPr>
        <p:txBody>
          <a:bodyPr/>
          <a:lstStyle/>
          <a:p>
            <a:pPr eaLnBrk="1" hangingPunct="1">
              <a:defRPr/>
            </a:pPr>
            <a:r>
              <a:rPr lang="en-US" sz="3200" dirty="0" smtClean="0">
                <a:effectLst>
                  <a:outerShdw blurRad="38100" dist="38100" dir="2700000" algn="tl">
                    <a:srgbClr val="000000"/>
                  </a:outerShdw>
                </a:effectLst>
              </a:rPr>
              <a:t>2009 Point-in-Time</a:t>
            </a:r>
            <a:br>
              <a:rPr lang="en-US" sz="3200" dirty="0" smtClean="0">
                <a:effectLst>
                  <a:outerShdw blurRad="38100" dist="38100" dir="2700000" algn="tl">
                    <a:srgbClr val="000000"/>
                  </a:outerShdw>
                </a:effectLst>
              </a:rPr>
            </a:br>
            <a:r>
              <a:rPr lang="en-US" sz="3200" dirty="0" smtClean="0">
                <a:effectLst>
                  <a:outerShdw blurRad="38100" dist="38100" dir="2700000" algn="tl">
                    <a:srgbClr val="000000"/>
                  </a:outerShdw>
                </a:effectLst>
              </a:rPr>
              <a:t>Public Health Insurance Variables</a:t>
            </a:r>
          </a:p>
        </p:txBody>
      </p:sp>
      <p:sp>
        <p:nvSpPr>
          <p:cNvPr id="847875" name="Rectangle 3"/>
          <p:cNvSpPr>
            <a:spLocks noGrp="1" noChangeArrowheads="1"/>
          </p:cNvSpPr>
          <p:nvPr>
            <p:ph type="body" idx="4294967295"/>
          </p:nvPr>
        </p:nvSpPr>
        <p:spPr>
          <a:xfrm>
            <a:off x="609600" y="1600200"/>
            <a:ext cx="8001000" cy="4648200"/>
          </a:xfrm>
        </p:spPr>
        <p:txBody>
          <a:bodyPr/>
          <a:lstStyle/>
          <a:p>
            <a:pPr eaLnBrk="1" hangingPunct="1">
              <a:lnSpc>
                <a:spcPct val="70000"/>
              </a:lnSpc>
            </a:pPr>
            <a:r>
              <a:rPr lang="en-US" sz="2200" b="1">
                <a:effectLst>
                  <a:outerShdw blurRad="38100" dist="38100" dir="2700000" algn="tl">
                    <a:srgbClr val="000000"/>
                  </a:outerShdw>
                </a:effectLst>
              </a:rPr>
              <a:t>TRINW31X   COV BY TRICARE AT INTERVIEW – 			    EDITED</a:t>
            </a:r>
          </a:p>
          <a:p>
            <a:pPr eaLnBrk="1" hangingPunct="1">
              <a:lnSpc>
                <a:spcPct val="70000"/>
              </a:lnSpc>
            </a:pPr>
            <a:endParaRPr lang="en-US" sz="2200" b="1">
              <a:effectLst>
                <a:outerShdw blurRad="38100" dist="38100" dir="2700000" algn="tl">
                  <a:srgbClr val="000000"/>
                </a:outerShdw>
              </a:effectLst>
            </a:endParaRPr>
          </a:p>
          <a:p>
            <a:pPr eaLnBrk="1" hangingPunct="1">
              <a:lnSpc>
                <a:spcPct val="70000"/>
              </a:lnSpc>
            </a:pPr>
            <a:r>
              <a:rPr lang="en-US" sz="2200" b="1">
                <a:effectLst>
                  <a:outerShdw blurRad="38100" dist="38100" dir="2700000" algn="tl">
                    <a:srgbClr val="000000"/>
                  </a:outerShdw>
                </a:effectLst>
              </a:rPr>
              <a:t>MCARE31X   COV BY MEDICARE – EDITED</a:t>
            </a:r>
          </a:p>
          <a:p>
            <a:pPr eaLnBrk="1" hangingPunct="1">
              <a:lnSpc>
                <a:spcPct val="70000"/>
              </a:lnSpc>
            </a:pPr>
            <a:endParaRPr lang="en-US" sz="2200" b="1">
              <a:effectLst>
                <a:outerShdw blurRad="38100" dist="38100" dir="2700000" algn="tl">
                  <a:srgbClr val="000000"/>
                </a:outerShdw>
              </a:effectLst>
            </a:endParaRPr>
          </a:p>
          <a:p>
            <a:pPr eaLnBrk="1" hangingPunct="1">
              <a:lnSpc>
                <a:spcPct val="70000"/>
              </a:lnSpc>
            </a:pPr>
            <a:r>
              <a:rPr lang="en-US" sz="2200" b="1">
                <a:effectLst>
                  <a:outerShdw blurRad="38100" dist="38100" dir="2700000" algn="tl">
                    <a:srgbClr val="000000"/>
                  </a:outerShdw>
                </a:effectLst>
              </a:rPr>
              <a:t>MCAID31X    COV BY MEDICAID – EDITED</a:t>
            </a:r>
          </a:p>
          <a:p>
            <a:pPr eaLnBrk="1" hangingPunct="1">
              <a:lnSpc>
                <a:spcPct val="70000"/>
              </a:lnSpc>
            </a:pPr>
            <a:endParaRPr lang="en-US" sz="2200" b="1">
              <a:effectLst>
                <a:outerShdw blurRad="38100" dist="38100" dir="2700000" algn="tl">
                  <a:srgbClr val="000000"/>
                </a:outerShdw>
              </a:effectLst>
            </a:endParaRPr>
          </a:p>
          <a:p>
            <a:pPr eaLnBrk="1" hangingPunct="1">
              <a:lnSpc>
                <a:spcPct val="70000"/>
              </a:lnSpc>
            </a:pPr>
            <a:r>
              <a:rPr lang="en-US" sz="2200" b="1">
                <a:effectLst>
                  <a:outerShdw blurRad="38100" dist="38100" dir="2700000" algn="tl">
                    <a:srgbClr val="000000"/>
                  </a:outerShdw>
                </a:effectLst>
              </a:rPr>
              <a:t>OTPUBA31   COV BY/PAYS OTH GOV MCAID HMO</a:t>
            </a:r>
          </a:p>
          <a:p>
            <a:pPr eaLnBrk="1" hangingPunct="1">
              <a:lnSpc>
                <a:spcPct val="70000"/>
              </a:lnSpc>
            </a:pPr>
            <a:endParaRPr lang="en-US" sz="2200" b="1">
              <a:effectLst>
                <a:outerShdw blurRad="38100" dist="38100" dir="2700000" algn="tl">
                  <a:srgbClr val="000000"/>
                </a:outerShdw>
              </a:effectLst>
            </a:endParaRPr>
          </a:p>
          <a:p>
            <a:pPr eaLnBrk="1" hangingPunct="1">
              <a:lnSpc>
                <a:spcPct val="70000"/>
              </a:lnSpc>
            </a:pPr>
            <a:r>
              <a:rPr lang="en-US" sz="2200" b="1">
                <a:effectLst>
                  <a:outerShdw blurRad="38100" dist="38100" dir="2700000" algn="tl">
                    <a:srgbClr val="000000"/>
                  </a:outerShdw>
                </a:effectLst>
              </a:rPr>
              <a:t>OTPUBB31   COV BY OTH PUBLIC NOT MCAID HMO</a:t>
            </a:r>
          </a:p>
          <a:p>
            <a:pPr eaLnBrk="1" hangingPunct="1">
              <a:lnSpc>
                <a:spcPct val="70000"/>
              </a:lnSpc>
            </a:pPr>
            <a:endParaRPr lang="en-US" sz="2200" b="1">
              <a:effectLst>
                <a:outerShdw blurRad="38100" dist="38100" dir="2700000" algn="tl">
                  <a:srgbClr val="000000"/>
                </a:outerShdw>
              </a:effectLst>
            </a:endParaRPr>
          </a:p>
          <a:p>
            <a:pPr eaLnBrk="1" hangingPunct="1">
              <a:lnSpc>
                <a:spcPct val="70000"/>
              </a:lnSpc>
            </a:pPr>
            <a:r>
              <a:rPr lang="en-US" sz="2200" b="1">
                <a:effectLst>
                  <a:outerShdw blurRad="38100" dist="38100" dir="2700000" algn="tl">
                    <a:srgbClr val="000000"/>
                  </a:outerShdw>
                </a:effectLst>
              </a:rPr>
              <a:t>STPRG31      COV BY STATE SPECIFIC PROGRAM</a:t>
            </a:r>
          </a:p>
          <a:p>
            <a:pPr eaLnBrk="1" hangingPunct="1">
              <a:lnSpc>
                <a:spcPct val="70000"/>
              </a:lnSpc>
            </a:pPr>
            <a:endParaRPr lang="en-US" sz="2200" b="1">
              <a:effectLst>
                <a:outerShdw blurRad="38100" dist="38100" dir="2700000" algn="tl">
                  <a:srgbClr val="000000"/>
                </a:outerShdw>
              </a:effectLst>
            </a:endParaRPr>
          </a:p>
          <a:p>
            <a:pPr eaLnBrk="1" hangingPunct="1">
              <a:lnSpc>
                <a:spcPct val="70000"/>
              </a:lnSpc>
            </a:pPr>
            <a:r>
              <a:rPr lang="en-US" sz="2200" b="1">
                <a:effectLst>
                  <a:outerShdw blurRad="38100" dist="38100" dir="2700000" algn="tl">
                    <a:srgbClr val="000000"/>
                  </a:outerShdw>
                </a:effectLst>
              </a:rPr>
              <a:t>PUB31X        COV BY PUBLIC INS - EDITED </a:t>
            </a:r>
          </a:p>
        </p:txBody>
      </p:sp>
    </p:spTree>
  </p:cSld>
  <p:clrMapOvr>
    <a:masterClrMapping/>
  </p:clrMapOvr>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49922" name="Rectangle 2"/>
          <p:cNvSpPr>
            <a:spLocks noGrp="1" noChangeArrowheads="1"/>
          </p:cNvSpPr>
          <p:nvPr>
            <p:ph type="title" idx="4294967295"/>
          </p:nvPr>
        </p:nvSpPr>
        <p:spPr>
          <a:xfrm>
            <a:off x="1676400" y="228600"/>
            <a:ext cx="7010400" cy="990600"/>
          </a:xfrm>
        </p:spPr>
        <p:txBody>
          <a:bodyPr/>
          <a:lstStyle/>
          <a:p>
            <a:pPr eaLnBrk="1" hangingPunct="1">
              <a:defRPr/>
            </a:pPr>
            <a:r>
              <a:rPr lang="en-US" sz="3200" dirty="0" smtClean="0">
                <a:effectLst>
                  <a:outerShdw blurRad="38100" dist="38100" dir="2700000" algn="tl">
                    <a:srgbClr val="000000"/>
                  </a:outerShdw>
                </a:effectLst>
              </a:rPr>
              <a:t>2009 Point-in-Time</a:t>
            </a:r>
            <a:br>
              <a:rPr lang="en-US" sz="3200" dirty="0" smtClean="0">
                <a:effectLst>
                  <a:outerShdw blurRad="38100" dist="38100" dir="2700000" algn="tl">
                    <a:srgbClr val="000000"/>
                  </a:outerShdw>
                </a:effectLst>
              </a:rPr>
            </a:br>
            <a:r>
              <a:rPr lang="en-US" sz="3200" dirty="0" smtClean="0">
                <a:effectLst>
                  <a:outerShdw blurRad="38100" dist="38100" dir="2700000" algn="tl">
                    <a:srgbClr val="000000"/>
                  </a:outerShdw>
                </a:effectLst>
              </a:rPr>
              <a:t>Private Health Insurance Variables</a:t>
            </a:r>
          </a:p>
        </p:txBody>
      </p:sp>
      <p:sp>
        <p:nvSpPr>
          <p:cNvPr id="849923" name="Rectangle 3"/>
          <p:cNvSpPr>
            <a:spLocks noGrp="1" noChangeArrowheads="1"/>
          </p:cNvSpPr>
          <p:nvPr>
            <p:ph type="body" idx="4294967295"/>
          </p:nvPr>
        </p:nvSpPr>
        <p:spPr>
          <a:xfrm>
            <a:off x="381000" y="1447800"/>
            <a:ext cx="8305800" cy="4953000"/>
          </a:xfrm>
        </p:spPr>
        <p:txBody>
          <a:bodyPr/>
          <a:lstStyle/>
          <a:p>
            <a:pPr eaLnBrk="1" hangingPunct="1">
              <a:buFont typeface="Wingdings" pitchFamily="2" charset="2"/>
              <a:buChar char="n"/>
              <a:defRPr/>
            </a:pPr>
            <a:r>
              <a:rPr lang="en-US" sz="2800" b="1" smtClean="0">
                <a:effectLst>
                  <a:outerShdw blurRad="38100" dist="38100" dir="2700000" algn="tl">
                    <a:srgbClr val="000000"/>
                  </a:outerShdw>
                </a:effectLst>
              </a:rPr>
              <a:t>PRIEU31     COV BY PRIV EMPL/UNION     		                PLAN</a:t>
            </a:r>
          </a:p>
          <a:p>
            <a:pPr eaLnBrk="1" hangingPunct="1">
              <a:buFont typeface="Wingdings" pitchFamily="2" charset="2"/>
              <a:buChar char="n"/>
              <a:defRPr/>
            </a:pPr>
            <a:r>
              <a:rPr lang="en-US" sz="2800" b="1" smtClean="0">
                <a:effectLst>
                  <a:outerShdw blurRad="38100" dist="38100" dir="2700000" algn="tl">
                    <a:srgbClr val="000000"/>
                  </a:outerShdw>
                </a:effectLst>
              </a:rPr>
              <a:t>PRIDK31     COV BY PRIV DK PLAN</a:t>
            </a:r>
          </a:p>
          <a:p>
            <a:pPr eaLnBrk="1" hangingPunct="1">
              <a:buFont typeface="Wingdings" pitchFamily="2" charset="2"/>
              <a:buChar char="n"/>
              <a:defRPr/>
            </a:pPr>
            <a:r>
              <a:rPr lang="en-US" sz="2800" b="1" smtClean="0">
                <a:effectLst>
                  <a:outerShdw blurRad="38100" dist="38100" dir="2700000" algn="tl">
                    <a:srgbClr val="000000"/>
                  </a:outerShdw>
                </a:effectLst>
              </a:rPr>
              <a:t>PRING31     COV BY NONGROUP PLAN</a:t>
            </a:r>
          </a:p>
          <a:p>
            <a:pPr eaLnBrk="1" hangingPunct="1">
              <a:buFont typeface="Wingdings" pitchFamily="2" charset="2"/>
              <a:buChar char="n"/>
              <a:defRPr/>
            </a:pPr>
            <a:r>
              <a:rPr lang="en-US" sz="2800" b="1" smtClean="0">
                <a:effectLst>
                  <a:outerShdw blurRad="38100" dist="38100" dir="2700000" algn="tl">
                    <a:srgbClr val="000000"/>
                  </a:outerShdw>
                </a:effectLst>
              </a:rPr>
              <a:t>PRIOG31     COV BY OTH GROUP PLAN</a:t>
            </a:r>
          </a:p>
          <a:p>
            <a:pPr eaLnBrk="1" hangingPunct="1">
              <a:buFont typeface="Wingdings" pitchFamily="2" charset="2"/>
              <a:buChar char="n"/>
              <a:defRPr/>
            </a:pPr>
            <a:r>
              <a:rPr lang="en-US" sz="2800" b="1" smtClean="0">
                <a:effectLst>
                  <a:outerShdw blurRad="38100" dist="38100" dir="2700000" algn="tl">
                    <a:srgbClr val="000000"/>
                  </a:outerShdw>
                </a:effectLst>
              </a:rPr>
              <a:t>PRIS31        COV BY SELF-EMP-1 INS</a:t>
            </a:r>
          </a:p>
          <a:p>
            <a:pPr eaLnBrk="1" hangingPunct="1">
              <a:buFont typeface="Wingdings" pitchFamily="2" charset="2"/>
              <a:buChar char="n"/>
              <a:defRPr/>
            </a:pPr>
            <a:r>
              <a:rPr lang="en-US" sz="2800" b="1" smtClean="0">
                <a:effectLst>
                  <a:outerShdw blurRad="38100" dist="38100" dir="2700000" algn="tl">
                    <a:srgbClr val="000000"/>
                  </a:outerShdw>
                </a:effectLst>
              </a:rPr>
              <a:t>PRIOUT31   COV BY HOLDER OUTSIDE 	 RU</a:t>
            </a:r>
          </a:p>
          <a:p>
            <a:pPr eaLnBrk="1" hangingPunct="1">
              <a:buFont typeface="Wingdings" pitchFamily="2" charset="2"/>
              <a:buChar char="n"/>
              <a:defRPr/>
            </a:pPr>
            <a:r>
              <a:rPr lang="en-US" sz="2800" b="1" smtClean="0">
                <a:effectLst>
                  <a:outerShdw blurRad="38100" dist="38100" dir="2700000" algn="tl">
                    <a:srgbClr val="000000"/>
                  </a:outerShdw>
                </a:effectLst>
              </a:rPr>
              <a:t>PRIV31 	       COV BY PRIVATE INS</a:t>
            </a:r>
            <a:endParaRPr lang="en-US" sz="2800" smtClean="0">
              <a:effectLst>
                <a:outerShdw blurRad="38100" dist="38100" dir="2700000" algn="tl">
                  <a:srgbClr val="000000"/>
                </a:outerShdw>
              </a:effectLst>
            </a:endParaRPr>
          </a:p>
          <a:p>
            <a:pPr eaLnBrk="1" hangingPunct="1">
              <a:buFont typeface="Wingdings" pitchFamily="2" charset="2"/>
              <a:buChar char="n"/>
              <a:defRPr/>
            </a:pPr>
            <a:r>
              <a:rPr lang="en-US" sz="2800" b="1" smtClean="0">
                <a:effectLst>
                  <a:outerShdw blurRad="38100" dist="38100" dir="2700000" algn="tl">
                    <a:srgbClr val="000000"/>
                  </a:outerShdw>
                </a:effectLst>
              </a:rPr>
              <a:t>INSRD31X   INSURED - EDITED</a:t>
            </a:r>
            <a:r>
              <a:rPr lang="en-US" sz="2800" smtClean="0">
                <a:effectLst>
                  <a:outerShdw blurRad="38100" dist="38100" dir="2700000" algn="tl">
                    <a:srgbClr val="000000"/>
                  </a:outerShdw>
                </a:effectLst>
              </a:rPr>
              <a:t> </a:t>
            </a:r>
          </a:p>
        </p:txBody>
      </p:sp>
    </p:spTree>
  </p:cSld>
  <p:clrMapOvr>
    <a:masterClrMapping/>
  </p:clrMapOvr>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51970" name="Rectangle 2"/>
          <p:cNvSpPr>
            <a:spLocks noGrp="1" noChangeArrowheads="1"/>
          </p:cNvSpPr>
          <p:nvPr>
            <p:ph type="title" idx="4294967295"/>
          </p:nvPr>
        </p:nvSpPr>
        <p:spPr>
          <a:xfrm>
            <a:off x="1752600" y="304800"/>
            <a:ext cx="7086600" cy="990600"/>
          </a:xfrm>
        </p:spPr>
        <p:txBody>
          <a:bodyPr/>
          <a:lstStyle/>
          <a:p>
            <a:pPr eaLnBrk="1" hangingPunct="1">
              <a:defRPr/>
            </a:pPr>
            <a:r>
              <a:rPr lang="en-US" sz="3200" dirty="0" smtClean="0">
                <a:effectLst>
                  <a:outerShdw blurRad="38100" dist="38100" dir="2700000" algn="tl">
                    <a:srgbClr val="000000"/>
                  </a:outerShdw>
                </a:effectLst>
              </a:rPr>
              <a:t>2009 Point-in-Time</a:t>
            </a:r>
            <a:br>
              <a:rPr lang="en-US" sz="3200" dirty="0" smtClean="0">
                <a:effectLst>
                  <a:outerShdw blurRad="38100" dist="38100" dir="2700000" algn="tl">
                    <a:srgbClr val="000000"/>
                  </a:outerShdw>
                </a:effectLst>
              </a:rPr>
            </a:br>
            <a:r>
              <a:rPr lang="en-US" sz="3200" dirty="0" smtClean="0">
                <a:effectLst>
                  <a:outerShdw blurRad="38100" dist="38100" dir="2700000" algn="tl">
                    <a:srgbClr val="000000"/>
                  </a:outerShdw>
                </a:effectLst>
              </a:rPr>
              <a:t>Policy Holder Insurance Variables</a:t>
            </a:r>
          </a:p>
        </p:txBody>
      </p:sp>
      <p:sp>
        <p:nvSpPr>
          <p:cNvPr id="851971" name="Rectangle 3"/>
          <p:cNvSpPr>
            <a:spLocks noGrp="1" noChangeArrowheads="1"/>
          </p:cNvSpPr>
          <p:nvPr>
            <p:ph type="body" idx="4294967295"/>
          </p:nvPr>
        </p:nvSpPr>
        <p:spPr>
          <a:xfrm>
            <a:off x="609600" y="1447800"/>
            <a:ext cx="7993063" cy="4724400"/>
          </a:xfrm>
        </p:spPr>
        <p:txBody>
          <a:bodyPr/>
          <a:lstStyle/>
          <a:p>
            <a:pPr eaLnBrk="1" hangingPunct="1">
              <a:buFont typeface="Wingdings" pitchFamily="2" charset="2"/>
              <a:buChar char="n"/>
              <a:defRPr/>
            </a:pPr>
            <a:r>
              <a:rPr lang="en-US" sz="2800" b="1">
                <a:effectLst>
                  <a:outerShdw blurRad="38100" dist="38100" dir="2700000" algn="tl">
                    <a:srgbClr val="000000"/>
                  </a:outerShdw>
                </a:effectLst>
              </a:rPr>
              <a:t>HPRIEU31     HOLDER OF PRIV 					EMPL/UNION PLAN</a:t>
            </a:r>
          </a:p>
          <a:p>
            <a:pPr eaLnBrk="1" hangingPunct="1">
              <a:buFont typeface="Wingdings" pitchFamily="2" charset="2"/>
              <a:buChar char="n"/>
              <a:defRPr/>
            </a:pPr>
            <a:r>
              <a:rPr lang="en-US" sz="2800" b="1">
                <a:effectLst>
                  <a:outerShdw blurRad="38100" dist="38100" dir="2700000" algn="tl">
                    <a:srgbClr val="000000"/>
                  </a:outerShdw>
                </a:effectLst>
              </a:rPr>
              <a:t>HPRIDK31     HOLDER OF PRIV DK PLAN</a:t>
            </a:r>
          </a:p>
          <a:p>
            <a:pPr eaLnBrk="1" hangingPunct="1">
              <a:buFont typeface="Wingdings" pitchFamily="2" charset="2"/>
              <a:buChar char="n"/>
              <a:defRPr/>
            </a:pPr>
            <a:r>
              <a:rPr lang="en-US" sz="2800" b="1">
                <a:effectLst>
                  <a:outerShdw blurRad="38100" dist="38100" dir="2700000" algn="tl">
                    <a:srgbClr val="000000"/>
                  </a:outerShdw>
                </a:effectLst>
              </a:rPr>
              <a:t>HPRING31     HOLDER OF NONGROUP 				PLAN</a:t>
            </a:r>
          </a:p>
          <a:p>
            <a:pPr eaLnBrk="1" hangingPunct="1">
              <a:buFont typeface="Wingdings" pitchFamily="2" charset="2"/>
              <a:buChar char="n"/>
              <a:defRPr/>
            </a:pPr>
            <a:r>
              <a:rPr lang="en-US" sz="2800" b="1">
                <a:effectLst>
                  <a:outerShdw blurRad="38100" dist="38100" dir="2700000" algn="tl">
                    <a:srgbClr val="000000"/>
                  </a:outerShdw>
                </a:effectLst>
              </a:rPr>
              <a:t>HPRIOG31     HOLDER OF OTH GROUP 				PLAN</a:t>
            </a:r>
          </a:p>
          <a:p>
            <a:pPr eaLnBrk="1" hangingPunct="1">
              <a:buFont typeface="Wingdings" pitchFamily="2" charset="2"/>
              <a:buChar char="n"/>
              <a:defRPr/>
            </a:pPr>
            <a:r>
              <a:rPr lang="en-US" sz="2800" b="1">
                <a:effectLst>
                  <a:outerShdw blurRad="38100" dist="38100" dir="2700000" algn="tl">
                    <a:srgbClr val="000000"/>
                  </a:outerShdw>
                </a:effectLst>
              </a:rPr>
              <a:t>HPRIS31    	HOLDER OF SELF-EMP-1 INS</a:t>
            </a:r>
          </a:p>
          <a:p>
            <a:pPr eaLnBrk="1" hangingPunct="1">
              <a:buFont typeface="Wingdings" pitchFamily="2" charset="2"/>
              <a:buChar char="n"/>
              <a:defRPr/>
            </a:pPr>
            <a:r>
              <a:rPr lang="en-US" sz="2800" b="1">
                <a:effectLst>
                  <a:outerShdw blurRad="38100" dist="38100" dir="2700000" algn="tl">
                    <a:srgbClr val="000000"/>
                  </a:outerShdw>
                </a:effectLst>
              </a:rPr>
              <a:t>HPRIV31    	HOLDER OF PRIV INS PLAN</a:t>
            </a:r>
            <a:r>
              <a:rPr lang="en-US">
                <a:effectLst>
                  <a:outerShdw blurRad="38100" dist="38100" dir="2700000" algn="tl">
                    <a:srgbClr val="000000"/>
                  </a:outerShdw>
                </a:effectLst>
              </a:rPr>
              <a:t> </a:t>
            </a: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1752600" y="228600"/>
            <a:ext cx="7078663" cy="838200"/>
          </a:xfrm>
        </p:spPr>
        <p:txBody>
          <a:bodyPr/>
          <a:lstStyle/>
          <a:p>
            <a:r>
              <a:rPr lang="en-US" sz="3600" dirty="0"/>
              <a:t>Oversampling in MEPS </a:t>
            </a:r>
            <a:br>
              <a:rPr lang="en-US" sz="3600" dirty="0"/>
            </a:br>
            <a:r>
              <a:rPr lang="en-US" sz="3600" dirty="0"/>
              <a:t>Panels 7-14 (2002-2009)</a:t>
            </a:r>
          </a:p>
        </p:txBody>
      </p:sp>
      <p:sp>
        <p:nvSpPr>
          <p:cNvPr id="39939" name="Rectangle 3"/>
          <p:cNvSpPr>
            <a:spLocks noGrp="1" noChangeArrowheads="1"/>
          </p:cNvSpPr>
          <p:nvPr>
            <p:ph type="body" idx="1"/>
          </p:nvPr>
        </p:nvSpPr>
        <p:spPr>
          <a:xfrm>
            <a:off x="457200" y="1524000"/>
            <a:ext cx="8212138" cy="5105400"/>
          </a:xfrm>
        </p:spPr>
        <p:txBody>
          <a:bodyPr/>
          <a:lstStyle/>
          <a:p>
            <a:r>
              <a:rPr lang="en-US" sz="2800" b="1"/>
              <a:t>Carryover from NHIS</a:t>
            </a:r>
          </a:p>
          <a:p>
            <a:pPr lvl="1"/>
            <a:r>
              <a:rPr lang="en-US" sz="2400" b="1"/>
              <a:t>Blacks</a:t>
            </a:r>
          </a:p>
          <a:p>
            <a:pPr lvl="1"/>
            <a:r>
              <a:rPr lang="en-US" sz="2400" b="1"/>
              <a:t>Hispanics</a:t>
            </a:r>
          </a:p>
          <a:p>
            <a:pPr lvl="1"/>
            <a:r>
              <a:rPr lang="en-US" sz="2400" b="1"/>
              <a:t>Asians (panels 12-14 after 2006 NHIS redesign)</a:t>
            </a:r>
          </a:p>
          <a:p>
            <a:r>
              <a:rPr lang="en-US" sz="2800" b="1"/>
              <a:t>Additional MEPS Oversampling</a:t>
            </a:r>
          </a:p>
          <a:p>
            <a:pPr lvl="1"/>
            <a:r>
              <a:rPr lang="en-US" sz="2400" b="1"/>
              <a:t>Asians </a:t>
            </a:r>
          </a:p>
          <a:p>
            <a:pPr lvl="1"/>
            <a:r>
              <a:rPr lang="en-US" sz="2400" b="1"/>
              <a:t>Low income (panels 7-13)</a:t>
            </a:r>
          </a:p>
          <a:p>
            <a:pPr lvl="1"/>
            <a:r>
              <a:rPr lang="en-US" sz="2400" b="1"/>
              <a:t>Blacks (panels 9-11, 13-14)</a:t>
            </a:r>
          </a:p>
          <a:p>
            <a:pPr lvl="1"/>
            <a:r>
              <a:rPr lang="en-US" sz="2400" b="1"/>
              <a:t>Hispanics (panels 13-14)</a:t>
            </a:r>
            <a:endParaRPr lang="en-US" sz="3200" b="1"/>
          </a:p>
          <a:p>
            <a:pPr>
              <a:buFont typeface="Wingdings" charset="2"/>
              <a:buNone/>
            </a:pPr>
            <a:endParaRPr lang="en-US" sz="2800" b="1"/>
          </a:p>
          <a:p>
            <a:pPr>
              <a:buFont typeface="Wingdings" charset="2"/>
              <a:buNone/>
            </a:pPr>
            <a:endParaRPr lang="en-US" sz="2800" b="1"/>
          </a:p>
          <a:p>
            <a:pPr>
              <a:buFont typeface="Wingdings" charset="2"/>
              <a:buNone/>
            </a:pPr>
            <a:endParaRPr lang="en-US" sz="2400" b="1"/>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58114" name="Rectangle 2"/>
          <p:cNvSpPr>
            <a:spLocks noGrp="1" noChangeArrowheads="1"/>
          </p:cNvSpPr>
          <p:nvPr>
            <p:ph type="title" idx="4294967295"/>
          </p:nvPr>
        </p:nvSpPr>
        <p:spPr>
          <a:xfrm>
            <a:off x="1676400" y="342900"/>
            <a:ext cx="7162800" cy="876300"/>
          </a:xfrm>
        </p:spPr>
        <p:txBody>
          <a:bodyPr/>
          <a:lstStyle/>
          <a:p>
            <a:pPr eaLnBrk="1" hangingPunct="1">
              <a:defRPr/>
            </a:pPr>
            <a:r>
              <a:rPr lang="en-US" sz="2800" dirty="0" smtClean="0">
                <a:effectLst>
                  <a:outerShdw blurRad="38100" dist="38100" dir="2700000" algn="tl">
                    <a:srgbClr val="000000"/>
                  </a:outerShdw>
                </a:effectLst>
              </a:rPr>
              <a:t>2008 Full Year </a:t>
            </a:r>
            <a:br>
              <a:rPr lang="en-US" sz="2800" dirty="0" smtClean="0">
                <a:effectLst>
                  <a:outerShdw blurRad="38100" dist="38100" dir="2700000" algn="tl">
                    <a:srgbClr val="000000"/>
                  </a:outerShdw>
                </a:effectLst>
              </a:rPr>
            </a:br>
            <a:r>
              <a:rPr lang="en-US" sz="2800" dirty="0" smtClean="0">
                <a:effectLst>
                  <a:outerShdw blurRad="38100" dist="38100" dir="2700000" algn="tl">
                    <a:srgbClr val="000000"/>
                  </a:outerShdw>
                </a:effectLst>
              </a:rPr>
              <a:t>Population Characteristics Data File</a:t>
            </a:r>
            <a:br>
              <a:rPr lang="en-US" sz="2800" dirty="0" smtClean="0">
                <a:effectLst>
                  <a:outerShdw blurRad="38100" dist="38100" dir="2700000" algn="tl">
                    <a:srgbClr val="000000"/>
                  </a:outerShdw>
                </a:effectLst>
              </a:rPr>
            </a:br>
            <a:r>
              <a:rPr lang="en-US" sz="2800" dirty="0" smtClean="0">
                <a:effectLst>
                  <a:outerShdw blurRad="38100" dist="38100" dir="2700000" algn="tl">
                    <a:srgbClr val="000000"/>
                  </a:outerShdw>
                </a:effectLst>
              </a:rPr>
              <a:t>Public Insurance </a:t>
            </a:r>
          </a:p>
        </p:txBody>
      </p:sp>
      <p:sp>
        <p:nvSpPr>
          <p:cNvPr id="858115" name="Rectangle 3"/>
          <p:cNvSpPr>
            <a:spLocks noGrp="1" noChangeArrowheads="1"/>
          </p:cNvSpPr>
          <p:nvPr>
            <p:ph type="body" idx="4294967295"/>
          </p:nvPr>
        </p:nvSpPr>
        <p:spPr>
          <a:xfrm>
            <a:off x="533400" y="1524000"/>
            <a:ext cx="8069263" cy="5029200"/>
          </a:xfrm>
        </p:spPr>
        <p:txBody>
          <a:bodyPr/>
          <a:lstStyle/>
          <a:p>
            <a:pPr eaLnBrk="1" hangingPunct="1">
              <a:lnSpc>
                <a:spcPct val="80000"/>
              </a:lnSpc>
              <a:buFont typeface="Wingdings" pitchFamily="2" charset="2"/>
              <a:buNone/>
              <a:defRPr/>
            </a:pPr>
            <a:r>
              <a:rPr lang="en-US" sz="2800" b="1" smtClean="0">
                <a:solidFill>
                  <a:schemeClr val="tx2"/>
                </a:solidFill>
                <a:effectLst>
                  <a:outerShdw blurRad="38100" dist="38100" dir="2700000" algn="tl">
                    <a:srgbClr val="000000"/>
                  </a:outerShdw>
                </a:effectLst>
              </a:rPr>
              <a:t>Month by month indicators</a:t>
            </a:r>
          </a:p>
          <a:p>
            <a:pPr eaLnBrk="1" hangingPunct="1">
              <a:lnSpc>
                <a:spcPct val="80000"/>
              </a:lnSpc>
              <a:buFont typeface="Wingdings" pitchFamily="2" charset="2"/>
              <a:buNone/>
              <a:defRPr/>
            </a:pPr>
            <a:endParaRPr lang="en-US" sz="2800" b="1" smtClean="0">
              <a:solidFill>
                <a:schemeClr val="tx2"/>
              </a:solidFill>
              <a:effectLst>
                <a:outerShdw blurRad="38100" dist="38100" dir="2700000" algn="tl">
                  <a:srgbClr val="000000"/>
                </a:outerShdw>
              </a:effectLst>
            </a:endParaRPr>
          </a:p>
          <a:p>
            <a:pPr eaLnBrk="1" hangingPunct="1">
              <a:lnSpc>
                <a:spcPct val="80000"/>
              </a:lnSpc>
              <a:buFont typeface="Wingdings" pitchFamily="2" charset="2"/>
              <a:buChar char="n"/>
              <a:defRPr/>
            </a:pPr>
            <a:r>
              <a:rPr lang="en-US" sz="2400" b="1" smtClean="0">
                <a:effectLst>
                  <a:outerShdw blurRad="38100" dist="38100" dir="2700000" algn="tl">
                    <a:srgbClr val="000000"/>
                  </a:outerShdw>
                </a:effectLst>
              </a:rPr>
              <a:t>TRIJA08X-TRIDE08X - TRICARE </a:t>
            </a:r>
          </a:p>
          <a:p>
            <a:pPr eaLnBrk="1" hangingPunct="1">
              <a:lnSpc>
                <a:spcPct val="80000"/>
              </a:lnSpc>
              <a:buFont typeface="Wingdings" pitchFamily="2" charset="2"/>
              <a:buChar char="n"/>
              <a:defRPr/>
            </a:pPr>
            <a:r>
              <a:rPr lang="en-US" sz="2400" b="1" smtClean="0">
                <a:effectLst>
                  <a:outerShdw blurRad="38100" dist="38100" dir="2700000" algn="tl">
                    <a:srgbClr val="000000"/>
                  </a:outerShdw>
                </a:effectLst>
              </a:rPr>
              <a:t>MCRJA08X-MCRDE08X - Medicare</a:t>
            </a:r>
          </a:p>
          <a:p>
            <a:pPr eaLnBrk="1" hangingPunct="1">
              <a:lnSpc>
                <a:spcPct val="80000"/>
              </a:lnSpc>
              <a:buFont typeface="Wingdings" pitchFamily="2" charset="2"/>
              <a:buChar char="n"/>
              <a:defRPr/>
            </a:pPr>
            <a:r>
              <a:rPr lang="en-US" sz="2400" b="1" smtClean="0">
                <a:effectLst>
                  <a:outerShdw blurRad="38100" dist="38100" dir="2700000" algn="tl">
                    <a:srgbClr val="000000"/>
                  </a:outerShdw>
                </a:effectLst>
              </a:rPr>
              <a:t>MCDJA08X-MCDDE08X - Medicaid/SCHIP</a:t>
            </a:r>
          </a:p>
          <a:p>
            <a:pPr eaLnBrk="1" hangingPunct="1">
              <a:lnSpc>
                <a:spcPct val="80000"/>
              </a:lnSpc>
              <a:buFont typeface="Wingdings" pitchFamily="2" charset="2"/>
              <a:buChar char="n"/>
              <a:defRPr/>
            </a:pPr>
            <a:r>
              <a:rPr lang="en-US" sz="2400" b="1" smtClean="0">
                <a:effectLst>
                  <a:outerShdw blurRad="38100" dist="38100" dir="2700000" algn="tl">
                    <a:srgbClr val="000000"/>
                  </a:outerShdw>
                </a:effectLst>
              </a:rPr>
              <a:t>OPAJA08-OPADE08 - managed care, other public 				insurance</a:t>
            </a:r>
          </a:p>
          <a:p>
            <a:pPr eaLnBrk="1" hangingPunct="1">
              <a:lnSpc>
                <a:spcPct val="80000"/>
              </a:lnSpc>
              <a:buFont typeface="Wingdings" pitchFamily="2" charset="2"/>
              <a:buChar char="n"/>
              <a:defRPr/>
            </a:pPr>
            <a:r>
              <a:rPr lang="en-US" sz="2400" b="1" smtClean="0">
                <a:effectLst>
                  <a:outerShdw blurRad="38100" dist="38100" dir="2700000" algn="tl">
                    <a:srgbClr val="000000"/>
                  </a:outerShdw>
                </a:effectLst>
              </a:rPr>
              <a:t>OPBJA08-OPBDE08 - not managed care, other 					public insurance</a:t>
            </a:r>
          </a:p>
          <a:p>
            <a:pPr eaLnBrk="1" hangingPunct="1">
              <a:lnSpc>
                <a:spcPct val="80000"/>
              </a:lnSpc>
              <a:buFont typeface="Wingdings" pitchFamily="2" charset="2"/>
              <a:buChar char="n"/>
              <a:defRPr/>
            </a:pPr>
            <a:r>
              <a:rPr lang="en-US" sz="2400" b="1" smtClean="0">
                <a:effectLst>
                  <a:outerShdw blurRad="38100" dist="38100" dir="2700000" algn="tl">
                    <a:srgbClr val="000000"/>
                  </a:outerShdw>
                </a:effectLst>
              </a:rPr>
              <a:t>STAJA08-STADE08 - state-specific program 				          participation </a:t>
            </a:r>
          </a:p>
          <a:p>
            <a:pPr eaLnBrk="1" hangingPunct="1">
              <a:lnSpc>
                <a:spcPct val="80000"/>
              </a:lnSpc>
              <a:buFont typeface="Wingdings" pitchFamily="2" charset="2"/>
              <a:buChar char="n"/>
              <a:defRPr/>
            </a:pPr>
            <a:r>
              <a:rPr lang="en-US" sz="2400" b="1" smtClean="0">
                <a:effectLst>
                  <a:outerShdw blurRad="38100" dist="38100" dir="2700000" algn="tl">
                    <a:srgbClr val="000000"/>
                  </a:outerShdw>
                </a:effectLst>
              </a:rPr>
              <a:t>PUBJA08X-PUBDE08X - indicates public insurance 				     in month</a:t>
            </a:r>
            <a:r>
              <a:rPr lang="en-US" sz="2400" smtClean="0">
                <a:effectLst>
                  <a:outerShdw blurRad="38100" dist="38100" dir="2700000" algn="tl">
                    <a:srgbClr val="000000"/>
                  </a:outerShdw>
                </a:effectLst>
              </a:rPr>
              <a:t> </a:t>
            </a:r>
          </a:p>
        </p:txBody>
      </p:sp>
    </p:spTree>
  </p:cSld>
  <p:clrMapOvr>
    <a:masterClrMapping/>
  </p:clrMapOvr>
</p:sld>
</file>

<file path=ppt/slides/slide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60162" name="Rectangle 2"/>
          <p:cNvSpPr>
            <a:spLocks noGrp="1" noChangeArrowheads="1"/>
          </p:cNvSpPr>
          <p:nvPr>
            <p:ph type="title" idx="4294967295"/>
          </p:nvPr>
        </p:nvSpPr>
        <p:spPr>
          <a:xfrm>
            <a:off x="1752600" y="228600"/>
            <a:ext cx="7010400" cy="1066800"/>
          </a:xfrm>
        </p:spPr>
        <p:txBody>
          <a:bodyPr/>
          <a:lstStyle/>
          <a:p>
            <a:pPr eaLnBrk="1" hangingPunct="1">
              <a:defRPr/>
            </a:pPr>
            <a:r>
              <a:rPr lang="en-US" sz="2800" dirty="0" smtClean="0">
                <a:effectLst>
                  <a:outerShdw blurRad="38100" dist="38100" dir="2700000" algn="tl">
                    <a:srgbClr val="000000"/>
                  </a:outerShdw>
                </a:effectLst>
              </a:rPr>
              <a:t>2008 Full Year </a:t>
            </a:r>
            <a:br>
              <a:rPr lang="en-US" sz="2800" dirty="0" smtClean="0">
                <a:effectLst>
                  <a:outerShdw blurRad="38100" dist="38100" dir="2700000" algn="tl">
                    <a:srgbClr val="000000"/>
                  </a:outerShdw>
                </a:effectLst>
              </a:rPr>
            </a:br>
            <a:r>
              <a:rPr lang="en-US" sz="2800" dirty="0" smtClean="0">
                <a:effectLst>
                  <a:outerShdw blurRad="38100" dist="38100" dir="2700000" algn="tl">
                    <a:srgbClr val="000000"/>
                  </a:outerShdw>
                </a:effectLst>
              </a:rPr>
              <a:t>Population Characteristics Data File</a:t>
            </a:r>
            <a:br>
              <a:rPr lang="en-US" sz="2800" dirty="0" smtClean="0">
                <a:effectLst>
                  <a:outerShdw blurRad="38100" dist="38100" dir="2700000" algn="tl">
                    <a:srgbClr val="000000"/>
                  </a:outerShdw>
                </a:effectLst>
              </a:rPr>
            </a:br>
            <a:r>
              <a:rPr lang="en-US" sz="2800" dirty="0" smtClean="0">
                <a:effectLst>
                  <a:outerShdw blurRad="38100" dist="38100" dir="2700000" algn="tl">
                    <a:srgbClr val="000000"/>
                  </a:outerShdw>
                </a:effectLst>
              </a:rPr>
              <a:t>Private Insurance </a:t>
            </a:r>
          </a:p>
        </p:txBody>
      </p:sp>
      <p:sp>
        <p:nvSpPr>
          <p:cNvPr id="860163" name="Rectangle 3"/>
          <p:cNvSpPr>
            <a:spLocks noGrp="1" noChangeArrowheads="1"/>
          </p:cNvSpPr>
          <p:nvPr>
            <p:ph type="body" idx="4294967295"/>
          </p:nvPr>
        </p:nvSpPr>
        <p:spPr>
          <a:xfrm>
            <a:off x="457200" y="1752600"/>
            <a:ext cx="8458200" cy="4648200"/>
          </a:xfrm>
        </p:spPr>
        <p:txBody>
          <a:bodyPr/>
          <a:lstStyle/>
          <a:p>
            <a:pPr eaLnBrk="1" hangingPunct="1">
              <a:lnSpc>
                <a:spcPct val="70000"/>
              </a:lnSpc>
              <a:buFont typeface="Wingdings" pitchFamily="2" charset="2"/>
              <a:buNone/>
              <a:defRPr/>
            </a:pPr>
            <a:r>
              <a:rPr lang="en-US" sz="2800" b="1" smtClean="0">
                <a:solidFill>
                  <a:schemeClr val="tx2"/>
                </a:solidFill>
                <a:effectLst>
                  <a:outerShdw blurRad="38100" dist="38100" dir="2700000" algn="tl">
                    <a:srgbClr val="000000"/>
                  </a:outerShdw>
                </a:effectLst>
              </a:rPr>
              <a:t>Month by month indicators</a:t>
            </a:r>
          </a:p>
          <a:p>
            <a:pPr eaLnBrk="1" hangingPunct="1">
              <a:lnSpc>
                <a:spcPct val="70000"/>
              </a:lnSpc>
              <a:buFont typeface="Wingdings" pitchFamily="2" charset="2"/>
              <a:buNone/>
              <a:defRPr/>
            </a:pPr>
            <a:endParaRPr lang="en-US" sz="2800" b="1" smtClean="0">
              <a:solidFill>
                <a:schemeClr val="tx2"/>
              </a:solidFill>
              <a:effectLst>
                <a:outerShdw blurRad="38100" dist="38100" dir="2700000" algn="tl">
                  <a:srgbClr val="000000"/>
                </a:outerShdw>
              </a:effectLst>
            </a:endParaRPr>
          </a:p>
          <a:p>
            <a:pPr eaLnBrk="1" hangingPunct="1">
              <a:lnSpc>
                <a:spcPct val="70000"/>
              </a:lnSpc>
              <a:buFont typeface="Wingdings" pitchFamily="2" charset="2"/>
              <a:buChar char="n"/>
              <a:defRPr/>
            </a:pPr>
            <a:r>
              <a:rPr lang="en-US" sz="2400" b="1" smtClean="0">
                <a:effectLst>
                  <a:outerShdw blurRad="38100" dist="38100" dir="2700000" algn="tl">
                    <a:srgbClr val="000000"/>
                  </a:outerShdw>
                </a:effectLst>
              </a:rPr>
              <a:t>PEGJA08-PEGDE08 -  employer/union group 		 	                                 insurance </a:t>
            </a:r>
          </a:p>
          <a:p>
            <a:pPr eaLnBrk="1" hangingPunct="1">
              <a:lnSpc>
                <a:spcPct val="70000"/>
              </a:lnSpc>
              <a:buFont typeface="Wingdings" pitchFamily="2" charset="2"/>
              <a:buChar char="n"/>
              <a:defRPr/>
            </a:pPr>
            <a:r>
              <a:rPr lang="en-US" sz="2400" b="1" smtClean="0">
                <a:effectLst>
                  <a:outerShdw blurRad="38100" dist="38100" dir="2700000" algn="tl">
                    <a:srgbClr val="000000"/>
                  </a:outerShdw>
                </a:effectLst>
              </a:rPr>
              <a:t>PNGJA08-PNGDE08 - non-group private insurance</a:t>
            </a:r>
          </a:p>
          <a:p>
            <a:pPr eaLnBrk="1" hangingPunct="1">
              <a:lnSpc>
                <a:spcPct val="70000"/>
              </a:lnSpc>
              <a:buFont typeface="Wingdings" pitchFamily="2" charset="2"/>
              <a:buChar char="n"/>
              <a:defRPr/>
            </a:pPr>
            <a:r>
              <a:rPr lang="en-US" sz="2400" b="1" smtClean="0">
                <a:effectLst>
                  <a:outerShdw blurRad="38100" dist="38100" dir="2700000" algn="tl">
                    <a:srgbClr val="000000"/>
                  </a:outerShdw>
                </a:effectLst>
              </a:rPr>
              <a:t>POGJA08-POGDE08 - other group private insurance</a:t>
            </a:r>
          </a:p>
          <a:p>
            <a:pPr eaLnBrk="1" hangingPunct="1">
              <a:lnSpc>
                <a:spcPct val="70000"/>
              </a:lnSpc>
              <a:buFont typeface="Wingdings" pitchFamily="2" charset="2"/>
              <a:buChar char="n"/>
              <a:defRPr/>
            </a:pPr>
            <a:r>
              <a:rPr lang="en-US" sz="2400" b="1" smtClean="0">
                <a:effectLst>
                  <a:outerShdw blurRad="38100" dist="38100" dir="2700000" algn="tl">
                    <a:srgbClr val="000000"/>
                  </a:outerShdw>
                </a:effectLst>
              </a:rPr>
              <a:t>PDKJA08-PDKDE08 -  don't know source of insurance</a:t>
            </a:r>
          </a:p>
          <a:p>
            <a:pPr eaLnBrk="1" hangingPunct="1">
              <a:lnSpc>
                <a:spcPct val="70000"/>
              </a:lnSpc>
              <a:buFont typeface="Wingdings" pitchFamily="2" charset="2"/>
              <a:buChar char="n"/>
              <a:defRPr/>
            </a:pPr>
            <a:r>
              <a:rPr lang="en-US" sz="2400" b="1" smtClean="0">
                <a:effectLst>
                  <a:outerShdw blurRad="38100" dist="38100" dir="2700000" algn="tl">
                    <a:srgbClr val="000000"/>
                  </a:outerShdw>
                </a:effectLst>
              </a:rPr>
              <a:t>POUJA08-POUDE08 - policy holder is outside the 					household</a:t>
            </a:r>
          </a:p>
          <a:p>
            <a:pPr eaLnBrk="1" hangingPunct="1">
              <a:lnSpc>
                <a:spcPct val="70000"/>
              </a:lnSpc>
              <a:buFont typeface="Wingdings" pitchFamily="2" charset="2"/>
              <a:buChar char="n"/>
              <a:defRPr/>
            </a:pPr>
            <a:r>
              <a:rPr lang="en-US" sz="2400" b="1" smtClean="0">
                <a:effectLst>
                  <a:outerShdw blurRad="38100" dist="38100" dir="2700000" algn="tl">
                    <a:srgbClr val="000000"/>
                  </a:outerShdw>
                </a:effectLst>
              </a:rPr>
              <a:t>PRSJA08-PRSDE08 - self-employed with firm size of 1</a:t>
            </a:r>
          </a:p>
          <a:p>
            <a:pPr eaLnBrk="1" hangingPunct="1">
              <a:lnSpc>
                <a:spcPct val="70000"/>
              </a:lnSpc>
              <a:buFont typeface="Wingdings" pitchFamily="2" charset="2"/>
              <a:buChar char="n"/>
              <a:defRPr/>
            </a:pPr>
            <a:r>
              <a:rPr lang="en-US" sz="2400" b="1" smtClean="0">
                <a:effectLst>
                  <a:outerShdw blurRad="38100" dist="38100" dir="2700000" algn="tl">
                    <a:srgbClr val="000000"/>
                  </a:outerShdw>
                </a:effectLst>
              </a:rPr>
              <a:t>PRIJA08-PRIDE08 -    indicates private insurance in 			                     month</a:t>
            </a:r>
          </a:p>
          <a:p>
            <a:pPr eaLnBrk="1" hangingPunct="1">
              <a:lnSpc>
                <a:spcPct val="70000"/>
              </a:lnSpc>
              <a:buFont typeface="Wingdings" pitchFamily="2" charset="2"/>
              <a:buChar char="n"/>
              <a:defRPr/>
            </a:pPr>
            <a:r>
              <a:rPr lang="en-US" sz="2400" b="1" smtClean="0">
                <a:effectLst>
                  <a:outerShdw blurRad="38100" dist="38100" dir="2700000" algn="tl">
                    <a:srgbClr val="000000"/>
                  </a:outerShdw>
                </a:effectLst>
              </a:rPr>
              <a:t>Policy Holders (repeat of Private) "H"</a:t>
            </a:r>
          </a:p>
        </p:txBody>
      </p:sp>
    </p:spTree>
  </p:cSld>
  <p:clrMapOvr>
    <a:masterClrMapping/>
  </p:clrMapOvr>
</p:sld>
</file>

<file path=ppt/slides/slide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62210" name="Rectangle 2"/>
          <p:cNvSpPr>
            <a:spLocks noGrp="1" noChangeArrowheads="1"/>
          </p:cNvSpPr>
          <p:nvPr>
            <p:ph type="title" idx="4294967295"/>
          </p:nvPr>
        </p:nvSpPr>
        <p:spPr>
          <a:xfrm>
            <a:off x="1676400" y="228600"/>
            <a:ext cx="7239000" cy="990600"/>
          </a:xfrm>
        </p:spPr>
        <p:txBody>
          <a:bodyPr/>
          <a:lstStyle/>
          <a:p>
            <a:pPr eaLnBrk="1" hangingPunct="1">
              <a:defRPr/>
            </a:pPr>
            <a:r>
              <a:rPr lang="en-US" sz="2800" dirty="0" smtClean="0">
                <a:effectLst>
                  <a:outerShdw blurRad="38100" dist="38100" dir="2700000" algn="tl">
                    <a:srgbClr val="000000"/>
                  </a:outerShdw>
                </a:effectLst>
              </a:rPr>
              <a:t>2008 Full Year </a:t>
            </a:r>
            <a:br>
              <a:rPr lang="en-US" sz="2800" dirty="0" smtClean="0">
                <a:effectLst>
                  <a:outerShdw blurRad="38100" dist="38100" dir="2700000" algn="tl">
                    <a:srgbClr val="000000"/>
                  </a:outerShdw>
                </a:effectLst>
              </a:rPr>
            </a:br>
            <a:r>
              <a:rPr lang="en-US" sz="2800" dirty="0" smtClean="0">
                <a:effectLst>
                  <a:outerShdw blurRad="38100" dist="38100" dir="2700000" algn="tl">
                    <a:srgbClr val="000000"/>
                  </a:outerShdw>
                </a:effectLst>
              </a:rPr>
              <a:t>Population Characteristics Data File</a:t>
            </a:r>
            <a:br>
              <a:rPr lang="en-US" sz="2800" dirty="0" smtClean="0">
                <a:effectLst>
                  <a:outerShdw blurRad="38100" dist="38100" dir="2700000" algn="tl">
                    <a:srgbClr val="000000"/>
                  </a:outerShdw>
                </a:effectLst>
              </a:rPr>
            </a:br>
            <a:r>
              <a:rPr lang="en-US" sz="2800" dirty="0" smtClean="0">
                <a:effectLst>
                  <a:outerShdw blurRad="38100" dist="38100" dir="2700000" algn="tl">
                    <a:srgbClr val="000000"/>
                  </a:outerShdw>
                </a:effectLst>
              </a:rPr>
              <a:t>Summary Variables</a:t>
            </a:r>
          </a:p>
        </p:txBody>
      </p:sp>
      <p:sp>
        <p:nvSpPr>
          <p:cNvPr id="862211" name="Rectangle 3"/>
          <p:cNvSpPr>
            <a:spLocks noGrp="1" noChangeArrowheads="1"/>
          </p:cNvSpPr>
          <p:nvPr>
            <p:ph type="body" idx="4294967295"/>
          </p:nvPr>
        </p:nvSpPr>
        <p:spPr>
          <a:xfrm>
            <a:off x="609600" y="1447800"/>
            <a:ext cx="7993063" cy="4495800"/>
          </a:xfrm>
        </p:spPr>
        <p:txBody>
          <a:bodyPr/>
          <a:lstStyle/>
          <a:p>
            <a:pPr eaLnBrk="1" hangingPunct="1">
              <a:lnSpc>
                <a:spcPct val="80000"/>
              </a:lnSpc>
              <a:buFont typeface="Wingdings" pitchFamily="2" charset="2"/>
              <a:buNone/>
              <a:defRPr/>
            </a:pPr>
            <a:r>
              <a:rPr lang="en-US" sz="2800" b="1" smtClean="0">
                <a:solidFill>
                  <a:schemeClr val="tx2"/>
                </a:solidFill>
                <a:effectLst>
                  <a:outerShdw blurRad="38100" dist="38100" dir="2700000" algn="tl">
                    <a:srgbClr val="000000"/>
                  </a:outerShdw>
                </a:effectLst>
              </a:rPr>
              <a:t>Month by month indicators</a:t>
            </a:r>
          </a:p>
          <a:p>
            <a:pPr eaLnBrk="1" hangingPunct="1">
              <a:lnSpc>
                <a:spcPct val="80000"/>
              </a:lnSpc>
              <a:buFont typeface="Wingdings" pitchFamily="2" charset="2"/>
              <a:buNone/>
              <a:defRPr/>
            </a:pPr>
            <a:endParaRPr lang="en-US" sz="2800" b="1" smtClean="0">
              <a:solidFill>
                <a:schemeClr val="tx2"/>
              </a:solidFill>
              <a:effectLst>
                <a:outerShdw blurRad="38100" dist="38100" dir="2700000" algn="tl">
                  <a:srgbClr val="000000"/>
                </a:outerShdw>
              </a:effectLst>
            </a:endParaRPr>
          </a:p>
          <a:p>
            <a:pPr eaLnBrk="1" hangingPunct="1">
              <a:lnSpc>
                <a:spcPct val="80000"/>
              </a:lnSpc>
              <a:buFont typeface="Wingdings" pitchFamily="2" charset="2"/>
              <a:buChar char="n"/>
              <a:defRPr/>
            </a:pPr>
            <a:r>
              <a:rPr lang="en-US" sz="2800" b="1" smtClean="0">
                <a:effectLst>
                  <a:outerShdw blurRad="38100" dist="38100" dir="2700000" algn="tl">
                    <a:srgbClr val="000000"/>
                  </a:outerShdw>
                </a:effectLst>
              </a:rPr>
              <a:t>PUBJA08X-PUBDE08X - indicates public insurance in month </a:t>
            </a:r>
          </a:p>
          <a:p>
            <a:pPr eaLnBrk="1" hangingPunct="1">
              <a:lnSpc>
                <a:spcPct val="80000"/>
              </a:lnSpc>
              <a:buFont typeface="Wingdings" pitchFamily="2" charset="2"/>
              <a:buChar char="n"/>
              <a:defRPr/>
            </a:pPr>
            <a:endParaRPr lang="en-US" sz="2800" b="1" smtClean="0">
              <a:effectLst>
                <a:outerShdw blurRad="38100" dist="38100" dir="2700000" algn="tl">
                  <a:srgbClr val="000000"/>
                </a:outerShdw>
              </a:effectLst>
            </a:endParaRPr>
          </a:p>
          <a:p>
            <a:pPr eaLnBrk="1" hangingPunct="1">
              <a:lnSpc>
                <a:spcPct val="80000"/>
              </a:lnSpc>
              <a:buFont typeface="Wingdings" pitchFamily="2" charset="2"/>
              <a:buChar char="n"/>
              <a:defRPr/>
            </a:pPr>
            <a:r>
              <a:rPr lang="en-US" sz="2800" b="1" smtClean="0">
                <a:effectLst>
                  <a:outerShdw blurRad="38100" dist="38100" dir="2700000" algn="tl">
                    <a:srgbClr val="000000"/>
                  </a:outerShdw>
                </a:effectLst>
              </a:rPr>
              <a:t>PRIJA08-PRIDE08 - indicates private insurance in month</a:t>
            </a:r>
          </a:p>
          <a:p>
            <a:pPr eaLnBrk="1" hangingPunct="1">
              <a:lnSpc>
                <a:spcPct val="80000"/>
              </a:lnSpc>
              <a:buFont typeface="Wingdings" pitchFamily="2" charset="2"/>
              <a:buChar char="n"/>
              <a:defRPr/>
            </a:pPr>
            <a:endParaRPr lang="en-US" sz="2800" b="1" smtClean="0">
              <a:effectLst>
                <a:outerShdw blurRad="38100" dist="38100" dir="2700000" algn="tl">
                  <a:srgbClr val="000000"/>
                </a:outerShdw>
              </a:effectLst>
            </a:endParaRPr>
          </a:p>
          <a:p>
            <a:pPr eaLnBrk="1" hangingPunct="1">
              <a:lnSpc>
                <a:spcPct val="80000"/>
              </a:lnSpc>
              <a:buFont typeface="Wingdings" pitchFamily="2" charset="2"/>
              <a:buChar char="n"/>
              <a:defRPr/>
            </a:pPr>
            <a:r>
              <a:rPr lang="en-US" sz="2800" b="1" smtClean="0">
                <a:effectLst>
                  <a:outerShdw blurRad="38100" dist="38100" dir="2700000" algn="tl">
                    <a:srgbClr val="000000"/>
                  </a:outerShdw>
                </a:effectLst>
              </a:rPr>
              <a:t>INSJA08X-INSDE08X - indicates any insurance in month</a:t>
            </a:r>
          </a:p>
        </p:txBody>
      </p:sp>
    </p:spTree>
  </p:cSld>
  <p:clrMapOvr>
    <a:masterClrMapping/>
  </p:clrMapOvr>
</p:sld>
</file>

<file path=ppt/slides/slide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64258" name="Rectangle 2"/>
          <p:cNvSpPr>
            <a:spLocks noGrp="1" noChangeArrowheads="1"/>
          </p:cNvSpPr>
          <p:nvPr>
            <p:ph type="title" idx="4294967295"/>
          </p:nvPr>
        </p:nvSpPr>
        <p:spPr>
          <a:xfrm>
            <a:off x="1676400" y="228600"/>
            <a:ext cx="7086600" cy="990600"/>
          </a:xfrm>
        </p:spPr>
        <p:txBody>
          <a:bodyPr/>
          <a:lstStyle/>
          <a:p>
            <a:pPr eaLnBrk="1" hangingPunct="1">
              <a:defRPr/>
            </a:pPr>
            <a:r>
              <a:rPr lang="en-US" sz="2800" dirty="0" smtClean="0">
                <a:effectLst>
                  <a:outerShdw blurRad="38100" dist="38100" dir="2700000" algn="tl">
                    <a:srgbClr val="000000"/>
                  </a:outerShdw>
                </a:effectLst>
              </a:rPr>
              <a:t>2008 Full Year </a:t>
            </a:r>
            <a:br>
              <a:rPr lang="en-US" sz="2800" dirty="0" smtClean="0">
                <a:effectLst>
                  <a:outerShdw blurRad="38100" dist="38100" dir="2700000" algn="tl">
                    <a:srgbClr val="000000"/>
                  </a:outerShdw>
                </a:effectLst>
              </a:rPr>
            </a:br>
            <a:r>
              <a:rPr lang="en-US" sz="2800" dirty="0" smtClean="0">
                <a:effectLst>
                  <a:outerShdw blurRad="38100" dist="38100" dir="2700000" algn="tl">
                    <a:srgbClr val="000000"/>
                  </a:outerShdw>
                </a:effectLst>
              </a:rPr>
              <a:t>Population Characteristics Data File</a:t>
            </a:r>
            <a:br>
              <a:rPr lang="en-US" sz="2800" dirty="0" smtClean="0">
                <a:effectLst>
                  <a:outerShdw blurRad="38100" dist="38100" dir="2700000" algn="tl">
                    <a:srgbClr val="000000"/>
                  </a:outerShdw>
                </a:effectLst>
              </a:rPr>
            </a:br>
            <a:r>
              <a:rPr lang="en-US" sz="2800" dirty="0" smtClean="0">
                <a:effectLst>
                  <a:outerShdw blurRad="38100" dist="38100" dir="2700000" algn="tl">
                    <a:srgbClr val="000000"/>
                  </a:outerShdw>
                </a:effectLst>
              </a:rPr>
              <a:t>Summary Variables (continued)</a:t>
            </a:r>
          </a:p>
        </p:txBody>
      </p:sp>
      <p:sp>
        <p:nvSpPr>
          <p:cNvPr id="864259" name="Rectangle 3"/>
          <p:cNvSpPr>
            <a:spLocks noGrp="1" noChangeArrowheads="1"/>
          </p:cNvSpPr>
          <p:nvPr>
            <p:ph type="body" idx="4294967295"/>
          </p:nvPr>
        </p:nvSpPr>
        <p:spPr>
          <a:xfrm>
            <a:off x="609600" y="1676400"/>
            <a:ext cx="7993063" cy="4495800"/>
          </a:xfrm>
        </p:spPr>
        <p:txBody>
          <a:bodyPr/>
          <a:lstStyle/>
          <a:p>
            <a:pPr eaLnBrk="1" hangingPunct="1">
              <a:lnSpc>
                <a:spcPct val="80000"/>
              </a:lnSpc>
            </a:pPr>
            <a:r>
              <a:rPr lang="en-US" b="1">
                <a:effectLst>
                  <a:outerShdw blurRad="38100" dist="38100" dir="2700000" algn="tl">
                    <a:srgbClr val="000000"/>
                  </a:outerShdw>
                </a:effectLst>
              </a:rPr>
              <a:t>UNINS08 – uninsured all of 08</a:t>
            </a:r>
          </a:p>
          <a:p>
            <a:pPr eaLnBrk="1" hangingPunct="1">
              <a:lnSpc>
                <a:spcPct val="80000"/>
              </a:lnSpc>
            </a:pPr>
            <a:r>
              <a:rPr lang="en-US" b="1">
                <a:effectLst>
                  <a:outerShdw blurRad="38100" dist="38100" dir="2700000" algn="tl">
                    <a:srgbClr val="000000"/>
                  </a:outerShdw>
                </a:effectLst>
              </a:rPr>
              <a:t>INSCOV08 – health insurance indicator 08</a:t>
            </a:r>
          </a:p>
          <a:p>
            <a:pPr lvl="1" eaLnBrk="1" hangingPunct="1"/>
            <a:r>
              <a:rPr lang="en-US" b="1">
                <a:effectLst>
                  <a:outerShdw blurRad="38100" dist="38100" dir="2700000" algn="tl">
                    <a:srgbClr val="000000"/>
                  </a:outerShdw>
                </a:effectLst>
              </a:rPr>
              <a:t>1 = Any Private during 2008</a:t>
            </a:r>
          </a:p>
          <a:p>
            <a:pPr lvl="1" eaLnBrk="1" hangingPunct="1"/>
            <a:endParaRPr lang="en-US" b="1">
              <a:effectLst>
                <a:outerShdw blurRad="38100" dist="38100" dir="2700000" algn="tl">
                  <a:srgbClr val="000000"/>
                </a:outerShdw>
              </a:effectLst>
            </a:endParaRPr>
          </a:p>
          <a:p>
            <a:pPr lvl="1" eaLnBrk="1" hangingPunct="1"/>
            <a:r>
              <a:rPr lang="en-US" b="1">
                <a:effectLst>
                  <a:outerShdw blurRad="38100" dist="38100" dir="2700000" algn="tl">
                    <a:srgbClr val="000000"/>
                  </a:outerShdw>
                </a:effectLst>
              </a:rPr>
              <a:t>2 = Public Only during 2008</a:t>
            </a:r>
          </a:p>
          <a:p>
            <a:pPr lvl="1" eaLnBrk="1" hangingPunct="1"/>
            <a:endParaRPr lang="en-US" b="1">
              <a:effectLst>
                <a:outerShdw blurRad="38100" dist="38100" dir="2700000" algn="tl">
                  <a:srgbClr val="000000"/>
                </a:outerShdw>
              </a:effectLst>
            </a:endParaRPr>
          </a:p>
          <a:p>
            <a:pPr lvl="1" eaLnBrk="1" hangingPunct="1"/>
            <a:r>
              <a:rPr lang="en-US" b="1">
                <a:effectLst>
                  <a:outerShdw blurRad="38100" dist="38100" dir="2700000" algn="tl">
                    <a:srgbClr val="000000"/>
                  </a:outerShdw>
                </a:effectLst>
              </a:rPr>
              <a:t>3 = Uninsured all of 2008</a:t>
            </a:r>
          </a:p>
        </p:txBody>
      </p:sp>
    </p:spTree>
  </p:cSld>
  <p:clrMapOvr>
    <a:masterClrMapping/>
  </p:clrMapOvr>
</p:sld>
</file>

<file path=ppt/slides/slide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66306" name="Rectangle 2"/>
          <p:cNvSpPr>
            <a:spLocks noGrp="1" noChangeArrowheads="1"/>
          </p:cNvSpPr>
          <p:nvPr>
            <p:ph type="title" idx="4294967295"/>
          </p:nvPr>
        </p:nvSpPr>
        <p:spPr>
          <a:xfrm>
            <a:off x="1676400" y="228600"/>
            <a:ext cx="7162800" cy="1066800"/>
          </a:xfrm>
        </p:spPr>
        <p:txBody>
          <a:bodyPr/>
          <a:lstStyle/>
          <a:p>
            <a:pPr eaLnBrk="1" hangingPunct="1">
              <a:defRPr/>
            </a:pPr>
            <a:r>
              <a:rPr lang="en-US" sz="2800" dirty="0" smtClean="0">
                <a:effectLst>
                  <a:outerShdw blurRad="38100" dist="38100" dir="2700000" algn="tl">
                    <a:srgbClr val="000000"/>
                  </a:outerShdw>
                </a:effectLst>
              </a:rPr>
              <a:t>2008 Full Year </a:t>
            </a:r>
            <a:br>
              <a:rPr lang="en-US" sz="2800" dirty="0" smtClean="0">
                <a:effectLst>
                  <a:outerShdw blurRad="38100" dist="38100" dir="2700000" algn="tl">
                    <a:srgbClr val="000000"/>
                  </a:outerShdw>
                </a:effectLst>
              </a:rPr>
            </a:br>
            <a:r>
              <a:rPr lang="en-US" sz="2800" dirty="0" smtClean="0">
                <a:effectLst>
                  <a:outerShdw blurRad="38100" dist="38100" dir="2700000" algn="tl">
                    <a:srgbClr val="000000"/>
                  </a:outerShdw>
                </a:effectLst>
              </a:rPr>
              <a:t>Population Characteristics Data File</a:t>
            </a:r>
            <a:br>
              <a:rPr lang="en-US" sz="2800" dirty="0" smtClean="0">
                <a:effectLst>
                  <a:outerShdw blurRad="38100" dist="38100" dir="2700000" algn="tl">
                    <a:srgbClr val="000000"/>
                  </a:outerShdw>
                </a:effectLst>
              </a:rPr>
            </a:br>
            <a:r>
              <a:rPr lang="en-US" sz="2800" dirty="0" smtClean="0">
                <a:effectLst>
                  <a:outerShdw blurRad="38100" dist="38100" dir="2700000" algn="tl">
                    <a:srgbClr val="000000"/>
                  </a:outerShdw>
                </a:effectLst>
              </a:rPr>
              <a:t>Managed Care</a:t>
            </a:r>
          </a:p>
        </p:txBody>
      </p:sp>
      <p:sp>
        <p:nvSpPr>
          <p:cNvPr id="866307" name="Rectangle 3"/>
          <p:cNvSpPr>
            <a:spLocks noGrp="1" noChangeArrowheads="1"/>
          </p:cNvSpPr>
          <p:nvPr>
            <p:ph type="body" idx="4294967295"/>
          </p:nvPr>
        </p:nvSpPr>
        <p:spPr>
          <a:xfrm>
            <a:off x="609600" y="1676400"/>
            <a:ext cx="8001000" cy="4800600"/>
          </a:xfrm>
        </p:spPr>
        <p:txBody>
          <a:bodyPr/>
          <a:lstStyle/>
          <a:p>
            <a:pPr eaLnBrk="1" hangingPunct="1">
              <a:lnSpc>
                <a:spcPct val="70000"/>
              </a:lnSpc>
              <a:buFont typeface="Wingdings" charset="2"/>
              <a:buNone/>
            </a:pPr>
            <a:r>
              <a:rPr lang="en-US" sz="2400" b="1">
                <a:effectLst>
                  <a:outerShdw blurRad="38100" dist="38100" dir="2700000" algn="tl">
                    <a:srgbClr val="000000"/>
                  </a:outerShdw>
                </a:effectLst>
              </a:rPr>
              <a:t>Public insurance</a:t>
            </a:r>
          </a:p>
          <a:p>
            <a:pPr eaLnBrk="1" hangingPunct="1">
              <a:lnSpc>
                <a:spcPct val="70000"/>
              </a:lnSpc>
              <a:buFont typeface="Wingdings" charset="2"/>
              <a:buNone/>
            </a:pPr>
            <a:endParaRPr lang="en-US" sz="2400" b="1">
              <a:effectLst>
                <a:outerShdw blurRad="38100" dist="38100" dir="2700000" algn="tl">
                  <a:srgbClr val="000000"/>
                </a:outerShdw>
              </a:effectLst>
            </a:endParaRPr>
          </a:p>
          <a:p>
            <a:pPr eaLnBrk="1" hangingPunct="1">
              <a:lnSpc>
                <a:spcPct val="70000"/>
              </a:lnSpc>
            </a:pPr>
            <a:r>
              <a:rPr lang="en-US" sz="2400" b="1">
                <a:effectLst>
                  <a:outerShdw blurRad="38100" dist="38100" dir="2700000" algn="tl">
                    <a:srgbClr val="000000"/>
                  </a:outerShdw>
                </a:effectLst>
              </a:rPr>
              <a:t>Medicare Managed Care Plan</a:t>
            </a:r>
          </a:p>
          <a:p>
            <a:pPr eaLnBrk="1" hangingPunct="1">
              <a:lnSpc>
                <a:spcPct val="70000"/>
              </a:lnSpc>
            </a:pPr>
            <a:endParaRPr lang="en-US" sz="2400" b="1">
              <a:effectLst>
                <a:outerShdw blurRad="38100" dist="38100" dir="2700000" algn="tl">
                  <a:srgbClr val="000000"/>
                </a:outerShdw>
              </a:effectLst>
            </a:endParaRPr>
          </a:p>
          <a:p>
            <a:pPr eaLnBrk="1" hangingPunct="1">
              <a:lnSpc>
                <a:spcPct val="70000"/>
              </a:lnSpc>
            </a:pPr>
            <a:r>
              <a:rPr lang="en-US" sz="2400" b="1">
                <a:effectLst>
                  <a:outerShdw blurRad="38100" dist="38100" dir="2700000" algn="tl">
                    <a:srgbClr val="000000"/>
                  </a:outerShdw>
                </a:effectLst>
              </a:rPr>
              <a:t>Medicaid or SCHIP HMO</a:t>
            </a:r>
          </a:p>
          <a:p>
            <a:pPr eaLnBrk="1" hangingPunct="1">
              <a:lnSpc>
                <a:spcPct val="70000"/>
              </a:lnSpc>
            </a:pPr>
            <a:endParaRPr lang="en-US" sz="2400" b="1">
              <a:effectLst>
                <a:outerShdw blurRad="38100" dist="38100" dir="2700000" algn="tl">
                  <a:srgbClr val="000000"/>
                </a:outerShdw>
              </a:effectLst>
            </a:endParaRPr>
          </a:p>
          <a:p>
            <a:pPr eaLnBrk="1" hangingPunct="1">
              <a:lnSpc>
                <a:spcPct val="70000"/>
              </a:lnSpc>
            </a:pPr>
            <a:r>
              <a:rPr lang="en-US" sz="2400" b="1">
                <a:effectLst>
                  <a:outerShdw blurRad="38100" dist="38100" dir="2700000" algn="tl">
                    <a:srgbClr val="000000"/>
                  </a:outerShdw>
                </a:effectLst>
              </a:rPr>
              <a:t>Medicaid/SCHIP Gatekeeper Plans</a:t>
            </a:r>
          </a:p>
          <a:p>
            <a:pPr eaLnBrk="1" hangingPunct="1">
              <a:lnSpc>
                <a:spcPct val="70000"/>
              </a:lnSpc>
            </a:pPr>
            <a:endParaRPr lang="en-US" sz="2400" b="1">
              <a:effectLst>
                <a:outerShdw blurRad="38100" dist="38100" dir="2700000" algn="tl">
                  <a:srgbClr val="000000"/>
                </a:outerShdw>
              </a:effectLst>
            </a:endParaRPr>
          </a:p>
        </p:txBody>
      </p:sp>
    </p:spTree>
  </p:cSld>
  <p:clrMapOvr>
    <a:masterClrMapping/>
  </p:clrMapOvr>
</p:sld>
</file>

<file path=ppt/slides/slide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66306" name="Rectangle 2"/>
          <p:cNvSpPr>
            <a:spLocks noGrp="1" noChangeArrowheads="1"/>
          </p:cNvSpPr>
          <p:nvPr>
            <p:ph type="title" idx="4294967295"/>
          </p:nvPr>
        </p:nvSpPr>
        <p:spPr>
          <a:xfrm>
            <a:off x="1676400" y="228600"/>
            <a:ext cx="7162800" cy="1066800"/>
          </a:xfrm>
        </p:spPr>
        <p:txBody>
          <a:bodyPr/>
          <a:lstStyle/>
          <a:p>
            <a:pPr eaLnBrk="1" hangingPunct="1">
              <a:defRPr/>
            </a:pPr>
            <a:r>
              <a:rPr lang="en-US" sz="2800" dirty="0" smtClean="0">
                <a:effectLst>
                  <a:outerShdw blurRad="38100" dist="38100" dir="2700000" algn="tl">
                    <a:srgbClr val="000000"/>
                  </a:outerShdw>
                </a:effectLst>
              </a:rPr>
              <a:t>2008 Full Year </a:t>
            </a:r>
            <a:br>
              <a:rPr lang="en-US" sz="2800" dirty="0" smtClean="0">
                <a:effectLst>
                  <a:outerShdw blurRad="38100" dist="38100" dir="2700000" algn="tl">
                    <a:srgbClr val="000000"/>
                  </a:outerShdw>
                </a:effectLst>
              </a:rPr>
            </a:br>
            <a:r>
              <a:rPr lang="en-US" sz="2800" dirty="0" smtClean="0">
                <a:effectLst>
                  <a:outerShdw blurRad="38100" dist="38100" dir="2700000" algn="tl">
                    <a:srgbClr val="000000"/>
                  </a:outerShdw>
                </a:effectLst>
              </a:rPr>
              <a:t>Population Characteristics Data File</a:t>
            </a:r>
            <a:br>
              <a:rPr lang="en-US" sz="2800" dirty="0" smtClean="0">
                <a:effectLst>
                  <a:outerShdw blurRad="38100" dist="38100" dir="2700000" algn="tl">
                    <a:srgbClr val="000000"/>
                  </a:outerShdw>
                </a:effectLst>
              </a:rPr>
            </a:br>
            <a:r>
              <a:rPr lang="en-US" sz="2800" dirty="0" smtClean="0">
                <a:effectLst>
                  <a:outerShdw blurRad="38100" dist="38100" dir="2700000" algn="tl">
                    <a:srgbClr val="000000"/>
                  </a:outerShdw>
                </a:effectLst>
              </a:rPr>
              <a:t>Managed Care</a:t>
            </a:r>
          </a:p>
        </p:txBody>
      </p:sp>
      <p:sp>
        <p:nvSpPr>
          <p:cNvPr id="866307" name="Rectangle 3"/>
          <p:cNvSpPr>
            <a:spLocks noGrp="1" noChangeArrowheads="1"/>
          </p:cNvSpPr>
          <p:nvPr>
            <p:ph type="body" idx="4294967295"/>
          </p:nvPr>
        </p:nvSpPr>
        <p:spPr>
          <a:xfrm>
            <a:off x="609600" y="1676400"/>
            <a:ext cx="8001000" cy="4800600"/>
          </a:xfrm>
        </p:spPr>
        <p:txBody>
          <a:bodyPr/>
          <a:lstStyle/>
          <a:p>
            <a:pPr eaLnBrk="1" hangingPunct="1">
              <a:lnSpc>
                <a:spcPct val="70000"/>
              </a:lnSpc>
              <a:buFont typeface="Wingdings" pitchFamily="2" charset="2"/>
              <a:buNone/>
              <a:defRPr/>
            </a:pPr>
            <a:r>
              <a:rPr lang="en-US" sz="2400" b="1" dirty="0" smtClean="0">
                <a:effectLst>
                  <a:outerShdw blurRad="38100" dist="38100" dir="2700000" algn="tl">
                    <a:srgbClr val="000000"/>
                  </a:outerShdw>
                </a:effectLst>
              </a:rPr>
              <a:t>Private insurance</a:t>
            </a:r>
            <a:endParaRPr lang="en-US" sz="2400" b="1" dirty="0">
              <a:effectLst>
                <a:outerShdw blurRad="38100" dist="38100" dir="2700000" algn="tl">
                  <a:srgbClr val="000000"/>
                </a:outerShdw>
              </a:effectLst>
            </a:endParaRPr>
          </a:p>
          <a:p>
            <a:pPr eaLnBrk="1" hangingPunct="1">
              <a:lnSpc>
                <a:spcPct val="70000"/>
              </a:lnSpc>
              <a:buFont typeface="Wingdings" pitchFamily="2" charset="2"/>
              <a:buChar char="n"/>
              <a:defRPr/>
            </a:pPr>
            <a:endParaRPr lang="en-US" sz="2400" b="1" dirty="0">
              <a:effectLst>
                <a:outerShdw blurRad="38100" dist="38100" dir="2700000" algn="tl">
                  <a:srgbClr val="000000"/>
                </a:outerShdw>
              </a:effectLst>
            </a:endParaRPr>
          </a:p>
          <a:p>
            <a:pPr eaLnBrk="1" hangingPunct="1">
              <a:lnSpc>
                <a:spcPct val="70000"/>
              </a:lnSpc>
              <a:buFont typeface="Wingdings" pitchFamily="2" charset="2"/>
              <a:buChar char="n"/>
              <a:defRPr/>
            </a:pPr>
            <a:r>
              <a:rPr lang="en-US" sz="2400" b="1" dirty="0">
                <a:effectLst>
                  <a:outerShdw blurRad="38100" dist="38100" dir="2700000" algn="tl">
                    <a:srgbClr val="000000"/>
                  </a:outerShdw>
                </a:effectLst>
              </a:rPr>
              <a:t>Private </a:t>
            </a:r>
            <a:r>
              <a:rPr lang="en-US" sz="2400" b="1" dirty="0" smtClean="0">
                <a:effectLst>
                  <a:outerShdw blurRad="38100" dist="38100" dir="2700000" algn="tl">
                    <a:srgbClr val="000000"/>
                  </a:outerShdw>
                </a:effectLst>
              </a:rPr>
              <a:t>HMOs</a:t>
            </a:r>
            <a:endParaRPr lang="en-US" sz="2400" b="1" dirty="0">
              <a:effectLst>
                <a:outerShdw blurRad="38100" dist="38100" dir="2700000" algn="tl">
                  <a:srgbClr val="000000"/>
                </a:outerShdw>
              </a:effectLst>
            </a:endParaRPr>
          </a:p>
          <a:p>
            <a:pPr eaLnBrk="1" hangingPunct="1">
              <a:lnSpc>
                <a:spcPct val="70000"/>
              </a:lnSpc>
              <a:buFont typeface="Wingdings" pitchFamily="2" charset="2"/>
              <a:buChar char="n"/>
              <a:defRPr/>
            </a:pPr>
            <a:r>
              <a:rPr lang="en-US" sz="2400" b="1" dirty="0">
                <a:effectLst>
                  <a:outerShdw blurRad="38100" dist="38100" dir="2700000" algn="tl">
                    <a:srgbClr val="000000"/>
                  </a:outerShdw>
                </a:effectLst>
              </a:rPr>
              <a:t>Private HMO Plans that Pay for Visits to Non-Plan </a:t>
            </a:r>
            <a:r>
              <a:rPr lang="en-US" sz="2400" b="1" dirty="0" smtClean="0">
                <a:effectLst>
                  <a:outerShdw blurRad="38100" dist="38100" dir="2700000" algn="tl">
                    <a:srgbClr val="000000"/>
                  </a:outerShdw>
                </a:effectLst>
              </a:rPr>
              <a:t>Doctors</a:t>
            </a:r>
            <a:endParaRPr lang="en-US" sz="2400" b="1" dirty="0">
              <a:effectLst>
                <a:outerShdw blurRad="38100" dist="38100" dir="2700000" algn="tl">
                  <a:srgbClr val="000000"/>
                </a:outerShdw>
              </a:effectLst>
            </a:endParaRPr>
          </a:p>
          <a:p>
            <a:pPr eaLnBrk="1" hangingPunct="1">
              <a:lnSpc>
                <a:spcPct val="70000"/>
              </a:lnSpc>
              <a:buFont typeface="Wingdings" pitchFamily="2" charset="2"/>
              <a:buChar char="n"/>
              <a:defRPr/>
            </a:pPr>
            <a:r>
              <a:rPr lang="en-US" sz="2400" b="1" dirty="0">
                <a:effectLst>
                  <a:outerShdw blurRad="38100" dist="38100" dir="2700000" algn="tl">
                    <a:srgbClr val="000000"/>
                  </a:outerShdw>
                </a:effectLst>
              </a:rPr>
              <a:t>Private Gatekeeper </a:t>
            </a:r>
            <a:r>
              <a:rPr lang="en-US" sz="2400" b="1" dirty="0" smtClean="0">
                <a:effectLst>
                  <a:outerShdw blurRad="38100" dist="38100" dir="2700000" algn="tl">
                    <a:srgbClr val="000000"/>
                  </a:outerShdw>
                </a:effectLst>
              </a:rPr>
              <a:t>Plans</a:t>
            </a:r>
            <a:endParaRPr lang="en-US" sz="2400" b="1" dirty="0">
              <a:effectLst>
                <a:outerShdw blurRad="38100" dist="38100" dir="2700000" algn="tl">
                  <a:srgbClr val="000000"/>
                </a:outerShdw>
              </a:effectLst>
            </a:endParaRPr>
          </a:p>
          <a:p>
            <a:pPr eaLnBrk="1" hangingPunct="1">
              <a:lnSpc>
                <a:spcPct val="70000"/>
              </a:lnSpc>
              <a:buFont typeface="Wingdings" pitchFamily="2" charset="2"/>
              <a:buChar char="n"/>
              <a:defRPr/>
            </a:pPr>
            <a:r>
              <a:rPr lang="en-US" sz="2400" b="1" dirty="0">
                <a:effectLst>
                  <a:outerShdw blurRad="38100" dist="38100" dir="2700000" algn="tl">
                    <a:srgbClr val="000000"/>
                  </a:outerShdw>
                </a:effectLst>
              </a:rPr>
              <a:t>Private Gatekeeper Plans that Pay for Visits to Non-Plan </a:t>
            </a:r>
            <a:r>
              <a:rPr lang="en-US" sz="2400" b="1" dirty="0" smtClean="0">
                <a:effectLst>
                  <a:outerShdw blurRad="38100" dist="38100" dir="2700000" algn="tl">
                    <a:srgbClr val="000000"/>
                  </a:outerShdw>
                </a:effectLst>
              </a:rPr>
              <a:t>Doctors</a:t>
            </a:r>
            <a:endParaRPr lang="en-US" sz="2400" b="1" dirty="0">
              <a:effectLst>
                <a:outerShdw blurRad="38100" dist="38100" dir="2700000" algn="tl">
                  <a:srgbClr val="000000"/>
                </a:outerShdw>
              </a:effectLst>
            </a:endParaRPr>
          </a:p>
          <a:p>
            <a:pPr eaLnBrk="1" hangingPunct="1">
              <a:lnSpc>
                <a:spcPct val="70000"/>
              </a:lnSpc>
              <a:buFont typeface="Wingdings" pitchFamily="2" charset="2"/>
              <a:buChar char="n"/>
              <a:defRPr/>
            </a:pPr>
            <a:r>
              <a:rPr lang="en-US" sz="2400" b="1" dirty="0">
                <a:effectLst>
                  <a:outerShdw blurRad="38100" dist="38100" dir="2700000" algn="tl">
                    <a:srgbClr val="000000"/>
                  </a:outerShdw>
                </a:effectLst>
              </a:rPr>
              <a:t>Private Plan that has a Book or List of Doctors</a:t>
            </a:r>
          </a:p>
          <a:p>
            <a:pPr eaLnBrk="1" hangingPunct="1">
              <a:lnSpc>
                <a:spcPct val="70000"/>
              </a:lnSpc>
              <a:buFont typeface="Wingdings" pitchFamily="2" charset="2"/>
              <a:buChar char="n"/>
              <a:defRPr/>
            </a:pPr>
            <a:r>
              <a:rPr lang="en-US" sz="2400" b="1" dirty="0">
                <a:effectLst>
                  <a:outerShdw blurRad="38100" dist="38100" dir="2700000" algn="tl">
                    <a:srgbClr val="000000"/>
                  </a:outerShdw>
                </a:effectLst>
              </a:rPr>
              <a:t>Private Plan that has a Book or List of Doctors that Pays for Non-Plan Visits</a:t>
            </a:r>
          </a:p>
        </p:txBody>
      </p:sp>
    </p:spTree>
  </p:cSld>
  <p:clrMapOvr>
    <a:masterClrMapping/>
  </p:clrMapOvr>
</p:sld>
</file>

<file path=ppt/slides/slide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68354" name="Rectangle 2"/>
          <p:cNvSpPr>
            <a:spLocks noGrp="1" noChangeArrowheads="1"/>
          </p:cNvSpPr>
          <p:nvPr>
            <p:ph type="title" idx="4294967295"/>
          </p:nvPr>
        </p:nvSpPr>
        <p:spPr>
          <a:xfrm>
            <a:off x="1828800" y="304800"/>
            <a:ext cx="7010400" cy="914400"/>
          </a:xfrm>
        </p:spPr>
        <p:txBody>
          <a:bodyPr/>
          <a:lstStyle/>
          <a:p>
            <a:pPr eaLnBrk="1" hangingPunct="1">
              <a:defRPr/>
            </a:pPr>
            <a:r>
              <a:rPr lang="en-US" sz="2800" dirty="0" smtClean="0">
                <a:effectLst>
                  <a:outerShdw blurRad="38100" dist="38100" dir="2700000" algn="tl">
                    <a:srgbClr val="000000"/>
                  </a:outerShdw>
                </a:effectLst>
              </a:rPr>
              <a:t>2008 Full Year </a:t>
            </a:r>
            <a:br>
              <a:rPr lang="en-US" sz="2800" dirty="0" smtClean="0">
                <a:effectLst>
                  <a:outerShdw blurRad="38100" dist="38100" dir="2700000" algn="tl">
                    <a:srgbClr val="000000"/>
                  </a:outerShdw>
                </a:effectLst>
              </a:rPr>
            </a:br>
            <a:r>
              <a:rPr lang="en-US" sz="2800" dirty="0" smtClean="0">
                <a:effectLst>
                  <a:outerShdw blurRad="38100" dist="38100" dir="2700000" algn="tl">
                    <a:srgbClr val="000000"/>
                  </a:outerShdw>
                </a:effectLst>
              </a:rPr>
              <a:t>Population Characteristics Data File</a:t>
            </a:r>
            <a:br>
              <a:rPr lang="en-US" sz="2800" dirty="0" smtClean="0">
                <a:effectLst>
                  <a:outerShdw blurRad="38100" dist="38100" dir="2700000" algn="tl">
                    <a:srgbClr val="000000"/>
                  </a:outerShdw>
                </a:effectLst>
              </a:rPr>
            </a:br>
            <a:r>
              <a:rPr lang="en-US" sz="2800" dirty="0" smtClean="0">
                <a:effectLst>
                  <a:outerShdw blurRad="38100" dist="38100" dir="2700000" algn="tl">
                    <a:srgbClr val="000000"/>
                  </a:outerShdw>
                </a:effectLst>
              </a:rPr>
              <a:t>Ever Covered During the Year</a:t>
            </a:r>
          </a:p>
        </p:txBody>
      </p:sp>
      <p:sp>
        <p:nvSpPr>
          <p:cNvPr id="868355" name="Rectangle 3"/>
          <p:cNvSpPr>
            <a:spLocks noGrp="1" noChangeArrowheads="1"/>
          </p:cNvSpPr>
          <p:nvPr>
            <p:ph type="body" idx="4294967295"/>
          </p:nvPr>
        </p:nvSpPr>
        <p:spPr>
          <a:xfrm>
            <a:off x="609600" y="1752600"/>
            <a:ext cx="8229600" cy="4724400"/>
          </a:xfrm>
        </p:spPr>
        <p:txBody>
          <a:bodyPr/>
          <a:lstStyle/>
          <a:p>
            <a:pPr eaLnBrk="1" hangingPunct="1">
              <a:buFont typeface="Wingdings" pitchFamily="2" charset="2"/>
              <a:buChar char="n"/>
              <a:defRPr/>
            </a:pPr>
            <a:r>
              <a:rPr lang="en-US" sz="2800" b="1" dirty="0" smtClean="0">
                <a:effectLst>
                  <a:outerShdw blurRad="38100" dist="38100" dir="2700000" algn="tl">
                    <a:srgbClr val="000000"/>
                  </a:outerShdw>
                </a:effectLst>
              </a:rPr>
              <a:t>TRIEV08 -   by TRICARE</a:t>
            </a:r>
          </a:p>
          <a:p>
            <a:pPr eaLnBrk="1" hangingPunct="1">
              <a:buFont typeface="Wingdings" pitchFamily="2" charset="2"/>
              <a:buChar char="n"/>
              <a:defRPr/>
            </a:pPr>
            <a:r>
              <a:rPr lang="en-US" sz="2800" b="1" dirty="0" smtClean="0">
                <a:effectLst>
                  <a:outerShdw blurRad="38100" dist="38100" dir="2700000" algn="tl">
                    <a:srgbClr val="000000"/>
                  </a:outerShdw>
                </a:effectLst>
              </a:rPr>
              <a:t>MCREV08 - by Medicare</a:t>
            </a:r>
          </a:p>
          <a:p>
            <a:pPr eaLnBrk="1" hangingPunct="1">
              <a:buFont typeface="Wingdings" pitchFamily="2" charset="2"/>
              <a:buChar char="n"/>
              <a:defRPr/>
            </a:pPr>
            <a:r>
              <a:rPr lang="en-US" sz="2800" b="1" dirty="0" smtClean="0">
                <a:effectLst>
                  <a:outerShdw blurRad="38100" dist="38100" dir="2700000" algn="tl">
                    <a:srgbClr val="000000"/>
                  </a:outerShdw>
                </a:effectLst>
              </a:rPr>
              <a:t>MCDEV08 - by Medicaid</a:t>
            </a:r>
          </a:p>
          <a:p>
            <a:pPr eaLnBrk="1" hangingPunct="1">
              <a:buFont typeface="Wingdings" pitchFamily="2" charset="2"/>
              <a:buChar char="n"/>
              <a:defRPr/>
            </a:pPr>
            <a:r>
              <a:rPr lang="en-US" sz="2800" b="1" dirty="0" smtClean="0">
                <a:effectLst>
                  <a:outerShdw blurRad="38100" dist="38100" dir="2700000" algn="tl">
                    <a:srgbClr val="000000"/>
                  </a:outerShdw>
                </a:effectLst>
              </a:rPr>
              <a:t>OPAEV08 - managed care, </a:t>
            </a:r>
          </a:p>
          <a:p>
            <a:pPr eaLnBrk="1" hangingPunct="1">
              <a:buFont typeface="Wingdings" pitchFamily="2" charset="2"/>
              <a:buNone/>
              <a:defRPr/>
            </a:pPr>
            <a:r>
              <a:rPr lang="en-US" sz="2800" b="1" dirty="0" smtClean="0">
                <a:effectLst>
                  <a:outerShdw blurRad="38100" dist="38100" dir="2700000" algn="tl">
                    <a:srgbClr val="000000"/>
                  </a:outerShdw>
                </a:effectLst>
              </a:rPr>
              <a:t>                         other public insurance  </a:t>
            </a:r>
          </a:p>
          <a:p>
            <a:pPr eaLnBrk="1" hangingPunct="1">
              <a:buFont typeface="Wingdings" pitchFamily="2" charset="2"/>
              <a:buChar char="n"/>
              <a:defRPr/>
            </a:pPr>
            <a:r>
              <a:rPr lang="en-US" sz="2800" b="1" dirty="0" smtClean="0">
                <a:effectLst>
                  <a:outerShdw blurRad="38100" dist="38100" dir="2700000" algn="tl">
                    <a:srgbClr val="000000"/>
                  </a:outerShdw>
                </a:effectLst>
              </a:rPr>
              <a:t>OPBEV08 - not managed care, </a:t>
            </a:r>
          </a:p>
          <a:p>
            <a:pPr eaLnBrk="1" hangingPunct="1">
              <a:buFont typeface="Wingdings" pitchFamily="2" charset="2"/>
              <a:buNone/>
              <a:defRPr/>
            </a:pPr>
            <a:r>
              <a:rPr lang="en-US" sz="2800" b="1" dirty="0" smtClean="0">
                <a:effectLst>
                  <a:outerShdw blurRad="38100" dist="38100" dir="2700000" algn="tl">
                    <a:srgbClr val="000000"/>
                  </a:outerShdw>
                </a:effectLst>
              </a:rPr>
              <a:t>      		      other public insurance</a:t>
            </a:r>
          </a:p>
          <a:p>
            <a:pPr eaLnBrk="1" hangingPunct="1">
              <a:buFont typeface="Wingdings" pitchFamily="2" charset="2"/>
              <a:buChar char="n"/>
              <a:defRPr/>
            </a:pPr>
            <a:r>
              <a:rPr lang="en-US" sz="2800" b="1" dirty="0" smtClean="0">
                <a:effectLst>
                  <a:outerShdw blurRad="38100" dist="38100" dir="2700000" algn="tl">
                    <a:srgbClr val="000000"/>
                  </a:outerShdw>
                </a:effectLst>
              </a:rPr>
              <a:t>PRVEV08 - by private health insurance</a:t>
            </a:r>
          </a:p>
        </p:txBody>
      </p:sp>
    </p:spTree>
  </p:cSld>
  <p:clrMapOvr>
    <a:masterClrMapping/>
  </p:clrMapOvr>
</p:sld>
</file>

<file path=ppt/slides/slide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70402" name="Rectangle 2"/>
          <p:cNvSpPr>
            <a:spLocks noGrp="1" noChangeArrowheads="1"/>
          </p:cNvSpPr>
          <p:nvPr>
            <p:ph type="title" idx="4294967295"/>
          </p:nvPr>
        </p:nvSpPr>
        <p:spPr>
          <a:xfrm>
            <a:off x="1828800" y="228600"/>
            <a:ext cx="6934200" cy="1066800"/>
          </a:xfrm>
        </p:spPr>
        <p:txBody>
          <a:bodyPr/>
          <a:lstStyle/>
          <a:p>
            <a:pPr eaLnBrk="1" hangingPunct="1">
              <a:defRPr/>
            </a:pPr>
            <a:r>
              <a:rPr lang="en-US" sz="2800" dirty="0" smtClean="0">
                <a:effectLst>
                  <a:outerShdw blurRad="38100" dist="38100" dir="2700000" algn="tl">
                    <a:srgbClr val="000000"/>
                  </a:outerShdw>
                </a:effectLst>
              </a:rPr>
              <a:t>2008 Full Year </a:t>
            </a:r>
            <a:br>
              <a:rPr lang="en-US" sz="2800" dirty="0" smtClean="0">
                <a:effectLst>
                  <a:outerShdw blurRad="38100" dist="38100" dir="2700000" algn="tl">
                    <a:srgbClr val="000000"/>
                  </a:outerShdw>
                </a:effectLst>
              </a:rPr>
            </a:br>
            <a:r>
              <a:rPr lang="en-US" sz="2800" dirty="0" smtClean="0">
                <a:effectLst>
                  <a:outerShdw blurRad="38100" dist="38100" dir="2700000" algn="tl">
                    <a:srgbClr val="000000"/>
                  </a:outerShdw>
                </a:effectLst>
              </a:rPr>
              <a:t>Population Characteristics Data File</a:t>
            </a:r>
            <a:br>
              <a:rPr lang="en-US" sz="2800" dirty="0" smtClean="0">
                <a:effectLst>
                  <a:outerShdw blurRad="38100" dist="38100" dir="2700000" algn="tl">
                    <a:srgbClr val="000000"/>
                  </a:outerShdw>
                </a:effectLst>
              </a:rPr>
            </a:br>
            <a:r>
              <a:rPr lang="en-US" sz="2800" dirty="0" smtClean="0">
                <a:effectLst>
                  <a:outerShdw blurRad="38100" dist="38100" dir="2700000" algn="tl">
                    <a:srgbClr val="000000"/>
                  </a:outerShdw>
                </a:effectLst>
              </a:rPr>
              <a:t>Medicare Part D</a:t>
            </a:r>
          </a:p>
        </p:txBody>
      </p:sp>
      <p:sp>
        <p:nvSpPr>
          <p:cNvPr id="870403" name="Rectangle 3"/>
          <p:cNvSpPr>
            <a:spLocks noGrp="1" noChangeArrowheads="1"/>
          </p:cNvSpPr>
          <p:nvPr>
            <p:ph type="body" idx="4294967295"/>
          </p:nvPr>
        </p:nvSpPr>
        <p:spPr>
          <a:xfrm>
            <a:off x="457200" y="1447800"/>
            <a:ext cx="8382000" cy="5105400"/>
          </a:xfrm>
        </p:spPr>
        <p:txBody>
          <a:bodyPr/>
          <a:lstStyle/>
          <a:p>
            <a:pPr eaLnBrk="1" hangingPunct="1">
              <a:lnSpc>
                <a:spcPct val="80000"/>
              </a:lnSpc>
            </a:pPr>
            <a:r>
              <a:rPr lang="en-US" sz="2800" b="1">
                <a:effectLst>
                  <a:outerShdw blurRad="38100" dist="38100" dir="2700000" algn="tl">
                    <a:srgbClr val="000000"/>
                  </a:outerShdw>
                </a:effectLst>
              </a:rPr>
              <a:t>MCRPD31X</a:t>
            </a:r>
          </a:p>
          <a:p>
            <a:pPr lvl="1" eaLnBrk="1" hangingPunct="1">
              <a:lnSpc>
                <a:spcPct val="80000"/>
              </a:lnSpc>
            </a:pPr>
            <a:r>
              <a:rPr lang="en-US" b="1">
                <a:effectLst>
                  <a:outerShdw blurRad="38100" dist="38100" dir="2700000" algn="tl">
                    <a:srgbClr val="000000"/>
                  </a:outerShdw>
                </a:effectLst>
              </a:rPr>
              <a:t>Medicare prescription drug benefit       (Part D), Rounds 3 and 1</a:t>
            </a:r>
          </a:p>
          <a:p>
            <a:pPr eaLnBrk="1" hangingPunct="1">
              <a:lnSpc>
                <a:spcPct val="80000"/>
              </a:lnSpc>
            </a:pPr>
            <a:r>
              <a:rPr lang="en-US" sz="2800" b="1">
                <a:effectLst>
                  <a:outerShdw blurRad="38100" dist="38100" dir="2700000" algn="tl">
                    <a:srgbClr val="000000"/>
                  </a:outerShdw>
                </a:effectLst>
              </a:rPr>
              <a:t>MCRPD42X</a:t>
            </a:r>
          </a:p>
          <a:p>
            <a:pPr lvl="1" eaLnBrk="1" hangingPunct="1">
              <a:lnSpc>
                <a:spcPct val="80000"/>
              </a:lnSpc>
            </a:pPr>
            <a:r>
              <a:rPr lang="en-US" b="1">
                <a:effectLst>
                  <a:outerShdw blurRad="38100" dist="38100" dir="2700000" algn="tl">
                    <a:srgbClr val="000000"/>
                  </a:outerShdw>
                </a:effectLst>
              </a:rPr>
              <a:t>Medicare prescription drug benefit       (Part D), Rounds 4 and 2</a:t>
            </a:r>
            <a:endParaRPr lang="en-US">
              <a:effectLst>
                <a:outerShdw blurRad="38100" dist="38100" dir="2700000" algn="tl">
                  <a:srgbClr val="000000"/>
                </a:outerShdw>
              </a:effectLst>
            </a:endParaRPr>
          </a:p>
          <a:p>
            <a:pPr eaLnBrk="1" hangingPunct="1">
              <a:lnSpc>
                <a:spcPct val="80000"/>
              </a:lnSpc>
            </a:pPr>
            <a:r>
              <a:rPr lang="en-US" sz="2800" b="1">
                <a:effectLst>
                  <a:outerShdw blurRad="38100" dist="38100" dir="2700000" algn="tl">
                    <a:srgbClr val="000000"/>
                  </a:outerShdw>
                </a:effectLst>
              </a:rPr>
              <a:t>MCRPD08X</a:t>
            </a:r>
          </a:p>
          <a:p>
            <a:pPr lvl="1" eaLnBrk="1" hangingPunct="1">
              <a:lnSpc>
                <a:spcPct val="80000"/>
              </a:lnSpc>
            </a:pPr>
            <a:r>
              <a:rPr lang="en-US" b="1">
                <a:effectLst>
                  <a:outerShdw blurRad="38100" dist="38100" dir="2700000" algn="tl">
                    <a:srgbClr val="000000"/>
                  </a:outerShdw>
                </a:effectLst>
              </a:rPr>
              <a:t>Medicare prescription drug benefit      (Part D), end of year</a:t>
            </a:r>
            <a:endParaRPr lang="en-US">
              <a:effectLst>
                <a:outerShdw blurRad="38100" dist="38100" dir="2700000" algn="tl">
                  <a:srgbClr val="000000"/>
                </a:outerShdw>
              </a:effectLst>
            </a:endParaRPr>
          </a:p>
        </p:txBody>
      </p:sp>
    </p:spTree>
  </p:cSld>
  <p:clrMapOvr>
    <a:masterClrMapping/>
  </p:clrMapOvr>
</p:sld>
</file>

<file path=ppt/slides/slide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72450" name="Rectangle 2"/>
          <p:cNvSpPr>
            <a:spLocks noGrp="1" noChangeArrowheads="1"/>
          </p:cNvSpPr>
          <p:nvPr>
            <p:ph type="title" idx="4294967295"/>
          </p:nvPr>
        </p:nvSpPr>
        <p:spPr>
          <a:xfrm>
            <a:off x="1828800" y="228600"/>
            <a:ext cx="6934200" cy="990600"/>
          </a:xfrm>
        </p:spPr>
        <p:txBody>
          <a:bodyPr/>
          <a:lstStyle/>
          <a:p>
            <a:pPr eaLnBrk="1" hangingPunct="1">
              <a:defRPr/>
            </a:pPr>
            <a:r>
              <a:rPr lang="en-US" sz="3000" dirty="0" smtClean="0">
                <a:effectLst>
                  <a:outerShdw blurRad="38100" dist="38100" dir="2700000" algn="tl">
                    <a:srgbClr val="000000"/>
                  </a:outerShdw>
                </a:effectLst>
              </a:rPr>
              <a:t>2008 Full Year </a:t>
            </a:r>
            <a:br>
              <a:rPr lang="en-US" sz="3000" dirty="0" smtClean="0">
                <a:effectLst>
                  <a:outerShdw blurRad="38100" dist="38100" dir="2700000" algn="tl">
                    <a:srgbClr val="000000"/>
                  </a:outerShdw>
                </a:effectLst>
              </a:rPr>
            </a:br>
            <a:r>
              <a:rPr lang="en-US" sz="3000" dirty="0" smtClean="0">
                <a:effectLst>
                  <a:outerShdw blurRad="38100" dist="38100" dir="2700000" algn="tl">
                    <a:srgbClr val="000000"/>
                  </a:outerShdw>
                </a:effectLst>
              </a:rPr>
              <a:t>Population Characteristics Data File</a:t>
            </a:r>
          </a:p>
        </p:txBody>
      </p:sp>
      <p:sp>
        <p:nvSpPr>
          <p:cNvPr id="872451" name="Rectangle 3"/>
          <p:cNvSpPr>
            <a:spLocks noGrp="1" noChangeArrowheads="1"/>
          </p:cNvSpPr>
          <p:nvPr>
            <p:ph type="body" idx="4294967295"/>
          </p:nvPr>
        </p:nvSpPr>
        <p:spPr>
          <a:xfrm>
            <a:off x="457200" y="1447800"/>
            <a:ext cx="8458200" cy="5029200"/>
          </a:xfrm>
        </p:spPr>
        <p:txBody>
          <a:bodyPr/>
          <a:lstStyle/>
          <a:p>
            <a:pPr eaLnBrk="1" hangingPunct="1"/>
            <a:r>
              <a:rPr lang="en-US" b="1">
                <a:effectLst>
                  <a:outerShdw blurRad="38100" dist="38100" dir="2700000" algn="tl">
                    <a:srgbClr val="000000"/>
                  </a:outerShdw>
                </a:effectLst>
              </a:rPr>
              <a:t>DENTIN31/42/53 – round specific variables</a:t>
            </a:r>
          </a:p>
          <a:p>
            <a:pPr lvl="1" eaLnBrk="1" hangingPunct="1"/>
            <a:r>
              <a:rPr lang="en-US" b="1">
                <a:effectLst>
                  <a:outerShdw blurRad="38100" dist="38100" dir="2700000" algn="tl">
                    <a:srgbClr val="000000"/>
                  </a:outerShdw>
                </a:effectLst>
              </a:rPr>
              <a:t>Covered by a private health insurance plan that included at least some dental coverage</a:t>
            </a:r>
          </a:p>
          <a:p>
            <a:pPr eaLnBrk="1" hangingPunct="1">
              <a:buFont typeface="Wingdings" charset="2"/>
              <a:buNone/>
            </a:pPr>
            <a:endParaRPr lang="en-US" sz="1600" b="1">
              <a:effectLst>
                <a:outerShdw blurRad="38100" dist="38100" dir="2700000" algn="tl">
                  <a:srgbClr val="000000"/>
                </a:outerShdw>
              </a:effectLst>
            </a:endParaRPr>
          </a:p>
          <a:p>
            <a:pPr eaLnBrk="1" hangingPunct="1"/>
            <a:r>
              <a:rPr lang="en-US" b="1">
                <a:effectLst>
                  <a:outerShdw blurRad="38100" dist="38100" dir="2700000" algn="tl">
                    <a:srgbClr val="000000"/>
                  </a:outerShdw>
                </a:effectLst>
              </a:rPr>
              <a:t>PMEDIN31/42/53 – round specific variables</a:t>
            </a:r>
          </a:p>
          <a:p>
            <a:pPr lvl="1" eaLnBrk="1" hangingPunct="1"/>
            <a:r>
              <a:rPr lang="en-US" b="1">
                <a:effectLst>
                  <a:outerShdw blurRad="38100" dist="38100" dir="2700000" algn="tl">
                    <a:srgbClr val="000000"/>
                  </a:outerShdw>
                </a:effectLst>
              </a:rPr>
              <a:t>Covered by a private health insurance plan that included at least some prescribed medicine coverage</a:t>
            </a:r>
          </a:p>
          <a:p>
            <a:pPr eaLnBrk="1" hangingPunct="1"/>
            <a:endParaRPr lang="en-US">
              <a:effectLst>
                <a:outerShdw blurRad="38100" dist="38100" dir="2700000" algn="tl">
                  <a:srgbClr val="000000"/>
                </a:outerShdw>
              </a:effectLst>
            </a:endParaRPr>
          </a:p>
        </p:txBody>
      </p:sp>
    </p:spTree>
  </p:cSld>
  <p:clrMapOvr>
    <a:masterClrMapping/>
  </p:clrMapOvr>
</p:sld>
</file>

<file path=ppt/slides/slide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54018" name="Rectangle 2"/>
          <p:cNvSpPr>
            <a:spLocks noGrp="1" noChangeArrowheads="1"/>
          </p:cNvSpPr>
          <p:nvPr>
            <p:ph type="title" idx="4294967295"/>
          </p:nvPr>
        </p:nvSpPr>
        <p:spPr>
          <a:xfrm>
            <a:off x="1676400" y="228600"/>
            <a:ext cx="7010400" cy="990600"/>
          </a:xfrm>
        </p:spPr>
        <p:txBody>
          <a:bodyPr/>
          <a:lstStyle/>
          <a:p>
            <a:pPr eaLnBrk="1" hangingPunct="1">
              <a:defRPr/>
            </a:pPr>
            <a:r>
              <a:rPr lang="en-US" sz="3000" dirty="0" smtClean="0">
                <a:effectLst>
                  <a:outerShdw blurRad="38100" dist="38100" dir="2700000" algn="tl">
                    <a:srgbClr val="000000"/>
                  </a:outerShdw>
                </a:effectLst>
              </a:rPr>
              <a:t>Person Round Plan Public Use File (PRPL)</a:t>
            </a:r>
            <a:r>
              <a:rPr lang="en-US" sz="3600" dirty="0" smtClean="0">
                <a:effectLst>
                  <a:outerShdw blurRad="38100" dist="38100" dir="2700000" algn="tl">
                    <a:srgbClr val="000000"/>
                  </a:outerShdw>
                </a:effectLst>
              </a:rPr>
              <a:t> </a:t>
            </a:r>
          </a:p>
        </p:txBody>
      </p:sp>
      <p:sp>
        <p:nvSpPr>
          <p:cNvPr id="854019" name="Rectangle 3"/>
          <p:cNvSpPr>
            <a:spLocks noGrp="1" noChangeArrowheads="1"/>
          </p:cNvSpPr>
          <p:nvPr>
            <p:ph type="body" idx="4294967295"/>
          </p:nvPr>
        </p:nvSpPr>
        <p:spPr>
          <a:xfrm>
            <a:off x="533400" y="1524000"/>
            <a:ext cx="8305800" cy="4876800"/>
          </a:xfrm>
        </p:spPr>
        <p:txBody>
          <a:bodyPr/>
          <a:lstStyle/>
          <a:p>
            <a:pPr eaLnBrk="1" hangingPunct="1">
              <a:lnSpc>
                <a:spcPct val="70000"/>
              </a:lnSpc>
            </a:pPr>
            <a:r>
              <a:rPr lang="en-US" sz="2800" b="1">
                <a:effectLst>
                  <a:outerShdw blurRad="38100" dist="38100" dir="2700000" algn="tl">
                    <a:srgbClr val="000000"/>
                  </a:outerShdw>
                </a:effectLst>
              </a:rPr>
              <a:t>Reflects complex and dynamic relationships between people and their private insurance.</a:t>
            </a:r>
          </a:p>
          <a:p>
            <a:pPr eaLnBrk="1" hangingPunct="1">
              <a:lnSpc>
                <a:spcPct val="70000"/>
              </a:lnSpc>
            </a:pPr>
            <a:endParaRPr lang="en-US" sz="2800" b="1">
              <a:effectLst>
                <a:outerShdw blurRad="38100" dist="38100" dir="2700000" algn="tl">
                  <a:srgbClr val="000000"/>
                </a:outerShdw>
              </a:effectLst>
            </a:endParaRPr>
          </a:p>
          <a:p>
            <a:pPr eaLnBrk="1" hangingPunct="1">
              <a:lnSpc>
                <a:spcPct val="70000"/>
              </a:lnSpc>
            </a:pPr>
            <a:r>
              <a:rPr lang="en-US" sz="2800" b="1">
                <a:effectLst>
                  <a:outerShdw blurRad="38100" dist="38100" dir="2700000" algn="tl">
                    <a:srgbClr val="000000"/>
                  </a:outerShdw>
                </a:effectLst>
              </a:rPr>
              <a:t>Contains records for persons with </a:t>
            </a:r>
          </a:p>
          <a:p>
            <a:pPr lvl="1" eaLnBrk="1" hangingPunct="1">
              <a:lnSpc>
                <a:spcPct val="70000"/>
              </a:lnSpc>
            </a:pPr>
            <a:r>
              <a:rPr lang="en-US" sz="2400" b="1">
                <a:effectLst>
                  <a:outerShdw blurRad="38100" dist="38100" dir="2700000" algn="tl">
                    <a:srgbClr val="000000"/>
                  </a:outerShdw>
                </a:effectLst>
              </a:rPr>
              <a:t>Hospital/physician coverage </a:t>
            </a:r>
          </a:p>
          <a:p>
            <a:pPr lvl="1" eaLnBrk="1" hangingPunct="1">
              <a:lnSpc>
                <a:spcPct val="70000"/>
              </a:lnSpc>
            </a:pPr>
            <a:r>
              <a:rPr lang="en-US" sz="2400" b="1">
                <a:effectLst>
                  <a:outerShdw blurRad="38100" dist="38100" dir="2700000" algn="tl">
                    <a:srgbClr val="000000"/>
                  </a:outerShdw>
                </a:effectLst>
              </a:rPr>
              <a:t>Medigap </a:t>
            </a:r>
          </a:p>
          <a:p>
            <a:pPr lvl="1" eaLnBrk="1" hangingPunct="1">
              <a:lnSpc>
                <a:spcPct val="70000"/>
              </a:lnSpc>
            </a:pPr>
            <a:r>
              <a:rPr lang="en-US" sz="2400" b="1">
                <a:effectLst>
                  <a:outerShdw blurRad="38100" dist="38100" dir="2700000" algn="tl">
                    <a:srgbClr val="000000"/>
                  </a:outerShdw>
                </a:effectLst>
              </a:rPr>
              <a:t>Dental, vision, or prescription medication coverage </a:t>
            </a:r>
          </a:p>
          <a:p>
            <a:pPr eaLnBrk="1" hangingPunct="1">
              <a:lnSpc>
                <a:spcPct val="70000"/>
              </a:lnSpc>
            </a:pPr>
            <a:endParaRPr lang="en-US" sz="2800" b="1">
              <a:effectLst>
                <a:outerShdw blurRad="38100" dist="38100" dir="2700000" algn="tl">
                  <a:srgbClr val="000000"/>
                </a:outerShdw>
              </a:effectLst>
            </a:endParaRPr>
          </a:p>
          <a:p>
            <a:pPr eaLnBrk="1" hangingPunct="1">
              <a:lnSpc>
                <a:spcPct val="70000"/>
              </a:lnSpc>
            </a:pPr>
            <a:r>
              <a:rPr lang="en-US" sz="2800" b="1">
                <a:effectLst>
                  <a:outerShdw blurRad="38100" dist="38100" dir="2700000" algn="tl">
                    <a:srgbClr val="000000"/>
                  </a:outerShdw>
                </a:effectLst>
              </a:rPr>
              <a:t>Contains variables pertaining to managed care and satisfaction with plan. </a:t>
            </a:r>
          </a:p>
          <a:p>
            <a:pPr eaLnBrk="1" hangingPunct="1">
              <a:lnSpc>
                <a:spcPct val="70000"/>
              </a:lnSpc>
            </a:pPr>
            <a:endParaRPr lang="en-US" sz="2800" b="1">
              <a:effectLst>
                <a:outerShdw blurRad="38100" dist="38100" dir="2700000" algn="tl">
                  <a:srgbClr val="000000"/>
                </a:outerShdw>
              </a:effectLst>
            </a:endParaRPr>
          </a:p>
          <a:p>
            <a:pPr eaLnBrk="1" hangingPunct="1">
              <a:lnSpc>
                <a:spcPct val="70000"/>
              </a:lnSpc>
            </a:pPr>
            <a:r>
              <a:rPr lang="en-US" sz="2800" b="1">
                <a:effectLst>
                  <a:outerShdw blurRad="38100" dist="38100" dir="2700000" algn="tl">
                    <a:srgbClr val="000000"/>
                  </a:outerShdw>
                </a:effectLst>
              </a:rPr>
              <a:t>Out-of-pocket premiums (starting in 2001).</a:t>
            </a:r>
          </a:p>
          <a:p>
            <a:pPr eaLnBrk="1" hangingPunct="1">
              <a:lnSpc>
                <a:spcPct val="70000"/>
              </a:lnSpc>
            </a:pPr>
            <a:endParaRPr lang="en-US" sz="2800" b="1">
              <a:effectLst>
                <a:outerShdw blurRad="38100" dist="38100" dir="2700000" algn="tl">
                  <a:srgbClr val="000000"/>
                </a:outerShdw>
              </a:effectLst>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Slide Number Placeholder 3"/>
          <p:cNvSpPr>
            <a:spLocks noGrp="1"/>
          </p:cNvSpPr>
          <p:nvPr>
            <p:ph type="sldNum" sz="quarter" idx="4294967295"/>
          </p:nvPr>
        </p:nvSpPr>
        <p:spPr bwMode="auto">
          <a:xfrm>
            <a:off x="6553200" y="6245225"/>
            <a:ext cx="2133600" cy="476250"/>
          </a:xfrm>
          <a:prstGeom prst="rect">
            <a:avLst/>
          </a:prstGeom>
          <a:noFill/>
          <a:ln>
            <a:miter lim="800000"/>
            <a:headEnd/>
            <a:tailEnd/>
          </a:ln>
        </p:spPr>
        <p:txBody>
          <a:bodyPr>
            <a:prstTxWarp prst="textNoShape">
              <a:avLst/>
            </a:prstTxWarp>
          </a:bodyPr>
          <a:lstStyle/>
          <a:p>
            <a:fld id="{3E4A7329-B77C-1E43-A2C5-451159A39AF5}" type="slidenum">
              <a:rPr lang="en-US"/>
              <a:pPr/>
              <a:t>9</a:t>
            </a:fld>
            <a:endParaRPr lang="en-US"/>
          </a:p>
        </p:txBody>
      </p:sp>
      <p:sp>
        <p:nvSpPr>
          <p:cNvPr id="40963" name="Rectangle 4"/>
          <p:cNvSpPr>
            <a:spLocks noGrp="1" noChangeArrowheads="1"/>
          </p:cNvSpPr>
          <p:nvPr>
            <p:ph type="title" idx="4294967295"/>
          </p:nvPr>
        </p:nvSpPr>
        <p:spPr>
          <a:xfrm>
            <a:off x="457200" y="152400"/>
            <a:ext cx="8229600" cy="379413"/>
          </a:xfrm>
        </p:spPr>
        <p:txBody>
          <a:bodyPr/>
          <a:lstStyle/>
          <a:p>
            <a:pPr eaLnBrk="1" hangingPunct="1"/>
            <a:r>
              <a:rPr lang="en-US" sz="1800" dirty="0"/>
              <a:t>MEPS Panel Design:  Data Reference Periods</a:t>
            </a:r>
          </a:p>
        </p:txBody>
      </p:sp>
      <p:graphicFrame>
        <p:nvGraphicFramePr>
          <p:cNvPr id="1809411" name="Group 3"/>
          <p:cNvGraphicFramePr>
            <a:graphicFrameLocks noGrp="1"/>
          </p:cNvGraphicFramePr>
          <p:nvPr>
            <p:ph type="tbl" idx="4294967295"/>
          </p:nvPr>
        </p:nvGraphicFramePr>
        <p:xfrm>
          <a:off x="457200" y="685800"/>
          <a:ext cx="8229600" cy="5360989"/>
        </p:xfrm>
        <a:graphic>
          <a:graphicData uri="http://schemas.openxmlformats.org/drawingml/2006/table">
            <a:tbl>
              <a:tblPr/>
              <a:tblGrid>
                <a:gridCol w="1905000"/>
                <a:gridCol w="552450"/>
                <a:gridCol w="552450"/>
                <a:gridCol w="552450"/>
                <a:gridCol w="552450"/>
                <a:gridCol w="457200"/>
                <a:gridCol w="533400"/>
                <a:gridCol w="552450"/>
                <a:gridCol w="514350"/>
                <a:gridCol w="514350"/>
                <a:gridCol w="514350"/>
                <a:gridCol w="514350"/>
                <a:gridCol w="514350"/>
              </a:tblGrid>
              <a:tr h="276225">
                <a:tc row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4">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2006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2007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2008</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r>
              <a:tr h="277813">
                <a:tc vMerge="1">
                  <a:txBody>
                    <a:bodyPr/>
                    <a:lstStyle/>
                    <a:p>
                      <a:endParaRPr 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Q1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Q2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Q3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Q4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Q1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Q2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Q3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Q4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Q1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Q2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Q3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Q4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31850">
                <a:tc>
                  <a:txBody>
                    <a:bodyPr/>
                    <a:lstStyle/>
                    <a:p>
                      <a:pPr marL="171450" marR="0" lvl="0" indent="-17145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Panel 10</a:t>
                      </a:r>
                    </a:p>
                    <a:p>
                      <a:pPr marL="171450" marR="0" lvl="0" indent="-17145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rPr>
                        <a:t>   Round 3</a:t>
                      </a:r>
                    </a:p>
                    <a:p>
                      <a:pPr marL="171450" marR="0" lvl="0" indent="-17145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rPr>
                        <a:t>   Round 4</a:t>
                      </a:r>
                    </a:p>
                    <a:p>
                      <a:pPr marL="171450" marR="0" lvl="0" indent="-17145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rPr>
                        <a:t>   Round 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r>
              <a:tr h="12017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Panel 11</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rPr>
                        <a:t>   Round 1</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rPr>
                        <a:t>   Round 2</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rPr>
                        <a:t>   Round 3</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rPr>
                        <a:t>   Round 4</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rPr>
                        <a:t>   Round 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r>
              <a:tr h="12033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Panel 12</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rPr>
                        <a:t>   Round 1</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rPr>
                        <a:t>   Round 2</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rPr>
                        <a:t>   Round 3</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rPr>
                        <a:t>   Round 4</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rPr>
                        <a:t>   Round 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r>
              <a:tr h="8318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rPr>
                        <a:t>Panel 13</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rPr>
                        <a:t>   Round 1</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rPr>
                        <a:t>   Round 2</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rPr>
                        <a:t>   Round 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r>
              <a:tr h="7381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    </a:t>
                      </a:r>
                      <a:r>
                        <a:rPr kumimoji="0" lang="en-US" sz="1200" b="1" i="0" u="none" strike="noStrike" cap="none" normalizeH="0" baseline="0" smtClean="0">
                          <a:ln>
                            <a:noFill/>
                          </a:ln>
                          <a:solidFill>
                            <a:schemeClr val="tx1"/>
                          </a:solidFill>
                          <a:effectLst/>
                          <a:latin typeface="Arial" charset="0"/>
                        </a:rPr>
                        <a:t>Sample Size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gridSpan="4">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N =  32,577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N = 29,370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N =31,262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grpSp>
        <p:nvGrpSpPr>
          <p:cNvPr id="24" name="Group 23"/>
          <p:cNvGrpSpPr/>
          <p:nvPr/>
        </p:nvGrpSpPr>
        <p:grpSpPr>
          <a:xfrm>
            <a:off x="2362200" y="1474788"/>
            <a:ext cx="6323013" cy="3644900"/>
            <a:chOff x="2362200" y="1474788"/>
            <a:chExt cx="6323013" cy="3644900"/>
          </a:xfrm>
        </p:grpSpPr>
        <p:sp>
          <p:nvSpPr>
            <p:cNvPr id="41023" name="Rectangle 215"/>
            <p:cNvSpPr>
              <a:spLocks noChangeArrowheads="1"/>
            </p:cNvSpPr>
            <p:nvPr/>
          </p:nvSpPr>
          <p:spPr bwMode="auto">
            <a:xfrm>
              <a:off x="2362200" y="1474788"/>
              <a:ext cx="868363" cy="107950"/>
            </a:xfrm>
            <a:prstGeom prst="rect">
              <a:avLst/>
            </a:prstGeom>
            <a:solidFill>
              <a:srgbClr val="0000FF"/>
            </a:solidFill>
            <a:ln w="0">
              <a:solidFill>
                <a:srgbClr val="000000"/>
              </a:solidFill>
              <a:miter lim="800000"/>
              <a:headEnd/>
              <a:tailEnd/>
            </a:ln>
          </p:spPr>
          <p:txBody>
            <a:bodyPr>
              <a:prstTxWarp prst="textNoShape">
                <a:avLst/>
              </a:prstTxWarp>
            </a:bodyPr>
            <a:lstStyle/>
            <a:p>
              <a:endParaRPr lang="en-US" sz="800"/>
            </a:p>
          </p:txBody>
        </p:sp>
        <p:sp>
          <p:nvSpPr>
            <p:cNvPr id="41024" name="Rectangle 216"/>
            <p:cNvSpPr>
              <a:spLocks noChangeArrowheads="1"/>
            </p:cNvSpPr>
            <p:nvPr/>
          </p:nvSpPr>
          <p:spPr bwMode="auto">
            <a:xfrm>
              <a:off x="2493963" y="1676400"/>
              <a:ext cx="1882775" cy="109538"/>
            </a:xfrm>
            <a:prstGeom prst="rect">
              <a:avLst/>
            </a:prstGeom>
            <a:solidFill>
              <a:srgbClr val="0000FF"/>
            </a:solidFill>
            <a:ln w="0">
              <a:solidFill>
                <a:srgbClr val="000000"/>
              </a:solidFill>
              <a:miter lim="800000"/>
              <a:headEnd/>
              <a:tailEnd/>
            </a:ln>
          </p:spPr>
          <p:txBody>
            <a:bodyPr>
              <a:prstTxWarp prst="textNoShape">
                <a:avLst/>
              </a:prstTxWarp>
            </a:bodyPr>
            <a:lstStyle/>
            <a:p>
              <a:endParaRPr lang="en-US" sz="800"/>
            </a:p>
          </p:txBody>
        </p:sp>
        <p:sp>
          <p:nvSpPr>
            <p:cNvPr id="41025" name="Rectangle 217"/>
            <p:cNvSpPr>
              <a:spLocks noChangeArrowheads="1"/>
            </p:cNvSpPr>
            <p:nvPr/>
          </p:nvSpPr>
          <p:spPr bwMode="auto">
            <a:xfrm>
              <a:off x="3673475" y="1849438"/>
              <a:ext cx="895350" cy="107950"/>
            </a:xfrm>
            <a:prstGeom prst="rect">
              <a:avLst/>
            </a:prstGeom>
            <a:solidFill>
              <a:srgbClr val="0000FF"/>
            </a:solidFill>
            <a:ln w="0">
              <a:solidFill>
                <a:srgbClr val="000000"/>
              </a:solidFill>
              <a:miter lim="800000"/>
              <a:headEnd/>
              <a:tailEnd/>
            </a:ln>
          </p:spPr>
          <p:txBody>
            <a:bodyPr>
              <a:prstTxWarp prst="textNoShape">
                <a:avLst/>
              </a:prstTxWarp>
            </a:bodyPr>
            <a:lstStyle/>
            <a:p>
              <a:endParaRPr lang="en-US" sz="800"/>
            </a:p>
          </p:txBody>
        </p:sp>
        <p:sp>
          <p:nvSpPr>
            <p:cNvPr id="41026" name="Rectangle 218"/>
            <p:cNvSpPr>
              <a:spLocks noChangeArrowheads="1"/>
            </p:cNvSpPr>
            <p:nvPr/>
          </p:nvSpPr>
          <p:spPr bwMode="auto">
            <a:xfrm>
              <a:off x="2362200" y="2286000"/>
              <a:ext cx="1216025" cy="111125"/>
            </a:xfrm>
            <a:prstGeom prst="rect">
              <a:avLst/>
            </a:prstGeom>
            <a:solidFill>
              <a:srgbClr val="0000FF"/>
            </a:solidFill>
            <a:ln w="0">
              <a:solidFill>
                <a:srgbClr val="000000"/>
              </a:solidFill>
              <a:miter lim="800000"/>
              <a:headEnd/>
              <a:tailEnd/>
            </a:ln>
          </p:spPr>
          <p:txBody>
            <a:bodyPr>
              <a:prstTxWarp prst="textNoShape">
                <a:avLst/>
              </a:prstTxWarp>
            </a:bodyPr>
            <a:lstStyle/>
            <a:p>
              <a:pPr algn="ctr" eaLnBrk="0" hangingPunct="0"/>
              <a:endParaRPr lang="en-US" sz="2400">
                <a:latin typeface="Times New Roman" charset="0"/>
              </a:endParaRPr>
            </a:p>
          </p:txBody>
        </p:sp>
        <p:sp>
          <p:nvSpPr>
            <p:cNvPr id="41027" name="Rectangle 219"/>
            <p:cNvSpPr>
              <a:spLocks noChangeArrowheads="1"/>
            </p:cNvSpPr>
            <p:nvPr/>
          </p:nvSpPr>
          <p:spPr bwMode="auto">
            <a:xfrm>
              <a:off x="2649538" y="2479675"/>
              <a:ext cx="1736725" cy="109538"/>
            </a:xfrm>
            <a:prstGeom prst="rect">
              <a:avLst/>
            </a:prstGeom>
            <a:solidFill>
              <a:srgbClr val="0000FF"/>
            </a:solidFill>
            <a:ln w="0">
              <a:solidFill>
                <a:srgbClr val="000000"/>
              </a:solidFill>
              <a:miter lim="800000"/>
              <a:headEnd/>
              <a:tailEnd/>
            </a:ln>
          </p:spPr>
          <p:txBody>
            <a:bodyPr>
              <a:prstTxWarp prst="textNoShape">
                <a:avLst/>
              </a:prstTxWarp>
            </a:bodyPr>
            <a:lstStyle/>
            <a:p>
              <a:endParaRPr lang="en-US" sz="800"/>
            </a:p>
          </p:txBody>
        </p:sp>
        <p:sp>
          <p:nvSpPr>
            <p:cNvPr id="41028" name="Rectangle 220"/>
            <p:cNvSpPr>
              <a:spLocks noChangeArrowheads="1"/>
            </p:cNvSpPr>
            <p:nvPr/>
          </p:nvSpPr>
          <p:spPr bwMode="auto">
            <a:xfrm>
              <a:off x="3746500" y="2667000"/>
              <a:ext cx="822325" cy="111125"/>
            </a:xfrm>
            <a:prstGeom prst="rect">
              <a:avLst/>
            </a:prstGeom>
            <a:solidFill>
              <a:srgbClr val="0000FF"/>
            </a:solidFill>
            <a:ln w="0">
              <a:solidFill>
                <a:srgbClr val="000000"/>
              </a:solidFill>
              <a:miter lim="800000"/>
              <a:headEnd/>
              <a:tailEnd/>
            </a:ln>
          </p:spPr>
          <p:txBody>
            <a:bodyPr>
              <a:prstTxWarp prst="textNoShape">
                <a:avLst/>
              </a:prstTxWarp>
            </a:bodyPr>
            <a:lstStyle/>
            <a:p>
              <a:endParaRPr lang="en-US" sz="800"/>
            </a:p>
          </p:txBody>
        </p:sp>
        <p:sp>
          <p:nvSpPr>
            <p:cNvPr id="41029" name="Rectangle 221"/>
            <p:cNvSpPr>
              <a:spLocks noChangeArrowheads="1"/>
            </p:cNvSpPr>
            <p:nvPr/>
          </p:nvSpPr>
          <p:spPr bwMode="auto">
            <a:xfrm>
              <a:off x="4572000" y="3429000"/>
              <a:ext cx="1219200" cy="109538"/>
            </a:xfrm>
            <a:prstGeom prst="rect">
              <a:avLst/>
            </a:prstGeom>
            <a:solidFill>
              <a:srgbClr val="FF0000"/>
            </a:solidFill>
            <a:ln w="0">
              <a:solidFill>
                <a:srgbClr val="000000"/>
              </a:solidFill>
              <a:miter lim="800000"/>
              <a:headEnd/>
              <a:tailEnd/>
            </a:ln>
          </p:spPr>
          <p:txBody>
            <a:bodyPr>
              <a:prstTxWarp prst="textNoShape">
                <a:avLst/>
              </a:prstTxWarp>
            </a:bodyPr>
            <a:lstStyle/>
            <a:p>
              <a:endParaRPr lang="en-US" sz="800"/>
            </a:p>
          </p:txBody>
        </p:sp>
        <p:sp>
          <p:nvSpPr>
            <p:cNvPr id="41030" name="Rectangle 222"/>
            <p:cNvSpPr>
              <a:spLocks noChangeArrowheads="1"/>
            </p:cNvSpPr>
            <p:nvPr/>
          </p:nvSpPr>
          <p:spPr bwMode="auto">
            <a:xfrm>
              <a:off x="4572000" y="2667000"/>
              <a:ext cx="868363" cy="111125"/>
            </a:xfrm>
            <a:prstGeom prst="rect">
              <a:avLst/>
            </a:prstGeom>
            <a:solidFill>
              <a:srgbClr val="FF0000"/>
            </a:solidFill>
            <a:ln w="0">
              <a:solidFill>
                <a:srgbClr val="000000"/>
              </a:solidFill>
              <a:miter lim="800000"/>
              <a:headEnd/>
              <a:tailEnd/>
            </a:ln>
          </p:spPr>
          <p:txBody>
            <a:bodyPr>
              <a:prstTxWarp prst="textNoShape">
                <a:avLst/>
              </a:prstTxWarp>
            </a:bodyPr>
            <a:lstStyle/>
            <a:p>
              <a:endParaRPr lang="en-US" sz="800"/>
            </a:p>
          </p:txBody>
        </p:sp>
        <p:sp>
          <p:nvSpPr>
            <p:cNvPr id="41031" name="Rectangle 223"/>
            <p:cNvSpPr>
              <a:spLocks noChangeArrowheads="1"/>
            </p:cNvSpPr>
            <p:nvPr/>
          </p:nvSpPr>
          <p:spPr bwMode="auto">
            <a:xfrm>
              <a:off x="4800600" y="3606800"/>
              <a:ext cx="1736725" cy="109538"/>
            </a:xfrm>
            <a:prstGeom prst="rect">
              <a:avLst/>
            </a:prstGeom>
            <a:solidFill>
              <a:srgbClr val="FF0000"/>
            </a:solidFill>
            <a:ln w="0">
              <a:solidFill>
                <a:srgbClr val="000000"/>
              </a:solidFill>
              <a:miter lim="800000"/>
              <a:headEnd/>
              <a:tailEnd/>
            </a:ln>
          </p:spPr>
          <p:txBody>
            <a:bodyPr>
              <a:prstTxWarp prst="textNoShape">
                <a:avLst/>
              </a:prstTxWarp>
            </a:bodyPr>
            <a:lstStyle/>
            <a:p>
              <a:endParaRPr lang="en-US" sz="800"/>
            </a:p>
          </p:txBody>
        </p:sp>
        <p:sp>
          <p:nvSpPr>
            <p:cNvPr id="41032" name="Rectangle 224"/>
            <p:cNvSpPr>
              <a:spLocks noChangeArrowheads="1"/>
            </p:cNvSpPr>
            <p:nvPr/>
          </p:nvSpPr>
          <p:spPr bwMode="auto">
            <a:xfrm>
              <a:off x="5813425" y="3792538"/>
              <a:ext cx="822325" cy="109537"/>
            </a:xfrm>
            <a:prstGeom prst="rect">
              <a:avLst/>
            </a:prstGeom>
            <a:solidFill>
              <a:srgbClr val="FF0000"/>
            </a:solidFill>
            <a:ln w="0">
              <a:solidFill>
                <a:srgbClr val="000000"/>
              </a:solidFill>
              <a:miter lim="800000"/>
              <a:headEnd/>
              <a:tailEnd/>
            </a:ln>
          </p:spPr>
          <p:txBody>
            <a:bodyPr>
              <a:prstTxWarp prst="textNoShape">
                <a:avLst/>
              </a:prstTxWarp>
            </a:bodyPr>
            <a:lstStyle/>
            <a:p>
              <a:endParaRPr lang="en-US" sz="800"/>
            </a:p>
          </p:txBody>
        </p:sp>
        <p:sp>
          <p:nvSpPr>
            <p:cNvPr id="41033" name="Rectangle 225"/>
            <p:cNvSpPr>
              <a:spLocks noChangeArrowheads="1"/>
            </p:cNvSpPr>
            <p:nvPr/>
          </p:nvSpPr>
          <p:spPr bwMode="auto">
            <a:xfrm>
              <a:off x="5730875" y="3070225"/>
              <a:ext cx="898525" cy="109538"/>
            </a:xfrm>
            <a:prstGeom prst="rect">
              <a:avLst/>
            </a:prstGeom>
            <a:solidFill>
              <a:srgbClr val="FF0000"/>
            </a:solidFill>
            <a:ln w="0">
              <a:solidFill>
                <a:srgbClr val="000000"/>
              </a:solidFill>
              <a:miter lim="800000"/>
              <a:headEnd/>
              <a:tailEnd/>
            </a:ln>
          </p:spPr>
          <p:txBody>
            <a:bodyPr>
              <a:prstTxWarp prst="textNoShape">
                <a:avLst/>
              </a:prstTxWarp>
            </a:bodyPr>
            <a:lstStyle/>
            <a:p>
              <a:endParaRPr lang="en-US" sz="800"/>
            </a:p>
          </p:txBody>
        </p:sp>
        <p:sp>
          <p:nvSpPr>
            <p:cNvPr id="41034" name="Rectangle 226"/>
            <p:cNvSpPr>
              <a:spLocks noChangeArrowheads="1"/>
            </p:cNvSpPr>
            <p:nvPr/>
          </p:nvSpPr>
          <p:spPr bwMode="auto">
            <a:xfrm>
              <a:off x="4648200" y="2878138"/>
              <a:ext cx="1887538" cy="109537"/>
            </a:xfrm>
            <a:prstGeom prst="rect">
              <a:avLst/>
            </a:prstGeom>
            <a:solidFill>
              <a:srgbClr val="FF0000"/>
            </a:solidFill>
            <a:ln w="0">
              <a:solidFill>
                <a:srgbClr val="000000"/>
              </a:solidFill>
              <a:miter lim="800000"/>
              <a:headEnd/>
              <a:tailEnd/>
            </a:ln>
          </p:spPr>
          <p:txBody>
            <a:bodyPr>
              <a:prstTxWarp prst="textNoShape">
                <a:avLst/>
              </a:prstTxWarp>
            </a:bodyPr>
            <a:lstStyle/>
            <a:p>
              <a:endParaRPr lang="en-US" sz="800"/>
            </a:p>
          </p:txBody>
        </p:sp>
        <p:sp>
          <p:nvSpPr>
            <p:cNvPr id="41035" name="Rectangle 231"/>
            <p:cNvSpPr>
              <a:spLocks noChangeArrowheads="1"/>
            </p:cNvSpPr>
            <p:nvPr/>
          </p:nvSpPr>
          <p:spPr bwMode="auto">
            <a:xfrm>
              <a:off x="6629400" y="3792538"/>
              <a:ext cx="868363" cy="109537"/>
            </a:xfrm>
            <a:prstGeom prst="rect">
              <a:avLst/>
            </a:prstGeom>
            <a:solidFill>
              <a:srgbClr val="FF9900"/>
            </a:solidFill>
            <a:ln w="0">
              <a:solidFill>
                <a:srgbClr val="000000"/>
              </a:solidFill>
              <a:miter lim="800000"/>
              <a:headEnd/>
              <a:tailEnd/>
            </a:ln>
          </p:spPr>
          <p:txBody>
            <a:bodyPr>
              <a:prstTxWarp prst="textNoShape">
                <a:avLst/>
              </a:prstTxWarp>
            </a:bodyPr>
            <a:lstStyle/>
            <a:p>
              <a:endParaRPr lang="en-US" sz="800"/>
            </a:p>
          </p:txBody>
        </p:sp>
        <p:sp>
          <p:nvSpPr>
            <p:cNvPr id="41036" name="Rectangle 232"/>
            <p:cNvSpPr>
              <a:spLocks noChangeArrowheads="1"/>
            </p:cNvSpPr>
            <p:nvPr/>
          </p:nvSpPr>
          <p:spPr bwMode="auto">
            <a:xfrm>
              <a:off x="6653213" y="4021138"/>
              <a:ext cx="1919287" cy="107950"/>
            </a:xfrm>
            <a:prstGeom prst="rect">
              <a:avLst/>
            </a:prstGeom>
            <a:solidFill>
              <a:srgbClr val="FF9900"/>
            </a:solidFill>
            <a:ln w="0">
              <a:solidFill>
                <a:srgbClr val="000000"/>
              </a:solidFill>
              <a:miter lim="800000"/>
              <a:headEnd/>
              <a:tailEnd/>
            </a:ln>
          </p:spPr>
          <p:txBody>
            <a:bodyPr>
              <a:prstTxWarp prst="textNoShape">
                <a:avLst/>
              </a:prstTxWarp>
            </a:bodyPr>
            <a:lstStyle/>
            <a:p>
              <a:endParaRPr lang="en-US" sz="800"/>
            </a:p>
          </p:txBody>
        </p:sp>
        <p:sp>
          <p:nvSpPr>
            <p:cNvPr id="41037" name="Rectangle 233"/>
            <p:cNvSpPr>
              <a:spLocks noChangeArrowheads="1"/>
            </p:cNvSpPr>
            <p:nvPr/>
          </p:nvSpPr>
          <p:spPr bwMode="auto">
            <a:xfrm>
              <a:off x="7786688" y="4221163"/>
              <a:ext cx="898525" cy="111125"/>
            </a:xfrm>
            <a:prstGeom prst="rect">
              <a:avLst/>
            </a:prstGeom>
            <a:solidFill>
              <a:srgbClr val="FF9900"/>
            </a:solidFill>
            <a:ln w="0">
              <a:solidFill>
                <a:srgbClr val="000000"/>
              </a:solidFill>
              <a:miter lim="800000"/>
              <a:headEnd/>
              <a:tailEnd/>
            </a:ln>
          </p:spPr>
          <p:txBody>
            <a:bodyPr>
              <a:prstTxWarp prst="textNoShape">
                <a:avLst/>
              </a:prstTxWarp>
            </a:bodyPr>
            <a:lstStyle/>
            <a:p>
              <a:endParaRPr lang="en-US" sz="800"/>
            </a:p>
          </p:txBody>
        </p:sp>
        <p:sp>
          <p:nvSpPr>
            <p:cNvPr id="41038" name="Rectangle 234"/>
            <p:cNvSpPr>
              <a:spLocks noChangeArrowheads="1"/>
            </p:cNvSpPr>
            <p:nvPr/>
          </p:nvSpPr>
          <p:spPr bwMode="auto">
            <a:xfrm>
              <a:off x="6629400" y="4572000"/>
              <a:ext cx="1212850" cy="134938"/>
            </a:xfrm>
            <a:prstGeom prst="rect">
              <a:avLst/>
            </a:prstGeom>
            <a:solidFill>
              <a:srgbClr val="FF9900"/>
            </a:solidFill>
            <a:ln w="0">
              <a:solidFill>
                <a:srgbClr val="000000"/>
              </a:solidFill>
              <a:miter lim="800000"/>
              <a:headEnd/>
              <a:tailEnd/>
            </a:ln>
          </p:spPr>
          <p:txBody>
            <a:bodyPr>
              <a:prstTxWarp prst="textNoShape">
                <a:avLst/>
              </a:prstTxWarp>
            </a:bodyPr>
            <a:lstStyle/>
            <a:p>
              <a:endParaRPr lang="en-US" sz="800"/>
            </a:p>
          </p:txBody>
        </p:sp>
        <p:sp>
          <p:nvSpPr>
            <p:cNvPr id="41039" name="Rectangle 235"/>
            <p:cNvSpPr>
              <a:spLocks noChangeArrowheads="1"/>
            </p:cNvSpPr>
            <p:nvPr/>
          </p:nvSpPr>
          <p:spPr bwMode="auto">
            <a:xfrm>
              <a:off x="6764338" y="4783138"/>
              <a:ext cx="1846262" cy="107950"/>
            </a:xfrm>
            <a:prstGeom prst="rect">
              <a:avLst/>
            </a:prstGeom>
            <a:solidFill>
              <a:srgbClr val="FF9900"/>
            </a:solidFill>
            <a:ln w="0">
              <a:solidFill>
                <a:srgbClr val="000000"/>
              </a:solidFill>
              <a:miter lim="800000"/>
              <a:headEnd/>
              <a:tailEnd/>
            </a:ln>
          </p:spPr>
          <p:txBody>
            <a:bodyPr>
              <a:prstTxWarp prst="textNoShape">
                <a:avLst/>
              </a:prstTxWarp>
            </a:bodyPr>
            <a:lstStyle/>
            <a:p>
              <a:endParaRPr lang="en-US" sz="800"/>
            </a:p>
          </p:txBody>
        </p:sp>
        <p:sp>
          <p:nvSpPr>
            <p:cNvPr id="41040" name="Rectangle 236"/>
            <p:cNvSpPr>
              <a:spLocks noChangeArrowheads="1"/>
            </p:cNvSpPr>
            <p:nvPr/>
          </p:nvSpPr>
          <p:spPr bwMode="auto">
            <a:xfrm>
              <a:off x="7815263" y="5008563"/>
              <a:ext cx="850900" cy="111125"/>
            </a:xfrm>
            <a:prstGeom prst="rect">
              <a:avLst/>
            </a:prstGeom>
            <a:solidFill>
              <a:srgbClr val="FF9900"/>
            </a:solidFill>
            <a:ln w="0">
              <a:solidFill>
                <a:srgbClr val="000000"/>
              </a:solidFill>
              <a:miter lim="800000"/>
              <a:headEnd/>
              <a:tailEnd/>
            </a:ln>
          </p:spPr>
          <p:txBody>
            <a:bodyPr>
              <a:prstTxWarp prst="textNoShape">
                <a:avLst/>
              </a:prstTxWarp>
            </a:bodyPr>
            <a:lstStyle/>
            <a:p>
              <a:endParaRPr lang="en-US" sz="800"/>
            </a:p>
          </p:txBody>
        </p:sp>
      </p:grpSp>
      <p:sp>
        <p:nvSpPr>
          <p:cNvPr id="41041" name="Text Box 243"/>
          <p:cNvSpPr txBox="1">
            <a:spLocks noChangeArrowheads="1"/>
          </p:cNvSpPr>
          <p:nvPr/>
        </p:nvSpPr>
        <p:spPr bwMode="auto">
          <a:xfrm>
            <a:off x="746125" y="6294438"/>
            <a:ext cx="3843338" cy="331787"/>
          </a:xfrm>
          <a:prstGeom prst="rect">
            <a:avLst/>
          </a:prstGeom>
          <a:noFill/>
          <a:ln w="9525">
            <a:noFill/>
            <a:miter lim="800000"/>
            <a:headEnd/>
            <a:tailEnd/>
          </a:ln>
        </p:spPr>
        <p:txBody>
          <a:bodyPr wrap="none">
            <a:prstTxWarp prst="textNoShape">
              <a:avLst/>
            </a:prstTxWarp>
            <a:spAutoFit/>
          </a:bodyPr>
          <a:lstStyle/>
          <a:p>
            <a:pPr>
              <a:spcBef>
                <a:spcPct val="20000"/>
              </a:spcBef>
            </a:pPr>
            <a:r>
              <a:rPr lang="en-US" sz="800" b="1"/>
              <a:t>N is equal to the number of people with a positive person weight on the file.</a:t>
            </a:r>
          </a:p>
          <a:p>
            <a:endParaRPr lang="en-US" sz="800"/>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74498" name="Rectangle 2"/>
          <p:cNvSpPr>
            <a:spLocks noGrp="1" noChangeArrowheads="1"/>
          </p:cNvSpPr>
          <p:nvPr>
            <p:ph type="title" idx="4294967295"/>
          </p:nvPr>
        </p:nvSpPr>
        <p:spPr>
          <a:xfrm>
            <a:off x="1752600" y="304800"/>
            <a:ext cx="6781800" cy="762000"/>
          </a:xfrm>
        </p:spPr>
        <p:txBody>
          <a:bodyPr/>
          <a:lstStyle/>
          <a:p>
            <a:pPr eaLnBrk="1" hangingPunct="1">
              <a:defRPr/>
            </a:pPr>
            <a:r>
              <a:rPr lang="en-US" dirty="0">
                <a:effectLst>
                  <a:outerShdw blurRad="38100" dist="38100" dir="2700000" algn="tl">
                    <a:srgbClr val="000000"/>
                  </a:outerShdw>
                </a:effectLst>
              </a:rPr>
              <a:t>MEPS-IC Survey</a:t>
            </a:r>
          </a:p>
        </p:txBody>
      </p:sp>
      <p:sp>
        <p:nvSpPr>
          <p:cNvPr id="874499" name="Rectangle 3"/>
          <p:cNvSpPr>
            <a:spLocks noGrp="1" noChangeArrowheads="1"/>
          </p:cNvSpPr>
          <p:nvPr>
            <p:ph type="body" idx="4294967295"/>
          </p:nvPr>
        </p:nvSpPr>
        <p:spPr>
          <a:xfrm>
            <a:off x="381000" y="1524000"/>
            <a:ext cx="8221663" cy="5029200"/>
          </a:xfrm>
        </p:spPr>
        <p:txBody>
          <a:bodyPr/>
          <a:lstStyle/>
          <a:p>
            <a:pPr eaLnBrk="1" hangingPunct="1">
              <a:buFont typeface="Wingdings" pitchFamily="2" charset="2"/>
              <a:buChar char="n"/>
              <a:defRPr/>
            </a:pPr>
            <a:r>
              <a:rPr lang="en-US" b="1" smtClean="0">
                <a:effectLst>
                  <a:outerShdw blurRad="38100" dist="38100" dir="2700000" algn="tl">
                    <a:srgbClr val="000000"/>
                  </a:outerShdw>
                </a:effectLst>
              </a:rPr>
              <a:t>Nationwide, annual survey of both private and public sector establishments</a:t>
            </a:r>
          </a:p>
          <a:p>
            <a:pPr eaLnBrk="1" hangingPunct="1">
              <a:buFont typeface="Wingdings" pitchFamily="2" charset="2"/>
              <a:buChar char="n"/>
              <a:defRPr/>
            </a:pPr>
            <a:r>
              <a:rPr lang="en-US" b="1" smtClean="0">
                <a:effectLst>
                  <a:outerShdw blurRad="38100" dist="38100" dir="2700000" algn="tl">
                    <a:srgbClr val="000000"/>
                  </a:outerShdw>
                </a:effectLst>
              </a:rPr>
              <a:t>Funded by the Agency for Healthcare Research and Quality (AHRQ)</a:t>
            </a:r>
          </a:p>
          <a:p>
            <a:pPr eaLnBrk="1" hangingPunct="1">
              <a:buFont typeface="Wingdings" pitchFamily="2" charset="2"/>
              <a:buChar char="n"/>
              <a:defRPr/>
            </a:pPr>
            <a:r>
              <a:rPr lang="en-US" b="1" smtClean="0">
                <a:effectLst>
                  <a:outerShdw blurRad="38100" dist="38100" dir="2700000" algn="tl">
                    <a:srgbClr val="000000"/>
                  </a:outerShdw>
                </a:effectLst>
              </a:rPr>
              <a:t>Conducted by the U.S. Census Bureau</a:t>
            </a:r>
          </a:p>
          <a:p>
            <a:pPr eaLnBrk="1" hangingPunct="1">
              <a:buFont typeface="Wingdings" pitchFamily="2" charset="2"/>
              <a:buChar char="n"/>
              <a:defRPr/>
            </a:pPr>
            <a:r>
              <a:rPr lang="en-US" b="1" smtClean="0">
                <a:effectLst>
                  <a:outerShdw blurRad="38100" dist="38100" dir="2700000" algn="tl">
                    <a:srgbClr val="000000"/>
                  </a:outerShdw>
                </a:effectLst>
              </a:rPr>
              <a:t>Survey data available for 1996 through 2008 (not 2007)</a:t>
            </a:r>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76546" name="Rectangle 2"/>
          <p:cNvSpPr>
            <a:spLocks noGrp="1" noChangeArrowheads="1"/>
          </p:cNvSpPr>
          <p:nvPr>
            <p:ph type="title" idx="4294967295"/>
          </p:nvPr>
        </p:nvSpPr>
        <p:spPr>
          <a:xfrm>
            <a:off x="1828800" y="381000"/>
            <a:ext cx="6934200" cy="914400"/>
          </a:xfrm>
        </p:spPr>
        <p:txBody>
          <a:bodyPr/>
          <a:lstStyle/>
          <a:p>
            <a:pPr eaLnBrk="1" hangingPunct="1">
              <a:defRPr/>
            </a:pPr>
            <a:r>
              <a:rPr lang="en-US" dirty="0">
                <a:effectLst>
                  <a:outerShdw blurRad="38100" dist="38100" dir="2700000" algn="tl">
                    <a:srgbClr val="000000"/>
                  </a:outerShdw>
                </a:effectLst>
              </a:rPr>
              <a:t>Types of Information Collected</a:t>
            </a:r>
          </a:p>
        </p:txBody>
      </p:sp>
      <p:sp>
        <p:nvSpPr>
          <p:cNvPr id="876547" name="Rectangle 3"/>
          <p:cNvSpPr>
            <a:spLocks noGrp="1" noChangeArrowheads="1"/>
          </p:cNvSpPr>
          <p:nvPr>
            <p:ph type="body" idx="4294967295"/>
          </p:nvPr>
        </p:nvSpPr>
        <p:spPr>
          <a:xfrm>
            <a:off x="457200" y="1524000"/>
            <a:ext cx="8145463" cy="4572000"/>
          </a:xfrm>
        </p:spPr>
        <p:txBody>
          <a:bodyPr/>
          <a:lstStyle/>
          <a:p>
            <a:pPr eaLnBrk="1" hangingPunct="1"/>
            <a:r>
              <a:rPr lang="en-US" b="1">
                <a:effectLst>
                  <a:outerShdw blurRad="38100" dist="38100" dir="2700000" algn="tl">
                    <a:srgbClr val="000000"/>
                  </a:outerShdw>
                </a:effectLst>
              </a:rPr>
              <a:t>Establishment-level (location) characteristics</a:t>
            </a:r>
          </a:p>
          <a:p>
            <a:pPr eaLnBrk="1" hangingPunct="1"/>
            <a:endParaRPr lang="en-US" b="1">
              <a:effectLst>
                <a:outerShdw blurRad="38100" dist="38100" dir="2700000" algn="tl">
                  <a:srgbClr val="000000"/>
                </a:outerShdw>
              </a:effectLst>
            </a:endParaRPr>
          </a:p>
          <a:p>
            <a:pPr eaLnBrk="1" hangingPunct="1"/>
            <a:r>
              <a:rPr lang="en-US" b="1">
                <a:effectLst>
                  <a:outerShdw blurRad="38100" dist="38100" dir="2700000" algn="tl">
                    <a:srgbClr val="000000"/>
                  </a:outerShdw>
                </a:effectLst>
              </a:rPr>
              <a:t>Health insurance plan characteristics</a:t>
            </a:r>
          </a:p>
          <a:p>
            <a:pPr eaLnBrk="1" hangingPunct="1"/>
            <a:endParaRPr lang="en-US" b="1">
              <a:effectLst>
                <a:outerShdw blurRad="38100" dist="38100" dir="2700000" algn="tl">
                  <a:srgbClr val="000000"/>
                </a:outerShdw>
              </a:effectLst>
            </a:endParaRPr>
          </a:p>
          <a:p>
            <a:pPr eaLnBrk="1" hangingPunct="1"/>
            <a:r>
              <a:rPr lang="en-US" b="1">
                <a:effectLst>
                  <a:outerShdw blurRad="38100" dist="38100" dir="2700000" algn="tl">
                    <a:srgbClr val="000000"/>
                  </a:outerShdw>
                </a:effectLst>
              </a:rPr>
              <a:t>Firm-level (company) characteristics</a:t>
            </a:r>
          </a:p>
          <a:p>
            <a:pPr eaLnBrk="1" hangingPunct="1">
              <a:buFont typeface="Wingdings" charset="2"/>
              <a:buNone/>
            </a:pPr>
            <a:endParaRPr lang="en-US" b="1">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78594" name="Rectangle 2"/>
          <p:cNvSpPr>
            <a:spLocks noGrp="1" noChangeArrowheads="1"/>
          </p:cNvSpPr>
          <p:nvPr>
            <p:ph type="title" idx="4294967295"/>
          </p:nvPr>
        </p:nvSpPr>
        <p:spPr>
          <a:xfrm>
            <a:off x="1752600" y="228600"/>
            <a:ext cx="7162800" cy="1066800"/>
          </a:xfrm>
        </p:spPr>
        <p:txBody>
          <a:bodyPr/>
          <a:lstStyle/>
          <a:p>
            <a:pPr eaLnBrk="1" hangingPunct="1">
              <a:defRPr/>
            </a:pPr>
            <a:r>
              <a:rPr lang="en-US" dirty="0">
                <a:effectLst>
                  <a:outerShdw blurRad="38100" dist="38100" dir="2700000" algn="tl">
                    <a:srgbClr val="000000"/>
                  </a:outerShdw>
                </a:effectLst>
              </a:rPr>
              <a:t>Establishment-level (Location) Characteristics</a:t>
            </a:r>
          </a:p>
        </p:txBody>
      </p:sp>
      <p:sp>
        <p:nvSpPr>
          <p:cNvPr id="878595" name="Rectangle 3"/>
          <p:cNvSpPr>
            <a:spLocks noGrp="1" noChangeArrowheads="1"/>
          </p:cNvSpPr>
          <p:nvPr>
            <p:ph type="body" idx="4294967295"/>
          </p:nvPr>
        </p:nvSpPr>
        <p:spPr>
          <a:xfrm>
            <a:off x="304800" y="1524000"/>
            <a:ext cx="8297863" cy="4800600"/>
          </a:xfrm>
        </p:spPr>
        <p:txBody>
          <a:bodyPr/>
          <a:lstStyle/>
          <a:p>
            <a:pPr eaLnBrk="1" hangingPunct="1">
              <a:lnSpc>
                <a:spcPct val="80000"/>
              </a:lnSpc>
              <a:buFont typeface="Wingdings" pitchFamily="2" charset="2"/>
              <a:buChar char="n"/>
              <a:defRPr/>
            </a:pPr>
            <a:r>
              <a:rPr lang="en-US" b="1" dirty="0">
                <a:effectLst>
                  <a:outerShdw blurRad="38100" dist="38100" dir="2700000" algn="tl">
                    <a:srgbClr val="000000"/>
                  </a:outerShdw>
                </a:effectLst>
              </a:rPr>
              <a:t>Number of active employees </a:t>
            </a:r>
          </a:p>
          <a:p>
            <a:pPr eaLnBrk="1" hangingPunct="1">
              <a:lnSpc>
                <a:spcPct val="80000"/>
              </a:lnSpc>
              <a:buFont typeface="Wingdings" pitchFamily="2" charset="2"/>
              <a:buChar char="n"/>
              <a:defRPr/>
            </a:pPr>
            <a:r>
              <a:rPr lang="en-US" b="1" dirty="0">
                <a:effectLst>
                  <a:outerShdw blurRad="38100" dist="38100" dir="2700000" algn="tl">
                    <a:srgbClr val="000000"/>
                  </a:outerShdw>
                </a:effectLst>
              </a:rPr>
              <a:t>Whether or not establishment offers health insurance</a:t>
            </a:r>
          </a:p>
          <a:p>
            <a:pPr eaLnBrk="1" hangingPunct="1">
              <a:lnSpc>
                <a:spcPct val="80000"/>
              </a:lnSpc>
              <a:buFont typeface="Wingdings" pitchFamily="2" charset="2"/>
              <a:buChar char="n"/>
              <a:defRPr/>
            </a:pPr>
            <a:r>
              <a:rPr lang="en-US" b="1" dirty="0">
                <a:effectLst>
                  <a:outerShdw blurRad="38100" dist="38100" dir="2700000" algn="tl">
                    <a:srgbClr val="000000"/>
                  </a:outerShdw>
                </a:effectLst>
              </a:rPr>
              <a:t>Number of plans offered </a:t>
            </a:r>
          </a:p>
          <a:p>
            <a:pPr eaLnBrk="1" hangingPunct="1">
              <a:lnSpc>
                <a:spcPct val="80000"/>
              </a:lnSpc>
              <a:buFont typeface="Wingdings" pitchFamily="2" charset="2"/>
              <a:buChar char="n"/>
              <a:defRPr/>
            </a:pPr>
            <a:r>
              <a:rPr lang="en-US" b="1" dirty="0">
                <a:effectLst>
                  <a:outerShdw blurRad="38100" dist="38100" dir="2700000" algn="tl">
                    <a:srgbClr val="000000"/>
                  </a:outerShdw>
                </a:effectLst>
              </a:rPr>
              <a:t>Number of employees eligible for health insurance and number enrolled (full-time and part-time employees separately).</a:t>
            </a:r>
          </a:p>
          <a:p>
            <a:pPr eaLnBrk="1" hangingPunct="1">
              <a:lnSpc>
                <a:spcPct val="80000"/>
              </a:lnSpc>
              <a:buFont typeface="Wingdings" pitchFamily="2" charset="2"/>
              <a:buChar char="n"/>
              <a:defRPr/>
            </a:pPr>
            <a:r>
              <a:rPr lang="en-US" b="1" dirty="0">
                <a:effectLst>
                  <a:outerShdw blurRad="38100" dist="38100" dir="2700000" algn="tl">
                    <a:srgbClr val="000000"/>
                  </a:outerShdw>
                </a:effectLst>
              </a:rPr>
              <a:t>Workforce characteristics </a:t>
            </a:r>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80642" name="Rectangle 2"/>
          <p:cNvSpPr>
            <a:spLocks noGrp="1" noChangeArrowheads="1"/>
          </p:cNvSpPr>
          <p:nvPr>
            <p:ph type="title" idx="4294967295"/>
          </p:nvPr>
        </p:nvSpPr>
        <p:spPr>
          <a:xfrm>
            <a:off x="1828800" y="419100"/>
            <a:ext cx="6781800" cy="800100"/>
          </a:xfrm>
        </p:spPr>
        <p:txBody>
          <a:bodyPr/>
          <a:lstStyle/>
          <a:p>
            <a:pPr eaLnBrk="1" hangingPunct="1">
              <a:defRPr/>
            </a:pPr>
            <a:r>
              <a:rPr lang="en-US" dirty="0">
                <a:effectLst>
                  <a:outerShdw blurRad="38100" dist="38100" dir="2700000" algn="tl">
                    <a:srgbClr val="000000"/>
                  </a:outerShdw>
                </a:effectLst>
              </a:rPr>
              <a:t>Health Insurance Plan Characteristics</a:t>
            </a:r>
          </a:p>
        </p:txBody>
      </p:sp>
      <p:sp>
        <p:nvSpPr>
          <p:cNvPr id="880643" name="Rectangle 3"/>
          <p:cNvSpPr>
            <a:spLocks noGrp="1" noChangeArrowheads="1"/>
          </p:cNvSpPr>
          <p:nvPr>
            <p:ph type="body" idx="4294967295"/>
          </p:nvPr>
        </p:nvSpPr>
        <p:spPr>
          <a:xfrm>
            <a:off x="609600" y="1524000"/>
            <a:ext cx="7993063" cy="4724400"/>
          </a:xfrm>
        </p:spPr>
        <p:txBody>
          <a:bodyPr/>
          <a:lstStyle/>
          <a:p>
            <a:pPr eaLnBrk="1" hangingPunct="1">
              <a:lnSpc>
                <a:spcPct val="80000"/>
              </a:lnSpc>
            </a:pPr>
            <a:r>
              <a:rPr lang="en-US" sz="2800" b="1">
                <a:effectLst>
                  <a:outerShdw blurRad="38100" dist="38100" dir="2700000" algn="tl">
                    <a:srgbClr val="000000"/>
                  </a:outerShdw>
                </a:effectLst>
              </a:rPr>
              <a:t>Premiums (single, employee-plus-one, family)</a:t>
            </a:r>
          </a:p>
          <a:p>
            <a:pPr eaLnBrk="1" hangingPunct="1">
              <a:lnSpc>
                <a:spcPct val="80000"/>
              </a:lnSpc>
            </a:pPr>
            <a:r>
              <a:rPr lang="en-US" sz="2800" b="1">
                <a:effectLst>
                  <a:outerShdw blurRad="38100" dist="38100" dir="2700000" algn="tl">
                    <a:srgbClr val="000000"/>
                  </a:outerShdw>
                </a:effectLst>
              </a:rPr>
              <a:t>Contributions</a:t>
            </a:r>
          </a:p>
          <a:p>
            <a:pPr eaLnBrk="1" hangingPunct="1">
              <a:lnSpc>
                <a:spcPct val="80000"/>
              </a:lnSpc>
            </a:pPr>
            <a:r>
              <a:rPr lang="en-US" sz="2800" b="1">
                <a:effectLst>
                  <a:outerShdw blurRad="38100" dist="38100" dir="2700000" algn="tl">
                    <a:srgbClr val="000000"/>
                  </a:outerShdw>
                </a:effectLst>
              </a:rPr>
              <a:t>Plan types (by type of provider arrangement)</a:t>
            </a:r>
          </a:p>
          <a:p>
            <a:pPr eaLnBrk="1" hangingPunct="1">
              <a:lnSpc>
                <a:spcPct val="80000"/>
              </a:lnSpc>
            </a:pPr>
            <a:r>
              <a:rPr lang="en-US" sz="2800" b="1">
                <a:effectLst>
                  <a:outerShdw blurRad="38100" dist="38100" dir="2700000" algn="tl">
                    <a:srgbClr val="000000"/>
                  </a:outerShdw>
                </a:effectLst>
              </a:rPr>
              <a:t>Self-Insured / Fully-Insured</a:t>
            </a:r>
          </a:p>
          <a:p>
            <a:pPr eaLnBrk="1" hangingPunct="1">
              <a:lnSpc>
                <a:spcPct val="80000"/>
              </a:lnSpc>
            </a:pPr>
            <a:r>
              <a:rPr lang="en-US" sz="2800" b="1">
                <a:effectLst>
                  <a:outerShdw blurRad="38100" dist="38100" dir="2700000" algn="tl">
                    <a:srgbClr val="000000"/>
                  </a:outerShdw>
                </a:effectLst>
              </a:rPr>
              <a:t>Enrollments (single, employee-plus-one, family coverage)  </a:t>
            </a:r>
          </a:p>
          <a:p>
            <a:pPr eaLnBrk="1" hangingPunct="1">
              <a:lnSpc>
                <a:spcPct val="80000"/>
              </a:lnSpc>
            </a:pPr>
            <a:r>
              <a:rPr lang="en-US" sz="2800" b="1">
                <a:effectLst>
                  <a:outerShdw blurRad="38100" dist="38100" dir="2700000" algn="tl">
                    <a:srgbClr val="000000"/>
                  </a:outerShdw>
                </a:effectLst>
              </a:rPr>
              <a:t>Deductibles / Copayments</a:t>
            </a:r>
          </a:p>
          <a:p>
            <a:pPr eaLnBrk="1" hangingPunct="1">
              <a:lnSpc>
                <a:spcPct val="80000"/>
              </a:lnSpc>
            </a:pPr>
            <a:endParaRPr lang="en-US">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82690" name="Rectangle 2"/>
          <p:cNvSpPr>
            <a:spLocks noGrp="1" noChangeArrowheads="1"/>
          </p:cNvSpPr>
          <p:nvPr>
            <p:ph type="title" idx="4294967295"/>
          </p:nvPr>
        </p:nvSpPr>
        <p:spPr>
          <a:xfrm>
            <a:off x="1676400" y="419100"/>
            <a:ext cx="7162800" cy="876300"/>
          </a:xfrm>
        </p:spPr>
        <p:txBody>
          <a:bodyPr/>
          <a:lstStyle/>
          <a:p>
            <a:pPr eaLnBrk="1" hangingPunct="1">
              <a:defRPr/>
            </a:pPr>
            <a:r>
              <a:rPr lang="en-US" dirty="0">
                <a:effectLst>
                  <a:outerShdw blurRad="38100" dist="38100" dir="2700000" algn="tl">
                    <a:srgbClr val="000000"/>
                  </a:outerShdw>
                </a:effectLst>
              </a:rPr>
              <a:t>Firm (Company) Characteristics</a:t>
            </a:r>
          </a:p>
        </p:txBody>
      </p:sp>
      <p:sp>
        <p:nvSpPr>
          <p:cNvPr id="882691" name="Rectangle 3"/>
          <p:cNvSpPr>
            <a:spLocks noGrp="1" noChangeArrowheads="1"/>
          </p:cNvSpPr>
          <p:nvPr>
            <p:ph type="body" idx="4294967295"/>
          </p:nvPr>
        </p:nvSpPr>
        <p:spPr>
          <a:xfrm>
            <a:off x="457200" y="1524000"/>
            <a:ext cx="8145463" cy="4953000"/>
          </a:xfrm>
        </p:spPr>
        <p:txBody>
          <a:bodyPr/>
          <a:lstStyle/>
          <a:p>
            <a:pPr eaLnBrk="1" hangingPunct="1">
              <a:lnSpc>
                <a:spcPct val="80000"/>
              </a:lnSpc>
              <a:buFont typeface="Wingdings" pitchFamily="2" charset="2"/>
              <a:buChar char="n"/>
              <a:defRPr/>
            </a:pPr>
            <a:r>
              <a:rPr lang="en-US" b="1" smtClean="0">
                <a:effectLst>
                  <a:outerShdw blurRad="38100" dist="38100" dir="2700000" algn="tl">
                    <a:srgbClr val="000000"/>
                  </a:outerShdw>
                </a:effectLst>
              </a:rPr>
              <a:t>Size</a:t>
            </a:r>
          </a:p>
          <a:p>
            <a:pPr eaLnBrk="1" hangingPunct="1">
              <a:lnSpc>
                <a:spcPct val="80000"/>
              </a:lnSpc>
              <a:buFont typeface="Wingdings" pitchFamily="2" charset="2"/>
              <a:buChar char="n"/>
              <a:defRPr/>
            </a:pPr>
            <a:endParaRPr lang="en-US" b="1" smtClean="0">
              <a:effectLst>
                <a:outerShdw blurRad="38100" dist="38100" dir="2700000" algn="tl">
                  <a:srgbClr val="000000"/>
                </a:outerShdw>
              </a:effectLst>
            </a:endParaRPr>
          </a:p>
          <a:p>
            <a:pPr eaLnBrk="1" hangingPunct="1">
              <a:lnSpc>
                <a:spcPct val="80000"/>
              </a:lnSpc>
              <a:buFont typeface="Wingdings" pitchFamily="2" charset="2"/>
              <a:buChar char="n"/>
              <a:defRPr/>
            </a:pPr>
            <a:r>
              <a:rPr lang="en-US" b="1" smtClean="0">
                <a:effectLst>
                  <a:outerShdw blurRad="38100" dist="38100" dir="2700000" algn="tl">
                    <a:srgbClr val="000000"/>
                  </a:outerShdw>
                </a:effectLst>
              </a:rPr>
              <a:t>Industry</a:t>
            </a:r>
          </a:p>
          <a:p>
            <a:pPr eaLnBrk="1" hangingPunct="1">
              <a:lnSpc>
                <a:spcPct val="80000"/>
              </a:lnSpc>
              <a:buFont typeface="Wingdings" pitchFamily="2" charset="2"/>
              <a:buChar char="n"/>
              <a:defRPr/>
            </a:pPr>
            <a:endParaRPr lang="en-US" b="1" smtClean="0">
              <a:effectLst>
                <a:outerShdw blurRad="38100" dist="38100" dir="2700000" algn="tl">
                  <a:srgbClr val="000000"/>
                </a:outerShdw>
              </a:effectLst>
            </a:endParaRPr>
          </a:p>
          <a:p>
            <a:pPr eaLnBrk="1" hangingPunct="1">
              <a:lnSpc>
                <a:spcPct val="80000"/>
              </a:lnSpc>
              <a:buFont typeface="Wingdings" pitchFamily="2" charset="2"/>
              <a:buChar char="n"/>
              <a:defRPr/>
            </a:pPr>
            <a:r>
              <a:rPr lang="en-US" b="1" smtClean="0">
                <a:effectLst>
                  <a:outerShdw blurRad="38100" dist="38100" dir="2700000" algn="tl">
                    <a:srgbClr val="000000"/>
                  </a:outerShdw>
                </a:effectLst>
              </a:rPr>
              <a:t>Age of firm</a:t>
            </a:r>
          </a:p>
          <a:p>
            <a:pPr eaLnBrk="1" hangingPunct="1">
              <a:lnSpc>
                <a:spcPct val="80000"/>
              </a:lnSpc>
              <a:buFont typeface="Wingdings" pitchFamily="2" charset="2"/>
              <a:buChar char="n"/>
              <a:defRPr/>
            </a:pPr>
            <a:endParaRPr lang="en-US" b="1" smtClean="0">
              <a:effectLst>
                <a:outerShdw blurRad="38100" dist="38100" dir="2700000" algn="tl">
                  <a:srgbClr val="000000"/>
                </a:outerShdw>
              </a:effectLst>
            </a:endParaRPr>
          </a:p>
          <a:p>
            <a:pPr eaLnBrk="1" hangingPunct="1">
              <a:lnSpc>
                <a:spcPct val="80000"/>
              </a:lnSpc>
              <a:buFont typeface="Wingdings" pitchFamily="2" charset="2"/>
              <a:buChar char="n"/>
              <a:defRPr/>
            </a:pPr>
            <a:r>
              <a:rPr lang="en-US" b="1" smtClean="0">
                <a:effectLst>
                  <a:outerShdw blurRad="38100" dist="38100" dir="2700000" algn="tl">
                    <a:srgbClr val="000000"/>
                  </a:outerShdw>
                </a:effectLst>
              </a:rPr>
              <a:t>Retiree offerings</a:t>
            </a:r>
          </a:p>
          <a:p>
            <a:pPr eaLnBrk="1" hangingPunct="1">
              <a:lnSpc>
                <a:spcPct val="80000"/>
              </a:lnSpc>
              <a:buFont typeface="Wingdings" pitchFamily="2" charset="2"/>
              <a:buChar char="n"/>
              <a:defRPr/>
            </a:pPr>
            <a:endParaRPr lang="en-US" b="1" smtClean="0">
              <a:effectLst>
                <a:outerShdw blurRad="38100" dist="38100" dir="2700000" algn="tl">
                  <a:srgbClr val="000000"/>
                </a:outerShdw>
              </a:effectLst>
            </a:endParaRPr>
          </a:p>
          <a:p>
            <a:pPr eaLnBrk="1" hangingPunct="1">
              <a:lnSpc>
                <a:spcPct val="80000"/>
              </a:lnSpc>
              <a:buFont typeface="Wingdings" pitchFamily="2" charset="2"/>
              <a:buChar char="n"/>
              <a:defRPr/>
            </a:pPr>
            <a:r>
              <a:rPr lang="en-US" b="1" smtClean="0">
                <a:effectLst>
                  <a:outerShdw blurRad="38100" dist="38100" dir="2700000" algn="tl">
                    <a:srgbClr val="000000"/>
                  </a:outerShdw>
                </a:effectLst>
              </a:rPr>
              <a:t>Employee characteristics</a:t>
            </a:r>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84738" name="Rectangle 2"/>
          <p:cNvSpPr>
            <a:spLocks noGrp="1" noChangeArrowheads="1"/>
          </p:cNvSpPr>
          <p:nvPr>
            <p:ph type="title" idx="4294967295"/>
          </p:nvPr>
        </p:nvSpPr>
        <p:spPr>
          <a:xfrm>
            <a:off x="1752600" y="304800"/>
            <a:ext cx="6934200" cy="838200"/>
          </a:xfrm>
        </p:spPr>
        <p:txBody>
          <a:bodyPr/>
          <a:lstStyle/>
          <a:p>
            <a:pPr eaLnBrk="1" hangingPunct="1">
              <a:defRPr/>
            </a:pPr>
            <a:r>
              <a:rPr lang="en-US" dirty="0">
                <a:effectLst>
                  <a:outerShdw blurRad="38100" dist="38100" dir="2700000" algn="tl">
                    <a:srgbClr val="000000"/>
                  </a:outerShdw>
                </a:effectLst>
              </a:rPr>
              <a:t>MEPS-IC Sample Design</a:t>
            </a:r>
          </a:p>
        </p:txBody>
      </p:sp>
      <p:sp>
        <p:nvSpPr>
          <p:cNvPr id="884739" name="Rectangle 3"/>
          <p:cNvSpPr>
            <a:spLocks noGrp="1" noChangeArrowheads="1"/>
          </p:cNvSpPr>
          <p:nvPr>
            <p:ph type="body" idx="4294967295"/>
          </p:nvPr>
        </p:nvSpPr>
        <p:spPr>
          <a:xfrm>
            <a:off x="381000" y="1531938"/>
            <a:ext cx="8221663" cy="4716462"/>
          </a:xfrm>
        </p:spPr>
        <p:txBody>
          <a:bodyPr/>
          <a:lstStyle/>
          <a:p>
            <a:pPr eaLnBrk="1" hangingPunct="1">
              <a:lnSpc>
                <a:spcPct val="70000"/>
              </a:lnSpc>
            </a:pPr>
            <a:r>
              <a:rPr lang="en-US" sz="2800" b="1">
                <a:effectLst>
                  <a:outerShdw blurRad="38100" dist="38100" dir="2700000" algn="tl">
                    <a:srgbClr val="000000"/>
                  </a:outerShdw>
                </a:effectLst>
              </a:rPr>
              <a:t>Private establishments from the Census Bureau’s Business Register</a:t>
            </a:r>
          </a:p>
          <a:p>
            <a:pPr lvl="1" eaLnBrk="1" hangingPunct="1">
              <a:lnSpc>
                <a:spcPct val="70000"/>
              </a:lnSpc>
            </a:pPr>
            <a:r>
              <a:rPr lang="en-US" sz="2400" b="1">
                <a:effectLst>
                  <a:outerShdw blurRad="38100" dist="38100" dir="2700000" algn="tl">
                    <a:srgbClr val="000000"/>
                  </a:outerShdw>
                </a:effectLst>
              </a:rPr>
              <a:t>Approximately 42,000 establishments sampled</a:t>
            </a:r>
          </a:p>
          <a:p>
            <a:pPr eaLnBrk="1" hangingPunct="1">
              <a:lnSpc>
                <a:spcPct val="70000"/>
              </a:lnSpc>
            </a:pPr>
            <a:endParaRPr lang="en-US" sz="2800" b="1">
              <a:effectLst>
                <a:outerShdw blurRad="38100" dist="38100" dir="2700000" algn="tl">
                  <a:srgbClr val="000000"/>
                </a:outerShdw>
              </a:effectLst>
            </a:endParaRPr>
          </a:p>
          <a:p>
            <a:pPr eaLnBrk="1" hangingPunct="1">
              <a:lnSpc>
                <a:spcPct val="70000"/>
              </a:lnSpc>
            </a:pPr>
            <a:r>
              <a:rPr lang="en-US" sz="2800" b="1">
                <a:effectLst>
                  <a:outerShdw blurRad="38100" dist="38100" dir="2700000" algn="tl">
                    <a:srgbClr val="000000"/>
                  </a:outerShdw>
                </a:effectLst>
              </a:rPr>
              <a:t>State and local governments from the Census of Governments</a:t>
            </a:r>
          </a:p>
          <a:p>
            <a:pPr lvl="1" eaLnBrk="1" hangingPunct="1">
              <a:lnSpc>
                <a:spcPct val="70000"/>
              </a:lnSpc>
            </a:pPr>
            <a:r>
              <a:rPr lang="en-US" sz="2400" b="1">
                <a:effectLst>
                  <a:outerShdw blurRad="38100" dist="38100" dir="2700000" algn="tl">
                    <a:srgbClr val="000000"/>
                  </a:outerShdw>
                </a:effectLst>
              </a:rPr>
              <a:t>Approximately 2,500 governmental units sampled</a:t>
            </a:r>
          </a:p>
          <a:p>
            <a:pPr eaLnBrk="1" hangingPunct="1">
              <a:lnSpc>
                <a:spcPct val="70000"/>
              </a:lnSpc>
              <a:buFont typeface="Wingdings" charset="2"/>
              <a:buNone/>
            </a:pPr>
            <a:endParaRPr lang="en-US" sz="2400" b="1">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86786" name="Rectangle 2"/>
          <p:cNvSpPr>
            <a:spLocks noGrp="1" noChangeArrowheads="1"/>
          </p:cNvSpPr>
          <p:nvPr>
            <p:ph type="title" idx="4294967295"/>
          </p:nvPr>
        </p:nvSpPr>
        <p:spPr>
          <a:xfrm>
            <a:off x="1828800" y="381000"/>
            <a:ext cx="6858000" cy="762000"/>
          </a:xfrm>
        </p:spPr>
        <p:txBody>
          <a:bodyPr/>
          <a:lstStyle/>
          <a:p>
            <a:pPr eaLnBrk="1" hangingPunct="1">
              <a:defRPr/>
            </a:pPr>
            <a:r>
              <a:rPr lang="en-US" dirty="0">
                <a:effectLst>
                  <a:outerShdw blurRad="38100" dist="38100" dir="2700000" algn="tl">
                    <a:srgbClr val="000000"/>
                  </a:outerShdw>
                </a:effectLst>
              </a:rPr>
              <a:t>MEPS-IC Sample Design</a:t>
            </a:r>
          </a:p>
        </p:txBody>
      </p:sp>
      <p:sp>
        <p:nvSpPr>
          <p:cNvPr id="886787" name="Rectangle 3"/>
          <p:cNvSpPr>
            <a:spLocks noGrp="1" noChangeArrowheads="1"/>
          </p:cNvSpPr>
          <p:nvPr>
            <p:ph type="body" idx="4294967295"/>
          </p:nvPr>
        </p:nvSpPr>
        <p:spPr>
          <a:xfrm>
            <a:off x="533400" y="1447800"/>
            <a:ext cx="7848600" cy="5029200"/>
          </a:xfrm>
        </p:spPr>
        <p:txBody>
          <a:bodyPr/>
          <a:lstStyle/>
          <a:p>
            <a:pPr eaLnBrk="1" hangingPunct="1">
              <a:buFont typeface="Wingdings" pitchFamily="2" charset="2"/>
              <a:buChar char="n"/>
              <a:defRPr/>
            </a:pPr>
            <a:r>
              <a:rPr lang="en-US" b="1" smtClean="0">
                <a:effectLst>
                  <a:outerShdw blurRad="38100" dist="38100" dir="2700000" algn="tl">
                    <a:srgbClr val="000000"/>
                  </a:outerShdw>
                </a:effectLst>
              </a:rPr>
              <a:t>Annual estimates</a:t>
            </a:r>
          </a:p>
          <a:p>
            <a:pPr marL="742950" lvl="1" indent="-285750" eaLnBrk="1" hangingPunct="1">
              <a:defRPr/>
            </a:pPr>
            <a:r>
              <a:rPr lang="en-US" b="1" smtClean="0">
                <a:effectLst>
                  <a:outerShdw blurRad="38100" dist="38100" dir="2700000" algn="tl">
                    <a:srgbClr val="000000"/>
                  </a:outerShdw>
                </a:effectLst>
              </a:rPr>
              <a:t>National</a:t>
            </a:r>
          </a:p>
          <a:p>
            <a:pPr marL="742950" lvl="1" indent="-285750" eaLnBrk="1" hangingPunct="1">
              <a:defRPr/>
            </a:pPr>
            <a:r>
              <a:rPr lang="en-US" b="1" smtClean="0">
                <a:effectLst>
                  <a:outerShdw blurRad="38100" dist="38100" dir="2700000" algn="tl">
                    <a:srgbClr val="000000"/>
                  </a:outerShdw>
                </a:effectLst>
              </a:rPr>
              <a:t>State</a:t>
            </a:r>
          </a:p>
          <a:p>
            <a:pPr marL="742950" lvl="1" indent="-285750" eaLnBrk="1" hangingPunct="1">
              <a:defRPr/>
            </a:pPr>
            <a:r>
              <a:rPr lang="en-US" b="1" smtClean="0">
                <a:effectLst>
                  <a:outerShdw blurRad="38100" dist="38100" dir="2700000" algn="tl">
                    <a:srgbClr val="000000"/>
                  </a:outerShdw>
                </a:effectLst>
              </a:rPr>
              <a:t>some Metro areas</a:t>
            </a:r>
          </a:p>
          <a:p>
            <a:pPr eaLnBrk="1" hangingPunct="1">
              <a:buFont typeface="Wingdings" pitchFamily="2" charset="2"/>
              <a:buChar char="n"/>
              <a:defRPr/>
            </a:pPr>
            <a:r>
              <a:rPr lang="en-US" b="1" smtClean="0">
                <a:effectLst>
                  <a:outerShdw blurRad="38100" dist="38100" dir="2700000" algn="tl">
                    <a:srgbClr val="000000"/>
                  </a:outerShdw>
                </a:effectLst>
              </a:rPr>
              <a:t>Data Census Bureau Confidential - Public Use Files not available</a:t>
            </a:r>
          </a:p>
          <a:p>
            <a:pPr eaLnBrk="1" hangingPunct="1">
              <a:buFont typeface="Wingdings" pitchFamily="2" charset="2"/>
              <a:buChar char="n"/>
              <a:defRPr/>
            </a:pPr>
            <a:r>
              <a:rPr lang="en-US" b="1" smtClean="0">
                <a:effectLst>
                  <a:outerShdw blurRad="38100" dist="38100" dir="2700000" algn="tl">
                    <a:srgbClr val="000000"/>
                  </a:outerShdw>
                </a:effectLst>
              </a:rPr>
              <a:t>Methodology Reports available on MEPS website</a:t>
            </a:r>
          </a:p>
        </p:txBody>
      </p:sp>
      <p:sp>
        <p:nvSpPr>
          <p:cNvPr id="130052" name="Rectangle 4"/>
          <p:cNvSpPr>
            <a:spLocks noChangeArrowheads="1"/>
          </p:cNvSpPr>
          <p:nvPr/>
        </p:nvSpPr>
        <p:spPr bwMode="auto">
          <a:xfrm>
            <a:off x="457200" y="4024313"/>
            <a:ext cx="8337550" cy="457200"/>
          </a:xfrm>
          <a:prstGeom prst="rect">
            <a:avLst/>
          </a:prstGeom>
          <a:noFill/>
          <a:ln w="9525">
            <a:noFill/>
            <a:miter lim="800000"/>
            <a:headEnd/>
            <a:tailEnd/>
          </a:ln>
        </p:spPr>
        <p:txBody>
          <a:bodyPr>
            <a:prstTxWarp prst="textNoShape">
              <a:avLst/>
            </a:prstTxWarp>
            <a:spAutoFit/>
          </a:bodyPr>
          <a:lstStyle/>
          <a:p>
            <a:pPr eaLnBrk="0" hangingPunct="0"/>
            <a:endParaRPr lang="en-US" sz="2400">
              <a:latin typeface="Times New Roman"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6_Default Design">
  <a:themeElements>
    <a:clrScheme name="6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6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6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6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6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6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6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6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6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6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6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6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6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6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22_Default Design">
  <a:themeElements>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fontScheme name="22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2_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22_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22_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22_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22_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22_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22_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27_Default Design">
  <a:themeElements>
    <a:clrScheme name="27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7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7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7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7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7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7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7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7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7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7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7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7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7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30_Default Design">
  <a:themeElements>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fontScheme name="30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0_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30_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30_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30_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30_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30_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30_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32_Default Design">
  <a:themeElements>
    <a:clrScheme name="3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32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2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2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2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2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2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2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2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2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2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2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2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33_Default Design">
  <a:themeElements>
    <a:clrScheme name="33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33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3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3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3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3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3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3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3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3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3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3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3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3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1_master slide AHRQ March 2005">
  <a:themeElements>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fontScheme name="1_master slide AHRQ March 2005">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master slide AHRQ March 2005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master slide AHRQ March 2005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master slide AHRQ March 2005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master slide AHRQ March 2005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master slide AHRQ March 2005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master slide AHRQ March 2005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master slide AHRQ March 2005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master slide AHRQ March 2005">
  <a:themeElements>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fontScheme name="master slide AHRQ March 2005">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aster slide AHRQ March 2005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aster slide AHRQ March 2005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aster slide AHRQ March 2005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aster slide AHRQ March 2005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aster slide AHRQ March 2005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aster slide AHRQ March 2005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aster slide AHRQ March 2005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2_master slide AHRQ March 2005">
  <a:themeElements>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fontScheme name="2_master slide AHRQ March 2005">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master slide AHRQ March 2005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2_master slide AHRQ March 2005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2_master slide AHRQ March 2005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2_master slide AHRQ March 2005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2_master slide AHRQ March 2005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2_master slide AHRQ March 2005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2_master slide AHRQ March 2005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4_Default Design">
  <a:themeElements>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fontScheme name="4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4_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4_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4_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4_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4_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4_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4_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9.xml><?xml version="1.0" encoding="utf-8"?>
<a:theme xmlns:a="http://schemas.openxmlformats.org/drawingml/2006/main" name="15_Default Design">
  <a:themeElements>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fontScheme name="15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5_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5_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5_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5_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5_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5_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5_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9_Default Design">
  <a:themeElements>
    <a:clrScheme name="9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9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9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9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9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9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9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9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9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9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9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9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9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9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8_Default Design">
  <a:themeElements>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fontScheme name="8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8_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_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8_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_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_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_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8_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1.xml><?xml version="1.0" encoding="utf-8"?>
<a:theme xmlns:a="http://schemas.openxmlformats.org/drawingml/2006/main" name="28_Default Design">
  <a:themeElements>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fontScheme name="28_Default Design">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4_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4_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4_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4_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4_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4_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4_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2.xml><?xml version="1.0" encoding="utf-8"?>
<a:theme xmlns:a="http://schemas.openxmlformats.org/drawingml/2006/main" name="29_Default Design">
  <a:themeElements>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fontScheme name="29_Default Design">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7_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7_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7_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7_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7_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7_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7_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3.xml><?xml version="1.0" encoding="utf-8"?>
<a:theme xmlns:a="http://schemas.openxmlformats.org/drawingml/2006/main" name="31_Default Design">
  <a:themeElements>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fontScheme name="31_Default Design">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8_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_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8_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_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_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_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8_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0_Default Design">
  <a:themeElements>
    <a:clrScheme name="10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0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0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0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0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0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0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0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0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0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0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0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0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0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2_Default Design">
  <a:themeElements>
    <a:clrScheme name="1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2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2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2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2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2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2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2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2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2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2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2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2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4_Default Design">
  <a:themeElements>
    <a:clrScheme name="14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4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4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4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4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4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4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4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4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4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4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4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4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4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3_Default Design">
  <a:themeElements>
    <a:clrScheme name="3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3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2_Default Design">
  <a:themeElements>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fontScheme name="2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2_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2_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2_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2_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2_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2_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5_Default Design">
  <a:themeElements>
    <a:clrScheme name="5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5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5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5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5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5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5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5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5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5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5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5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5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5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11_Default Design">
  <a:themeElements>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fontScheme name="1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1_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1_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1_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1_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1_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1_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1_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11545</TotalTime>
  <Words>4479</Words>
  <Application>Microsoft Macintosh PowerPoint</Application>
  <PresentationFormat>On-screen Show (4:3)</PresentationFormat>
  <Paragraphs>962</Paragraphs>
  <Slides>96</Slides>
  <Notes>96</Notes>
  <HiddenSlides>0</HiddenSlides>
  <MMClips>0</MMClips>
  <ScaleCrop>false</ScaleCrop>
  <HeadingPairs>
    <vt:vector size="8" baseType="variant">
      <vt:variant>
        <vt:lpstr>Fonts Used</vt:lpstr>
      </vt:variant>
      <vt:variant>
        <vt:i4>4</vt:i4>
      </vt:variant>
      <vt:variant>
        <vt:lpstr>Design Template</vt:lpstr>
      </vt:variant>
      <vt:variant>
        <vt:i4>23</vt:i4>
      </vt:variant>
      <vt:variant>
        <vt:lpstr>Embedded OLE Servers</vt:lpstr>
      </vt:variant>
      <vt:variant>
        <vt:i4>1</vt:i4>
      </vt:variant>
      <vt:variant>
        <vt:lpstr>Slide Titles</vt:lpstr>
      </vt:variant>
      <vt:variant>
        <vt:i4>96</vt:i4>
      </vt:variant>
    </vt:vector>
  </HeadingPairs>
  <TitlesOfParts>
    <vt:vector size="124" baseType="lpstr">
      <vt:lpstr>Arial</vt:lpstr>
      <vt:lpstr>Wingdings</vt:lpstr>
      <vt:lpstr>Monotype Sorts</vt:lpstr>
      <vt:lpstr>Times New Roman</vt:lpstr>
      <vt:lpstr>6_Default Design</vt:lpstr>
      <vt:lpstr>9_Default Design</vt:lpstr>
      <vt:lpstr>10_Default Design</vt:lpstr>
      <vt:lpstr>12_Default Design</vt:lpstr>
      <vt:lpstr>14_Default Design</vt:lpstr>
      <vt:lpstr>3_Default Design</vt:lpstr>
      <vt:lpstr>2_Default Design</vt:lpstr>
      <vt:lpstr>5_Default Design</vt:lpstr>
      <vt:lpstr>11_Default Design</vt:lpstr>
      <vt:lpstr>22_Default Design</vt:lpstr>
      <vt:lpstr>27_Default Design</vt:lpstr>
      <vt:lpstr>30_Default Design</vt:lpstr>
      <vt:lpstr>32_Default Design</vt:lpstr>
      <vt:lpstr>33_Default Design</vt:lpstr>
      <vt:lpstr>1_master slide AHRQ March 2005</vt:lpstr>
      <vt:lpstr>master slide AHRQ March 2005</vt:lpstr>
      <vt:lpstr>2_master slide AHRQ March 2005</vt:lpstr>
      <vt:lpstr>4_Default Design</vt:lpstr>
      <vt:lpstr>15_Default Design</vt:lpstr>
      <vt:lpstr>8_Default Design</vt:lpstr>
      <vt:lpstr>28_Default Design</vt:lpstr>
      <vt:lpstr>29_Default Design</vt:lpstr>
      <vt:lpstr>31_Default Design</vt:lpstr>
      <vt:lpstr>Microsoft Photo Editor 3.0 Photo</vt:lpstr>
      <vt:lpstr> AHRQ 2010 Annual Conference  AHRQ Data Resources to  Inform Health Policy Research:  The Medical Expenditure Panel Survey (MEPS)</vt:lpstr>
      <vt:lpstr> Medical Expenditure Panel Survey</vt:lpstr>
      <vt:lpstr>MEPS Overview</vt:lpstr>
      <vt:lpstr>MEPS History</vt:lpstr>
      <vt:lpstr>MEPS-HC Purpose &amp; Uses</vt:lpstr>
      <vt:lpstr>MEPS Survey Components</vt:lpstr>
      <vt:lpstr>MEPS-HC Survey Design</vt:lpstr>
      <vt:lpstr>Oversampling in MEPS  Panels 7-14 (2002-2009)</vt:lpstr>
      <vt:lpstr>MEPS Panel Design:  Data Reference Periods</vt:lpstr>
      <vt:lpstr>MEPS-HC Sample Sizes</vt:lpstr>
      <vt:lpstr>MEPS-HC  Core Interview Content</vt:lpstr>
      <vt:lpstr>MEPS- HC Supplemental CAPI Sections</vt:lpstr>
      <vt:lpstr>MEPS-HC Supplemental Paper Questionnaires</vt:lpstr>
      <vt:lpstr>MEPS-HC Caveats and Limitations</vt:lpstr>
      <vt:lpstr>MEPS Public Use Files</vt:lpstr>
      <vt:lpstr>Levels of MEPS-HC Public Use Files</vt:lpstr>
      <vt:lpstr>Types of MEPS-HC Files </vt:lpstr>
      <vt:lpstr>Details on MEPS PUFs</vt:lpstr>
      <vt:lpstr>Slide 19</vt:lpstr>
      <vt:lpstr>Slide 20</vt:lpstr>
      <vt:lpstr>MEPS Web Site</vt:lpstr>
      <vt:lpstr>Data User Workshops</vt:lpstr>
      <vt:lpstr>MEPS Publications</vt:lpstr>
      <vt:lpstr>AHRQ Data Center (ADC)</vt:lpstr>
      <vt:lpstr>ADC Application  And Procedures</vt:lpstr>
      <vt:lpstr>ADC Fees</vt:lpstr>
      <vt:lpstr>ADC Guidelines</vt:lpstr>
      <vt:lpstr> </vt:lpstr>
      <vt:lpstr>MEPS Condition Roster</vt:lpstr>
      <vt:lpstr>Condition Enumeration Question</vt:lpstr>
      <vt:lpstr>Medical Events Condition Questions</vt:lpstr>
      <vt:lpstr>Disability Days Condition Questions</vt:lpstr>
      <vt:lpstr>Reporting and Recording  Conditions</vt:lpstr>
      <vt:lpstr>Accidents and Injury Questions</vt:lpstr>
      <vt:lpstr>Medical Conditions File Structure</vt:lpstr>
      <vt:lpstr>Condition Coding and Editing</vt:lpstr>
      <vt:lpstr>Procedure Coding and Editing</vt:lpstr>
      <vt:lpstr>Clinical Classification Codes (CCC)</vt:lpstr>
      <vt:lpstr>Condition-Event Link Files</vt:lpstr>
      <vt:lpstr>National Estimates of Conditions</vt:lpstr>
      <vt:lpstr>Condition Data Limitations/Caveats</vt:lpstr>
      <vt:lpstr>Priority Conditions Section</vt:lpstr>
      <vt:lpstr>Priority Conditions List  (Panel 12 and beyond)</vt:lpstr>
      <vt:lpstr>Priority Condition Section Revisions</vt:lpstr>
      <vt:lpstr>Slide 45</vt:lpstr>
      <vt:lpstr>Health Care Utilization </vt:lpstr>
      <vt:lpstr>Health Care Expenditures</vt:lpstr>
      <vt:lpstr>Source of Payment Categories in CAPI</vt:lpstr>
      <vt:lpstr>Sources of Expenditure Data</vt:lpstr>
      <vt:lpstr>Sources of Expenditure Data by Event Type</vt:lpstr>
      <vt:lpstr>Annual Utilization and Expenditure Data</vt:lpstr>
      <vt:lpstr>Event Level File Record Units</vt:lpstr>
      <vt:lpstr>Event File Expenditure Variables: OB, DN and OM</vt:lpstr>
      <vt:lpstr>Hospital Event Files Expenditure Variables: IP, OP, and ER</vt:lpstr>
      <vt:lpstr>Common Variables in Event Files</vt:lpstr>
      <vt:lpstr>Event Files:  Medical Conditions</vt:lpstr>
      <vt:lpstr>IP variables</vt:lpstr>
      <vt:lpstr>Diagnostic Tests/Services Received During OB, OP, or ER Visit</vt:lpstr>
      <vt:lpstr>Main Medical Provider OB and OP Visits</vt:lpstr>
      <vt:lpstr>Category of Care Received During an OB or OP Visit</vt:lpstr>
      <vt:lpstr>Treatments During an  OB or OP Visit</vt:lpstr>
      <vt:lpstr>Prescribed Medicines (PMED) Event File</vt:lpstr>
      <vt:lpstr>PMED File  Expenditure Variables</vt:lpstr>
      <vt:lpstr>Variables in the PMED File</vt:lpstr>
      <vt:lpstr>Drug characteristics</vt:lpstr>
      <vt:lpstr>Home Health (HH)  Event File</vt:lpstr>
      <vt:lpstr>HH File  Expenditure Variables</vt:lpstr>
      <vt:lpstr>Home Health Variables</vt:lpstr>
      <vt:lpstr>Dental Event File Type of Provider Seen </vt:lpstr>
      <vt:lpstr>Dental Services and Procedures</vt:lpstr>
      <vt:lpstr>OTHER MEDICAL  EXPENDITURES FILE</vt:lpstr>
      <vt:lpstr>Flat Fees </vt:lpstr>
      <vt:lpstr>Zero Dollar Events</vt:lpstr>
      <vt:lpstr>Annual Person-Level File with Expenditure Data</vt:lpstr>
      <vt:lpstr>Medical Expenditure Panel Survey</vt:lpstr>
      <vt:lpstr>Health Insurance Public Use Files, 2007-2008</vt:lpstr>
      <vt:lpstr>2009 Point-in-Time Public Health Insurance Variables</vt:lpstr>
      <vt:lpstr>2009 Point-in-Time Private Health Insurance Variables</vt:lpstr>
      <vt:lpstr>2009 Point-in-Time Policy Holder Insurance Variables</vt:lpstr>
      <vt:lpstr>2008 Full Year  Population Characteristics Data File Public Insurance </vt:lpstr>
      <vt:lpstr>2008 Full Year  Population Characteristics Data File Private Insurance </vt:lpstr>
      <vt:lpstr>2008 Full Year  Population Characteristics Data File Summary Variables</vt:lpstr>
      <vt:lpstr>2008 Full Year  Population Characteristics Data File Summary Variables (continued)</vt:lpstr>
      <vt:lpstr>2008 Full Year  Population Characteristics Data File Managed Care</vt:lpstr>
      <vt:lpstr>2008 Full Year  Population Characteristics Data File Managed Care</vt:lpstr>
      <vt:lpstr>2008 Full Year  Population Characteristics Data File Ever Covered During the Year</vt:lpstr>
      <vt:lpstr>2008 Full Year  Population Characteristics Data File Medicare Part D</vt:lpstr>
      <vt:lpstr>2008 Full Year  Population Characteristics Data File</vt:lpstr>
      <vt:lpstr>Person Round Plan Public Use File (PRPL) </vt:lpstr>
      <vt:lpstr>MEPS-IC Survey</vt:lpstr>
      <vt:lpstr>Types of Information Collected</vt:lpstr>
      <vt:lpstr>Establishment-level (Location) Characteristics</vt:lpstr>
      <vt:lpstr>Health Insurance Plan Characteristics</vt:lpstr>
      <vt:lpstr>Firm (Company) Characteristics</vt:lpstr>
      <vt:lpstr>MEPS-IC Sample Design</vt:lpstr>
      <vt:lpstr>MEPS-IC Sample Design</vt:lpstr>
    </vt:vector>
  </TitlesOfParts>
  <Company>DHHS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Kind of Care Are We Buying?</dc:title>
  <dc:creator>Steven Cohen</dc:creator>
  <cp:lastModifiedBy>Graham</cp:lastModifiedBy>
  <cp:revision>181</cp:revision>
  <dcterms:created xsi:type="dcterms:W3CDTF">2010-10-21T15:14:26Z</dcterms:created>
  <dcterms:modified xsi:type="dcterms:W3CDTF">2010-10-21T15:32:28Z</dcterms:modified>
</cp:coreProperties>
</file>