
<file path=[Content_Types].xml><?xml version="1.0" encoding="utf-8"?>
<Types xmlns="http://schemas.openxmlformats.org/package/2006/content-types">
  <Override PartName="/ppt/slides/slide30.xml" ContentType="application/vnd.openxmlformats-officedocument.presentationml.slide+xml"/>
  <Override PartName="/ppt/slides/slide24.xml" ContentType="application/vnd.openxmlformats-officedocument.presentationml.slide+xml"/>
  <Override PartName="/ppt/slideLayouts/slideLayout99.xml" ContentType="application/vnd.openxmlformats-officedocument.presentationml.slideLayout+xml"/>
  <Override PartName="/ppt/slideLayouts/slideLayout41.xml" ContentType="application/vnd.openxmlformats-officedocument.presentationml.slideLayout+xml"/>
  <Override PartName="/ppt/slideLayouts/slideLayout35.xml" ContentType="application/vnd.openxmlformats-officedocument.presentationml.slideLayout+xml"/>
  <Override PartName="/ppt/slideMasters/slideMaster9.xml" ContentType="application/vnd.openxmlformats-officedocument.presentationml.slideMaster+xml"/>
  <Override PartName="/ppt/slideLayouts/slideLayout77.xml" ContentType="application/vnd.openxmlformats-officedocument.presentationml.slideLayout+xml"/>
  <Override PartName="/ppt/slideLayouts/slideLayout13.xml" ContentType="application/vnd.openxmlformats-officedocument.presentationml.slideLayout+xml"/>
  <Override PartName="/ppt/notesSlides/notesSlide25.xml" ContentType="application/vnd.openxmlformats-officedocument.presentationml.notesSlide+xml"/>
  <Override PartName="/ppt/slideLayouts/slideLayout105.xml" ContentType="application/vnd.openxmlformats-officedocument.presentationml.slideLayout+xml"/>
  <Override PartName="/ppt/slideLayouts/slideLayout55.xml" ContentType="application/vnd.openxmlformats-officedocument.presentationml.slideLayout+xml"/>
  <Override PartName="/ppt/slides/slide22.xml" ContentType="application/vnd.openxmlformats-officedocument.presentationml.slide+xml"/>
  <Override PartName="/ppt/slideLayouts/slideLayout97.xml" ContentType="application/vnd.openxmlformats-officedocument.presentationml.slideLayout+xml"/>
  <Override PartName="/ppt/slideLayouts/slideLayout33.xml" ContentType="application/vnd.openxmlformats-officedocument.presentationml.slideLayout+xml"/>
  <Override PartName="/ppt/diagrams/colors1.xml" ContentType="application/vnd.openxmlformats-officedocument.drawingml.diagramColors+xml"/>
  <Override PartName="/ppt/slideMasters/slideMaster7.xml" ContentType="application/vnd.openxmlformats-officedocument.presentationml.slideMaster+xml"/>
  <Override PartName="/ppt/slideLayouts/slideLayout75.xml" ContentType="application/vnd.openxmlformats-officedocument.presentationml.slideLayout+xml"/>
  <Default Extension="xml" ContentType="application/xml"/>
  <Override PartName="/ppt/slideLayouts/slideLayout119.xml" ContentType="application/vnd.openxmlformats-officedocument.presentationml.slideLayout+xml"/>
  <Override PartName="/ppt/slideLayouts/slideLayout11.xml" ContentType="application/vnd.openxmlformats-officedocument.presentationml.slideLayout+xml"/>
  <Override PartName="/ppt/notesSlides/notesSlide23.xml" ContentType="application/vnd.openxmlformats-officedocument.presentationml.notesSlide+xml"/>
  <Override PartName="/ppt/slideLayouts/slideLayout103.xml" ContentType="application/vnd.openxmlformats-officedocument.presentationml.slideLayout+xml"/>
  <Override PartName="/ppt/slideLayouts/slideLayout53.xml" ContentType="application/vnd.openxmlformats-officedocument.presentationml.slideLayout+xml"/>
  <Override PartName="/ppt/slides/slide20.xml" ContentType="application/vnd.openxmlformats-officedocument.presentationml.slide+xml"/>
  <Override PartName="/ppt/slideLayouts/slideLayout95.xml" ContentType="application/vnd.openxmlformats-officedocument.presentationml.slideLayout+xml"/>
  <Override PartName="/ppt/diagrams/quickStyle1.xml" ContentType="application/vnd.openxmlformats-officedocument.drawingml.diagramStyle+xml"/>
  <Override PartName="/ppt/slideLayouts/slideLayout31.xml" ContentType="application/vnd.openxmlformats-officedocument.presentationml.slideLayout+xml"/>
  <Override PartName="/ppt/slideMasters/slideMaster5.xml" ContentType="application/vnd.openxmlformats-officedocument.presentationml.slideMaster+xml"/>
  <Override PartName="/ppt/slideLayouts/slideLayout73.xml" ContentType="application/vnd.openxmlformats-officedocument.presentationml.slideLayout+xml"/>
  <Override PartName="/ppt/slideLayouts/slideLayout117.xml" ContentType="application/vnd.openxmlformats-officedocument.presentationml.slideLayout+xml"/>
  <Override PartName="/ppt/notesSlides/notesSlide21.xml" ContentType="application/vnd.openxmlformats-officedocument.presentationml.notesSlide+xml"/>
  <Override PartName="/ppt/slides/slide40.xml" ContentType="application/vnd.openxmlformats-officedocument.presentationml.slide+xml"/>
  <Override PartName="/ppt/notesSlides/notesSlide7.xml" ContentType="application/vnd.openxmlformats-officedocument.presentationml.notesSlide+xml"/>
  <Override PartName="/ppt/slideLayouts/slideLayout101.xml" ContentType="application/vnd.openxmlformats-officedocument.presentationml.slideLayout+xml"/>
  <Override PartName="/ppt/slides/slide9.xml" ContentType="application/vnd.openxmlformats-officedocument.presentationml.slide+xml"/>
  <Default Extension="jpeg" ContentType="image/jpeg"/>
  <Override PartName="/ppt/slideLayouts/slideLayout51.xml" ContentType="application/vnd.openxmlformats-officedocument.presentationml.slideLayout+xml"/>
  <Override PartName="/ppt/theme/theme12.xml" ContentType="application/vnd.openxmlformats-officedocument.theme+xml"/>
  <Override PartName="/ppt/slideLayouts/slideLayout93.xml" ContentType="application/vnd.openxmlformats-officedocument.presentationml.slideLayout+xml"/>
  <Override PartName="/ppt/slideLayouts/slideLayout87.xml" ContentType="application/vnd.openxmlformats-officedocument.presentationml.slideLayout+xml"/>
  <Override PartName="/docProps/app.xml" ContentType="application/vnd.openxmlformats-officedocument.extended-properties+xml"/>
  <Override PartName="/ppt/notesSlides/notesSlide41.xml" ContentType="application/vnd.openxmlformats-officedocument.presentationml.notesSlide+xml"/>
  <Override PartName="/ppt/slideMasters/slideMaster3.xml" ContentType="application/vnd.openxmlformats-officedocument.presentationml.slideMaster+xml"/>
  <Override PartName="/ppt/slideLayouts/slideLayout8.xml" ContentType="application/vnd.openxmlformats-officedocument.presentationml.slideLayout+xml"/>
  <Override PartName="/ppt/slideLayouts/slideLayout71.xml" ContentType="application/vnd.openxmlformats-officedocument.presentationml.slideLayout+xml"/>
  <Override PartName="/ppt/notesSlides/notesSlide35.xml" ContentType="application/vnd.openxmlformats-officedocument.presentationml.notesSlide+xml"/>
  <Override PartName="/ppt/slideLayouts/slideLayout115.xml" ContentType="application/vnd.openxmlformats-officedocument.presentationml.slideLayout+xml"/>
  <Override PartName="/ppt/notesSlides/notesSlide5.xml" ContentType="application/vnd.openxmlformats-officedocument.presentationml.notesSlide+xml"/>
  <Override PartName="/ppt/slides/slide7.xml" ContentType="application/vnd.openxmlformats-officedocument.presentationml.slide+xml"/>
  <Override PartName="/ppt/slides/slide19.xml" ContentType="application/vnd.openxmlformats-officedocument.presentationml.slide+xml"/>
  <Override PartName="/ppt/theme/theme10.xml" ContentType="application/vnd.openxmlformats-officedocument.theme+xml"/>
  <Override PartName="/ppt/slideLayouts/slideLayout91.xml" ContentType="application/vnd.openxmlformats-officedocument.presentationml.slideLayout+xml"/>
  <Override PartName="/ppt/slideLayouts/slideLayout85.xml" ContentType="application/vnd.openxmlformats-officedocument.presentationml.slideLayout+xml"/>
  <Override PartName="/ppt/theme/theme9.xml" ContentType="application/vnd.openxmlformats-officedocument.theme+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s/slide39.xml" ContentType="application/vnd.openxmlformats-officedocument.presentationml.slide+xml"/>
  <Override PartName="/ppt/notesSlides/notesSlide33.xml" ContentType="application/vnd.openxmlformats-officedocument.presentationml.notesSlide+xml"/>
  <Override PartName="/ppt/slideLayouts/slideLayout113.xml" ContentType="application/vnd.openxmlformats-officedocument.presentationml.slideLayout+xml"/>
  <Override PartName="/ppt/handoutMasters/handoutMaster1.xml" ContentType="application/vnd.openxmlformats-officedocument.presentationml.handoutMaster+xml"/>
  <Override PartName="/ppt/slideLayouts/slideLayout63.xml" ContentType="application/vnd.openxmlformats-officedocument.presentationml.slideLayout+xml"/>
  <Override PartName="/ppt/notesSlides/notesSlide3.xml" ContentType="application/vnd.openxmlformats-officedocument.presentationml.notesSlide+xml"/>
  <Override PartName="/ppt/slides/slide5.xml" ContentType="application/vnd.openxmlformats-officedocument.presentationml.slide+xml"/>
  <Override PartName="/ppt/slides/slide17.xml" ContentType="application/vnd.openxmlformats-officedocument.presentationml.slide+xml"/>
  <Override PartName="/ppt/slideLayouts/slideLayout28.xml" ContentType="application/vnd.openxmlformats-officedocument.presentationml.slideLayout+xml"/>
  <Override PartName="/ppt/slideLayouts/slideLayout83.xml" ContentType="application/vnd.openxmlformats-officedocument.presentationml.slideLayout+xml"/>
  <Override PartName="/ppt/theme/theme7.xml" ContentType="application/vnd.openxmlformats-officedocument.theme+xml"/>
  <Override PartName="/ppt/notesSlides/notesSlide18.xml" ContentType="application/vnd.openxmlformats-officedocument.presentationml.notesSlide+xml"/>
  <Override PartName="/ppt/slides/slide37.xml" ContentType="application/vnd.openxmlformats-officedocument.presentationml.slide+xml"/>
  <Override PartName="/ppt/notesSlides/notesSlide31.xml" ContentType="application/vnd.openxmlformats-officedocument.presentationml.notesSlide+xml"/>
  <Override PartName="/ppt/slideLayouts/slideLayout4.xml" ContentType="application/vnd.openxmlformats-officedocument.presentationml.slideLayout+xml"/>
  <Override PartName="/ppt/slideLayouts/slideLayout111.xml" ContentType="application/vnd.openxmlformats-officedocument.presentationml.slideLayout+xml"/>
  <Override PartName="/ppt/slideLayouts/slideLayout48.xml" ContentType="application/vnd.openxmlformats-officedocument.presentationml.slideLayout+xml"/>
  <Override PartName="/ppt/slideLayouts/slideLayout61.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5.xml" ContentType="application/vnd.openxmlformats-officedocument.presentationml.slide+xml"/>
  <Override PartName="/ppt/slideLayouts/slideLayout26.xml" ContentType="application/vnd.openxmlformats-officedocument.presentationml.slideLayout+xml"/>
  <Override PartName="/ppt/notesSlides/notesSlide38.xml" ContentType="application/vnd.openxmlformats-officedocument.presentationml.notesSlide+xml"/>
  <Override PartName="/ppt/slideLayouts/slideLayout68.xml" ContentType="application/vnd.openxmlformats-officedocument.presentationml.slideLayout+xml"/>
  <Override PartName="/ppt/slideLayouts/slideLayout81.xml" ContentType="application/vnd.openxmlformats-officedocument.presentationml.slideLayout+xml"/>
  <Override PartName="/ppt/notesSlides/notesSlide8.xml" ContentType="application/vnd.openxmlformats-officedocument.presentationml.notesSlide+xml"/>
  <Override PartName="/ppt/theme/theme5.xml" ContentType="application/vnd.openxmlformats-officedocument.theme+xml"/>
  <Override PartName="/ppt/notesSlides/notesSlide16.xml" ContentType="application/vnd.openxmlformats-officedocument.presentationml.notesSlide+xml"/>
  <Override PartName="/ppt/slideMasters/slideMaster10.xml" ContentType="application/vnd.openxmlformats-officedocument.presentationml.slideMaster+xml"/>
  <Override PartName="/ppt/slideLayouts/slideLayout2.xml" ContentType="application/vnd.openxmlformats-officedocument.presentationml.slideLayout+xml"/>
  <Override PartName="/ppt/slides/slide35.xml" ContentType="application/vnd.openxmlformats-officedocument.presentationml.slide+xml"/>
  <Override PartName="/ppt/slides/slide29.xml" ContentType="application/vnd.openxmlformats-officedocument.presentationml.slide+xml"/>
  <Override PartName="/ppt/slideLayouts/slideLayout46.xml" ContentType="application/vnd.openxmlformats-officedocument.presentationml.slideLayout+xml"/>
  <Override PartName="/ppt/slides/slide1.xml" ContentType="application/vnd.openxmlformats-officedocument.presentationml.slide+xml"/>
  <Override PartName="/ppt/slides/slide13.xml" ContentType="application/vnd.openxmlformats-officedocument.presentationml.slide+xml"/>
  <Override PartName="/ppt/slideLayouts/slideLayout24.xml" ContentType="application/vnd.openxmlformats-officedocument.presentationml.slideLayout+xml"/>
  <Override PartName="/ppt/diagrams/drawing1.xml" ContentType="application/vnd.ms-office.drawingml.diagramDrawing+xml"/>
  <Override PartName="/ppt/notesSlides/notesSlide36.xml" ContentType="application/vnd.openxmlformats-officedocument.presentationml.notesSlide+xml"/>
  <Override PartName="/ppt/slideLayouts/slideLayout18.xml" ContentType="application/vnd.openxmlformats-officedocument.presentationml.slideLayout+xml"/>
  <Override PartName="/ppt/slideLayouts/slideLayout66.xml" ContentType="application/vnd.openxmlformats-officedocument.presentationml.slideLayout+xml"/>
  <Override PartName="/ppt/theme/theme3.xml" ContentType="application/vnd.openxmlformats-officedocument.theme+xml"/>
  <Override PartName="/ppt/notesSlides/notesSlide14.xml" ContentType="application/vnd.openxmlformats-officedocument.presentationml.notesSlide+xml"/>
  <Override PartName="/ppt/slides/slide33.xml" ContentType="application/vnd.openxmlformats-officedocument.presentationml.slide+xml"/>
  <Override PartName="/ppt/viewProps.xml" ContentType="application/vnd.openxmlformats-officedocument.presentationml.viewProps+xml"/>
  <Override PartName="/ppt/slideLayouts/slideLayout44.xml" ContentType="application/vnd.openxmlformats-officedocument.presentationml.slideLayout+xml"/>
  <Override PartName="/ppt/slides/slide27.xml" ContentType="application/vnd.openxmlformats-officedocument.presentationml.slide+xml"/>
  <Override PartName="/docProps/core.xml" ContentType="application/vnd.openxmlformats-package.core-properties+xml"/>
  <Override PartName="/ppt/slideLayouts/slideLayout38.xml" ContentType="application/vnd.openxmlformats-officedocument.presentationml.slideLayout+xml"/>
  <Override PartName="/ppt/slides/slide11.xml" ContentType="application/vnd.openxmlformats-officedocument.presentationml.slide+xml"/>
  <Override PartName="/ppt/slideLayouts/slideLayout22.xml" ContentType="application/vnd.openxmlformats-officedocument.presentationml.slideLayout+xml"/>
  <Override PartName="/ppt/slideLayouts/slideLayout16.xml" ContentType="application/vnd.openxmlformats-officedocument.presentationml.slideLayout+xml"/>
  <Override PartName="/ppt/notesSlides/notesSlide28.xml" ContentType="application/vnd.openxmlformats-officedocument.presentationml.notesSlide+xml"/>
  <Override PartName="/ppt/slideLayouts/slideLayout108.xml" ContentType="application/vnd.openxmlformats-officedocument.presentationml.slideLayout+xml"/>
  <Override PartName="/ppt/slideLayouts/slideLayout121.xml" ContentType="application/vnd.openxmlformats-officedocument.presentationml.slideLayout+xml"/>
  <Override PartName="/ppt/theme/theme1.xml" ContentType="application/vnd.openxmlformats-officedocument.theme+xml"/>
  <Override PartName="/ppt/slideLayouts/slideLayout58.xml" ContentType="application/vnd.openxmlformats-officedocument.presentationml.slideLayout+xml"/>
  <Override PartName="/ppt/notesSlides/notesSlide12.xml" ContentType="application/vnd.openxmlformats-officedocument.presentationml.notesSlide+xml"/>
  <Override PartName="/ppt/slides/slide31.xml" ContentType="application/vnd.openxmlformats-officedocument.presentationml.slide+xml"/>
  <Override PartName="/ppt/diagrams/layout1.xml" ContentType="application/vnd.openxmlformats-officedocument.drawingml.diagramLayout+xml"/>
  <Override PartName="/ppt/slides/slide25.xml" ContentType="application/vnd.openxmlformats-officedocument.presentationml.slide+xml"/>
  <Override PartName="/ppt/slideLayouts/slideLayout42.xml" ContentType="application/vnd.openxmlformats-officedocument.presentationml.slideLayout+xml"/>
  <Override PartName="/ppt/slideLayouts/slideLayout36.xml" ContentType="application/vnd.openxmlformats-officedocument.presentationml.slideLayout+xml"/>
  <Override PartName="/ppt/slideLayouts/slideLayout20.xml" ContentType="application/vnd.openxmlformats-officedocument.presentationml.slideLayout+xml"/>
  <Override PartName="/ppt/slideLayouts/slideLayout78.xml" ContentType="application/vnd.openxmlformats-officedocument.presentationml.slideLayout+xml"/>
  <Override PartName="/ppt/slideLayouts/slideLayout14.xml" ContentType="application/vnd.openxmlformats-officedocument.presentationml.slideLayout+xml"/>
  <Override PartName="/ppt/notesSlides/notesSlide26.xml" ContentType="application/vnd.openxmlformats-officedocument.presentationml.notesSlide+xml"/>
  <Override PartName="/ppt/slideLayouts/slideLayout106.xml" ContentType="application/vnd.openxmlformats-officedocument.presentationml.slideLayout+xml"/>
  <Override PartName="/ppt/slideLayouts/slideLayout56.xml" ContentType="application/vnd.openxmlformats-officedocument.presentationml.slideLayout+xml"/>
  <Override PartName="/ppt/slides/slide23.xml" ContentType="application/vnd.openxmlformats-officedocument.presentationml.slide+xml"/>
  <Override PartName="/ppt/slideLayouts/slideLayout98.xml" ContentType="application/vnd.openxmlformats-officedocument.presentationml.slideLayout+xml"/>
  <Override PartName="/ppt/slideLayouts/slideLayout40.xml" ContentType="application/vnd.openxmlformats-officedocument.presentationml.slideLayout+xml"/>
  <Override PartName="/ppt/slideLayouts/slideLayout34.xml" ContentType="application/vnd.openxmlformats-officedocument.presentationml.slideLayout+xml"/>
  <Override PartName="/ppt/slideMasters/slideMaster8.xml" ContentType="application/vnd.openxmlformats-officedocument.presentationml.slideMaster+xml"/>
  <Override PartName="/ppt/slideLayouts/slideLayout76.xml" ContentType="application/vnd.openxmlformats-officedocument.presentationml.slideLayout+xml"/>
  <Override PartName="/ppt/slideLayouts/slideLayout12.xml" ContentType="application/vnd.openxmlformats-officedocument.presentationml.slideLayout+xml"/>
  <Override PartName="/ppt/notesSlides/notesSlide24.xml" ContentType="application/vnd.openxmlformats-officedocument.presentationml.notesSlide+xml"/>
  <Override PartName="/ppt/slideLayouts/slideLayout104.xml" ContentType="application/vnd.openxmlformats-officedocument.presentationml.slideLayout+xml"/>
  <Override PartName="/ppt/slideLayouts/slideLayout54.xml" ContentType="application/vnd.openxmlformats-officedocument.presentationml.slideLayout+xml"/>
  <Override PartName="/ppt/slides/slide21.xml" ContentType="application/vnd.openxmlformats-officedocument.presentationml.slide+xml"/>
  <Override PartName="/ppt/slideLayouts/slideLayout96.xml" ContentType="application/vnd.openxmlformats-officedocument.presentationml.slideLayout+xml"/>
  <Override PartName="/ppt/slideLayouts/slideLayout32.xml" ContentType="application/vnd.openxmlformats-officedocument.presentationml.slideLayout+xml"/>
  <Override PartName="/ppt/notesMasters/notesMaster1.xml" ContentType="application/vnd.openxmlformats-officedocument.presentationml.notesMaster+xml"/>
  <Override PartName="/ppt/slideMasters/slideMaster6.xml" ContentType="application/vnd.openxmlformats-officedocument.presentationml.slideMaster+xml"/>
  <Override PartName="/ppt/slideLayouts/slideLayout74.xml" ContentType="application/vnd.openxmlformats-officedocument.presentationml.slideLayout+xml"/>
  <Override PartName="/ppt/slideLayouts/slideLayout118.xml" ContentType="application/vnd.openxmlformats-officedocument.presentationml.slideLayout+xml"/>
  <Override PartName="/ppt/slideLayouts/slideLayout10.xml" ContentType="application/vnd.openxmlformats-officedocument.presentationml.slideLayout+xml"/>
  <Override PartName="/ppt/notesSlides/notesSlide22.xml" ContentType="application/vnd.openxmlformats-officedocument.presentationml.notesSlide+xml"/>
  <Override PartName="/ppt/slides/slide41.xml" ContentType="application/vnd.openxmlformats-officedocument.presentationml.slide+xml"/>
  <Override PartName="/ppt/presentation.xml" ContentType="application/vnd.openxmlformats-officedocument.presentationml.presentation.main+xml"/>
  <Override PartName="/ppt/slideLayouts/slideLayout102.xml" ContentType="application/vnd.openxmlformats-officedocument.presentationml.slideLayout+xml"/>
  <Override PartName="/ppt/slideLayouts/slideLayout52.xml" ContentType="application/vnd.openxmlformats-officedocument.presentationml.slideLayout+xml"/>
  <Override PartName="/ppt/theme/theme13.xml" ContentType="application/vnd.openxmlformats-officedocument.theme+xml"/>
  <Override PartName="/ppt/slideLayouts/slideLayout94.xml" ContentType="application/vnd.openxmlformats-officedocument.presentationml.slideLayout+xml"/>
  <Override PartName="/ppt/slideLayouts/slideLayout30.xml" ContentType="application/vnd.openxmlformats-officedocument.presentationml.slideLayout+xml"/>
  <Override PartName="/ppt/slideLayouts/slideLayout88.xml" ContentType="application/vnd.openxmlformats-officedocument.presentationml.slideLayout+xml"/>
  <Override PartName="/ppt/slideMasters/slideMaster4.xml" ContentType="application/vnd.openxmlformats-officedocument.presentationml.slideMaster+xml"/>
  <Override PartName="/ppt/slideLayouts/slideLayout9.xml" ContentType="application/vnd.openxmlformats-officedocument.presentationml.slideLayout+xml"/>
  <Override PartName="/ppt/slideLayouts/slideLayout72.xml" ContentType="application/vnd.openxmlformats-officedocument.presentationml.slideLayout+xml"/>
  <Override PartName="/ppt/theme/themeOverride1.xml" ContentType="application/vnd.openxmlformats-officedocument.themeOverride+xml"/>
  <Override PartName="/ppt/slideLayouts/slideLayout116.xml" ContentType="application/vnd.openxmlformats-officedocument.presentationml.slideLayout+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Layouts/slideLayout100.xml" ContentType="application/vnd.openxmlformats-officedocument.presentationml.slideLayout+xml"/>
  <Override PartName="/ppt/slides/slide8.xml" ContentType="application/vnd.openxmlformats-officedocument.presentationml.slide+xml"/>
  <Override PartName="/ppt/slideLayouts/slideLayout50.xml" ContentType="application/vnd.openxmlformats-officedocument.presentationml.slideLayout+xml"/>
  <Override PartName="/ppt/theme/theme11.xml" ContentType="application/vnd.openxmlformats-officedocument.theme+xml"/>
  <Override PartName="/ppt/slideLayouts/slideLayout92.xml" ContentType="application/vnd.openxmlformats-officedocument.presentationml.slideLayout+xml"/>
  <Override PartName="/ppt/slideLayouts/slideLayout86.xml" ContentType="application/vnd.openxmlformats-officedocument.presentationml.slideLayout+xml"/>
  <Override PartName="/ppt/notesSlides/notesSlide40.xml" ContentType="application/vnd.openxmlformats-officedocument.presentationml.notesSlide+xml"/>
  <Override PartName="/ppt/slideMasters/slideMaster2.xml" ContentType="application/vnd.openxmlformats-officedocument.presentationml.slideMaster+xml"/>
  <Override PartName="/ppt/slideLayouts/slideLayout7.xml" ContentType="application/vnd.openxmlformats-officedocument.presentationml.slideLayout+xml"/>
  <Override PartName="/ppt/notesSlides/notesSlide34.xml" ContentType="application/vnd.openxmlformats-officedocument.presentationml.notesSlide+xml"/>
  <Override PartName="/ppt/slideLayouts/slideLayout70.xml" ContentType="application/vnd.openxmlformats-officedocument.presentationml.slideLayout+xml"/>
  <Override PartName="/ppt/slideLayouts/slideLayout114.xml" ContentType="application/vnd.openxmlformats-officedocument.presentationml.slideLayout+xml"/>
  <Override PartName="/ppt/slideLayouts/slideLayout64.xml" ContentType="application/vnd.openxmlformats-officedocument.presentationml.slideLayout+xml"/>
  <Override PartName="/ppt/notesSlides/notesSlide4.xml" ContentType="application/vnd.openxmlformats-officedocument.presentationml.notesSlide+xml"/>
  <Override PartName="/ppt/slides/slide6.xml" ContentType="application/vnd.openxmlformats-officedocument.presentationml.slide+xml"/>
  <Override PartName="/ppt/slides/slide18.xml" ContentType="application/vnd.openxmlformats-officedocument.presentationml.slide+xml"/>
  <Override PartName="/ppt/diagrams/data1.xml" ContentType="application/vnd.openxmlformats-officedocument.drawingml.diagramData+xml"/>
  <Override PartName="/ppt/slideLayouts/slideLayout29.xml" ContentType="application/vnd.openxmlformats-officedocument.presentationml.slideLayout+xml"/>
  <Override PartName="/ppt/slideLayouts/slideLayout90.xml" ContentType="application/vnd.openxmlformats-officedocument.presentationml.slideLayout+xml"/>
  <Override PartName="/ppt/slideLayouts/slideLayout84.xml" ContentType="application/vnd.openxmlformats-officedocument.presentationml.slideLayout+xml"/>
  <Override PartName="/ppt/theme/theme8.xml" ContentType="application/vnd.openxmlformats-officedocument.theme+xml"/>
  <Override PartName="/ppt/tableStyles.xml" ContentType="application/vnd.openxmlformats-officedocument.presentationml.tableStyles+xml"/>
  <Override PartName="/ppt/notesSlides/notesSlide19.xml" ContentType="application/vnd.openxmlformats-officedocument.presentationml.notesSlide+xml"/>
  <Override PartName="/ppt/slideLayouts/slideLayout5.xml" ContentType="application/vnd.openxmlformats-officedocument.presentationml.slideLayout+xml"/>
  <Override PartName="/ppt/slides/slide38.xml" ContentType="application/vnd.openxmlformats-officedocument.presentationml.slide+xml"/>
  <Override PartName="/ppt/notesSlides/notesSlide32.xml" ContentType="application/vnd.openxmlformats-officedocument.presentationml.notesSlide+xml"/>
  <Override PartName="/ppt/slideLayouts/slideLayout112.xml" ContentType="application/vnd.openxmlformats-officedocument.presentationml.slideLayout+xml"/>
  <Override PartName="/ppt/slideLayouts/slideLayout49.xml" ContentType="application/vnd.openxmlformats-officedocument.presentationml.slideLayout+xml"/>
  <Override PartName="/ppt/slideLayouts/slideLayout62.xml" ContentType="application/vnd.openxmlformats-officedocument.presentationml.slideLayout+xml"/>
  <Default Extension="bin" ContentType="application/vnd.openxmlformats-officedocument.presentationml.printerSettings"/>
  <Override PartName="/ppt/notesSlides/notesSlide2.xml" ContentType="application/vnd.openxmlformats-officedocument.presentationml.notesSlide+xml"/>
  <Override PartName="/ppt/slides/slide4.xml" ContentType="application/vnd.openxmlformats-officedocument.presentationml.slide+xml"/>
  <Override PartName="/ppt/slides/slide16.xml" ContentType="application/vnd.openxmlformats-officedocument.presentationml.slide+xml"/>
  <Override PartName="/ppt/notesSlides/notesSlide10.xml" ContentType="application/vnd.openxmlformats-officedocument.presentationml.notesSlide+xml"/>
  <Override PartName="/ppt/slideLayouts/slideLayout27.xml" ContentType="application/vnd.openxmlformats-officedocument.presentationml.slideLayout+xml"/>
  <Override PartName="/ppt/notesSlides/notesSlide39.xml" ContentType="application/vnd.openxmlformats-officedocument.presentationml.notesSlide+xml"/>
  <Override PartName="/ppt/slideLayouts/slideLayout69.xml" ContentType="application/vnd.openxmlformats-officedocument.presentationml.slideLayout+xml"/>
  <Override PartName="/ppt/slideLayouts/slideLayout82.xml" ContentType="application/vnd.openxmlformats-officedocument.presentationml.slideLayout+xml"/>
  <Override PartName="/ppt/notesSlides/notesSlide9.xml" ContentType="application/vnd.openxmlformats-officedocument.presentationml.notesSlide+xml"/>
  <Override PartName="/ppt/theme/theme6.xml" ContentType="application/vnd.openxmlformats-officedocument.theme+xml"/>
  <Override PartName="/ppt/notesSlides/notesSlide17.xml" ContentType="application/vnd.openxmlformats-officedocument.presentationml.notesSlide+xml"/>
  <Override PartName="/ppt/slideMasters/slideMaster11.xml" ContentType="application/vnd.openxmlformats-officedocument.presentationml.slideMaster+xml"/>
  <Override PartName="/ppt/slideLayouts/slideLayout3.xml" ContentType="application/vnd.openxmlformats-officedocument.presentationml.slideLayout+xml"/>
  <Override PartName="/ppt/slides/slide36.xml" ContentType="application/vnd.openxmlformats-officedocument.presentationml.slide+xml"/>
  <Override PartName="/ppt/slideLayouts/slideLayout110.xml" ContentType="application/vnd.openxmlformats-officedocument.presentationml.slideLayout+xml"/>
  <Override PartName="/ppt/notesSlides/notesSlide30.xml" ContentType="application/vnd.openxmlformats-officedocument.presentationml.notesSlide+xml"/>
  <Override PartName="/ppt/slideLayouts/slideLayout47.xml" ContentType="application/vnd.openxmlformats-officedocument.presentationml.slideLayout+xml"/>
  <Override PartName="/ppt/slideLayouts/slideLayout60.xml" ContentType="application/vnd.openxmlformats-officedocument.presentationml.slideLayout+xml"/>
  <Override PartName="/ppt/slides/slide2.xml" ContentType="application/vnd.openxmlformats-officedocument.presentationml.slide+xml"/>
  <Override PartName="/ppt/slides/slide14.xml" ContentType="application/vnd.openxmlformats-officedocument.presentationml.slide+xml"/>
  <Override PartName="/ppt/slideLayouts/slideLayout89.xml" ContentType="application/vnd.openxmlformats-officedocument.presentationml.slideLayout+xml"/>
  <Override PartName="/ppt/slideLayouts/slideLayout25.xml" ContentType="application/vnd.openxmlformats-officedocument.presentationml.slideLayout+xml"/>
  <Override PartName="/ppt/notesSlides/notesSlide37.xml" ContentType="application/vnd.openxmlformats-officedocument.presentationml.notesSlide+xml"/>
  <Override PartName="/ppt/slideLayouts/slideLayout19.xml" ContentType="application/vnd.openxmlformats-officedocument.presentationml.slideLayout+xml"/>
  <Override PartName="/ppt/slideLayouts/slideLayout67.xml" ContentType="application/vnd.openxmlformats-officedocument.presentationml.slideLayout+xml"/>
  <Override PartName="/ppt/slideLayouts/slideLayout80.xml" ContentType="application/vnd.openxmlformats-officedocument.presentationml.slideLayout+xml"/>
  <Override PartName="/ppt/theme/theme4.xml" ContentType="application/vnd.openxmlformats-officedocument.theme+xml"/>
  <Override PartName="/ppt/notesSlides/notesSlide15.xml" ContentType="application/vnd.openxmlformats-officedocument.presentationml.notesSlide+xml"/>
  <Override PartName="/ppt/slideLayouts/slideLayout1.xml" ContentType="application/vnd.openxmlformats-officedocument.presentationml.slideLayout+xml"/>
  <Override PartName="/ppt/slides/slide34.xml" ContentType="application/vnd.openxmlformats-officedocument.presentationml.slide+xml"/>
  <Override PartName="/ppt/slides/slide28.xml" ContentType="application/vnd.openxmlformats-officedocument.presentationml.slide+xml"/>
  <Override PartName="/ppt/slideLayouts/slideLayout45.xml" ContentType="application/vnd.openxmlformats-officedocument.presentationml.slideLayout+xml"/>
  <Override PartName="/ppt/slideLayouts/slideLayout39.xml" ContentType="application/vnd.openxmlformats-officedocument.presentationml.slideLayout+xml"/>
  <Default Extension="png" ContentType="image/png"/>
  <Override PartName="/ppt/slides/slide12.xml" ContentType="application/vnd.openxmlformats-officedocument.presentationml.slide+xml"/>
  <Default Extension="emf" ContentType="image/x-emf"/>
  <Override PartName="/ppt/slideLayouts/slideLayout23.xml" ContentType="application/vnd.openxmlformats-officedocument.presentationml.slideLayout+xml"/>
  <Default Extension="rels" ContentType="application/vnd.openxmlformats-package.relationships+xml"/>
  <Override PartName="/ppt/slideLayouts/slideLayout17.xml" ContentType="application/vnd.openxmlformats-officedocument.presentationml.slideLayout+xml"/>
  <Override PartName="/ppt/notesSlides/notesSlide29.xml" ContentType="application/vnd.openxmlformats-officedocument.presentationml.notesSlide+xml"/>
  <Override PartName="/ppt/slideLayouts/slideLayout65.xml" ContentType="application/vnd.openxmlformats-officedocument.presentationml.slideLayout+xml"/>
  <Override PartName="/ppt/slideLayouts/slideLayout109.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notesSlides/notesSlide13.xml" ContentType="application/vnd.openxmlformats-officedocument.presentationml.notesSlide+xml"/>
  <Override PartName="/ppt/slides/slide32.xml" ContentType="application/vnd.openxmlformats-officedocument.presentationml.slide+xml"/>
  <Override PartName="/ppt/slideLayouts/slideLayout43.xml" ContentType="application/vnd.openxmlformats-officedocument.presentationml.slideLayout+xml"/>
  <Override PartName="/ppt/slides/slide26.xml" ContentType="application/vnd.openxmlformats-officedocument.presentationml.slide+xml"/>
  <Override PartName="/ppt/slideLayouts/slideLayout37.xml" ContentType="application/vnd.openxmlformats-officedocument.presentationml.slideLayout+xml"/>
  <Override PartName="/ppt/slides/slide10.xml" ContentType="application/vnd.openxmlformats-officedocument.presentationml.slide+xml"/>
  <Override PartName="/ppt/slideLayouts/slideLayout21.xml" ContentType="application/vnd.openxmlformats-officedocument.presentationml.slideLayout+xml"/>
  <Override PartName="/ppt/slideLayouts/slideLayout79.xml" ContentType="application/vnd.openxmlformats-officedocument.presentationml.slideLayout+xml"/>
  <Override PartName="/ppt/slideLayouts/slideLayout15.xml" ContentType="application/vnd.openxmlformats-officedocument.presentationml.slideLayout+xml"/>
  <Override PartName="/ppt/notesSlides/notesSlide27.xml" ContentType="application/vnd.openxmlformats-officedocument.presentationml.notesSlide+xml"/>
  <Override PartName="/ppt/presProps.xml" ContentType="application/vnd.openxmlformats-officedocument.presentationml.presProps+xml"/>
  <Override PartName="/ppt/slideLayouts/slideLayout107.xml" ContentType="application/vnd.openxmlformats-officedocument.presentationml.slideLayout+xml"/>
  <Override PartName="/ppt/slideLayouts/slideLayout120.xml" ContentType="application/vnd.openxmlformats-officedocument.presentationml.slideLayout+xml"/>
  <Override PartName="/ppt/slideLayouts/slideLayout57.xml" ContentType="application/vnd.openxmlformats-officedocument.presentationml.slideLayout+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9" r:id="rId1"/>
    <p:sldMasterId id="2147483671" r:id="rId2"/>
    <p:sldMasterId id="2147483655" r:id="rId3"/>
    <p:sldMasterId id="2147483651" r:id="rId4"/>
    <p:sldMasterId id="2147483657" r:id="rId5"/>
    <p:sldMasterId id="2147483659" r:id="rId6"/>
    <p:sldMasterId id="2147483661" r:id="rId7"/>
    <p:sldMasterId id="2147483663" r:id="rId8"/>
    <p:sldMasterId id="2147483665" r:id="rId9"/>
    <p:sldMasterId id="2147483667" r:id="rId10"/>
    <p:sldMasterId id="2147483669" r:id="rId11"/>
  </p:sldMasterIdLst>
  <p:notesMasterIdLst>
    <p:notesMasterId r:id="rId53"/>
  </p:notesMasterIdLst>
  <p:handoutMasterIdLst>
    <p:handoutMasterId r:id="rId54"/>
  </p:handoutMasterIdLst>
  <p:sldIdLst>
    <p:sldId id="264" r:id="rId12"/>
    <p:sldId id="491" r:id="rId13"/>
    <p:sldId id="468" r:id="rId14"/>
    <p:sldId id="492" r:id="rId15"/>
    <p:sldId id="469" r:id="rId16"/>
    <p:sldId id="481" r:id="rId17"/>
    <p:sldId id="498" r:id="rId18"/>
    <p:sldId id="485" r:id="rId19"/>
    <p:sldId id="494" r:id="rId20"/>
    <p:sldId id="479" r:id="rId21"/>
    <p:sldId id="480" r:id="rId22"/>
    <p:sldId id="470" r:id="rId23"/>
    <p:sldId id="497" r:id="rId24"/>
    <p:sldId id="496" r:id="rId25"/>
    <p:sldId id="499" r:id="rId26"/>
    <p:sldId id="495" r:id="rId27"/>
    <p:sldId id="483" r:id="rId28"/>
    <p:sldId id="471" r:id="rId29"/>
    <p:sldId id="474" r:id="rId30"/>
    <p:sldId id="502" r:id="rId31"/>
    <p:sldId id="503" r:id="rId32"/>
    <p:sldId id="444" r:id="rId33"/>
    <p:sldId id="473" r:id="rId34"/>
    <p:sldId id="475" r:id="rId35"/>
    <p:sldId id="488" r:id="rId36"/>
    <p:sldId id="477" r:id="rId37"/>
    <p:sldId id="500" r:id="rId38"/>
    <p:sldId id="478" r:id="rId39"/>
    <p:sldId id="484" r:id="rId40"/>
    <p:sldId id="506" r:id="rId41"/>
    <p:sldId id="511" r:id="rId42"/>
    <p:sldId id="460" r:id="rId43"/>
    <p:sldId id="461" r:id="rId44"/>
    <p:sldId id="489" r:id="rId45"/>
    <p:sldId id="490" r:id="rId46"/>
    <p:sldId id="440" r:id="rId47"/>
    <p:sldId id="453" r:id="rId48"/>
    <p:sldId id="508" r:id="rId49"/>
    <p:sldId id="512" r:id="rId50"/>
    <p:sldId id="513" r:id="rId51"/>
    <p:sldId id="510" r:id="rId52"/>
  </p:sldIdLst>
  <p:sldSz cx="9144000" cy="6858000" type="screen4x3"/>
  <p:notesSz cx="6858000" cy="92964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457200" rtl="0" eaLnBrk="1" latinLnBrk="0" hangingPunct="1">
      <a:defRPr sz="2400" kern="1200">
        <a:solidFill>
          <a:schemeClr val="tx1"/>
        </a:solidFill>
        <a:latin typeface="Arial" charset="0"/>
        <a:ea typeface="+mn-ea"/>
        <a:cs typeface="+mn-cs"/>
      </a:defRPr>
    </a:lvl6pPr>
    <a:lvl7pPr marL="2743200" algn="l" defTabSz="457200" rtl="0" eaLnBrk="1" latinLnBrk="0" hangingPunct="1">
      <a:defRPr sz="2400" kern="1200">
        <a:solidFill>
          <a:schemeClr val="tx1"/>
        </a:solidFill>
        <a:latin typeface="Arial" charset="0"/>
        <a:ea typeface="+mn-ea"/>
        <a:cs typeface="+mn-cs"/>
      </a:defRPr>
    </a:lvl7pPr>
    <a:lvl8pPr marL="3200400" algn="l" defTabSz="457200" rtl="0" eaLnBrk="1" latinLnBrk="0" hangingPunct="1">
      <a:defRPr sz="2400" kern="1200">
        <a:solidFill>
          <a:schemeClr val="tx1"/>
        </a:solidFill>
        <a:latin typeface="Arial" charset="0"/>
        <a:ea typeface="+mn-ea"/>
        <a:cs typeface="+mn-cs"/>
      </a:defRPr>
    </a:lvl8pPr>
    <a:lvl9pPr marL="3657600" algn="l" defTabSz="4572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0000"/>
    <a:srgbClr val="6234A4"/>
    <a:srgbClr val="0083BF"/>
    <a:srgbClr val="4B4B4B"/>
    <a:srgbClr val="BABABA"/>
    <a:srgbClr val="828282"/>
    <a:srgbClr val="A0968C"/>
    <a:srgbClr val="766C62"/>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34551" autoAdjust="0"/>
    <p:restoredTop sz="86456" autoAdjust="0"/>
  </p:normalViewPr>
  <p:slideViewPr>
    <p:cSldViewPr snapToGrid="0">
      <p:cViewPr>
        <p:scale>
          <a:sx n="75" d="100"/>
          <a:sy n="75" d="100"/>
        </p:scale>
        <p:origin x="-2152" y="-1136"/>
      </p:cViewPr>
      <p:guideLst>
        <p:guide orient="horz" pos="1184"/>
        <p:guide pos="3248"/>
      </p:guideLst>
    </p:cSldViewPr>
  </p:slideViewPr>
  <p:outlineViewPr>
    <p:cViewPr>
      <p:scale>
        <a:sx n="33" d="100"/>
        <a:sy n="33" d="100"/>
      </p:scale>
      <p:origin x="0" y="27576"/>
    </p:cViewPr>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66" d="100"/>
          <a:sy n="66" d="100"/>
        </p:scale>
        <p:origin x="1065353216" y="0"/>
      </p:cViewPr>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50" Type="http://schemas.openxmlformats.org/officeDocument/2006/relationships/slide" Target="slides/slide39.xml"/><Relationship Id="rId51" Type="http://schemas.openxmlformats.org/officeDocument/2006/relationships/slide" Target="slides/slide40.xml"/><Relationship Id="rId52" Type="http://schemas.openxmlformats.org/officeDocument/2006/relationships/slide" Target="slides/slide41.xml"/><Relationship Id="rId53" Type="http://schemas.openxmlformats.org/officeDocument/2006/relationships/notesMaster" Target="notesMasters/notesMaster1.xml"/><Relationship Id="rId54" Type="http://schemas.openxmlformats.org/officeDocument/2006/relationships/handoutMaster" Target="handoutMasters/handoutMaster1.xml"/><Relationship Id="rId55" Type="http://schemas.openxmlformats.org/officeDocument/2006/relationships/printerSettings" Target="printerSettings/printerSettings1.bin"/><Relationship Id="rId56" Type="http://schemas.openxmlformats.org/officeDocument/2006/relationships/presProps" Target="presProps.xml"/><Relationship Id="rId57" Type="http://schemas.openxmlformats.org/officeDocument/2006/relationships/viewProps" Target="viewProps.xml"/><Relationship Id="rId58" Type="http://schemas.openxmlformats.org/officeDocument/2006/relationships/theme" Target="theme/theme1.xml"/><Relationship Id="rId59" Type="http://schemas.openxmlformats.org/officeDocument/2006/relationships/tableStyles" Target="tableStyles.xml"/><Relationship Id="rId40" Type="http://schemas.openxmlformats.org/officeDocument/2006/relationships/slide" Target="slides/slide29.xml"/><Relationship Id="rId41" Type="http://schemas.openxmlformats.org/officeDocument/2006/relationships/slide" Target="slides/slide30.xml"/><Relationship Id="rId42" Type="http://schemas.openxmlformats.org/officeDocument/2006/relationships/slide" Target="slides/slide31.xml"/><Relationship Id="rId43" Type="http://schemas.openxmlformats.org/officeDocument/2006/relationships/slide" Target="slides/slide32.xml"/><Relationship Id="rId44" Type="http://schemas.openxmlformats.org/officeDocument/2006/relationships/slide" Target="slides/slide33.xml"/><Relationship Id="rId45" Type="http://schemas.openxmlformats.org/officeDocument/2006/relationships/slide" Target="slides/slide34.xml"/><Relationship Id="rId46" Type="http://schemas.openxmlformats.org/officeDocument/2006/relationships/slide" Target="slides/slide35.xml"/><Relationship Id="rId47" Type="http://schemas.openxmlformats.org/officeDocument/2006/relationships/slide" Target="slides/slide36.xml"/><Relationship Id="rId48" Type="http://schemas.openxmlformats.org/officeDocument/2006/relationships/slide" Target="slides/slide37.xml"/><Relationship Id="rId49" Type="http://schemas.openxmlformats.org/officeDocument/2006/relationships/slide" Target="slides/slide3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30" Type="http://schemas.openxmlformats.org/officeDocument/2006/relationships/slide" Target="slides/slide19.xml"/><Relationship Id="rId31" Type="http://schemas.openxmlformats.org/officeDocument/2006/relationships/slide" Target="slides/slide20.xml"/><Relationship Id="rId32" Type="http://schemas.openxmlformats.org/officeDocument/2006/relationships/slide" Target="slides/slide21.xml"/><Relationship Id="rId33" Type="http://schemas.openxmlformats.org/officeDocument/2006/relationships/slide" Target="slides/slide22.xml"/><Relationship Id="rId34" Type="http://schemas.openxmlformats.org/officeDocument/2006/relationships/slide" Target="slides/slide23.xml"/><Relationship Id="rId35" Type="http://schemas.openxmlformats.org/officeDocument/2006/relationships/slide" Target="slides/slide24.xml"/><Relationship Id="rId36" Type="http://schemas.openxmlformats.org/officeDocument/2006/relationships/slide" Target="slides/slide25.xml"/><Relationship Id="rId37" Type="http://schemas.openxmlformats.org/officeDocument/2006/relationships/slide" Target="slides/slide26.xml"/><Relationship Id="rId38" Type="http://schemas.openxmlformats.org/officeDocument/2006/relationships/slide" Target="slides/slide27.xml"/><Relationship Id="rId39" Type="http://schemas.openxmlformats.org/officeDocument/2006/relationships/slide" Target="slides/slide28.xml"/><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slide" Target="slides/slide13.xml"/><Relationship Id="rId25" Type="http://schemas.openxmlformats.org/officeDocument/2006/relationships/slide" Target="slides/slide14.xml"/><Relationship Id="rId26" Type="http://schemas.openxmlformats.org/officeDocument/2006/relationships/slide" Target="slides/slide15.xml"/><Relationship Id="rId27" Type="http://schemas.openxmlformats.org/officeDocument/2006/relationships/slide" Target="slides/slide16.xml"/><Relationship Id="rId28" Type="http://schemas.openxmlformats.org/officeDocument/2006/relationships/slide" Target="slides/slide17.xml"/><Relationship Id="rId29" Type="http://schemas.openxmlformats.org/officeDocument/2006/relationships/slide" Target="slides/slide18.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80A61C-2753-433C-AA9E-711C7EF1AD76}" type="doc">
      <dgm:prSet loTypeId="urn:microsoft.com/office/officeart/2005/8/layout/process2" loCatId="process" qsTypeId="urn:microsoft.com/office/officeart/2005/8/quickstyle/simple1" qsCatId="simple" csTypeId="urn:microsoft.com/office/officeart/2005/8/colors/accent1_2" csCatId="accent1" phldr="1"/>
      <dgm:spPr/>
      <dgm:t>
        <a:bodyPr/>
        <a:lstStyle/>
        <a:p>
          <a:endParaRPr lang="en-US"/>
        </a:p>
      </dgm:t>
    </dgm:pt>
    <dgm:pt modelId="{710B4810-C96D-4CC0-B5AB-91921497CD62}">
      <dgm:prSet phldrT="[Text]"/>
      <dgm:spPr/>
      <dgm:t>
        <a:bodyPr/>
        <a:lstStyle/>
        <a:p>
          <a:r>
            <a:rPr lang="en-US" dirty="0" smtClean="0"/>
            <a:t>Set National Improvement Priorities</a:t>
          </a:r>
          <a:endParaRPr lang="en-US" dirty="0"/>
        </a:p>
      </dgm:t>
    </dgm:pt>
    <dgm:pt modelId="{289B3519-0E11-42F3-82D3-5CE1A9A7F50E}" type="parTrans" cxnId="{3375C17E-4E17-4D1B-9C7F-7BC85DE44E0E}">
      <dgm:prSet/>
      <dgm:spPr/>
      <dgm:t>
        <a:bodyPr/>
        <a:lstStyle/>
        <a:p>
          <a:endParaRPr lang="en-US"/>
        </a:p>
      </dgm:t>
    </dgm:pt>
    <dgm:pt modelId="{0D6C5E51-6879-4D34-AB3B-18A1CDCDB828}" type="sibTrans" cxnId="{3375C17E-4E17-4D1B-9C7F-7BC85DE44E0E}">
      <dgm:prSet/>
      <dgm:spPr/>
      <dgm:t>
        <a:bodyPr/>
        <a:lstStyle/>
        <a:p>
          <a:endParaRPr lang="en-US"/>
        </a:p>
      </dgm:t>
    </dgm:pt>
    <dgm:pt modelId="{5F37980A-732B-4DDB-9CDE-383D95B96998}">
      <dgm:prSet phldrT="[Text]"/>
      <dgm:spPr/>
      <dgm:t>
        <a:bodyPr/>
        <a:lstStyle/>
        <a:p>
          <a:r>
            <a:rPr lang="en-US" dirty="0" smtClean="0"/>
            <a:t>Deploy Local Strategies to Drive Improvement (e.g. Decision Support)</a:t>
          </a:r>
          <a:endParaRPr lang="en-US" dirty="0"/>
        </a:p>
      </dgm:t>
    </dgm:pt>
    <dgm:pt modelId="{9F0E3709-BFD8-4820-883A-FDDDCA22F356}" type="parTrans" cxnId="{EA32B0EB-62A5-4051-9E34-16C5C4B10B1B}">
      <dgm:prSet/>
      <dgm:spPr/>
      <dgm:t>
        <a:bodyPr/>
        <a:lstStyle/>
        <a:p>
          <a:endParaRPr lang="en-US"/>
        </a:p>
      </dgm:t>
    </dgm:pt>
    <dgm:pt modelId="{11572BF1-C8DB-4B75-BC48-74E9AF19214B}" type="sibTrans" cxnId="{EA32B0EB-62A5-4051-9E34-16C5C4B10B1B}">
      <dgm:prSet/>
      <dgm:spPr/>
      <dgm:t>
        <a:bodyPr/>
        <a:lstStyle/>
        <a:p>
          <a:endParaRPr lang="en-US"/>
        </a:p>
      </dgm:t>
    </dgm:pt>
    <dgm:pt modelId="{2277F00D-D07B-4788-97D7-680D97A439FF}">
      <dgm:prSet phldrT="[Text]"/>
      <dgm:spPr/>
      <dgm:t>
        <a:bodyPr/>
        <a:lstStyle/>
        <a:p>
          <a:r>
            <a:rPr lang="en-US" dirty="0" smtClean="0"/>
            <a:t>Realize Measurable Local/National Improvements and Repeat Cycle </a:t>
          </a:r>
          <a:endParaRPr lang="en-US" dirty="0"/>
        </a:p>
      </dgm:t>
    </dgm:pt>
    <dgm:pt modelId="{4F9048E5-9C06-4D99-98A7-43B3A016B3AB}" type="parTrans" cxnId="{A6BD9BD3-1510-402C-BC7C-7598259C0C4D}">
      <dgm:prSet/>
      <dgm:spPr/>
      <dgm:t>
        <a:bodyPr/>
        <a:lstStyle/>
        <a:p>
          <a:endParaRPr lang="en-US"/>
        </a:p>
      </dgm:t>
    </dgm:pt>
    <dgm:pt modelId="{76395089-5EC7-430A-B598-17108C26B471}" type="sibTrans" cxnId="{A6BD9BD3-1510-402C-BC7C-7598259C0C4D}">
      <dgm:prSet/>
      <dgm:spPr/>
      <dgm:t>
        <a:bodyPr/>
        <a:lstStyle/>
        <a:p>
          <a:endParaRPr lang="en-US"/>
        </a:p>
      </dgm:t>
    </dgm:pt>
    <dgm:pt modelId="{E304C1EC-739E-48E8-8877-DB0112710C5A}" type="pres">
      <dgm:prSet presAssocID="{F380A61C-2753-433C-AA9E-711C7EF1AD76}" presName="linearFlow" presStyleCnt="0">
        <dgm:presLayoutVars>
          <dgm:resizeHandles val="exact"/>
        </dgm:presLayoutVars>
      </dgm:prSet>
      <dgm:spPr/>
      <dgm:t>
        <a:bodyPr/>
        <a:lstStyle/>
        <a:p>
          <a:endParaRPr lang="en-US"/>
        </a:p>
      </dgm:t>
    </dgm:pt>
    <dgm:pt modelId="{A7BBDC28-D5DE-4E4E-9CC1-EB5C8C08565F}" type="pres">
      <dgm:prSet presAssocID="{710B4810-C96D-4CC0-B5AB-91921497CD62}" presName="node" presStyleLbl="node1" presStyleIdx="0" presStyleCnt="3">
        <dgm:presLayoutVars>
          <dgm:bulletEnabled val="1"/>
        </dgm:presLayoutVars>
      </dgm:prSet>
      <dgm:spPr/>
      <dgm:t>
        <a:bodyPr/>
        <a:lstStyle/>
        <a:p>
          <a:endParaRPr lang="en-US"/>
        </a:p>
      </dgm:t>
    </dgm:pt>
    <dgm:pt modelId="{F4A729BA-4AC0-4B1B-A3EF-28DF1FFE9802}" type="pres">
      <dgm:prSet presAssocID="{0D6C5E51-6879-4D34-AB3B-18A1CDCDB828}" presName="sibTrans" presStyleLbl="sibTrans2D1" presStyleIdx="0" presStyleCnt="2"/>
      <dgm:spPr/>
      <dgm:t>
        <a:bodyPr/>
        <a:lstStyle/>
        <a:p>
          <a:endParaRPr lang="en-US"/>
        </a:p>
      </dgm:t>
    </dgm:pt>
    <dgm:pt modelId="{C8BADB45-769E-42D4-8DA7-EFA8D7FDBE55}" type="pres">
      <dgm:prSet presAssocID="{0D6C5E51-6879-4D34-AB3B-18A1CDCDB828}" presName="connectorText" presStyleLbl="sibTrans2D1" presStyleIdx="0" presStyleCnt="2"/>
      <dgm:spPr/>
      <dgm:t>
        <a:bodyPr/>
        <a:lstStyle/>
        <a:p>
          <a:endParaRPr lang="en-US"/>
        </a:p>
      </dgm:t>
    </dgm:pt>
    <dgm:pt modelId="{A304EF84-227A-4C24-8748-2E57B6937016}" type="pres">
      <dgm:prSet presAssocID="{5F37980A-732B-4DDB-9CDE-383D95B96998}" presName="node" presStyleLbl="node1" presStyleIdx="1" presStyleCnt="3" custLinFactNeighborY="-4714">
        <dgm:presLayoutVars>
          <dgm:bulletEnabled val="1"/>
        </dgm:presLayoutVars>
      </dgm:prSet>
      <dgm:spPr/>
      <dgm:t>
        <a:bodyPr/>
        <a:lstStyle/>
        <a:p>
          <a:endParaRPr lang="en-US"/>
        </a:p>
      </dgm:t>
    </dgm:pt>
    <dgm:pt modelId="{542B9E17-5913-4C6D-A375-FC7FF6458D9E}" type="pres">
      <dgm:prSet presAssocID="{11572BF1-C8DB-4B75-BC48-74E9AF19214B}" presName="sibTrans" presStyleLbl="sibTrans2D1" presStyleIdx="1" presStyleCnt="2"/>
      <dgm:spPr/>
      <dgm:t>
        <a:bodyPr/>
        <a:lstStyle/>
        <a:p>
          <a:endParaRPr lang="en-US"/>
        </a:p>
      </dgm:t>
    </dgm:pt>
    <dgm:pt modelId="{B0A02CFD-1B4C-449A-B056-7A6416467096}" type="pres">
      <dgm:prSet presAssocID="{11572BF1-C8DB-4B75-BC48-74E9AF19214B}" presName="connectorText" presStyleLbl="sibTrans2D1" presStyleIdx="1" presStyleCnt="2"/>
      <dgm:spPr/>
      <dgm:t>
        <a:bodyPr/>
        <a:lstStyle/>
        <a:p>
          <a:endParaRPr lang="en-US"/>
        </a:p>
      </dgm:t>
    </dgm:pt>
    <dgm:pt modelId="{3065BBEC-902E-491B-B160-F52C5D50E25F}" type="pres">
      <dgm:prSet presAssocID="{2277F00D-D07B-4788-97D7-680D97A439FF}" presName="node" presStyleLbl="node1" presStyleIdx="2" presStyleCnt="3" custLinFactNeighborY="-4714">
        <dgm:presLayoutVars>
          <dgm:bulletEnabled val="1"/>
        </dgm:presLayoutVars>
      </dgm:prSet>
      <dgm:spPr/>
      <dgm:t>
        <a:bodyPr/>
        <a:lstStyle/>
        <a:p>
          <a:endParaRPr lang="en-US"/>
        </a:p>
      </dgm:t>
    </dgm:pt>
  </dgm:ptLst>
  <dgm:cxnLst>
    <dgm:cxn modelId="{E0E4BC7D-FEFD-4633-9E25-4EC6219F8092}" type="presOf" srcId="{0D6C5E51-6879-4D34-AB3B-18A1CDCDB828}" destId="{F4A729BA-4AC0-4B1B-A3EF-28DF1FFE9802}" srcOrd="0" destOrd="0" presId="urn:microsoft.com/office/officeart/2005/8/layout/process2"/>
    <dgm:cxn modelId="{A6BD9BD3-1510-402C-BC7C-7598259C0C4D}" srcId="{F380A61C-2753-433C-AA9E-711C7EF1AD76}" destId="{2277F00D-D07B-4788-97D7-680D97A439FF}" srcOrd="2" destOrd="0" parTransId="{4F9048E5-9C06-4D99-98A7-43B3A016B3AB}" sibTransId="{76395089-5EC7-430A-B598-17108C26B471}"/>
    <dgm:cxn modelId="{3375C17E-4E17-4D1B-9C7F-7BC85DE44E0E}" srcId="{F380A61C-2753-433C-AA9E-711C7EF1AD76}" destId="{710B4810-C96D-4CC0-B5AB-91921497CD62}" srcOrd="0" destOrd="0" parTransId="{289B3519-0E11-42F3-82D3-5CE1A9A7F50E}" sibTransId="{0D6C5E51-6879-4D34-AB3B-18A1CDCDB828}"/>
    <dgm:cxn modelId="{A98FF8DE-AB9E-4F56-8F75-6B0EAD5201F6}" type="presOf" srcId="{5F37980A-732B-4DDB-9CDE-383D95B96998}" destId="{A304EF84-227A-4C24-8748-2E57B6937016}" srcOrd="0" destOrd="0" presId="urn:microsoft.com/office/officeart/2005/8/layout/process2"/>
    <dgm:cxn modelId="{EA32B0EB-62A5-4051-9E34-16C5C4B10B1B}" srcId="{F380A61C-2753-433C-AA9E-711C7EF1AD76}" destId="{5F37980A-732B-4DDB-9CDE-383D95B96998}" srcOrd="1" destOrd="0" parTransId="{9F0E3709-BFD8-4820-883A-FDDDCA22F356}" sibTransId="{11572BF1-C8DB-4B75-BC48-74E9AF19214B}"/>
    <dgm:cxn modelId="{4F7A2B7C-781E-40C0-92C4-F919C325A565}" type="presOf" srcId="{0D6C5E51-6879-4D34-AB3B-18A1CDCDB828}" destId="{C8BADB45-769E-42D4-8DA7-EFA8D7FDBE55}" srcOrd="1" destOrd="0" presId="urn:microsoft.com/office/officeart/2005/8/layout/process2"/>
    <dgm:cxn modelId="{5DCE46DC-BEB4-405E-AC42-6ECD52ECBA5A}" type="presOf" srcId="{11572BF1-C8DB-4B75-BC48-74E9AF19214B}" destId="{542B9E17-5913-4C6D-A375-FC7FF6458D9E}" srcOrd="0" destOrd="0" presId="urn:microsoft.com/office/officeart/2005/8/layout/process2"/>
    <dgm:cxn modelId="{594A0CF3-B6F1-4CF6-A425-4B4A12419ECA}" type="presOf" srcId="{710B4810-C96D-4CC0-B5AB-91921497CD62}" destId="{A7BBDC28-D5DE-4E4E-9CC1-EB5C8C08565F}" srcOrd="0" destOrd="0" presId="urn:microsoft.com/office/officeart/2005/8/layout/process2"/>
    <dgm:cxn modelId="{D1172E4A-7BE8-478E-A278-D81A2CBB14B5}" type="presOf" srcId="{F380A61C-2753-433C-AA9E-711C7EF1AD76}" destId="{E304C1EC-739E-48E8-8877-DB0112710C5A}" srcOrd="0" destOrd="0" presId="urn:microsoft.com/office/officeart/2005/8/layout/process2"/>
    <dgm:cxn modelId="{E07CC750-95BF-4230-A1A0-0EB79466B6C0}" type="presOf" srcId="{11572BF1-C8DB-4B75-BC48-74E9AF19214B}" destId="{B0A02CFD-1B4C-449A-B056-7A6416467096}" srcOrd="1" destOrd="0" presId="urn:microsoft.com/office/officeart/2005/8/layout/process2"/>
    <dgm:cxn modelId="{E157D026-5691-44D8-9ED5-D3CC0A5CDACA}" type="presOf" srcId="{2277F00D-D07B-4788-97D7-680D97A439FF}" destId="{3065BBEC-902E-491B-B160-F52C5D50E25F}" srcOrd="0" destOrd="0" presId="urn:microsoft.com/office/officeart/2005/8/layout/process2"/>
    <dgm:cxn modelId="{280773F6-0C6B-451B-A6A5-58ABB0A37136}" type="presParOf" srcId="{E304C1EC-739E-48E8-8877-DB0112710C5A}" destId="{A7BBDC28-D5DE-4E4E-9CC1-EB5C8C08565F}" srcOrd="0" destOrd="0" presId="urn:microsoft.com/office/officeart/2005/8/layout/process2"/>
    <dgm:cxn modelId="{59FD84F4-F83D-4FA2-9AD8-CAE1A6892F4F}" type="presParOf" srcId="{E304C1EC-739E-48E8-8877-DB0112710C5A}" destId="{F4A729BA-4AC0-4B1B-A3EF-28DF1FFE9802}" srcOrd="1" destOrd="0" presId="urn:microsoft.com/office/officeart/2005/8/layout/process2"/>
    <dgm:cxn modelId="{7E85314E-29DB-4D59-A68A-17DAB7EC5A82}" type="presParOf" srcId="{F4A729BA-4AC0-4B1B-A3EF-28DF1FFE9802}" destId="{C8BADB45-769E-42D4-8DA7-EFA8D7FDBE55}" srcOrd="0" destOrd="0" presId="urn:microsoft.com/office/officeart/2005/8/layout/process2"/>
    <dgm:cxn modelId="{8BDDA469-D3D3-4F73-AEFD-138D5DD8E901}" type="presParOf" srcId="{E304C1EC-739E-48E8-8877-DB0112710C5A}" destId="{A304EF84-227A-4C24-8748-2E57B6937016}" srcOrd="2" destOrd="0" presId="urn:microsoft.com/office/officeart/2005/8/layout/process2"/>
    <dgm:cxn modelId="{4B5C8903-59B8-45E6-AB61-6BD9FD40F201}" type="presParOf" srcId="{E304C1EC-739E-48E8-8877-DB0112710C5A}" destId="{542B9E17-5913-4C6D-A375-FC7FF6458D9E}" srcOrd="3" destOrd="0" presId="urn:microsoft.com/office/officeart/2005/8/layout/process2"/>
    <dgm:cxn modelId="{B85A9C85-3EBD-4056-B726-BC168B785CDA}" type="presParOf" srcId="{542B9E17-5913-4C6D-A375-FC7FF6458D9E}" destId="{B0A02CFD-1B4C-449A-B056-7A6416467096}" srcOrd="0" destOrd="0" presId="urn:microsoft.com/office/officeart/2005/8/layout/process2"/>
    <dgm:cxn modelId="{93CC4053-9AB1-471A-8442-52C627CAA5BE}" type="presParOf" srcId="{E304C1EC-739E-48E8-8877-DB0112710C5A}" destId="{3065BBEC-902E-491B-B160-F52C5D50E25F}" srcOrd="4" destOrd="0" presId="urn:microsoft.com/office/officeart/2005/8/layout/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7BBDC28-D5DE-4E4E-9CC1-EB5C8C08565F}">
      <dsp:nvSpPr>
        <dsp:cNvPr id="0" name=""/>
        <dsp:cNvSpPr/>
      </dsp:nvSpPr>
      <dsp:spPr>
        <a:xfrm>
          <a:off x="2217217" y="0"/>
          <a:ext cx="2934740" cy="107743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Set National Improvement Priorities</a:t>
          </a:r>
          <a:endParaRPr lang="en-US" sz="1800" kern="1200" dirty="0"/>
        </a:p>
      </dsp:txBody>
      <dsp:txXfrm>
        <a:off x="2217217" y="0"/>
        <a:ext cx="2934740" cy="1077432"/>
      </dsp:txXfrm>
    </dsp:sp>
    <dsp:sp modelId="{F4A729BA-4AC0-4B1B-A3EF-28DF1FFE9802}">
      <dsp:nvSpPr>
        <dsp:cNvPr id="0" name=""/>
        <dsp:cNvSpPr/>
      </dsp:nvSpPr>
      <dsp:spPr>
        <a:xfrm rot="5400000">
          <a:off x="3492092" y="1091670"/>
          <a:ext cx="384990" cy="48484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3492092" y="1091670"/>
        <a:ext cx="384990" cy="484844"/>
      </dsp:txXfrm>
    </dsp:sp>
    <dsp:sp modelId="{A304EF84-227A-4C24-8748-2E57B6937016}">
      <dsp:nvSpPr>
        <dsp:cNvPr id="0" name=""/>
        <dsp:cNvSpPr/>
      </dsp:nvSpPr>
      <dsp:spPr>
        <a:xfrm>
          <a:off x="2217217" y="1590753"/>
          <a:ext cx="2934740" cy="107743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Deploy Local Strategies to Drive Improvement (e.g. Decision Support)</a:t>
          </a:r>
          <a:endParaRPr lang="en-US" sz="1800" kern="1200" dirty="0"/>
        </a:p>
      </dsp:txBody>
      <dsp:txXfrm>
        <a:off x="2217217" y="1590753"/>
        <a:ext cx="2934740" cy="1077432"/>
      </dsp:txXfrm>
    </dsp:sp>
    <dsp:sp modelId="{542B9E17-5913-4C6D-A375-FC7FF6458D9E}">
      <dsp:nvSpPr>
        <dsp:cNvPr id="0" name=""/>
        <dsp:cNvSpPr/>
      </dsp:nvSpPr>
      <dsp:spPr>
        <a:xfrm rot="5400000">
          <a:off x="3482568" y="2695121"/>
          <a:ext cx="404037" cy="48484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3482568" y="2695121"/>
        <a:ext cx="404037" cy="484844"/>
      </dsp:txXfrm>
    </dsp:sp>
    <dsp:sp modelId="{3065BBEC-902E-491B-B160-F52C5D50E25F}">
      <dsp:nvSpPr>
        <dsp:cNvPr id="0" name=""/>
        <dsp:cNvSpPr/>
      </dsp:nvSpPr>
      <dsp:spPr>
        <a:xfrm>
          <a:off x="2217217" y="3206902"/>
          <a:ext cx="2934740" cy="107743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Realize Measurable Local/National Improvements and Repeat Cycle </a:t>
          </a:r>
          <a:endParaRPr lang="en-US" sz="1800" kern="1200" dirty="0"/>
        </a:p>
      </dsp:txBody>
      <dsp:txXfrm>
        <a:off x="2217217" y="3206902"/>
        <a:ext cx="2934740" cy="1077432"/>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557058"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200">
                <a:latin typeface="Arial" charset="0"/>
              </a:defRPr>
            </a:lvl1pPr>
          </a:lstStyle>
          <a:p>
            <a:pPr>
              <a:defRPr/>
            </a:pPr>
            <a:endParaRPr lang="en-US"/>
          </a:p>
        </p:txBody>
      </p:sp>
      <p:sp>
        <p:nvSpPr>
          <p:cNvPr id="557059" name="Rectangle 3"/>
          <p:cNvSpPr>
            <a:spLocks noGrp="1" noChangeArrowheads="1"/>
          </p:cNvSpPr>
          <p:nvPr>
            <p:ph type="dt" sz="quarter"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latin typeface="Arial" charset="0"/>
              </a:defRPr>
            </a:lvl1pPr>
          </a:lstStyle>
          <a:p>
            <a:pPr>
              <a:defRPr/>
            </a:pPr>
            <a:endParaRPr lang="en-US"/>
          </a:p>
        </p:txBody>
      </p:sp>
      <p:sp>
        <p:nvSpPr>
          <p:cNvPr id="557060" name="Rectangle 4"/>
          <p:cNvSpPr>
            <a:spLocks noGrp="1" noChangeArrowheads="1"/>
          </p:cNvSpPr>
          <p:nvPr>
            <p:ph type="ftr" sz="quarter" idx="2"/>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defRPr sz="1200">
                <a:latin typeface="Arial" charset="0"/>
              </a:defRPr>
            </a:lvl1pPr>
          </a:lstStyle>
          <a:p>
            <a:pPr>
              <a:defRPr/>
            </a:pPr>
            <a:endParaRPr lang="en-US"/>
          </a:p>
        </p:txBody>
      </p:sp>
      <p:sp>
        <p:nvSpPr>
          <p:cNvPr id="557061" name="Rectangle 5"/>
          <p:cNvSpPr>
            <a:spLocks noGrp="1" noChangeArrowheads="1"/>
          </p:cNvSpPr>
          <p:nvPr>
            <p:ph type="sldNum" sz="quarter" idx="3"/>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911661D-7B30-0849-A9F9-540D92C0D960}"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2301" tIns="46150" rIns="92301" bIns="46150" numCol="1" anchor="t" anchorCtr="0" compatLnSpc="1">
            <a:prstTxWarp prst="textNoShape">
              <a:avLst/>
            </a:prstTxWarp>
          </a:bodyPr>
          <a:lstStyle>
            <a:lvl1pPr defTabSz="922338">
              <a:spcBef>
                <a:spcPct val="0"/>
              </a:spcBef>
              <a:defRPr sz="1200">
                <a:latin typeface="Arial" charset="0"/>
              </a:defRPr>
            </a:lvl1pPr>
          </a:lstStyle>
          <a:p>
            <a:pPr>
              <a:defRPr/>
            </a:pPr>
            <a:endParaRPr lang="en-US"/>
          </a:p>
        </p:txBody>
      </p:sp>
      <p:sp>
        <p:nvSpPr>
          <p:cNvPr id="4099" name="Rectangle 3"/>
          <p:cNvSpPr>
            <a:spLocks noGrp="1" noChangeArrowheads="1"/>
          </p:cNvSpPr>
          <p:nvPr>
            <p:ph type="dt" idx="1"/>
          </p:nvPr>
        </p:nvSpPr>
        <p:spPr bwMode="auto">
          <a:xfrm>
            <a:off x="3884613" y="0"/>
            <a:ext cx="2971800" cy="465138"/>
          </a:xfrm>
          <a:prstGeom prst="rect">
            <a:avLst/>
          </a:prstGeom>
          <a:noFill/>
          <a:ln w="9525">
            <a:noFill/>
            <a:miter lim="800000"/>
            <a:headEnd/>
            <a:tailEnd/>
          </a:ln>
          <a:effectLst/>
        </p:spPr>
        <p:txBody>
          <a:bodyPr vert="horz" wrap="square" lIns="92301" tIns="46150" rIns="92301" bIns="46150" numCol="1" anchor="t" anchorCtr="0" compatLnSpc="1">
            <a:prstTxWarp prst="textNoShape">
              <a:avLst/>
            </a:prstTxWarp>
          </a:bodyPr>
          <a:lstStyle>
            <a:lvl1pPr algn="r" defTabSz="922338">
              <a:spcBef>
                <a:spcPct val="0"/>
              </a:spcBef>
              <a:defRPr sz="1200">
                <a:latin typeface="Arial" charset="0"/>
              </a:defRPr>
            </a:lvl1pPr>
          </a:lstStyle>
          <a:p>
            <a:pPr>
              <a:defRPr/>
            </a:pPr>
            <a:endParaRPr lang="en-US"/>
          </a:p>
        </p:txBody>
      </p:sp>
      <p:sp>
        <p:nvSpPr>
          <p:cNvPr id="64516" name="Rectangle 4"/>
          <p:cNvSpPr>
            <a:spLocks noGrp="1" noRot="1" noChangeAspect="1" noChangeArrowheads="1" noTextEdit="1"/>
          </p:cNvSpPr>
          <p:nvPr>
            <p:ph type="sldImg" idx="2"/>
          </p:nvPr>
        </p:nvSpPr>
        <p:spPr bwMode="auto">
          <a:xfrm>
            <a:off x="1104900" y="641350"/>
            <a:ext cx="4648200"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315913" y="4295775"/>
            <a:ext cx="6281737" cy="4521200"/>
          </a:xfrm>
          <a:prstGeom prst="rect">
            <a:avLst/>
          </a:prstGeom>
          <a:noFill/>
          <a:ln w="9525">
            <a:noFill/>
            <a:miter lim="800000"/>
            <a:headEnd/>
            <a:tailEnd/>
          </a:ln>
          <a:effectLst/>
        </p:spPr>
        <p:txBody>
          <a:bodyPr vert="horz" wrap="square" lIns="92301" tIns="46150" rIns="92301" bIns="4615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829675"/>
            <a:ext cx="2971800" cy="465138"/>
          </a:xfrm>
          <a:prstGeom prst="rect">
            <a:avLst/>
          </a:prstGeom>
          <a:noFill/>
          <a:ln w="9525">
            <a:noFill/>
            <a:miter lim="800000"/>
            <a:headEnd/>
            <a:tailEnd/>
          </a:ln>
          <a:effectLst/>
        </p:spPr>
        <p:txBody>
          <a:bodyPr vert="horz" wrap="square" lIns="92301" tIns="46150" rIns="92301" bIns="46150" numCol="1" anchor="b" anchorCtr="0" compatLnSpc="1">
            <a:prstTxWarp prst="textNoShape">
              <a:avLst/>
            </a:prstTxWarp>
          </a:bodyPr>
          <a:lstStyle>
            <a:lvl1pPr defTabSz="922338">
              <a:spcBef>
                <a:spcPct val="0"/>
              </a:spcBef>
              <a:defRPr sz="1200">
                <a:latin typeface="Arial" charset="0"/>
              </a:defRPr>
            </a:lvl1pPr>
          </a:lstStyle>
          <a:p>
            <a:pPr>
              <a:defRPr/>
            </a:pPr>
            <a:endParaRPr lang="en-US"/>
          </a:p>
        </p:txBody>
      </p:sp>
      <p:sp>
        <p:nvSpPr>
          <p:cNvPr id="4103" name="Rectangle 7"/>
          <p:cNvSpPr>
            <a:spLocks noGrp="1" noChangeArrowheads="1"/>
          </p:cNvSpPr>
          <p:nvPr>
            <p:ph type="sldNum" sz="quarter" idx="5"/>
          </p:nvPr>
        </p:nvSpPr>
        <p:spPr bwMode="auto">
          <a:xfrm>
            <a:off x="3884613" y="8829675"/>
            <a:ext cx="2971800" cy="465138"/>
          </a:xfrm>
          <a:prstGeom prst="rect">
            <a:avLst/>
          </a:prstGeom>
          <a:noFill/>
          <a:ln w="9525">
            <a:noFill/>
            <a:miter lim="800000"/>
            <a:headEnd/>
            <a:tailEnd/>
          </a:ln>
          <a:effectLst/>
        </p:spPr>
        <p:txBody>
          <a:bodyPr vert="horz" wrap="square" lIns="92301" tIns="46150" rIns="92301" bIns="46150" numCol="1" anchor="b" anchorCtr="0" compatLnSpc="1">
            <a:prstTxWarp prst="textNoShape">
              <a:avLst/>
            </a:prstTxWarp>
          </a:bodyPr>
          <a:lstStyle>
            <a:lvl1pPr algn="r" defTabSz="922338">
              <a:defRPr sz="1200"/>
            </a:lvl1pPr>
          </a:lstStyle>
          <a:p>
            <a:fld id="{D44F13C8-4EBE-4947-A845-696B1A044F0B}"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kern="1200">
        <a:solidFill>
          <a:schemeClr val="tx1"/>
        </a:solidFill>
        <a:latin typeface="Arial" charset="0"/>
        <a:ea typeface="+mn-ea"/>
        <a:cs typeface="+mn-cs"/>
      </a:defRPr>
    </a:lvl1pPr>
    <a:lvl2pPr marL="228600" algn="l" rtl="0" eaLnBrk="0" fontAlgn="base" hangingPunct="0">
      <a:spcBef>
        <a:spcPct val="30000"/>
      </a:spcBef>
      <a:spcAft>
        <a:spcPct val="0"/>
      </a:spcAft>
      <a:defRPr sz="1400" kern="1200">
        <a:solidFill>
          <a:schemeClr val="tx1"/>
        </a:solidFill>
        <a:latin typeface="Arial" charset="0"/>
        <a:ea typeface="ＭＳ Ｐゴシック" charset="-128"/>
        <a:cs typeface="+mn-cs"/>
      </a:defRPr>
    </a:lvl2pPr>
    <a:lvl3pPr marL="457200" algn="l" rtl="0" eaLnBrk="0" fontAlgn="base" hangingPunct="0">
      <a:spcBef>
        <a:spcPct val="30000"/>
      </a:spcBef>
      <a:spcAft>
        <a:spcPct val="0"/>
      </a:spcAft>
      <a:defRPr sz="1400" kern="1200">
        <a:solidFill>
          <a:schemeClr val="tx1"/>
        </a:solidFill>
        <a:latin typeface="Arial" charset="0"/>
        <a:ea typeface="ＭＳ Ｐゴシック" charset="-128"/>
        <a:cs typeface="+mn-cs"/>
      </a:defRPr>
    </a:lvl3pPr>
    <a:lvl4pPr marL="685800" algn="l" rtl="0" eaLnBrk="0" fontAlgn="base" hangingPunct="0">
      <a:spcBef>
        <a:spcPct val="30000"/>
      </a:spcBef>
      <a:spcAft>
        <a:spcPct val="0"/>
      </a:spcAft>
      <a:defRPr sz="1400" kern="1200">
        <a:solidFill>
          <a:schemeClr val="tx1"/>
        </a:solidFill>
        <a:latin typeface="Arial" charset="0"/>
        <a:ea typeface="ＭＳ Ｐゴシック" charset="-128"/>
        <a:cs typeface="+mn-cs"/>
      </a:defRPr>
    </a:lvl4pPr>
    <a:lvl5pPr marL="1033463" algn="l" rtl="0" eaLnBrk="0" fontAlgn="base" hangingPunct="0">
      <a:spcBef>
        <a:spcPct val="30000"/>
      </a:spcBef>
      <a:spcAft>
        <a:spcPct val="0"/>
      </a:spcAft>
      <a:defRPr sz="14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D90FC26F-FCF5-DC4F-8DB0-3E8EE5F75955}" type="slidenum">
              <a:rPr lang="en-US"/>
              <a:pPr/>
              <a:t>1</a:t>
            </a:fld>
            <a:endParaRPr lang="en-US"/>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r>
              <a:rPr lang="en-US"/>
              <a:t>Image of blue structure spiraling upwards.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xfrm>
            <a:off x="1104900" y="641350"/>
            <a:ext cx="4649788" cy="3486150"/>
          </a:xfrm>
          <a:ln/>
        </p:spPr>
      </p:sp>
      <p:sp>
        <p:nvSpPr>
          <p:cNvPr id="74755" name="Rectangle 3"/>
          <p:cNvSpPr>
            <a:spLocks noGrp="1" noChangeArrowheads="1"/>
          </p:cNvSpPr>
          <p:nvPr>
            <p:ph type="body" idx="1"/>
          </p:nvPr>
        </p:nvSpPr>
        <p:spPr>
          <a:noFill/>
          <a:ln/>
        </p:spPr>
        <p:txBody>
          <a:bodyPr/>
          <a:lstStyle/>
          <a:p>
            <a:pPr eaLnBrk="1" hangingPunct="1"/>
            <a:r>
              <a:rPr lang="en-US">
                <a:ea typeface="ＭＳ Ｐゴシック" charset="-128"/>
                <a:cs typeface="ＭＳ Ｐゴシック" charset="-128"/>
              </a:rPr>
              <a:t>Conclusion: As implemented, EHRs were not associated with better quality ambulatory care.</a:t>
            </a:r>
          </a:p>
          <a:p>
            <a:pPr eaLnBrk="1" hangingPunct="1"/>
            <a:endParaRPr lang="en-US">
              <a:ea typeface="ＭＳ Ｐゴシック" charset="-128"/>
              <a:cs typeface="ＭＳ Ｐゴシック" charset="-128"/>
            </a:endParaRPr>
          </a:p>
          <a:p>
            <a:pPr eaLnBrk="1" hangingPunct="1"/>
            <a:r>
              <a:rPr lang="en-US">
                <a:ea typeface="ＭＳ Ｐゴシック" charset="-128"/>
                <a:cs typeface="ＭＳ Ｐゴシック" charset="-128"/>
              </a:rPr>
              <a:t>Electronic Health Record Use and the Quality of Ambulatory Care in the United States. Jeffrey A. Linder, MD, MHP; Jun Ma, MD, RD, PhD; David W. Bates, MD, MSc; Blackford Middleton, MD, MHP, MSc; Randall S. Stafford, MD, PhD. Arch Intern Med. 2007; 167 (13): 1400-1405</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xfrm>
            <a:off x="1104900" y="641350"/>
            <a:ext cx="4649788" cy="3486150"/>
          </a:xfrm>
          <a:ln/>
        </p:spPr>
      </p:sp>
      <p:sp>
        <p:nvSpPr>
          <p:cNvPr id="75779" name="Rectangle 3"/>
          <p:cNvSpPr>
            <a:spLocks noGrp="1" noChangeArrowheads="1"/>
          </p:cNvSpPr>
          <p:nvPr>
            <p:ph type="body" idx="1"/>
          </p:nvPr>
        </p:nvSpPr>
        <p:spPr>
          <a:noFill/>
          <a:ln/>
        </p:spPr>
        <p:txBody>
          <a:bodyPr/>
          <a:lstStyle/>
          <a:p>
            <a:pPr eaLnBrk="1" hangingPunct="1"/>
            <a:r>
              <a:rPr lang="en-US">
                <a:ea typeface="ＭＳ Ｐゴシック" charset="-128"/>
                <a:cs typeface="ＭＳ Ｐゴシック" charset="-128"/>
              </a:rPr>
              <a:t>Arch Intern Med. 2005; 165: 1111-1116</a:t>
            </a:r>
          </a:p>
          <a:p>
            <a:pPr eaLnBrk="1" hangingPunct="1"/>
            <a:endParaRPr lang="en-US">
              <a:ea typeface="ＭＳ Ｐゴシック" charset="-128"/>
              <a:cs typeface="ＭＳ Ｐゴシック" charset="-128"/>
            </a:endParaRPr>
          </a:p>
          <a:p>
            <a:pPr eaLnBrk="1" hangingPunct="1"/>
            <a:r>
              <a:rPr lang="en-US">
                <a:ea typeface="ＭＳ Ｐゴシック" charset="-128"/>
                <a:cs typeface="ＭＳ Ｐゴシック" charset="-128"/>
              </a:rPr>
              <a:t>Original Investigation</a:t>
            </a:r>
          </a:p>
          <a:p>
            <a:pPr eaLnBrk="1" hangingPunct="1"/>
            <a:endParaRPr lang="en-US">
              <a:ea typeface="ＭＳ Ｐゴシック" charset="-128"/>
              <a:cs typeface="ＭＳ Ｐゴシック" charset="-128"/>
            </a:endParaRPr>
          </a:p>
          <a:p>
            <a:pPr eaLnBrk="1" hangingPunct="1"/>
            <a:r>
              <a:rPr lang="en-US">
                <a:ea typeface="ＭＳ Ｐゴシック" charset="-128"/>
                <a:cs typeface="ＭＳ Ｐゴシック" charset="-128"/>
              </a:rPr>
              <a:t>High Rates of Adverse Drug Events in a Highly Computerized Hospital. Jonathan R. Nebeker, MS, MD; Jennifer M. Hoffman, PharmD; Charlene R. Weir, RN, PhD; Charles L. Bennett, MD, PhD, MPP; John F. Hurdle, MD, PhD</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p:spPr>
        <p:txBody>
          <a:bodyPr/>
          <a:lstStyle/>
          <a:p>
            <a:endParaRPr lang="en-US">
              <a:ea typeface="ＭＳ Ｐゴシック" charset="-128"/>
              <a:cs typeface="ＭＳ Ｐゴシック" charset="-128"/>
            </a:endParaRPr>
          </a:p>
        </p:txBody>
      </p:sp>
      <p:sp>
        <p:nvSpPr>
          <p:cNvPr id="76804" name="Slide Number Placeholder 3"/>
          <p:cNvSpPr>
            <a:spLocks noGrp="1"/>
          </p:cNvSpPr>
          <p:nvPr>
            <p:ph type="sldNum" sz="quarter" idx="5"/>
          </p:nvPr>
        </p:nvSpPr>
        <p:spPr>
          <a:noFill/>
        </p:spPr>
        <p:txBody>
          <a:bodyPr/>
          <a:lstStyle/>
          <a:p>
            <a:fld id="{1EC26391-F2FC-DB45-B496-EFA17B507203}"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1E58AE4B-D8C1-B642-80DB-4DE58009F285}" type="slidenum">
              <a:rPr lang="en-US">
                <a:ea typeface="ＭＳ Ｐゴシック" charset="-128"/>
                <a:cs typeface="ＭＳ Ｐゴシック" charset="-128"/>
              </a:rPr>
              <a:pPr/>
              <a:t>13</a:t>
            </a:fld>
            <a:endParaRPr lang="en-US">
              <a:ea typeface="ＭＳ Ｐゴシック" charset="-128"/>
              <a:cs typeface="ＭＳ Ｐゴシック" charset="-128"/>
            </a:endParaRPr>
          </a:p>
        </p:txBody>
      </p:sp>
      <p:sp>
        <p:nvSpPr>
          <p:cNvPr id="77827" name="Rectangle 2"/>
          <p:cNvSpPr>
            <a:spLocks noGrp="1" noRot="1" noChangeAspect="1" noChangeArrowheads="1" noTextEdit="1"/>
          </p:cNvSpPr>
          <p:nvPr>
            <p:ph type="sldImg"/>
          </p:nvPr>
        </p:nvSpPr>
        <p:spPr>
          <a:xfrm>
            <a:off x="1104900" y="696913"/>
            <a:ext cx="4649788" cy="3487737"/>
          </a:xfrm>
          <a:ln/>
        </p:spPr>
      </p:sp>
      <p:sp>
        <p:nvSpPr>
          <p:cNvPr id="77828" name="Rectangle 3"/>
          <p:cNvSpPr>
            <a:spLocks noGrp="1" noChangeArrowheads="1"/>
          </p:cNvSpPr>
          <p:nvPr>
            <p:ph type="body" idx="1"/>
          </p:nvPr>
        </p:nvSpPr>
        <p:spPr>
          <a:xfrm>
            <a:off x="685800" y="4416425"/>
            <a:ext cx="5486400" cy="4183063"/>
          </a:xfrm>
          <a:noFill/>
          <a:ln/>
        </p:spPr>
        <p:txBody>
          <a:bodyPr/>
          <a:lstStyle/>
          <a:p>
            <a:r>
              <a:rPr lang="en-US">
                <a:ea typeface="ＭＳ Ｐゴシック" charset="-128"/>
                <a:cs typeface="ＭＳ Ｐゴシック" charset="-128"/>
              </a:rPr>
              <a:t>Historically, CDS implementers have approached these great challenges in relative isolation; analogous to the individual in this picture trying to solve a complicated puzzle alone at the bottom of a swimming pool.</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p:spPr>
        <p:txBody>
          <a:bodyPr/>
          <a:lstStyle/>
          <a:p>
            <a:r>
              <a:rPr lang="en-US">
                <a:ea typeface="ＭＳ Ｐゴシック" charset="-128"/>
                <a:cs typeface="ＭＳ Ｐゴシック" charset="-128"/>
              </a:rPr>
              <a:t>Journal of the American Medical Informatics Association Volume 14 Number 2 Mar/Apr 2007.</a:t>
            </a:r>
          </a:p>
          <a:p>
            <a:endParaRPr lang="en-US">
              <a:ea typeface="ＭＳ Ｐゴシック" charset="-128"/>
              <a:cs typeface="ＭＳ Ｐゴシック" charset="-128"/>
            </a:endParaRPr>
          </a:p>
          <a:p>
            <a:r>
              <a:rPr lang="en-US">
                <a:ea typeface="ＭＳ Ｐゴシック" charset="-128"/>
                <a:cs typeface="ＭＳ Ｐゴシック" charset="-128"/>
              </a:rPr>
              <a:t>Perspectives on Informatics, JAMIA</a:t>
            </a:r>
          </a:p>
          <a:p>
            <a:endParaRPr lang="en-US">
              <a:ea typeface="ＭＳ Ｐゴシック" charset="-128"/>
              <a:cs typeface="ＭＳ Ｐゴシック" charset="-128"/>
            </a:endParaRPr>
          </a:p>
          <a:p>
            <a:r>
              <a:rPr lang="en-US">
                <a:ea typeface="ＭＳ Ｐゴシック" charset="-128"/>
                <a:cs typeface="ＭＳ Ｐゴシック" charset="-128"/>
              </a:rPr>
              <a:t>A Roadmap for National Action on Clinical Decision Support. Jerome A. Osserhoff, MD; Jonathan M. Teich, MD, PhD; Blackford Middleton, MD, MPH, MSc; Elaine B. Steen, MA; Adam Wright; Don E. Detmer, MD, MA.</a:t>
            </a:r>
          </a:p>
        </p:txBody>
      </p:sp>
      <p:sp>
        <p:nvSpPr>
          <p:cNvPr id="78852" name="Slide Number Placeholder 3"/>
          <p:cNvSpPr>
            <a:spLocks noGrp="1"/>
          </p:cNvSpPr>
          <p:nvPr>
            <p:ph type="sldNum" sz="quarter" idx="5"/>
          </p:nvPr>
        </p:nvSpPr>
        <p:spPr>
          <a:noFill/>
        </p:spPr>
        <p:txBody>
          <a:bodyPr/>
          <a:lstStyle/>
          <a:p>
            <a:fld id="{4AADA479-2FAD-E44E-9864-858623EF99E1}" type="slidenum">
              <a:rPr lang="en-US">
                <a:ea typeface="ＭＳ Ｐゴシック" charset="-128"/>
                <a:cs typeface="ＭＳ Ｐゴシック" charset="-128"/>
              </a:rPr>
              <a:pPr/>
              <a:t>14</a:t>
            </a:fld>
            <a:endParaRPr lang="en-US">
              <a:ea typeface="ＭＳ Ｐゴシック" charset="-128"/>
              <a:cs typeface="ＭＳ Ｐゴシック"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p:spPr>
        <p:txBody>
          <a:bodyPr/>
          <a:lstStyle/>
          <a:p>
            <a:r>
              <a:rPr lang="en-US"/>
              <a:t>Enhanced Health &amp; Healthcare Through CDS as a building; pillars consist of: Best Knowledge Available When Needed, High Adoption and Effective Use, Continuous Improvement of CDS Methods and Knowledge. Best Knowledge Available When Needed points to Strategic Objective A.</a:t>
            </a:r>
          </a:p>
        </p:txBody>
      </p:sp>
      <p:sp>
        <p:nvSpPr>
          <p:cNvPr id="79876" name="Slide Number Placeholder 3"/>
          <p:cNvSpPr>
            <a:spLocks noGrp="1"/>
          </p:cNvSpPr>
          <p:nvPr>
            <p:ph type="sldNum" sz="quarter" idx="5"/>
          </p:nvPr>
        </p:nvSpPr>
        <p:spPr>
          <a:noFill/>
        </p:spPr>
        <p:txBody>
          <a:bodyPr/>
          <a:lstStyle/>
          <a:p>
            <a:fld id="{2A894ED3-1FBB-7440-8EF6-D3756BDE913A}"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2158CED4-B8D5-D74A-A52B-ABD2C5EB8C7A}" type="slidenum">
              <a:rPr lang="en-US">
                <a:ea typeface="ＭＳ Ｐゴシック" charset="-128"/>
                <a:cs typeface="ＭＳ Ｐゴシック" charset="-128"/>
              </a:rPr>
              <a:pPr/>
              <a:t>16</a:t>
            </a:fld>
            <a:endParaRPr lang="en-US">
              <a:ea typeface="ＭＳ Ｐゴシック" charset="-128"/>
              <a:cs typeface="ＭＳ Ｐゴシック" charset="-128"/>
            </a:endParaRPr>
          </a:p>
        </p:txBody>
      </p:sp>
      <p:sp>
        <p:nvSpPr>
          <p:cNvPr id="80899" name="Rectangle 2"/>
          <p:cNvSpPr>
            <a:spLocks noGrp="1" noRot="1" noChangeAspect="1" noChangeArrowheads="1" noTextEdit="1"/>
          </p:cNvSpPr>
          <p:nvPr>
            <p:ph type="sldImg"/>
          </p:nvPr>
        </p:nvSpPr>
        <p:spPr>
          <a:xfrm>
            <a:off x="1106488" y="641350"/>
            <a:ext cx="4648200" cy="3486150"/>
          </a:xfrm>
          <a:ln/>
        </p:spPr>
      </p:sp>
      <p:sp>
        <p:nvSpPr>
          <p:cNvPr id="80900" name="Rectangle 3"/>
          <p:cNvSpPr>
            <a:spLocks noGrp="1" noChangeArrowheads="1"/>
          </p:cNvSpPr>
          <p:nvPr>
            <p:ph type="body" idx="1"/>
          </p:nvPr>
        </p:nvSpPr>
        <p:spPr>
          <a:noFill/>
          <a:ln/>
        </p:spPr>
        <p:txBody>
          <a:bodyPr/>
          <a:lstStyle/>
          <a:p>
            <a:r>
              <a:rPr lang="en-US">
                <a:ea typeface="ＭＳ Ｐゴシック" charset="-128"/>
                <a:cs typeface="ＭＳ Ｐゴシック" charset="-128"/>
              </a:rPr>
              <a:t>In parallel with the substantial national (and international) attention to the challenges associated with healthcare delivery, has been increasing attention to national efforts that can optimize the role of CDS in addressing these pressing challenges. One result from this attention is the Roadmap for National Action on CDS, presented to HHS Secretary Leavitt and AHIC in 2006.  This Roadmap, developed by scores of stakeholders, has driven substantial public and private follow-up activities. Its key recommendations include developing better approaches to synthesizing and disseminating best practices for improving outcomes with CDS.</a:t>
            </a:r>
          </a:p>
          <a:p>
            <a:endParaRPr lang="en-US">
              <a:ea typeface="ＭＳ Ｐゴシック" charset="-128"/>
              <a:cs typeface="ＭＳ Ｐゴシック" charset="-128"/>
            </a:endParaRPr>
          </a:p>
          <a:p>
            <a:r>
              <a:rPr lang="en-US">
                <a:ea typeface="ＭＳ Ｐゴシック" charset="-128"/>
                <a:cs typeface="ＭＳ Ｐゴシック" charset="-128"/>
              </a:rPr>
              <a:t>Toward this end, HIMSS published a CDS implementer’s guide in 2005 that has been well received and widely used to improve the efficiency and effectiveness of provider organizations’ CDS efforts.  In follow-up to this successful guide, nearly 100 contributors from dozens of organizations have come together over the last few years to build on the framework from this previous work to offer recommendations on improving outcomes in a specific, high priority area – i.e. improving medication use and outcomes.  The result of this highly collaborative effort has been published in early 2009 by HIMSS and many other leading societies, and co-sponsored by AHRQ, leading CIS vendors and others.  The book is offered by the collaborative group that produced it not as a ‘finished product’ but rather as a snapshot of an ongoing conversation among CDS implementers about how to best enhance the success and value of their efforts.  </a:t>
            </a:r>
          </a:p>
          <a:p>
            <a:endParaRPr lang="en-US">
              <a:ea typeface="ＭＳ Ｐゴシック" charset="-128"/>
              <a:cs typeface="ＭＳ Ｐゴシック" charset="-128"/>
            </a:endParaRPr>
          </a:p>
          <a:p>
            <a:r>
              <a:rPr lang="en-US">
                <a:ea typeface="ＭＳ Ｐゴシック" charset="-128"/>
                <a:cs typeface="ＭＳ Ｐゴシック" charset="-128"/>
              </a:rPr>
              <a:t>This slides that follow present concepts, recommendations and figures used in this latest CDS implementer’s guide.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a:xfrm>
            <a:off x="1104900" y="641350"/>
            <a:ext cx="4649788" cy="3486150"/>
          </a:xfrm>
          <a:ln/>
        </p:spPr>
      </p:sp>
      <p:sp>
        <p:nvSpPr>
          <p:cNvPr id="81923"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p:spPr>
        <p:txBody>
          <a:bodyPr/>
          <a:lstStyle/>
          <a:p>
            <a:pPr eaLnBrk="1" hangingPunct="1"/>
            <a:r>
              <a:rPr lang="en-US">
                <a:ea typeface="ＭＳ Ｐゴシック" charset="-128"/>
                <a:cs typeface="ＭＳ Ｐゴシック" charset="-128"/>
              </a:rPr>
              <a:t>Flowchart: What should be done? (CPGs), points to What should be done now? (CDS), which points to How are we/am I doing? (Performance measurement/reporting), which points back to What should be done? (CPGs).</a:t>
            </a:r>
          </a:p>
        </p:txBody>
      </p:sp>
      <p:sp>
        <p:nvSpPr>
          <p:cNvPr id="82948" name="Slide Number Placeholder 3"/>
          <p:cNvSpPr>
            <a:spLocks noGrp="1"/>
          </p:cNvSpPr>
          <p:nvPr>
            <p:ph type="sldNum" sz="quarter" idx="5"/>
          </p:nvPr>
        </p:nvSpPr>
        <p:spPr>
          <a:noFill/>
        </p:spPr>
        <p:txBody>
          <a:bodyPr/>
          <a:lstStyle/>
          <a:p>
            <a:fld id="{C8F94B1C-E442-7842-B19C-65C6B594A3DB}"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p:spPr>
        <p:txBody>
          <a:bodyPr/>
          <a:lstStyle/>
          <a:p>
            <a:pPr eaLnBrk="1" hangingPunct="1"/>
            <a:endParaRPr lang="en-US"/>
          </a:p>
        </p:txBody>
      </p:sp>
      <p:sp>
        <p:nvSpPr>
          <p:cNvPr id="83972" name="Slide Number Placeholder 3"/>
          <p:cNvSpPr>
            <a:spLocks noGrp="1"/>
          </p:cNvSpPr>
          <p:nvPr>
            <p:ph type="sldNum" sz="quarter" idx="5"/>
          </p:nvPr>
        </p:nvSpPr>
        <p:spPr>
          <a:noFill/>
        </p:spPr>
        <p:txBody>
          <a:bodyPr/>
          <a:lstStyle/>
          <a:p>
            <a:fld id="{09DA6DAE-5255-5F4D-A60E-1DBC125E42CB}"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endParaRPr lang="en-US"/>
          </a:p>
        </p:txBody>
      </p:sp>
      <p:sp>
        <p:nvSpPr>
          <p:cNvPr id="66564" name="Slide Number Placeholder 3"/>
          <p:cNvSpPr>
            <a:spLocks noGrp="1"/>
          </p:cNvSpPr>
          <p:nvPr>
            <p:ph type="sldNum" sz="quarter" idx="5"/>
          </p:nvPr>
        </p:nvSpPr>
        <p:spPr>
          <a:noFill/>
        </p:spPr>
        <p:txBody>
          <a:bodyPr/>
          <a:lstStyle/>
          <a:p>
            <a:fld id="{FCD4BFDB-5FEE-FE43-85D8-485ED899FF59}"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p:spPr>
        <p:txBody>
          <a:bodyPr/>
          <a:lstStyle/>
          <a:p>
            <a:pPr eaLnBrk="1" hangingPunct="1"/>
            <a:endParaRPr lang="en-US"/>
          </a:p>
        </p:txBody>
      </p:sp>
      <p:sp>
        <p:nvSpPr>
          <p:cNvPr id="84996" name="Slide Number Placeholder 3"/>
          <p:cNvSpPr>
            <a:spLocks noGrp="1"/>
          </p:cNvSpPr>
          <p:nvPr>
            <p:ph type="sldNum" sz="quarter" idx="5"/>
          </p:nvPr>
        </p:nvSpPr>
        <p:spPr>
          <a:noFill/>
        </p:spPr>
        <p:txBody>
          <a:bodyPr/>
          <a:lstStyle/>
          <a:p>
            <a:fld id="{4CD0D266-6556-8F43-95BC-272E0E54D2B3}"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a:ln/>
        </p:spPr>
      </p:sp>
      <p:sp>
        <p:nvSpPr>
          <p:cNvPr id="86019" name="Notes Placeholder 2"/>
          <p:cNvSpPr>
            <a:spLocks noGrp="1"/>
          </p:cNvSpPr>
          <p:nvPr>
            <p:ph type="body" idx="1"/>
          </p:nvPr>
        </p:nvSpPr>
        <p:spPr>
          <a:noFill/>
          <a:ln/>
        </p:spPr>
        <p:txBody>
          <a:bodyPr/>
          <a:lstStyle/>
          <a:p>
            <a:endParaRPr lang="en-US"/>
          </a:p>
        </p:txBody>
      </p:sp>
      <p:sp>
        <p:nvSpPr>
          <p:cNvPr id="86020" name="Slide Number Placeholder 3"/>
          <p:cNvSpPr>
            <a:spLocks noGrp="1"/>
          </p:cNvSpPr>
          <p:nvPr>
            <p:ph type="sldNum" sz="quarter" idx="5"/>
          </p:nvPr>
        </p:nvSpPr>
        <p:spPr>
          <a:noFill/>
        </p:spPr>
        <p:txBody>
          <a:bodyPr/>
          <a:lstStyle/>
          <a:p>
            <a:fld id="{EFD7E53B-9966-2944-8DF9-5135612E059C}" type="slidenum">
              <a:rPr lang="en-US"/>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p:spPr>
        <p:txBody>
          <a:bodyPr/>
          <a:lstStyle/>
          <a:p>
            <a:endParaRPr lang="en-US"/>
          </a:p>
        </p:txBody>
      </p:sp>
      <p:sp>
        <p:nvSpPr>
          <p:cNvPr id="87044" name="Slide Number Placeholder 3"/>
          <p:cNvSpPr>
            <a:spLocks noGrp="1"/>
          </p:cNvSpPr>
          <p:nvPr>
            <p:ph type="sldNum" sz="quarter" idx="5"/>
          </p:nvPr>
        </p:nvSpPr>
        <p:spPr>
          <a:noFill/>
        </p:spPr>
        <p:txBody>
          <a:bodyPr/>
          <a:lstStyle/>
          <a:p>
            <a:fld id="{16BEBD12-8726-C047-95F1-CBE49DCDC1C6}" type="slidenum">
              <a:rPr lang="en-US"/>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a:ln/>
        </p:spPr>
        <p:txBody>
          <a:bodyPr/>
          <a:lstStyle/>
          <a:p>
            <a:pPr eaLnBrk="1" hangingPunct="1"/>
            <a:endParaRPr lang="en-US"/>
          </a:p>
        </p:txBody>
      </p:sp>
      <p:sp>
        <p:nvSpPr>
          <p:cNvPr id="88068" name="Slide Number Placeholder 3"/>
          <p:cNvSpPr>
            <a:spLocks noGrp="1"/>
          </p:cNvSpPr>
          <p:nvPr>
            <p:ph type="sldNum" sz="quarter" idx="5"/>
          </p:nvPr>
        </p:nvSpPr>
        <p:spPr>
          <a:noFill/>
        </p:spPr>
        <p:txBody>
          <a:bodyPr/>
          <a:lstStyle/>
          <a:p>
            <a:fld id="{5D61332D-CBB2-1A4E-BAAC-726FE109543E}" type="slidenum">
              <a:rPr lang="en-US"/>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ln/>
        </p:spPr>
      </p:sp>
      <p:sp>
        <p:nvSpPr>
          <p:cNvPr id="89091" name="Notes Placeholder 2"/>
          <p:cNvSpPr>
            <a:spLocks noGrp="1"/>
          </p:cNvSpPr>
          <p:nvPr>
            <p:ph type="body" idx="1"/>
          </p:nvPr>
        </p:nvSpPr>
        <p:spPr>
          <a:noFill/>
          <a:ln/>
        </p:spPr>
        <p:txBody>
          <a:bodyPr/>
          <a:lstStyle/>
          <a:p>
            <a:pPr eaLnBrk="1" hangingPunct="1"/>
            <a:endParaRPr lang="en-US"/>
          </a:p>
        </p:txBody>
      </p:sp>
      <p:sp>
        <p:nvSpPr>
          <p:cNvPr id="89092" name="Slide Number Placeholder 3"/>
          <p:cNvSpPr>
            <a:spLocks noGrp="1"/>
          </p:cNvSpPr>
          <p:nvPr>
            <p:ph type="sldNum" sz="quarter" idx="5"/>
          </p:nvPr>
        </p:nvSpPr>
        <p:spPr>
          <a:noFill/>
        </p:spPr>
        <p:txBody>
          <a:bodyPr/>
          <a:lstStyle/>
          <a:p>
            <a:fld id="{344A8044-9A51-294C-81C9-62BF4C6A1DDA}" type="slidenum">
              <a:rPr lang="en-US"/>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Rectangle 7"/>
          <p:cNvSpPr txBox="1">
            <a:spLocks noGrp="1" noChangeArrowheads="1"/>
          </p:cNvSpPr>
          <p:nvPr/>
        </p:nvSpPr>
        <p:spPr bwMode="auto">
          <a:xfrm>
            <a:off x="3884613" y="8829675"/>
            <a:ext cx="2971800" cy="465138"/>
          </a:xfrm>
          <a:prstGeom prst="rect">
            <a:avLst/>
          </a:prstGeom>
          <a:noFill/>
          <a:ln w="9525">
            <a:noFill/>
            <a:miter lim="800000"/>
            <a:headEnd/>
            <a:tailEnd/>
          </a:ln>
        </p:spPr>
        <p:txBody>
          <a:bodyPr lIns="92301" tIns="46150" rIns="92301" bIns="46150" anchor="b">
            <a:prstTxWarp prst="textNoShape">
              <a:avLst/>
            </a:prstTxWarp>
          </a:bodyPr>
          <a:lstStyle/>
          <a:p>
            <a:pPr algn="r" defTabSz="922338"/>
            <a:fld id="{273A0A59-B139-C340-96CC-36B193B15E2F}" type="slidenum">
              <a:rPr lang="en-US" sz="1200"/>
              <a:pPr algn="r" defTabSz="922338"/>
              <a:t>25</a:t>
            </a:fld>
            <a:endParaRPr lang="en-US" sz="1200"/>
          </a:p>
        </p:txBody>
      </p:sp>
      <p:sp>
        <p:nvSpPr>
          <p:cNvPr id="90115" name="Rectangle 2"/>
          <p:cNvSpPr>
            <a:spLocks noGrp="1" noRot="1" noChangeAspect="1" noChangeArrowheads="1" noTextEdit="1"/>
          </p:cNvSpPr>
          <p:nvPr>
            <p:ph type="sldImg"/>
          </p:nvPr>
        </p:nvSpPr>
        <p:spPr>
          <a:xfrm>
            <a:off x="1106488" y="641350"/>
            <a:ext cx="4648200" cy="3486150"/>
          </a:xfrm>
          <a:ln/>
        </p:spPr>
      </p:sp>
      <p:sp>
        <p:nvSpPr>
          <p:cNvPr id="90116"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ln/>
        </p:spPr>
        <p:txBody>
          <a:bodyPr/>
          <a:lstStyle/>
          <a:p>
            <a:pPr eaLnBrk="1" hangingPunct="1"/>
            <a:endParaRPr lang="en-US"/>
          </a:p>
        </p:txBody>
      </p:sp>
      <p:sp>
        <p:nvSpPr>
          <p:cNvPr id="91140" name="Slide Number Placeholder 3"/>
          <p:cNvSpPr>
            <a:spLocks noGrp="1"/>
          </p:cNvSpPr>
          <p:nvPr>
            <p:ph type="sldNum" sz="quarter" idx="5"/>
          </p:nvPr>
        </p:nvSpPr>
        <p:spPr>
          <a:noFill/>
        </p:spPr>
        <p:txBody>
          <a:bodyPr/>
          <a:lstStyle/>
          <a:p>
            <a:fld id="{43DAF7A9-9D73-1C4B-87CD-39E0FC0F1136}" type="slidenum">
              <a:rPr lang="en-US"/>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p:spPr>
        <p:txBody>
          <a:bodyPr/>
          <a:lstStyle/>
          <a:p>
            <a:endParaRPr lang="en-US"/>
          </a:p>
        </p:txBody>
      </p:sp>
      <p:sp>
        <p:nvSpPr>
          <p:cNvPr id="92164" name="Slide Number Placeholder 3"/>
          <p:cNvSpPr>
            <a:spLocks noGrp="1"/>
          </p:cNvSpPr>
          <p:nvPr>
            <p:ph type="sldNum" sz="quarter" idx="5"/>
          </p:nvPr>
        </p:nvSpPr>
        <p:spPr>
          <a:noFill/>
        </p:spPr>
        <p:txBody>
          <a:bodyPr/>
          <a:lstStyle/>
          <a:p>
            <a:fld id="{1A1290B7-4673-A347-8EE8-246813C40002}" type="slidenum">
              <a:rPr lang="en-US"/>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7" name="Notes Placeholder 2"/>
          <p:cNvSpPr>
            <a:spLocks noGrp="1"/>
          </p:cNvSpPr>
          <p:nvPr>
            <p:ph type="body" idx="1"/>
          </p:nvPr>
        </p:nvSpPr>
        <p:spPr>
          <a:noFill/>
          <a:ln/>
        </p:spPr>
        <p:txBody>
          <a:bodyPr/>
          <a:lstStyle/>
          <a:p>
            <a:pPr eaLnBrk="1" hangingPunct="1"/>
            <a:endParaRPr lang="en-US"/>
          </a:p>
        </p:txBody>
      </p:sp>
      <p:sp>
        <p:nvSpPr>
          <p:cNvPr id="93188" name="Slide Number Placeholder 3"/>
          <p:cNvSpPr>
            <a:spLocks noGrp="1"/>
          </p:cNvSpPr>
          <p:nvPr>
            <p:ph type="sldNum" sz="quarter" idx="5"/>
          </p:nvPr>
        </p:nvSpPr>
        <p:spPr>
          <a:noFill/>
        </p:spPr>
        <p:txBody>
          <a:bodyPr/>
          <a:lstStyle/>
          <a:p>
            <a:fld id="{4CE12D2C-4EC2-2247-BCA0-93C27ED1BE6D}" type="slidenum">
              <a:rPr lang="en-US"/>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676C5013-F0CF-114E-BDA9-304C668751E7}" type="slidenum">
              <a:rPr lang="en-US"/>
              <a:pPr/>
              <a:t>29</a:t>
            </a:fld>
            <a:endParaRPr lang="en-US"/>
          </a:p>
        </p:txBody>
      </p:sp>
      <p:sp>
        <p:nvSpPr>
          <p:cNvPr id="94211" name="Rectangle 2"/>
          <p:cNvSpPr>
            <a:spLocks noGrp="1" noRot="1" noChangeAspect="1" noChangeArrowheads="1" noTextEdit="1"/>
          </p:cNvSpPr>
          <p:nvPr>
            <p:ph type="sldImg"/>
          </p:nvPr>
        </p:nvSpPr>
        <p:spPr>
          <a:xfrm>
            <a:off x="1106488" y="641350"/>
            <a:ext cx="4648200" cy="3486150"/>
          </a:xfrm>
          <a:ln/>
        </p:spPr>
      </p:sp>
      <p:sp>
        <p:nvSpPr>
          <p:cNvPr id="94212" name="Rectangle 3"/>
          <p:cNvSpPr>
            <a:spLocks noGrp="1" noChangeArrowheads="1"/>
          </p:cNvSpPr>
          <p:nvPr>
            <p:ph type="body" idx="1"/>
          </p:nvPr>
        </p:nvSpPr>
        <p:spPr>
          <a:noFill/>
          <a:ln/>
        </p:spPr>
        <p:txBody>
          <a:bodyPr lIns="92271" tIns="46136" rIns="92271" bIns="46136"/>
          <a:lstStyle/>
          <a:p>
            <a:endParaRPr lang="en-US">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endParaRPr lang="en-US">
              <a:ea typeface="ＭＳ Ｐゴシック" charset="-128"/>
              <a:cs typeface="ＭＳ Ｐゴシック" charset="-128"/>
            </a:endParaRPr>
          </a:p>
        </p:txBody>
      </p:sp>
      <p:sp>
        <p:nvSpPr>
          <p:cNvPr id="67588" name="Slide Number Placeholder 3"/>
          <p:cNvSpPr>
            <a:spLocks noGrp="1"/>
          </p:cNvSpPr>
          <p:nvPr>
            <p:ph type="sldNum" sz="quarter" idx="5"/>
          </p:nvPr>
        </p:nvSpPr>
        <p:spPr>
          <a:noFill/>
        </p:spPr>
        <p:txBody>
          <a:bodyPr/>
          <a:lstStyle/>
          <a:p>
            <a:fld id="{A7E50752-8609-1140-B329-69756DF436A3}" type="slidenum">
              <a:rPr lang="en-US"/>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a:ln/>
        </p:spPr>
      </p:sp>
      <p:sp>
        <p:nvSpPr>
          <p:cNvPr id="95235" name="Notes Placeholder 2"/>
          <p:cNvSpPr>
            <a:spLocks noGrp="1"/>
          </p:cNvSpPr>
          <p:nvPr>
            <p:ph type="body" idx="1"/>
          </p:nvPr>
        </p:nvSpPr>
        <p:spPr>
          <a:noFill/>
          <a:ln/>
        </p:spPr>
        <p:txBody>
          <a:bodyPr/>
          <a:lstStyle/>
          <a:p>
            <a:pPr eaLnBrk="1" hangingPunct="1"/>
            <a:endParaRPr lang="en-US"/>
          </a:p>
        </p:txBody>
      </p:sp>
      <p:sp>
        <p:nvSpPr>
          <p:cNvPr id="95236" name="Slide Number Placeholder 3"/>
          <p:cNvSpPr>
            <a:spLocks noGrp="1"/>
          </p:cNvSpPr>
          <p:nvPr>
            <p:ph type="sldNum" sz="quarter" idx="5"/>
          </p:nvPr>
        </p:nvSpPr>
        <p:spPr>
          <a:noFill/>
        </p:spPr>
        <p:txBody>
          <a:bodyPr/>
          <a:lstStyle/>
          <a:p>
            <a:fld id="{336F76AF-39DB-144D-A9FE-E4F708ADF6AF}" type="slidenum">
              <a:rPr lang="en-US"/>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a:ln/>
        </p:spPr>
      </p:sp>
      <p:sp>
        <p:nvSpPr>
          <p:cNvPr id="96259" name="Notes Placeholder 2"/>
          <p:cNvSpPr>
            <a:spLocks noGrp="1"/>
          </p:cNvSpPr>
          <p:nvPr>
            <p:ph type="body" idx="1"/>
          </p:nvPr>
        </p:nvSpPr>
        <p:spPr>
          <a:noFill/>
          <a:ln/>
        </p:spPr>
        <p:txBody>
          <a:bodyPr/>
          <a:lstStyle/>
          <a:p>
            <a:pPr eaLnBrk="1" hangingPunct="1"/>
            <a:endParaRPr lang="en-US">
              <a:latin typeface="Times" charset="0"/>
              <a:ea typeface="ＭＳ Ｐゴシック" charset="-128"/>
              <a:cs typeface="ＭＳ Ｐゴシック" charset="-128"/>
            </a:endParaRPr>
          </a:p>
        </p:txBody>
      </p:sp>
      <p:sp>
        <p:nvSpPr>
          <p:cNvPr id="96260"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1" tIns="46150" rIns="92301" bIns="46150" anchor="b">
            <a:prstTxWarp prst="textNoShape">
              <a:avLst/>
            </a:prstTxWarp>
          </a:bodyPr>
          <a:lstStyle/>
          <a:p>
            <a:pPr algn="r" defTabSz="922338"/>
            <a:fld id="{4EDD5624-5B3D-5D49-9F9A-B20FA70B2A7B}" type="slidenum">
              <a:rPr lang="en-US" sz="1200">
                <a:latin typeface="Times" charset="0"/>
                <a:ea typeface="ＭＳ Ｐゴシック" charset="-128"/>
                <a:cs typeface="ＭＳ Ｐゴシック" charset="-128"/>
              </a:rPr>
              <a:pPr algn="r" defTabSz="922338"/>
              <a:t>31</a:t>
            </a:fld>
            <a:endParaRPr lang="en-US" sz="1200">
              <a:latin typeface="Times" charset="0"/>
              <a:ea typeface="ＭＳ Ｐゴシック" charset="-128"/>
              <a:cs typeface="ＭＳ Ｐゴシック"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p:spPr>
        <p:txBody>
          <a:bodyPr/>
          <a:lstStyle/>
          <a:p>
            <a:endParaRPr lang="en-US"/>
          </a:p>
        </p:txBody>
      </p:sp>
      <p:sp>
        <p:nvSpPr>
          <p:cNvPr id="97284" name="Slide Number Placeholder 3"/>
          <p:cNvSpPr>
            <a:spLocks noGrp="1"/>
          </p:cNvSpPr>
          <p:nvPr>
            <p:ph type="sldNum" sz="quarter" idx="5"/>
          </p:nvPr>
        </p:nvSpPr>
        <p:spPr>
          <a:noFill/>
        </p:spPr>
        <p:txBody>
          <a:bodyPr/>
          <a:lstStyle/>
          <a:p>
            <a:fld id="{4068F94E-D922-C945-A5D9-43EB70CD6655}" type="slidenum">
              <a:rPr lang="en-US"/>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ln/>
        </p:spPr>
      </p:sp>
      <p:sp>
        <p:nvSpPr>
          <p:cNvPr id="98307" name="Notes Placeholder 2"/>
          <p:cNvSpPr>
            <a:spLocks noGrp="1"/>
          </p:cNvSpPr>
          <p:nvPr>
            <p:ph type="body" idx="1"/>
          </p:nvPr>
        </p:nvSpPr>
        <p:spPr>
          <a:noFill/>
          <a:ln/>
        </p:spPr>
        <p:txBody>
          <a:bodyPr/>
          <a:lstStyle/>
          <a:p>
            <a:r>
              <a:rPr lang="en-US"/>
              <a:t>Screenshot of Header section from eRec format spreadsheet. </a:t>
            </a:r>
          </a:p>
        </p:txBody>
      </p:sp>
      <p:sp>
        <p:nvSpPr>
          <p:cNvPr id="98308" name="Slide Number Placeholder 3"/>
          <p:cNvSpPr>
            <a:spLocks noGrp="1"/>
          </p:cNvSpPr>
          <p:nvPr>
            <p:ph type="sldNum" sz="quarter" idx="5"/>
          </p:nvPr>
        </p:nvSpPr>
        <p:spPr>
          <a:noFill/>
        </p:spPr>
        <p:txBody>
          <a:bodyPr/>
          <a:lstStyle/>
          <a:p>
            <a:fld id="{D2106118-BAD8-094F-B47B-ECBA125AFE9B}" type="slidenum">
              <a:rPr lang="en-US"/>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a:ln/>
        </p:spPr>
      </p:sp>
      <p:sp>
        <p:nvSpPr>
          <p:cNvPr id="99331" name="Notes Placeholder 2"/>
          <p:cNvSpPr>
            <a:spLocks noGrp="1"/>
          </p:cNvSpPr>
          <p:nvPr>
            <p:ph type="body" idx="1"/>
          </p:nvPr>
        </p:nvSpPr>
        <p:spPr>
          <a:noFill/>
          <a:ln/>
        </p:spPr>
        <p:txBody>
          <a:bodyPr/>
          <a:lstStyle/>
          <a:p>
            <a:r>
              <a:rPr lang="en-US"/>
              <a:t>Screenshots of Data and Logic Specification section of spreadsheet and Logic Statement section of spreadsheet.</a:t>
            </a:r>
          </a:p>
        </p:txBody>
      </p:sp>
      <p:sp>
        <p:nvSpPr>
          <p:cNvPr id="99332" name="Slide Number Placeholder 3"/>
          <p:cNvSpPr>
            <a:spLocks noGrp="1"/>
          </p:cNvSpPr>
          <p:nvPr>
            <p:ph type="sldNum" sz="quarter" idx="5"/>
          </p:nvPr>
        </p:nvSpPr>
        <p:spPr>
          <a:noFill/>
        </p:spPr>
        <p:txBody>
          <a:bodyPr/>
          <a:lstStyle/>
          <a:p>
            <a:fld id="{22F91DED-0DCE-8340-BA16-2A028C67CF7E}" type="slidenum">
              <a:rPr lang="en-US"/>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a:ln/>
        </p:spPr>
        <p:txBody>
          <a:bodyPr/>
          <a:lstStyle/>
          <a:p>
            <a:r>
              <a:rPr lang="en-US"/>
              <a:t>Screenshot of Implementation Considerations section of spreadsheet.</a:t>
            </a:r>
          </a:p>
        </p:txBody>
      </p:sp>
      <p:sp>
        <p:nvSpPr>
          <p:cNvPr id="100356" name="Slide Number Placeholder 3"/>
          <p:cNvSpPr>
            <a:spLocks noGrp="1"/>
          </p:cNvSpPr>
          <p:nvPr>
            <p:ph type="sldNum" sz="quarter" idx="5"/>
          </p:nvPr>
        </p:nvSpPr>
        <p:spPr>
          <a:noFill/>
        </p:spPr>
        <p:txBody>
          <a:bodyPr/>
          <a:lstStyle/>
          <a:p>
            <a:fld id="{46F5BC13-1459-6348-A1EC-170F243A80F9}" type="slidenum">
              <a:rPr lang="en-US"/>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a:ln/>
        </p:spPr>
      </p:sp>
      <p:sp>
        <p:nvSpPr>
          <p:cNvPr id="101379" name="Notes Placeholder 2"/>
          <p:cNvSpPr>
            <a:spLocks noGrp="1"/>
          </p:cNvSpPr>
          <p:nvPr>
            <p:ph type="body" idx="1"/>
          </p:nvPr>
        </p:nvSpPr>
        <p:spPr>
          <a:noFill/>
          <a:ln/>
        </p:spPr>
        <p:txBody>
          <a:bodyPr/>
          <a:lstStyle/>
          <a:p>
            <a:pPr eaLnBrk="1" hangingPunct="1"/>
            <a:endParaRPr lang="en-US"/>
          </a:p>
        </p:txBody>
      </p:sp>
      <p:sp>
        <p:nvSpPr>
          <p:cNvPr id="101380" name="Slide Number Placeholder 3"/>
          <p:cNvSpPr>
            <a:spLocks noGrp="1"/>
          </p:cNvSpPr>
          <p:nvPr>
            <p:ph type="sldNum" sz="quarter" idx="5"/>
          </p:nvPr>
        </p:nvSpPr>
        <p:spPr>
          <a:noFill/>
        </p:spPr>
        <p:txBody>
          <a:bodyPr/>
          <a:lstStyle/>
          <a:p>
            <a:fld id="{7317EDB4-E7C8-E149-B45F-870E71ED1FD8}" type="slidenum">
              <a:rPr lang="en-US"/>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a:ln/>
        </p:spPr>
      </p:sp>
      <p:sp>
        <p:nvSpPr>
          <p:cNvPr id="102403" name="Notes Placeholder 2"/>
          <p:cNvSpPr>
            <a:spLocks noGrp="1"/>
          </p:cNvSpPr>
          <p:nvPr>
            <p:ph type="body" idx="1"/>
          </p:nvPr>
        </p:nvSpPr>
        <p:spPr>
          <a:noFill/>
          <a:ln/>
        </p:spPr>
        <p:txBody>
          <a:bodyPr/>
          <a:lstStyle/>
          <a:p>
            <a:endParaRPr lang="en-US"/>
          </a:p>
        </p:txBody>
      </p:sp>
      <p:sp>
        <p:nvSpPr>
          <p:cNvPr id="102404" name="Slide Number Placeholder 3"/>
          <p:cNvSpPr>
            <a:spLocks noGrp="1"/>
          </p:cNvSpPr>
          <p:nvPr>
            <p:ph type="sldNum" sz="quarter" idx="5"/>
          </p:nvPr>
        </p:nvSpPr>
        <p:spPr>
          <a:noFill/>
        </p:spPr>
        <p:txBody>
          <a:bodyPr/>
          <a:lstStyle/>
          <a:p>
            <a:fld id="{9B8229E6-6BFD-9348-8279-25BBDDE37D34}" type="slidenum">
              <a:rPr lang="en-US"/>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a:ln/>
        </p:spPr>
      </p:sp>
      <p:sp>
        <p:nvSpPr>
          <p:cNvPr id="103427" name="Notes Placeholder 2"/>
          <p:cNvSpPr>
            <a:spLocks noGrp="1"/>
          </p:cNvSpPr>
          <p:nvPr>
            <p:ph type="body" idx="1"/>
          </p:nvPr>
        </p:nvSpPr>
        <p:spPr>
          <a:noFill/>
          <a:ln/>
        </p:spPr>
        <p:txBody>
          <a:bodyPr/>
          <a:lstStyle/>
          <a:p>
            <a:endParaRPr lang="en-US"/>
          </a:p>
        </p:txBody>
      </p:sp>
      <p:sp>
        <p:nvSpPr>
          <p:cNvPr id="103428"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1" tIns="46150" rIns="92301" bIns="46150" anchor="b">
            <a:prstTxWarp prst="textNoShape">
              <a:avLst/>
            </a:prstTxWarp>
          </a:bodyPr>
          <a:lstStyle/>
          <a:p>
            <a:pPr algn="r" defTabSz="922338"/>
            <a:fld id="{A3C92214-C3DD-1342-9265-117CCCDC8387}" type="slidenum">
              <a:rPr lang="en-US" sz="1200"/>
              <a:pPr algn="r" defTabSz="922338"/>
              <a:t>38</a:t>
            </a:fld>
            <a:endParaRPr lang="en-US" sz="1200"/>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a:ln/>
        </p:spPr>
      </p:sp>
      <p:sp>
        <p:nvSpPr>
          <p:cNvPr id="104451" name="Notes Placeholder 2"/>
          <p:cNvSpPr>
            <a:spLocks noGrp="1"/>
          </p:cNvSpPr>
          <p:nvPr>
            <p:ph type="body" idx="1"/>
          </p:nvPr>
        </p:nvSpPr>
        <p:spPr>
          <a:noFill/>
          <a:ln/>
        </p:spPr>
        <p:txBody>
          <a:bodyPr/>
          <a:lstStyle/>
          <a:p>
            <a:endParaRPr lang="en-US"/>
          </a:p>
        </p:txBody>
      </p:sp>
      <p:sp>
        <p:nvSpPr>
          <p:cNvPr id="104452" name="Slide Number Placeholder 3"/>
          <p:cNvSpPr txBox="1">
            <a:spLocks noGrp="1"/>
          </p:cNvSpPr>
          <p:nvPr/>
        </p:nvSpPr>
        <p:spPr bwMode="auto">
          <a:xfrm>
            <a:off x="3884613" y="8829675"/>
            <a:ext cx="2971800" cy="465138"/>
          </a:xfrm>
          <a:prstGeom prst="rect">
            <a:avLst/>
          </a:prstGeom>
          <a:noFill/>
          <a:ln w="9525">
            <a:noFill/>
            <a:miter lim="800000"/>
            <a:headEnd/>
            <a:tailEnd/>
          </a:ln>
        </p:spPr>
        <p:txBody>
          <a:bodyPr lIns="92301" tIns="46150" rIns="92301" bIns="46150" anchor="b">
            <a:prstTxWarp prst="textNoShape">
              <a:avLst/>
            </a:prstTxWarp>
          </a:bodyPr>
          <a:lstStyle/>
          <a:p>
            <a:pPr algn="r" defTabSz="922338"/>
            <a:fld id="{3F9BCBD8-DE20-664F-A277-7A6475FF0DE5}" type="slidenum">
              <a:rPr lang="en-US" sz="1200"/>
              <a:pPr algn="r" defTabSz="922338"/>
              <a:t>39</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p:spPr>
        <p:txBody>
          <a:bodyPr/>
          <a:lstStyle/>
          <a:p>
            <a:endParaRPr lang="en-US"/>
          </a:p>
        </p:txBody>
      </p:sp>
      <p:sp>
        <p:nvSpPr>
          <p:cNvPr id="68612" name="Slide Number Placeholder 3"/>
          <p:cNvSpPr>
            <a:spLocks noGrp="1"/>
          </p:cNvSpPr>
          <p:nvPr>
            <p:ph type="sldNum" sz="quarter" idx="5"/>
          </p:nvPr>
        </p:nvSpPr>
        <p:spPr>
          <a:noFill/>
        </p:spPr>
        <p:txBody>
          <a:bodyPr/>
          <a:lstStyle/>
          <a:p>
            <a:fld id="{108821CF-CF0E-7A41-B475-E92DE95DEBA8}" type="slidenum">
              <a:rPr lang="en-US"/>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a:ln/>
        </p:spPr>
      </p:sp>
      <p:sp>
        <p:nvSpPr>
          <p:cNvPr id="105475" name="Notes Placeholder 2"/>
          <p:cNvSpPr>
            <a:spLocks noGrp="1"/>
          </p:cNvSpPr>
          <p:nvPr>
            <p:ph type="body" idx="1"/>
          </p:nvPr>
        </p:nvSpPr>
        <p:spPr>
          <a:noFill/>
          <a:ln/>
        </p:spPr>
        <p:txBody>
          <a:bodyPr/>
          <a:lstStyle/>
          <a:p>
            <a:endParaRPr lang="en-GB" dirty="0" smtClean="0">
              <a:ea typeface="ＭＳ Ｐゴシック" charset="-128"/>
              <a:cs typeface="ＭＳ Ｐゴシック" charset="-128"/>
            </a:endParaRPr>
          </a:p>
          <a:p>
            <a:pPr>
              <a:buFontTx/>
              <a:buChar char="•"/>
            </a:pPr>
            <a:endParaRPr lang="en-US" dirty="0">
              <a:ea typeface="ＭＳ Ｐゴシック" charset="-128"/>
              <a:cs typeface="ＭＳ Ｐゴシック" charset="-128"/>
            </a:endParaRPr>
          </a:p>
        </p:txBody>
      </p:sp>
      <p:sp>
        <p:nvSpPr>
          <p:cNvPr id="105476" name="Slide Number Placeholder 3"/>
          <p:cNvSpPr>
            <a:spLocks noGrp="1"/>
          </p:cNvSpPr>
          <p:nvPr>
            <p:ph type="sldNum" sz="quarter" idx="5"/>
          </p:nvPr>
        </p:nvSpPr>
        <p:spPr>
          <a:noFill/>
        </p:spPr>
        <p:txBody>
          <a:bodyPr/>
          <a:lstStyle/>
          <a:p>
            <a:fld id="{CCC47C77-9D91-A943-A632-6B3A036D2690}" type="slidenum">
              <a:rPr lang="en-US"/>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a:ln/>
        </p:spPr>
      </p:sp>
      <p:sp>
        <p:nvSpPr>
          <p:cNvPr id="106499" name="Notes Placeholder 2"/>
          <p:cNvSpPr>
            <a:spLocks noGrp="1"/>
          </p:cNvSpPr>
          <p:nvPr>
            <p:ph type="body" idx="1"/>
          </p:nvPr>
        </p:nvSpPr>
        <p:spPr>
          <a:noFill/>
          <a:ln/>
        </p:spPr>
        <p:txBody>
          <a:bodyPr/>
          <a:lstStyle/>
          <a:p>
            <a:endParaRPr lang="en-GB">
              <a:ea typeface="ＭＳ Ｐゴシック" charset="-128"/>
              <a:cs typeface="ＭＳ Ｐゴシック" charset="-128"/>
            </a:endParaRPr>
          </a:p>
        </p:txBody>
      </p:sp>
      <p:sp>
        <p:nvSpPr>
          <p:cNvPr id="106500" name="Slide Number Placeholder 3"/>
          <p:cNvSpPr>
            <a:spLocks noGrp="1"/>
          </p:cNvSpPr>
          <p:nvPr>
            <p:ph type="sldNum" sz="quarter" idx="5"/>
          </p:nvPr>
        </p:nvSpPr>
        <p:spPr>
          <a:noFill/>
        </p:spPr>
        <p:txBody>
          <a:bodyPr/>
          <a:lstStyle/>
          <a:p>
            <a:fld id="{D2AEE8A5-4E14-1E41-BC7C-12203B0B0A90}" type="slidenum">
              <a:rPr lang="en-US"/>
              <a:pPr/>
              <a:t>41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716F1EDB-C0A3-8946-BB7C-88E07DED04B4}" type="slidenum">
              <a:rPr lang="en-US"/>
              <a:pPr/>
              <a:t>5</a:t>
            </a:fld>
            <a:endParaRPr lang="en-US"/>
          </a:p>
        </p:txBody>
      </p:sp>
      <p:sp>
        <p:nvSpPr>
          <p:cNvPr id="69635" name="Rectangle 7"/>
          <p:cNvSpPr txBox="1">
            <a:spLocks noGrp="1" noChangeArrowheads="1"/>
          </p:cNvSpPr>
          <p:nvPr/>
        </p:nvSpPr>
        <p:spPr bwMode="auto">
          <a:xfrm>
            <a:off x="3884613" y="8831263"/>
            <a:ext cx="2973387" cy="465137"/>
          </a:xfrm>
          <a:prstGeom prst="rect">
            <a:avLst/>
          </a:prstGeom>
          <a:noFill/>
          <a:ln w="9525">
            <a:noFill/>
            <a:miter lim="800000"/>
            <a:headEnd/>
            <a:tailEnd/>
          </a:ln>
        </p:spPr>
        <p:txBody>
          <a:bodyPr lIns="92255" tIns="46129" rIns="92255" bIns="46129" anchor="b">
            <a:prstTxWarp prst="textNoShape">
              <a:avLst/>
            </a:prstTxWarp>
          </a:bodyPr>
          <a:lstStyle/>
          <a:p>
            <a:pPr algn="r" defTabSz="917575" eaLnBrk="0" hangingPunct="0">
              <a:spcBef>
                <a:spcPct val="50000"/>
              </a:spcBef>
            </a:pPr>
            <a:fld id="{2FD1E689-50D6-4349-91D5-7694F2D84302}" type="slidenum">
              <a:rPr lang="en-US" sz="1000"/>
              <a:pPr algn="r" defTabSz="917575" eaLnBrk="0" hangingPunct="0">
                <a:spcBef>
                  <a:spcPct val="50000"/>
                </a:spcBef>
              </a:pPr>
              <a:t>5</a:t>
            </a:fld>
            <a:endParaRPr lang="en-US" sz="1000"/>
          </a:p>
        </p:txBody>
      </p:sp>
      <p:sp>
        <p:nvSpPr>
          <p:cNvPr id="69636" name="Rectangle 2"/>
          <p:cNvSpPr>
            <a:spLocks noGrp="1" noRot="1" noChangeAspect="1" noChangeArrowheads="1" noTextEdit="1"/>
          </p:cNvSpPr>
          <p:nvPr>
            <p:ph type="sldImg"/>
          </p:nvPr>
        </p:nvSpPr>
        <p:spPr>
          <a:xfrm>
            <a:off x="1106488" y="696913"/>
            <a:ext cx="4648200" cy="3486150"/>
          </a:xfrm>
          <a:ln/>
        </p:spPr>
      </p:sp>
      <p:sp>
        <p:nvSpPr>
          <p:cNvPr id="69637" name="Rectangle 3"/>
          <p:cNvSpPr>
            <a:spLocks noGrp="1" noChangeArrowheads="1"/>
          </p:cNvSpPr>
          <p:nvPr>
            <p:ph type="body" idx="1"/>
          </p:nvPr>
        </p:nvSpPr>
        <p:spPr>
          <a:xfrm>
            <a:off x="1143000" y="4416425"/>
            <a:ext cx="4572000" cy="4183063"/>
          </a:xfrm>
          <a:noFill/>
          <a:ln/>
        </p:spPr>
        <p:txBody>
          <a:bodyPr lIns="0" tIns="0" rIns="0" bIns="0"/>
          <a:lstStyle/>
          <a:p>
            <a:endParaRPr lang="en-US">
              <a:ea typeface="ＭＳ Ｐゴシック" charset="-128"/>
              <a:cs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endParaRPr lang="en-US">
              <a:ea typeface="ＭＳ Ｐゴシック" charset="-128"/>
              <a:cs typeface="ＭＳ Ｐゴシック" charset="-128"/>
            </a:endParaRPr>
          </a:p>
        </p:txBody>
      </p:sp>
      <p:sp>
        <p:nvSpPr>
          <p:cNvPr id="70660" name="Slide Number Placeholder 3"/>
          <p:cNvSpPr>
            <a:spLocks noGrp="1"/>
          </p:cNvSpPr>
          <p:nvPr>
            <p:ph type="sldNum" sz="quarter" idx="5"/>
          </p:nvPr>
        </p:nvSpPr>
        <p:spPr>
          <a:noFill/>
        </p:spPr>
        <p:txBody>
          <a:bodyPr/>
          <a:lstStyle/>
          <a:p>
            <a:fld id="{387E4357-7AAF-7C4F-9F9D-C5FDCE89038B}"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F5D4E86-BC2E-1841-81D8-8F7D00D5F895}" type="slidenum">
              <a:rPr lang="en-US">
                <a:ea typeface="ＭＳ Ｐゴシック" charset="-128"/>
                <a:cs typeface="ＭＳ Ｐゴシック" charset="-128"/>
              </a:rPr>
              <a:pPr/>
              <a:t>7</a:t>
            </a:fld>
            <a:endParaRPr lang="en-US">
              <a:ea typeface="ＭＳ Ｐゴシック" charset="-128"/>
              <a:cs typeface="ＭＳ Ｐゴシック" charset="-128"/>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buFontTx/>
              <a:buChar char="•"/>
            </a:pPr>
            <a:endParaRPr lang="en-US">
              <a:ea typeface="ＭＳ Ｐゴシック" charset="-128"/>
              <a:cs typeface="ＭＳ Ｐゴシック"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pPr>
              <a:spcBef>
                <a:spcPct val="50000"/>
              </a:spcBef>
            </a:pPr>
            <a:fld id="{8747B537-C91B-D641-B883-8A5F053D7FCA}" type="slidenum">
              <a:rPr lang="en-US" sz="1100">
                <a:solidFill>
                  <a:srgbClr val="000000"/>
                </a:solidFill>
              </a:rPr>
              <a:pPr>
                <a:spcBef>
                  <a:spcPct val="50000"/>
                </a:spcBef>
              </a:pPr>
              <a:t>8</a:t>
            </a:fld>
            <a:endParaRPr lang="en-US" sz="1100">
              <a:solidFill>
                <a:srgbClr val="000000"/>
              </a:solidFill>
            </a:endParaRPr>
          </a:p>
        </p:txBody>
      </p:sp>
      <p:sp>
        <p:nvSpPr>
          <p:cNvPr id="72707" name="Rectangle 2"/>
          <p:cNvSpPr>
            <a:spLocks noGrp="1" noRot="1" noChangeAspect="1" noChangeArrowheads="1" noTextEdit="1"/>
          </p:cNvSpPr>
          <p:nvPr>
            <p:ph type="sldImg"/>
          </p:nvPr>
        </p:nvSpPr>
        <p:spPr>
          <a:xfrm>
            <a:off x="1304925" y="930275"/>
            <a:ext cx="4249738" cy="3187700"/>
          </a:xfrm>
          <a:solidFill>
            <a:srgbClr val="FFFFFF"/>
          </a:solidFill>
          <a:ln/>
        </p:spPr>
      </p:sp>
      <p:sp>
        <p:nvSpPr>
          <p:cNvPr id="72708" name="Text Box 3"/>
          <p:cNvSpPr>
            <a:spLocks noGrp="1" noChangeArrowheads="1"/>
          </p:cNvSpPr>
          <p:nvPr>
            <p:ph type="body" idx="1"/>
          </p:nvPr>
        </p:nvSpPr>
        <p:spPr>
          <a:xfrm>
            <a:off x="1046163" y="4425950"/>
            <a:ext cx="4770437" cy="246063"/>
          </a:xfrm>
          <a:noFill/>
          <a:ln/>
        </p:spPr>
        <p:txBody>
          <a:bodyPr lIns="0" tIns="0" rIns="0" bIns="0">
            <a:spAutoFit/>
          </a:bodyPr>
          <a:lstStyle/>
          <a:p>
            <a:pPr marL="212725" indent="-212725" defTabSz="452438" eaLnBrk="1" hangingPunct="1">
              <a:lnSpc>
                <a:spcPct val="97000"/>
              </a:lnSpc>
              <a:spcBef>
                <a:spcPct val="0"/>
              </a:spcBef>
              <a:buSzPct val="45000"/>
              <a:tabLst>
                <a:tab pos="715963" algn="l"/>
                <a:tab pos="1433513" algn="l"/>
                <a:tab pos="2151063" algn="l"/>
                <a:tab pos="2867025" algn="l"/>
                <a:tab pos="3584575" algn="l"/>
                <a:tab pos="4302125" algn="l"/>
                <a:tab pos="5018088" algn="l"/>
              </a:tabLst>
            </a:pPr>
            <a:r>
              <a:rPr lang="en-GB" sz="1600">
                <a:ea typeface="Lucida Sans Unicode" charset="0"/>
                <a:cs typeface="Lucida Sans Unicode" charset="0"/>
              </a:rPr>
              <a:t>Flowchart of Government Role in the HITECH Act: Regional extension centers and Workforce training lead to Adoption of EHRs. Medicare and Medicaid incentives and penalties and Adoption of EHRs lead to Meaningful use of EHRs. State grants for health information exchange, Standards and certification framework, and Privacy and security framework all lead to Exchange of health information. Exchange of health information leads to Meaningful use of EHRs. Meaningful use of EHRs leads to Improved individual and population health outcomes, Increased transparency and efficiency, and Improved ability to study and improve care delivery. Research to enhance HIT is ongoing.</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p:spPr>
        <p:txBody>
          <a:bodyPr/>
          <a:lstStyle/>
          <a:p>
            <a:endParaRPr lang="en-US"/>
          </a:p>
        </p:txBody>
      </p:sp>
      <p:sp>
        <p:nvSpPr>
          <p:cNvPr id="73732" name="Slide Number Placeholder 3"/>
          <p:cNvSpPr>
            <a:spLocks noGrp="1"/>
          </p:cNvSpPr>
          <p:nvPr>
            <p:ph type="sldNum" sz="quarter" idx="5"/>
          </p:nvPr>
        </p:nvSpPr>
        <p:spPr>
          <a:noFill/>
        </p:spPr>
        <p:txBody>
          <a:bodyPr/>
          <a:lstStyle/>
          <a:p>
            <a:fld id="{3A1EA38F-76F0-034F-A853-044E854D20DC}"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10.xml"/><Relationship Id="rId2" Type="http://schemas.openxmlformats.org/officeDocument/2006/relationships/image" Target="../media/image16.png"/></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1.png"/><Relationship Id="rId3" Type="http://schemas.openxmlformats.org/officeDocument/2006/relationships/image" Target="../media/image17.png"/></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5.png"/><Relationship Id="rId1" Type="http://schemas.openxmlformats.org/officeDocument/2006/relationships/themeOverride" Target="../theme/themeOverride1.xml"/><Relationship Id="rId2"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4.xml"/><Relationship Id="rId2" Type="http://schemas.openxmlformats.org/officeDocument/2006/relationships/image" Target="../media/image6.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0.jpe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6.xml"/><Relationship Id="rId2" Type="http://schemas.openxmlformats.org/officeDocument/2006/relationships/image" Target="../media/image11.png"/></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png"/><Relationship Id="rId3" Type="http://schemas.openxmlformats.org/officeDocument/2006/relationships/image" Target="../media/image13.jpe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8.xml"/><Relationship Id="rId2" Type="http://schemas.openxmlformats.org/officeDocument/2006/relationships/image" Target="../media/image14.png"/></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 Id="rId2" Type="http://schemas.openxmlformats.org/officeDocument/2006/relationships/image" Target="../media/image1.png"/><Relationship Id="rId3" Type="http://schemas.openxmlformats.org/officeDocument/2006/relationships/image" Target="../media/image1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Line 4"/>
          <p:cNvSpPr>
            <a:spLocks noChangeShapeType="1"/>
          </p:cNvSpPr>
          <p:nvPr/>
        </p:nvSpPr>
        <p:spPr bwMode="auto">
          <a:xfrm>
            <a:off x="355600" y="4625975"/>
            <a:ext cx="8410575" cy="0"/>
          </a:xfrm>
          <a:prstGeom prst="line">
            <a:avLst/>
          </a:prstGeom>
          <a:noFill/>
          <a:ln w="24130" cap="rnd">
            <a:solidFill>
              <a:schemeClr val="tx1"/>
            </a:solidFill>
            <a:prstDash val="sysDot"/>
            <a:round/>
            <a:headEnd/>
            <a:tailEnd/>
          </a:ln>
          <a:effectLst/>
        </p:spPr>
        <p:txBody>
          <a:bodyPr/>
          <a:lstStyle/>
          <a:p>
            <a:pPr>
              <a:spcBef>
                <a:spcPct val="50000"/>
              </a:spcBef>
              <a:defRPr/>
            </a:pPr>
            <a:endParaRPr lang="en-US"/>
          </a:p>
        </p:txBody>
      </p:sp>
      <p:pic>
        <p:nvPicPr>
          <p:cNvPr id="5" name="Picture 18" descr="tr_hrz_rgb_pos"/>
          <p:cNvPicPr>
            <a:picLocks noChangeAspect="1" noChangeArrowheads="1"/>
          </p:cNvPicPr>
          <p:nvPr/>
        </p:nvPicPr>
        <p:blipFill>
          <a:blip r:embed="rId2"/>
          <a:srcRect b="20689"/>
          <a:stretch>
            <a:fillRect/>
          </a:stretch>
        </p:blipFill>
        <p:spPr bwMode="auto">
          <a:xfrm>
            <a:off x="6048375" y="5976938"/>
            <a:ext cx="2733675" cy="696912"/>
          </a:xfrm>
          <a:prstGeom prst="rect">
            <a:avLst/>
          </a:prstGeom>
          <a:noFill/>
          <a:ln w="9525">
            <a:noFill/>
            <a:miter lim="800000"/>
            <a:headEnd/>
            <a:tailEnd/>
          </a:ln>
        </p:spPr>
      </p:pic>
      <p:sp>
        <p:nvSpPr>
          <p:cNvPr id="38914" name="Rectangle 2"/>
          <p:cNvSpPr>
            <a:spLocks noGrp="1" noChangeArrowheads="1"/>
          </p:cNvSpPr>
          <p:nvPr>
            <p:ph type="ctrTitle"/>
          </p:nvPr>
        </p:nvSpPr>
        <p:spPr>
          <a:xfrm>
            <a:off x="361951" y="3651250"/>
            <a:ext cx="8382000" cy="819150"/>
          </a:xfrm>
        </p:spPr>
        <p:txBody>
          <a:bodyPr/>
          <a:lstStyle>
            <a:lvl1pPr>
              <a:defRPr sz="3200"/>
            </a:lvl1pPr>
          </a:lstStyle>
          <a:p>
            <a:r>
              <a:rPr lang="en-US"/>
              <a:t>Click to edit Master title style</a:t>
            </a:r>
          </a:p>
        </p:txBody>
      </p:sp>
      <p:sp>
        <p:nvSpPr>
          <p:cNvPr id="38915" name="Rectangle 3"/>
          <p:cNvSpPr>
            <a:spLocks noGrp="1" noChangeArrowheads="1"/>
          </p:cNvSpPr>
          <p:nvPr>
            <p:ph type="subTitle" idx="1"/>
          </p:nvPr>
        </p:nvSpPr>
        <p:spPr>
          <a:xfrm>
            <a:off x="361951" y="4689476"/>
            <a:ext cx="8382000" cy="1279525"/>
          </a:xfrm>
        </p:spPr>
        <p:txBody>
          <a:bodyPr rIns="0"/>
          <a:lstStyle>
            <a:lvl1pPr marL="0" indent="0">
              <a:lnSpc>
                <a:spcPct val="90000"/>
              </a:lnSpc>
              <a:spcBef>
                <a:spcPct val="0"/>
              </a:spcBef>
              <a:buFontTx/>
              <a:buNone/>
              <a:defRPr sz="1800"/>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fld id="{B31E26F5-7730-EE42-AD6F-DF74685C35F8}" type="slidenum">
              <a:rPr lang="en-US"/>
              <a:pPr/>
              <a:t>‹#›</a:t>
            </a:fld>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Pr>
        <a:solidFill>
          <a:schemeClr val="bg2"/>
        </a:solidFill>
        <a:effectLst/>
      </p:bgPr>
    </p:bg>
    <p:spTree>
      <p:nvGrpSpPr>
        <p:cNvPr id="1" name=""/>
        <p:cNvGrpSpPr/>
        <p:nvPr/>
      </p:nvGrpSpPr>
      <p:grpSpPr>
        <a:xfrm>
          <a:off x="0" y="0"/>
          <a:ext cx="0" cy="0"/>
          <a:chOff x="0" y="0"/>
          <a:chExt cx="0" cy="0"/>
        </a:xfrm>
      </p:grpSpPr>
      <p:pic>
        <p:nvPicPr>
          <p:cNvPr id="3" name="Picture 10" descr="hc_DividerBG_Cgrey"/>
          <p:cNvPicPr>
            <a:picLocks noChangeAspect="1" noChangeArrowheads="1"/>
          </p:cNvPicPr>
          <p:nvPr/>
        </p:nvPicPr>
        <p:blipFill>
          <a:blip r:embed="rId2"/>
          <a:srcRect/>
          <a:stretch>
            <a:fillRect/>
          </a:stretch>
        </p:blipFill>
        <p:spPr bwMode="hidden">
          <a:xfrm>
            <a:off x="0" y="0"/>
            <a:ext cx="9144000" cy="6858000"/>
          </a:xfrm>
          <a:prstGeom prst="rect">
            <a:avLst/>
          </a:prstGeom>
          <a:noFill/>
          <a:ln w="9525">
            <a:noFill/>
            <a:miter lim="800000"/>
            <a:headEnd/>
            <a:tailEnd/>
          </a:ln>
        </p:spPr>
      </p:pic>
      <p:pic>
        <p:nvPicPr>
          <p:cNvPr id="4" name="Picture 6" descr="hc_Divider_TransLogo"/>
          <p:cNvPicPr>
            <a:picLocks noChangeAspect="1" noChangeArrowheads="1"/>
          </p:cNvPicPr>
          <p:nvPr/>
        </p:nvPicPr>
        <p:blipFill>
          <a:blip r:embed="rId3"/>
          <a:srcRect/>
          <a:stretch>
            <a:fillRect/>
          </a:stretch>
        </p:blipFill>
        <p:spPr bwMode="black">
          <a:xfrm>
            <a:off x="384175" y="6324600"/>
            <a:ext cx="1630363" cy="361950"/>
          </a:xfrm>
          <a:prstGeom prst="rect">
            <a:avLst/>
          </a:prstGeom>
          <a:noFill/>
          <a:ln w="9525">
            <a:noFill/>
            <a:miter lim="800000"/>
            <a:headEnd/>
            <a:tailEnd/>
          </a:ln>
        </p:spPr>
      </p:pic>
      <p:pic>
        <p:nvPicPr>
          <p:cNvPr id="5" name="Picture 13" descr="HEALTHCARE_white"/>
          <p:cNvPicPr>
            <a:picLocks noChangeAspect="1" noChangeArrowheads="1"/>
          </p:cNvPicPr>
          <p:nvPr userDrawn="1"/>
        </p:nvPicPr>
        <p:blipFill>
          <a:blip r:embed="rId4"/>
          <a:srcRect/>
          <a:stretch>
            <a:fillRect/>
          </a:stretch>
        </p:blipFill>
        <p:spPr bwMode="auto">
          <a:xfrm>
            <a:off x="8045450" y="6461125"/>
            <a:ext cx="617538" cy="88900"/>
          </a:xfrm>
          <a:prstGeom prst="rect">
            <a:avLst/>
          </a:prstGeom>
          <a:noFill/>
          <a:ln w="9525">
            <a:noFill/>
            <a:miter lim="800000"/>
            <a:headEnd/>
            <a:tailEnd/>
          </a:ln>
        </p:spPr>
      </p:pic>
      <p:sp>
        <p:nvSpPr>
          <p:cNvPr id="6" name="Text Box 15"/>
          <p:cNvSpPr txBox="1">
            <a:spLocks noChangeArrowheads="1"/>
          </p:cNvSpPr>
          <p:nvPr userDrawn="1"/>
        </p:nvSpPr>
        <p:spPr bwMode="auto">
          <a:xfrm rot="16200000">
            <a:off x="-688975" y="5670551"/>
            <a:ext cx="1646237" cy="106362"/>
          </a:xfrm>
          <a:prstGeom prst="rect">
            <a:avLst/>
          </a:prstGeom>
          <a:noFill/>
          <a:ln w="9525">
            <a:noFill/>
            <a:miter lim="800000"/>
            <a:headEnd/>
            <a:tailEnd/>
          </a:ln>
          <a:effectLst/>
        </p:spPr>
        <p:txBody>
          <a:bodyPr lIns="0" tIns="0" rIns="182880" bIns="0">
            <a:prstTxWarp prst="textNoShape">
              <a:avLst/>
            </a:prstTxWarp>
            <a:spAutoFit/>
          </a:bodyPr>
          <a:lstStyle/>
          <a:p>
            <a:pPr>
              <a:spcBef>
                <a:spcPct val="50000"/>
              </a:spcBef>
            </a:pPr>
            <a:r>
              <a:rPr lang="en-US" sz="700"/>
              <a:t>©2008 Thomson Reuters</a:t>
            </a:r>
          </a:p>
        </p:txBody>
      </p:sp>
      <p:sp>
        <p:nvSpPr>
          <p:cNvPr id="485383" name="Rectangle 7"/>
          <p:cNvSpPr>
            <a:spLocks noGrp="1" noChangeArrowheads="1"/>
          </p:cNvSpPr>
          <p:nvPr>
            <p:ph type="ctrTitle"/>
          </p:nvPr>
        </p:nvSpPr>
        <p:spPr>
          <a:xfrm>
            <a:off x="898526" y="1538289"/>
            <a:ext cx="7388225" cy="4035425"/>
          </a:xfrm>
        </p:spPr>
        <p:txBody>
          <a:bodyPr anchor="t"/>
          <a:lstStyle>
            <a:lvl1pPr>
              <a:defRPr sz="4000"/>
            </a:lvl1pPr>
          </a:lstStyle>
          <a:p>
            <a:r>
              <a:rPr lang="en-US"/>
              <a:t>Click to edit Master title style</a:t>
            </a: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sldNum" sz="quarter" idx="10"/>
          </p:nvPr>
        </p:nvSpPr>
        <p:spPr>
          <a:ln/>
        </p:spPr>
        <p:txBody>
          <a:bodyPr/>
          <a:lstStyle>
            <a:lvl1pPr>
              <a:defRPr/>
            </a:lvl1pPr>
          </a:lstStyle>
          <a:p>
            <a:fld id="{52FD8C34-D29D-264F-B7D9-A738E53097BC}" type="slidenum">
              <a:rPr lang="en-US"/>
              <a:pPr/>
              <a:t>‹#›</a:t>
            </a:fld>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sldNum" sz="quarter" idx="10"/>
          </p:nvPr>
        </p:nvSpPr>
        <p:spPr>
          <a:ln/>
        </p:spPr>
        <p:txBody>
          <a:bodyPr/>
          <a:lstStyle>
            <a:lvl1pPr>
              <a:defRPr/>
            </a:lvl1pPr>
          </a:lstStyle>
          <a:p>
            <a:fld id="{C7459714-FD8E-C549-B553-8D8F9070EC63}" type="slidenum">
              <a:rPr lang="en-US"/>
              <a:pPr/>
              <a:t>‹#›</a:t>
            </a:fld>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98526" y="1516063"/>
            <a:ext cx="3617913"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8839" y="1516063"/>
            <a:ext cx="3617912"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sldNum" sz="quarter" idx="10"/>
          </p:nvPr>
        </p:nvSpPr>
        <p:spPr>
          <a:ln/>
        </p:spPr>
        <p:txBody>
          <a:bodyPr/>
          <a:lstStyle>
            <a:lvl1pPr>
              <a:defRPr/>
            </a:lvl1pPr>
          </a:lstStyle>
          <a:p>
            <a:fld id="{09470FB8-930D-EB47-B593-D5060278BC71}" type="slidenum">
              <a:rPr lang="en-US"/>
              <a:pPr/>
              <a:t>‹#›</a:t>
            </a:fld>
            <a:endParaRPr lang="en-US"/>
          </a:p>
        </p:txBody>
      </p:sp>
      <p:sp>
        <p:nvSpPr>
          <p:cNvPr id="6"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sldNum" sz="quarter" idx="10"/>
          </p:nvPr>
        </p:nvSpPr>
        <p:spPr>
          <a:ln/>
        </p:spPr>
        <p:txBody>
          <a:bodyPr/>
          <a:lstStyle>
            <a:lvl1pPr>
              <a:defRPr/>
            </a:lvl1pPr>
          </a:lstStyle>
          <a:p>
            <a:fld id="{357A70A6-0C20-FF47-979D-AB2448B78156}" type="slidenum">
              <a:rPr lang="en-US"/>
              <a:pPr/>
              <a:t>‹#›</a:t>
            </a:fld>
            <a:endParaRPr lang="en-US"/>
          </a:p>
        </p:txBody>
      </p:sp>
      <p:sp>
        <p:nvSpPr>
          <p:cNvPr id="8"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sldNum" sz="quarter" idx="10"/>
          </p:nvPr>
        </p:nvSpPr>
        <p:spPr>
          <a:ln/>
        </p:spPr>
        <p:txBody>
          <a:bodyPr/>
          <a:lstStyle>
            <a:lvl1pPr>
              <a:defRPr/>
            </a:lvl1pPr>
          </a:lstStyle>
          <a:p>
            <a:fld id="{55483E31-D3CF-5646-91A1-7EE6C5DC9A69}" type="slidenum">
              <a:rPr lang="en-US"/>
              <a:pPr/>
              <a:t>‹#›</a:t>
            </a:fld>
            <a:endParaRPr lang="en-US"/>
          </a:p>
        </p:txBody>
      </p:sp>
      <p:sp>
        <p:nvSpPr>
          <p:cNvPr id="4"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sldNum" sz="quarter" idx="10"/>
          </p:nvPr>
        </p:nvSpPr>
        <p:spPr>
          <a:ln/>
        </p:spPr>
        <p:txBody>
          <a:bodyPr/>
          <a:lstStyle>
            <a:lvl1pPr>
              <a:defRPr/>
            </a:lvl1pPr>
          </a:lstStyle>
          <a:p>
            <a:fld id="{61EE250D-45FA-DE4B-8569-020431348D4A}" type="slidenum">
              <a:rPr lang="en-US"/>
              <a:pPr/>
              <a:t>‹#›</a:t>
            </a:fld>
            <a:endParaRPr lang="en-US"/>
          </a:p>
        </p:txBody>
      </p:sp>
      <p:sp>
        <p:nvSpPr>
          <p:cNvPr id="3"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sldNum" sz="quarter" idx="10"/>
          </p:nvPr>
        </p:nvSpPr>
        <p:spPr>
          <a:ln/>
        </p:spPr>
        <p:txBody>
          <a:bodyPr/>
          <a:lstStyle>
            <a:lvl1pPr>
              <a:defRPr/>
            </a:lvl1pPr>
          </a:lstStyle>
          <a:p>
            <a:fld id="{4D12C0D4-9712-C543-841E-42AC185E5FF7}" type="slidenum">
              <a:rPr lang="en-US"/>
              <a:pPr/>
              <a:t>‹#›</a:t>
            </a:fld>
            <a:endParaRPr lang="en-US"/>
          </a:p>
        </p:txBody>
      </p:sp>
      <p:sp>
        <p:nvSpPr>
          <p:cNvPr id="6"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sldNum" sz="quarter" idx="10"/>
          </p:nvPr>
        </p:nvSpPr>
        <p:spPr>
          <a:ln/>
        </p:spPr>
        <p:txBody>
          <a:bodyPr/>
          <a:lstStyle>
            <a:lvl1pPr>
              <a:defRPr/>
            </a:lvl1pPr>
          </a:lstStyle>
          <a:p>
            <a:fld id="{8377F658-4E2F-D942-9451-55428A8EA04E}" type="slidenum">
              <a:rPr lang="en-US"/>
              <a:pPr/>
              <a:t>‹#›</a:t>
            </a:fld>
            <a:endParaRPr lang="en-US"/>
          </a:p>
        </p:txBody>
      </p:sp>
      <p:sp>
        <p:nvSpPr>
          <p:cNvPr id="6"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sldNum" sz="quarter" idx="10"/>
          </p:nvPr>
        </p:nvSpPr>
        <p:spPr>
          <a:ln/>
        </p:spPr>
        <p:txBody>
          <a:bodyPr/>
          <a:lstStyle>
            <a:lvl1pPr>
              <a:defRPr/>
            </a:lvl1pPr>
          </a:lstStyle>
          <a:p>
            <a:fld id="{FA41A15E-F0A4-3743-9CC6-8BFCE4D556D7}" type="slidenum">
              <a:rPr lang="en-US"/>
              <a:pPr/>
              <a:t>‹#›</a:t>
            </a:fld>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5251" y="506414"/>
            <a:ext cx="1841500" cy="55895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7576" y="506414"/>
            <a:ext cx="5375275" cy="55895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fld id="{81F7DDCB-D5DD-D340-B760-F6489F948D4E}" type="slidenum">
              <a:rPr lang="en-US"/>
              <a:pPr/>
              <a:t>‹#›</a:t>
            </a:fld>
            <a:endParaRPr 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0489" y="487363"/>
            <a:ext cx="1846263" cy="5599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98525" y="487363"/>
            <a:ext cx="5389563" cy="5599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sldNum" sz="quarter" idx="10"/>
          </p:nvPr>
        </p:nvSpPr>
        <p:spPr>
          <a:ln/>
        </p:spPr>
        <p:txBody>
          <a:bodyPr/>
          <a:lstStyle>
            <a:lvl1pPr>
              <a:defRPr/>
            </a:lvl1pPr>
          </a:lstStyle>
          <a:p>
            <a:fld id="{97024751-A386-A14D-8B6B-F1596D5C0D92}" type="slidenum">
              <a:rPr lang="en-US"/>
              <a:pPr/>
              <a:t>‹#›</a:t>
            </a:fld>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Pr>
        <a:solidFill>
          <a:schemeClr val="bg2"/>
        </a:solidFill>
        <a:effectLst/>
      </p:bgPr>
    </p:bg>
    <p:spTree>
      <p:nvGrpSpPr>
        <p:cNvPr id="1" name=""/>
        <p:cNvGrpSpPr/>
        <p:nvPr/>
      </p:nvGrpSpPr>
      <p:grpSpPr>
        <a:xfrm>
          <a:off x="0" y="0"/>
          <a:ext cx="0" cy="0"/>
          <a:chOff x="0" y="0"/>
          <a:chExt cx="0" cy="0"/>
        </a:xfrm>
      </p:grpSpPr>
      <p:grpSp>
        <p:nvGrpSpPr>
          <p:cNvPr id="3" name="Group 2"/>
          <p:cNvGrpSpPr>
            <a:grpSpLocks/>
          </p:cNvGrpSpPr>
          <p:nvPr/>
        </p:nvGrpSpPr>
        <p:grpSpPr bwMode="auto">
          <a:xfrm>
            <a:off x="0" y="0"/>
            <a:ext cx="9144000" cy="6861175"/>
            <a:chOff x="0" y="0"/>
            <a:chExt cx="5760" cy="4322"/>
          </a:xfrm>
        </p:grpSpPr>
        <p:sp>
          <p:nvSpPr>
            <p:cNvPr id="4" name="Rectangle 3"/>
            <p:cNvSpPr>
              <a:spLocks noChangeArrowheads="1"/>
            </p:cNvSpPr>
            <p:nvPr userDrawn="1"/>
          </p:nvSpPr>
          <p:spPr bwMode="auto">
            <a:xfrm>
              <a:off x="0" y="0"/>
              <a:ext cx="5760" cy="4320"/>
            </a:xfrm>
            <a:prstGeom prst="rect">
              <a:avLst/>
            </a:prstGeom>
            <a:solidFill>
              <a:schemeClr val="tx2"/>
            </a:solidFill>
            <a:ln w="9525">
              <a:noFill/>
              <a:miter lim="800000"/>
              <a:headEnd/>
              <a:tailEnd/>
            </a:ln>
            <a:effectLst/>
          </p:spPr>
          <p:txBody>
            <a:bodyPr wrap="none" anchor="ctr"/>
            <a:lstStyle/>
            <a:p>
              <a:pPr>
                <a:spcBef>
                  <a:spcPct val="50000"/>
                </a:spcBef>
                <a:defRPr/>
              </a:pPr>
              <a:endParaRPr lang="en-US"/>
            </a:p>
          </p:txBody>
        </p:sp>
        <p:pic>
          <p:nvPicPr>
            <p:cNvPr id="5" name="Picture 12" descr="TR_SlideLogo_BW600"/>
            <p:cNvPicPr>
              <a:picLocks noChangeAspect="1" noChangeArrowheads="1"/>
            </p:cNvPicPr>
            <p:nvPr userDrawn="1"/>
          </p:nvPicPr>
          <p:blipFill>
            <a:blip r:embed="rId2"/>
            <a:srcRect/>
            <a:stretch>
              <a:fillRect/>
            </a:stretch>
          </p:blipFill>
          <p:spPr bwMode="auto">
            <a:xfrm>
              <a:off x="234" y="3984"/>
              <a:ext cx="1041" cy="338"/>
            </a:xfrm>
            <a:prstGeom prst="rect">
              <a:avLst/>
            </a:prstGeom>
            <a:solidFill>
              <a:schemeClr val="tx2"/>
            </a:solidFill>
            <a:ln w="9525">
              <a:noFill/>
              <a:miter lim="800000"/>
              <a:headEnd/>
              <a:tailEnd/>
            </a:ln>
          </p:spPr>
        </p:pic>
      </p:grpSp>
      <p:pic>
        <p:nvPicPr>
          <p:cNvPr id="6" name="Picture 9" descr="hc_DividerGraphBG_Cgrey"/>
          <p:cNvPicPr>
            <a:picLocks noChangeAspect="1" noChangeArrowheads="1"/>
          </p:cNvPicPr>
          <p:nvPr/>
        </p:nvPicPr>
        <p:blipFill>
          <a:blip r:embed="rId3"/>
          <a:srcRect/>
          <a:stretch>
            <a:fillRect/>
          </a:stretch>
        </p:blipFill>
        <p:spPr bwMode="ltGray">
          <a:xfrm>
            <a:off x="0" y="0"/>
            <a:ext cx="9144000" cy="6858000"/>
          </a:xfrm>
          <a:prstGeom prst="rect">
            <a:avLst/>
          </a:prstGeom>
          <a:noFill/>
          <a:ln w="9525">
            <a:noFill/>
            <a:miter lim="800000"/>
            <a:headEnd/>
            <a:tailEnd/>
          </a:ln>
        </p:spPr>
      </p:pic>
      <p:sp>
        <p:nvSpPr>
          <p:cNvPr id="487430" name="Rectangle 6"/>
          <p:cNvSpPr>
            <a:spLocks noGrp="1" noChangeArrowheads="1"/>
          </p:cNvSpPr>
          <p:nvPr>
            <p:ph type="ctrTitle"/>
          </p:nvPr>
        </p:nvSpPr>
        <p:spPr>
          <a:xfrm>
            <a:off x="898526" y="1538289"/>
            <a:ext cx="7388225" cy="4035425"/>
          </a:xfrm>
        </p:spPr>
        <p:txBody>
          <a:bodyPr anchor="t"/>
          <a:lstStyle>
            <a:lvl1pPr>
              <a:defRPr sz="4000"/>
            </a:lvl1pPr>
          </a:lstStyle>
          <a:p>
            <a:r>
              <a:rPr lang="en-US"/>
              <a:t>Click to edit Master title style</a:t>
            </a: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DFC6BF09-CACD-054C-AD22-4C082AD33BE0}" type="slidenum">
              <a:rPr lang="en-US"/>
              <a:pPr/>
              <a:t>‹#›</a:t>
            </a:fld>
            <a:endParaRPr lang="en-US"/>
          </a:p>
        </p:txBody>
      </p:sp>
      <p:sp>
        <p:nvSpPr>
          <p:cNvPr id="5" name="Rectangle 1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sldNum" sz="quarter" idx="10"/>
          </p:nvPr>
        </p:nvSpPr>
        <p:spPr>
          <a:ln/>
        </p:spPr>
        <p:txBody>
          <a:bodyPr/>
          <a:lstStyle>
            <a:lvl1pPr>
              <a:defRPr/>
            </a:lvl1pPr>
          </a:lstStyle>
          <a:p>
            <a:fld id="{F42034A0-1D97-C948-9D6B-504402BD0F80}" type="slidenum">
              <a:rPr lang="en-US"/>
              <a:pPr/>
              <a:t>‹#›</a:t>
            </a:fld>
            <a:endParaRPr lang="en-US"/>
          </a:p>
        </p:txBody>
      </p:sp>
      <p:sp>
        <p:nvSpPr>
          <p:cNvPr id="5" name="Rectangle 1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98526" y="1528764"/>
            <a:ext cx="3617913"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8839" y="1528764"/>
            <a:ext cx="3617912"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sldNum" sz="quarter" idx="10"/>
          </p:nvPr>
        </p:nvSpPr>
        <p:spPr>
          <a:ln/>
        </p:spPr>
        <p:txBody>
          <a:bodyPr/>
          <a:lstStyle>
            <a:lvl1pPr>
              <a:defRPr/>
            </a:lvl1pPr>
          </a:lstStyle>
          <a:p>
            <a:fld id="{9C58143E-71AF-AA4F-A2AE-B79EAA280B1A}" type="slidenum">
              <a:rPr lang="en-US"/>
              <a:pPr/>
              <a:t>‹#›</a:t>
            </a:fld>
            <a:endParaRPr lang="en-US"/>
          </a:p>
        </p:txBody>
      </p:sp>
      <p:sp>
        <p:nvSpPr>
          <p:cNvPr id="6" name="Rectangle 1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sldNum" sz="quarter" idx="10"/>
          </p:nvPr>
        </p:nvSpPr>
        <p:spPr>
          <a:ln/>
        </p:spPr>
        <p:txBody>
          <a:bodyPr/>
          <a:lstStyle>
            <a:lvl1pPr>
              <a:defRPr/>
            </a:lvl1pPr>
          </a:lstStyle>
          <a:p>
            <a:fld id="{7CCB7D6D-30C1-5044-B5D3-1B65C5C860BD}" type="slidenum">
              <a:rPr lang="en-US"/>
              <a:pPr/>
              <a:t>‹#›</a:t>
            </a:fld>
            <a:endParaRPr lang="en-US"/>
          </a:p>
        </p:txBody>
      </p:sp>
      <p:sp>
        <p:nvSpPr>
          <p:cNvPr id="8" name="Rectangle 1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sldNum" sz="quarter" idx="10"/>
          </p:nvPr>
        </p:nvSpPr>
        <p:spPr>
          <a:ln/>
        </p:spPr>
        <p:txBody>
          <a:bodyPr/>
          <a:lstStyle>
            <a:lvl1pPr>
              <a:defRPr/>
            </a:lvl1pPr>
          </a:lstStyle>
          <a:p>
            <a:fld id="{DDCEE3E4-1731-6D48-BD04-846A8C483EB4}" type="slidenum">
              <a:rPr lang="en-US"/>
              <a:pPr/>
              <a:t>‹#›</a:t>
            </a:fld>
            <a:endParaRPr lang="en-US"/>
          </a:p>
        </p:txBody>
      </p:sp>
      <p:sp>
        <p:nvSpPr>
          <p:cNvPr id="4" name="Rectangle 1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fld id="{39ACF243-FA36-1746-A7D8-EF4C5D7FFC7A}" type="slidenum">
              <a:rPr lang="en-US"/>
              <a:pPr/>
              <a:t>‹#›</a:t>
            </a:fld>
            <a:endParaRPr lang="en-US"/>
          </a:p>
        </p:txBody>
      </p:sp>
      <p:sp>
        <p:nvSpPr>
          <p:cNvPr id="3" name="Rectangle 1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sz="quarter" idx="10"/>
          </p:nvPr>
        </p:nvSpPr>
        <p:spPr>
          <a:ln/>
        </p:spPr>
        <p:txBody>
          <a:bodyPr/>
          <a:lstStyle>
            <a:lvl1pPr>
              <a:defRPr/>
            </a:lvl1pPr>
          </a:lstStyle>
          <a:p>
            <a:fld id="{6611E4F9-D315-FA4C-B2CF-B46EBF0ED6AA}" type="slidenum">
              <a:rPr lang="en-US"/>
              <a:pPr/>
              <a:t>‹#›</a:t>
            </a:fld>
            <a:endParaRPr lang="en-US"/>
          </a:p>
        </p:txBody>
      </p:sp>
      <p:sp>
        <p:nvSpPr>
          <p:cNvPr id="6" name="Rectangle 1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sz="quarter" idx="10"/>
          </p:nvPr>
        </p:nvSpPr>
        <p:spPr>
          <a:ln/>
        </p:spPr>
        <p:txBody>
          <a:bodyPr/>
          <a:lstStyle>
            <a:lvl1pPr>
              <a:defRPr/>
            </a:lvl1pPr>
          </a:lstStyle>
          <a:p>
            <a:fld id="{79D24B94-6762-A442-A289-C318F4D7AA4D}" type="slidenum">
              <a:rPr lang="en-US"/>
              <a:pPr/>
              <a:t>‹#›</a:t>
            </a:fld>
            <a:endParaRPr lang="en-US"/>
          </a:p>
        </p:txBody>
      </p:sp>
      <p:sp>
        <p:nvSpPr>
          <p:cNvPr id="6" name="Rectangle 1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08ED4DE-1FDB-3B4E-8C1C-CFDD2979CD2F}" type="slidenum">
              <a:rPr lang="en-US"/>
              <a:pPr/>
              <a:t>‹#›</a:t>
            </a:fld>
            <a:endParaRPr lang="en-US"/>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7C835590-98E3-D948-A678-75040245AC5C}" type="slidenum">
              <a:rPr lang="en-US"/>
              <a:pPr/>
              <a:t>‹#›</a:t>
            </a:fld>
            <a:endParaRPr lang="en-US"/>
          </a:p>
        </p:txBody>
      </p:sp>
      <p:sp>
        <p:nvSpPr>
          <p:cNvPr id="5" name="Rectangle 1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0489" y="500064"/>
            <a:ext cx="1846263" cy="5599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98525" y="500064"/>
            <a:ext cx="5389563" cy="5599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B5334A88-A6A3-5C42-B1B1-9E9F48620D9F}" type="slidenum">
              <a:rPr lang="en-US"/>
              <a:pPr/>
              <a:t>‹#›</a:t>
            </a:fld>
            <a:endParaRPr lang="en-US"/>
          </a:p>
        </p:txBody>
      </p:sp>
      <p:sp>
        <p:nvSpPr>
          <p:cNvPr id="5" name="Rectangle 1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19804EE-A0BD-6844-B23B-4D5B82C0F7A2}"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458F590-551D-F347-B307-3686AA9C4D1A}"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120BB11E-7EE7-7344-B923-50DE18C5B139}"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8EAA344A-7C3A-2E4C-A704-FAC18AC7634D}"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751BE2B8-787B-9C47-8DFA-DA1011562CD7}"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C5B1E876-9CBE-FE49-8E2B-716559424B3F}"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A14B904D-495F-BA4B-B82F-3D6AB11A08E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fld id="{900186E7-EE4C-5E44-8D7B-D995ADC731BD}"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F0F6AB11-19FF-FE48-95EC-7FB12DE4AC76}"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4C987E36-1860-A746-A5F4-B8596AA3EA8D}"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0B38B76-2AA7-1E4E-AC2B-069E38854CE1}" type="slidenum">
              <a:rPr lang="en-US"/>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Line 4"/>
          <p:cNvSpPr>
            <a:spLocks noChangeShapeType="1"/>
          </p:cNvSpPr>
          <p:nvPr/>
        </p:nvSpPr>
        <p:spPr bwMode="auto">
          <a:xfrm>
            <a:off x="366713" y="2060575"/>
            <a:ext cx="8399462" cy="0"/>
          </a:xfrm>
          <a:prstGeom prst="line">
            <a:avLst/>
          </a:prstGeom>
          <a:noFill/>
          <a:ln w="24130" cap="rnd">
            <a:solidFill>
              <a:schemeClr val="tx1"/>
            </a:solidFill>
            <a:prstDash val="sysDot"/>
            <a:round/>
            <a:headEnd/>
            <a:tailEnd/>
          </a:ln>
          <a:effectLst/>
        </p:spPr>
        <p:txBody>
          <a:bodyPr/>
          <a:lstStyle/>
          <a:p>
            <a:pPr>
              <a:spcBef>
                <a:spcPct val="50000"/>
              </a:spcBef>
              <a:defRPr/>
            </a:pPr>
            <a:endParaRPr lang="en-US"/>
          </a:p>
        </p:txBody>
      </p:sp>
      <p:pic>
        <p:nvPicPr>
          <p:cNvPr id="5" name="Picture 10" descr="tr_hrz_rgb_pos"/>
          <p:cNvPicPr>
            <a:picLocks noChangeAspect="1" noChangeArrowheads="1"/>
          </p:cNvPicPr>
          <p:nvPr/>
        </p:nvPicPr>
        <p:blipFill>
          <a:blip r:embed="rId3"/>
          <a:srcRect b="20689"/>
          <a:stretch>
            <a:fillRect/>
          </a:stretch>
        </p:blipFill>
        <p:spPr bwMode="auto">
          <a:xfrm>
            <a:off x="6048375" y="5976938"/>
            <a:ext cx="2733675" cy="696912"/>
          </a:xfrm>
          <a:prstGeom prst="rect">
            <a:avLst/>
          </a:prstGeom>
          <a:noFill/>
          <a:ln w="9525">
            <a:noFill/>
            <a:miter lim="800000"/>
            <a:headEnd/>
            <a:tailEnd/>
          </a:ln>
        </p:spPr>
      </p:pic>
      <p:pic>
        <p:nvPicPr>
          <p:cNvPr id="6" name="Picture 13" descr="HEALTHCARE_TR Gray"/>
          <p:cNvPicPr>
            <a:picLocks noChangeAspect="1" noChangeArrowheads="1"/>
          </p:cNvPicPr>
          <p:nvPr userDrawn="1"/>
        </p:nvPicPr>
        <p:blipFill>
          <a:blip r:embed="rId4"/>
          <a:srcRect/>
          <a:stretch>
            <a:fillRect/>
          </a:stretch>
        </p:blipFill>
        <p:spPr bwMode="auto">
          <a:xfrm>
            <a:off x="395288" y="6184900"/>
            <a:ext cx="1144587" cy="211138"/>
          </a:xfrm>
          <a:prstGeom prst="rect">
            <a:avLst/>
          </a:prstGeom>
          <a:noFill/>
          <a:ln w="9525">
            <a:noFill/>
            <a:miter lim="800000"/>
            <a:headEnd/>
            <a:tailEnd/>
          </a:ln>
        </p:spPr>
      </p:pic>
      <p:sp>
        <p:nvSpPr>
          <p:cNvPr id="49154" name="Rectangle 2"/>
          <p:cNvSpPr>
            <a:spLocks noGrp="1" noChangeArrowheads="1"/>
          </p:cNvSpPr>
          <p:nvPr>
            <p:ph type="ctrTitle"/>
          </p:nvPr>
        </p:nvSpPr>
        <p:spPr>
          <a:xfrm>
            <a:off x="361951" y="311150"/>
            <a:ext cx="8420100" cy="1665288"/>
          </a:xfrm>
        </p:spPr>
        <p:txBody>
          <a:bodyPr/>
          <a:lstStyle>
            <a:lvl1pPr>
              <a:lnSpc>
                <a:spcPct val="90000"/>
              </a:lnSpc>
              <a:defRPr sz="4100"/>
            </a:lvl1pPr>
          </a:lstStyle>
          <a:p>
            <a:r>
              <a:rPr lang="en-US"/>
              <a:t>Click to edit Master title style</a:t>
            </a:r>
          </a:p>
        </p:txBody>
      </p:sp>
      <p:sp>
        <p:nvSpPr>
          <p:cNvPr id="49155" name="Rectangle 3"/>
          <p:cNvSpPr>
            <a:spLocks noGrp="1" noChangeArrowheads="1"/>
          </p:cNvSpPr>
          <p:nvPr>
            <p:ph type="subTitle" idx="1"/>
          </p:nvPr>
        </p:nvSpPr>
        <p:spPr>
          <a:xfrm>
            <a:off x="361951" y="2390776"/>
            <a:ext cx="8382000" cy="1152525"/>
          </a:xfrm>
        </p:spPr>
        <p:txBody>
          <a:bodyPr rIns="0"/>
          <a:lstStyle>
            <a:lvl1pPr marL="0" indent="0">
              <a:lnSpc>
                <a:spcPct val="90000"/>
              </a:lnSpc>
              <a:spcBef>
                <a:spcPct val="0"/>
              </a:spcBef>
              <a:buFontTx/>
              <a:buNone/>
              <a:defRPr sz="2000"/>
            </a:lvl1pPr>
          </a:lstStyle>
          <a:p>
            <a:r>
              <a:rPr lang="en-US"/>
              <a:t>Click to edit Master subtitle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fld id="{89922510-146A-9A41-93FD-B020DD4887AB}" type="slidenum">
              <a:rPr lang="en-US"/>
              <a:pPr/>
              <a:t>‹#›</a:t>
            </a:fld>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fld id="{2D958A24-CCA9-5545-9850-43C2EDFA8082}" type="slidenum">
              <a:rPr lang="en-US"/>
              <a:pPr/>
              <a:t>‹#›</a:t>
            </a:fld>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7575" y="1528764"/>
            <a:ext cx="3608388"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8364" y="1528764"/>
            <a:ext cx="3608387"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fld id="{862483E4-A604-9946-9A34-882ADD741645}" type="slidenum">
              <a:rPr lang="en-US"/>
              <a:pPr/>
              <a:t>‹#›</a:t>
            </a:fld>
            <a:endParaRPr lang="en-US"/>
          </a:p>
        </p:txBody>
      </p:sp>
      <p:sp>
        <p:nvSpPr>
          <p:cNvPr id="6"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fld id="{DFB2DB2A-30E2-8C4D-B352-1C15C9D0DC2C}" type="slidenum">
              <a:rPr lang="en-US"/>
              <a:pPr/>
              <a:t>‹#›</a:t>
            </a:fld>
            <a:endParaRPr lang="en-US"/>
          </a:p>
        </p:txBody>
      </p:sp>
      <p:sp>
        <p:nvSpPr>
          <p:cNvPr id="8"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fld id="{003826F0-8D90-1E4F-8A43-EC175312BCA7}" type="slidenum">
              <a:rPr lang="en-US"/>
              <a:pPr/>
              <a:t>‹#›</a:t>
            </a:fld>
            <a:endParaRPr lang="en-US"/>
          </a:p>
        </p:txBody>
      </p:sp>
      <p:sp>
        <p:nvSpPr>
          <p:cNvPr id="4"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fld id="{054E833C-9136-9342-9FF6-94AB4DC9B1BD}" type="slidenum">
              <a:rPr lang="en-US"/>
              <a:pPr/>
              <a:t>‹#›</a:t>
            </a:fld>
            <a:endParaRPr lang="en-US"/>
          </a:p>
        </p:txBody>
      </p:sp>
      <p:sp>
        <p:nvSpPr>
          <p:cNvPr id="3"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fld id="{4D0BACC9-8404-BA4B-933C-88CFF5D5E588}" type="slidenum">
              <a:rPr lang="en-US"/>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6B45B97B-3B29-0B40-8445-94746EB8F92E}" type="slidenum">
              <a:rPr lang="en-US"/>
              <a:pPr/>
              <a:t>‹#›</a:t>
            </a:fld>
            <a:endParaRPr lang="en-US"/>
          </a:p>
        </p:txBody>
      </p:sp>
      <p:sp>
        <p:nvSpPr>
          <p:cNvPr id="6"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D945BFCD-DBA6-5C49-B02A-46658487D3E3}" type="slidenum">
              <a:rPr lang="en-US"/>
              <a:pPr/>
              <a:t>‹#›</a:t>
            </a:fld>
            <a:endParaRPr lang="en-US"/>
          </a:p>
        </p:txBody>
      </p:sp>
      <p:sp>
        <p:nvSpPr>
          <p:cNvPr id="6"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fld id="{707025BD-45B9-1E4C-9927-C4DCB60E9BE5}" type="slidenum">
              <a:rPr lang="en-US"/>
              <a:pPr/>
              <a:t>‹#›</a:t>
            </a:fld>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5251" y="493713"/>
            <a:ext cx="1841500" cy="56054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7576" y="493713"/>
            <a:ext cx="5375275" cy="56054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fld id="{D75451CD-E218-9845-A8B4-66EF61C7BC82}" type="slidenum">
              <a:rPr lang="en-US"/>
              <a:pPr/>
              <a:t>‹#›</a:t>
            </a:fld>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Pr>
        <a:solidFill>
          <a:schemeClr val="bg2"/>
        </a:solidFill>
        <a:effectLst/>
      </p:bgPr>
    </p:bg>
    <p:spTree>
      <p:nvGrpSpPr>
        <p:cNvPr id="1" name=""/>
        <p:cNvGrpSpPr/>
        <p:nvPr/>
      </p:nvGrpSpPr>
      <p:grpSpPr>
        <a:xfrm>
          <a:off x="0" y="0"/>
          <a:ext cx="0" cy="0"/>
          <a:chOff x="0" y="0"/>
          <a:chExt cx="0" cy="0"/>
        </a:xfrm>
      </p:grpSpPr>
      <p:pic>
        <p:nvPicPr>
          <p:cNvPr id="3" name="Picture 21" descr="hc_DividerBG_blue"/>
          <p:cNvPicPr>
            <a:picLocks noChangeAspect="1" noChangeArrowheads="1"/>
          </p:cNvPicPr>
          <p:nvPr/>
        </p:nvPicPr>
        <p:blipFill>
          <a:blip r:embed="rId2"/>
          <a:srcRect/>
          <a:stretch>
            <a:fillRect/>
          </a:stretch>
        </p:blipFill>
        <p:spPr bwMode="white">
          <a:xfrm>
            <a:off x="0" y="0"/>
            <a:ext cx="9144000" cy="6858000"/>
          </a:xfrm>
          <a:prstGeom prst="rect">
            <a:avLst/>
          </a:prstGeom>
          <a:noFill/>
          <a:ln w="9525">
            <a:noFill/>
            <a:miter lim="800000"/>
            <a:headEnd/>
            <a:tailEnd/>
          </a:ln>
        </p:spPr>
      </p:pic>
      <p:pic>
        <p:nvPicPr>
          <p:cNvPr id="4" name="Picture 23" descr="hc_Divider_TransLogo"/>
          <p:cNvPicPr>
            <a:picLocks noChangeAspect="1" noChangeArrowheads="1"/>
          </p:cNvPicPr>
          <p:nvPr/>
        </p:nvPicPr>
        <p:blipFill>
          <a:blip r:embed="rId3"/>
          <a:srcRect/>
          <a:stretch>
            <a:fillRect/>
          </a:stretch>
        </p:blipFill>
        <p:spPr bwMode="black">
          <a:xfrm>
            <a:off x="384175" y="6324600"/>
            <a:ext cx="1630363" cy="361950"/>
          </a:xfrm>
          <a:prstGeom prst="rect">
            <a:avLst/>
          </a:prstGeom>
          <a:noFill/>
          <a:ln w="9525">
            <a:noFill/>
            <a:miter lim="800000"/>
            <a:headEnd/>
            <a:tailEnd/>
          </a:ln>
        </p:spPr>
      </p:pic>
      <p:pic>
        <p:nvPicPr>
          <p:cNvPr id="5" name="Picture 26" descr="HEALTHCARE_white"/>
          <p:cNvPicPr>
            <a:picLocks noChangeAspect="1" noChangeArrowheads="1"/>
          </p:cNvPicPr>
          <p:nvPr userDrawn="1"/>
        </p:nvPicPr>
        <p:blipFill>
          <a:blip r:embed="rId4"/>
          <a:srcRect/>
          <a:stretch>
            <a:fillRect/>
          </a:stretch>
        </p:blipFill>
        <p:spPr bwMode="auto">
          <a:xfrm>
            <a:off x="8045450" y="6461125"/>
            <a:ext cx="617538" cy="88900"/>
          </a:xfrm>
          <a:prstGeom prst="rect">
            <a:avLst/>
          </a:prstGeom>
          <a:noFill/>
          <a:ln w="9525">
            <a:noFill/>
            <a:miter lim="800000"/>
            <a:headEnd/>
            <a:tailEnd/>
          </a:ln>
        </p:spPr>
      </p:pic>
      <p:sp>
        <p:nvSpPr>
          <p:cNvPr id="6" name="Text Box 29"/>
          <p:cNvSpPr txBox="1">
            <a:spLocks noChangeArrowheads="1"/>
          </p:cNvSpPr>
          <p:nvPr userDrawn="1"/>
        </p:nvSpPr>
        <p:spPr bwMode="auto">
          <a:xfrm rot="16200000">
            <a:off x="-687387" y="5668962"/>
            <a:ext cx="1646238" cy="106363"/>
          </a:xfrm>
          <a:prstGeom prst="rect">
            <a:avLst/>
          </a:prstGeom>
          <a:noFill/>
          <a:ln w="9525">
            <a:noFill/>
            <a:miter lim="800000"/>
            <a:headEnd/>
            <a:tailEnd/>
          </a:ln>
          <a:effectLst/>
        </p:spPr>
        <p:txBody>
          <a:bodyPr lIns="0" tIns="0" rIns="182880" bIns="0">
            <a:prstTxWarp prst="textNoShape">
              <a:avLst/>
            </a:prstTxWarp>
            <a:spAutoFit/>
          </a:bodyPr>
          <a:lstStyle/>
          <a:p>
            <a:pPr>
              <a:spcBef>
                <a:spcPct val="50000"/>
              </a:spcBef>
            </a:pPr>
            <a:r>
              <a:rPr lang="en-US" sz="700"/>
              <a:t>©2008 Thomson Reuters</a:t>
            </a:r>
          </a:p>
        </p:txBody>
      </p:sp>
      <p:sp>
        <p:nvSpPr>
          <p:cNvPr id="41988" name="Rectangle 4"/>
          <p:cNvSpPr>
            <a:spLocks noGrp="1" noChangeArrowheads="1"/>
          </p:cNvSpPr>
          <p:nvPr>
            <p:ph type="ctrTitle"/>
          </p:nvPr>
        </p:nvSpPr>
        <p:spPr>
          <a:xfrm>
            <a:off x="898526" y="1538289"/>
            <a:ext cx="7388225" cy="4035425"/>
          </a:xfrm>
        </p:spPr>
        <p:txBody>
          <a:bodyPr anchor="t"/>
          <a:lstStyle>
            <a:lvl1pPr>
              <a:defRPr sz="4000"/>
            </a:lvl1pPr>
          </a:lstStyle>
          <a:p>
            <a:r>
              <a:rPr lang="en-US"/>
              <a:t>Click to edit Master title style</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sldNum" sz="quarter" idx="10"/>
          </p:nvPr>
        </p:nvSpPr>
        <p:spPr>
          <a:ln/>
        </p:spPr>
        <p:txBody>
          <a:bodyPr/>
          <a:lstStyle>
            <a:lvl1pPr>
              <a:defRPr/>
            </a:lvl1pPr>
          </a:lstStyle>
          <a:p>
            <a:fld id="{60A211F7-D8DA-6C45-BBFC-EE96B52176E9}" type="slidenum">
              <a:rPr lang="en-US"/>
              <a:pPr/>
              <a:t>‹#›</a:t>
            </a:fld>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7"/>
          <p:cNvSpPr>
            <a:spLocks noGrp="1" noChangeArrowheads="1"/>
          </p:cNvSpPr>
          <p:nvPr>
            <p:ph type="sldNum" sz="quarter" idx="10"/>
          </p:nvPr>
        </p:nvSpPr>
        <p:spPr>
          <a:ln/>
        </p:spPr>
        <p:txBody>
          <a:bodyPr/>
          <a:lstStyle>
            <a:lvl1pPr>
              <a:defRPr/>
            </a:lvl1pPr>
          </a:lstStyle>
          <a:p>
            <a:fld id="{ECA93D9C-D7CA-8C43-83C3-213EC469A290}" type="slidenum">
              <a:rPr lang="en-US"/>
              <a:pPr/>
              <a:t>‹#›</a:t>
            </a:fld>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98526" y="1528764"/>
            <a:ext cx="3617913"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8839" y="1528764"/>
            <a:ext cx="3617912"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sldNum" sz="quarter" idx="10"/>
          </p:nvPr>
        </p:nvSpPr>
        <p:spPr>
          <a:ln/>
        </p:spPr>
        <p:txBody>
          <a:bodyPr/>
          <a:lstStyle>
            <a:lvl1pPr>
              <a:defRPr/>
            </a:lvl1pPr>
          </a:lstStyle>
          <a:p>
            <a:fld id="{BDC0474B-5D2B-5249-8F24-E19DD8946C8A}" type="slidenum">
              <a:rPr lang="en-US"/>
              <a:pPr/>
              <a:t>‹#›</a:t>
            </a:fld>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7"/>
          <p:cNvSpPr>
            <a:spLocks noGrp="1" noChangeArrowheads="1"/>
          </p:cNvSpPr>
          <p:nvPr>
            <p:ph type="sldNum" sz="quarter" idx="10"/>
          </p:nvPr>
        </p:nvSpPr>
        <p:spPr>
          <a:ln/>
        </p:spPr>
        <p:txBody>
          <a:bodyPr/>
          <a:lstStyle>
            <a:lvl1pPr>
              <a:defRPr/>
            </a:lvl1pPr>
          </a:lstStyle>
          <a:p>
            <a:fld id="{203FDFE4-18EE-EA4E-8C32-EA998911CFA0}" type="slidenum">
              <a:rPr lang="en-US"/>
              <a:pPr/>
              <a:t>‹#›</a:t>
            </a:fld>
            <a:endParaRPr lang="en-US"/>
          </a:p>
        </p:txBody>
      </p:sp>
      <p:sp>
        <p:nvSpPr>
          <p:cNvPr id="8" name="Rectangle 2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7"/>
          <p:cNvSpPr>
            <a:spLocks noGrp="1" noChangeArrowheads="1"/>
          </p:cNvSpPr>
          <p:nvPr>
            <p:ph type="sldNum" sz="quarter" idx="10"/>
          </p:nvPr>
        </p:nvSpPr>
        <p:spPr>
          <a:ln/>
        </p:spPr>
        <p:txBody>
          <a:bodyPr/>
          <a:lstStyle>
            <a:lvl1pPr>
              <a:defRPr/>
            </a:lvl1pPr>
          </a:lstStyle>
          <a:p>
            <a:fld id="{0CE79722-F6C8-654E-B58E-71BC745F78BD}" type="slidenum">
              <a:rPr lang="en-US"/>
              <a:pPr/>
              <a:t>‹#›</a:t>
            </a:fld>
            <a:endParaRPr lang="en-US"/>
          </a:p>
        </p:txBody>
      </p:sp>
      <p:sp>
        <p:nvSpPr>
          <p:cNvPr id="4" name="Rectangle 2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7575" y="1525588"/>
            <a:ext cx="3608388"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8364" y="1525588"/>
            <a:ext cx="3608387"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fld id="{BDCA34A4-5672-0346-894B-9EB194F465CD}" type="slidenum">
              <a:rPr lang="en-US"/>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sldNum" sz="quarter" idx="10"/>
          </p:nvPr>
        </p:nvSpPr>
        <p:spPr>
          <a:ln/>
        </p:spPr>
        <p:txBody>
          <a:bodyPr/>
          <a:lstStyle>
            <a:lvl1pPr>
              <a:defRPr/>
            </a:lvl1pPr>
          </a:lstStyle>
          <a:p>
            <a:fld id="{5E3E0B13-CD20-1046-80FB-058F2C10E826}" type="slidenum">
              <a:rPr lang="en-US"/>
              <a:pPr/>
              <a:t>‹#›</a:t>
            </a:fld>
            <a:endParaRPr lang="en-US"/>
          </a:p>
        </p:txBody>
      </p:sp>
      <p:sp>
        <p:nvSpPr>
          <p:cNvPr id="3" name="Rectangle 2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sldNum" sz="quarter" idx="10"/>
          </p:nvPr>
        </p:nvSpPr>
        <p:spPr>
          <a:ln/>
        </p:spPr>
        <p:txBody>
          <a:bodyPr/>
          <a:lstStyle>
            <a:lvl1pPr>
              <a:defRPr/>
            </a:lvl1pPr>
          </a:lstStyle>
          <a:p>
            <a:fld id="{8C65C503-84E4-2C44-9B60-BA83E897F186}" type="slidenum">
              <a:rPr lang="en-US"/>
              <a:pPr/>
              <a:t>‹#›</a:t>
            </a:fld>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sldNum" sz="quarter" idx="10"/>
          </p:nvPr>
        </p:nvSpPr>
        <p:spPr>
          <a:ln/>
        </p:spPr>
        <p:txBody>
          <a:bodyPr/>
          <a:lstStyle>
            <a:lvl1pPr>
              <a:defRPr/>
            </a:lvl1pPr>
          </a:lstStyle>
          <a:p>
            <a:fld id="{03244C80-7B13-0241-A4B1-B54F79E0CF3E}" type="slidenum">
              <a:rPr lang="en-US"/>
              <a:pPr/>
              <a:t>‹#›</a:t>
            </a:fld>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sldNum" sz="quarter" idx="10"/>
          </p:nvPr>
        </p:nvSpPr>
        <p:spPr>
          <a:ln/>
        </p:spPr>
        <p:txBody>
          <a:bodyPr/>
          <a:lstStyle>
            <a:lvl1pPr>
              <a:defRPr/>
            </a:lvl1pPr>
          </a:lstStyle>
          <a:p>
            <a:fld id="{F1CCE12C-2630-4E4F-A834-F1C78756DBDF}" type="slidenum">
              <a:rPr lang="en-US"/>
              <a:pPr/>
              <a:t>‹#›</a:t>
            </a:fld>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0489" y="512763"/>
            <a:ext cx="1846263" cy="55864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98525" y="512763"/>
            <a:ext cx="5389563" cy="55864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sldNum" sz="quarter" idx="10"/>
          </p:nvPr>
        </p:nvSpPr>
        <p:spPr>
          <a:ln/>
        </p:spPr>
        <p:txBody>
          <a:bodyPr/>
          <a:lstStyle>
            <a:lvl1pPr>
              <a:defRPr/>
            </a:lvl1pPr>
          </a:lstStyle>
          <a:p>
            <a:fld id="{AC21315D-6CB3-3848-AED5-91808F01066D}" type="slidenum">
              <a:rPr lang="en-US"/>
              <a:pPr/>
              <a:t>‹#›</a:t>
            </a:fld>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Pr>
        <a:solidFill>
          <a:schemeClr val="bg2"/>
        </a:solidFill>
        <a:effectLst/>
      </p:bgPr>
    </p:bg>
    <p:spTree>
      <p:nvGrpSpPr>
        <p:cNvPr id="1" name=""/>
        <p:cNvGrpSpPr/>
        <p:nvPr/>
      </p:nvGrpSpPr>
      <p:grpSpPr>
        <a:xfrm>
          <a:off x="0" y="0"/>
          <a:ext cx="0" cy="0"/>
          <a:chOff x="0" y="0"/>
          <a:chExt cx="0" cy="0"/>
        </a:xfrm>
      </p:grpSpPr>
      <p:pic>
        <p:nvPicPr>
          <p:cNvPr id="3" name="Picture 15" descr="hc_DividerGraphBG_blue"/>
          <p:cNvPicPr>
            <a:picLocks noChangeAspect="1" noChangeArrowheads="1"/>
          </p:cNvPicPr>
          <p:nvPr/>
        </p:nvPicPr>
        <p:blipFill>
          <a:blip r:embed="rId2"/>
          <a:srcRect/>
          <a:stretch>
            <a:fillRect/>
          </a:stretch>
        </p:blipFill>
        <p:spPr bwMode="ltGray">
          <a:xfrm>
            <a:off x="0" y="0"/>
            <a:ext cx="9144000" cy="6858000"/>
          </a:xfrm>
          <a:prstGeom prst="rect">
            <a:avLst/>
          </a:prstGeom>
          <a:noFill/>
          <a:ln w="9525">
            <a:noFill/>
            <a:miter lim="800000"/>
            <a:headEnd/>
            <a:tailEnd/>
          </a:ln>
        </p:spPr>
      </p:pic>
      <p:sp>
        <p:nvSpPr>
          <p:cNvPr id="95237" name="Rectangle 5"/>
          <p:cNvSpPr>
            <a:spLocks noGrp="1" noChangeArrowheads="1"/>
          </p:cNvSpPr>
          <p:nvPr>
            <p:ph type="ctrTitle"/>
          </p:nvPr>
        </p:nvSpPr>
        <p:spPr>
          <a:xfrm>
            <a:off x="898526" y="1538289"/>
            <a:ext cx="7388225" cy="4035425"/>
          </a:xfrm>
        </p:spPr>
        <p:txBody>
          <a:bodyPr anchor="t"/>
          <a:lstStyle>
            <a:lvl1pPr>
              <a:lnSpc>
                <a:spcPct val="90000"/>
              </a:lnSpc>
              <a:defRPr sz="4000"/>
            </a:lvl1pPr>
          </a:lstStyle>
          <a:p>
            <a:r>
              <a:rPr lang="en-US"/>
              <a:t>Click to edit Master title style</a:t>
            </a: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sldNum" sz="quarter" idx="10"/>
          </p:nvPr>
        </p:nvSpPr>
        <p:spPr>
          <a:ln/>
        </p:spPr>
        <p:txBody>
          <a:bodyPr/>
          <a:lstStyle>
            <a:lvl1pPr>
              <a:defRPr/>
            </a:lvl1pPr>
          </a:lstStyle>
          <a:p>
            <a:fld id="{78EE1549-97E1-5546-9D8A-2A8C8B3F794E}" type="slidenum">
              <a:rPr lang="en-US"/>
              <a:pPr/>
              <a:t>‹#›</a:t>
            </a:fld>
            <a:endParaRPr lang="en-US"/>
          </a:p>
        </p:txBody>
      </p:sp>
      <p:sp>
        <p:nvSpPr>
          <p:cNvPr id="5" name="Rectangle 13"/>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sldNum" sz="quarter" idx="10"/>
          </p:nvPr>
        </p:nvSpPr>
        <p:spPr>
          <a:ln/>
        </p:spPr>
        <p:txBody>
          <a:bodyPr/>
          <a:lstStyle>
            <a:lvl1pPr>
              <a:defRPr/>
            </a:lvl1pPr>
          </a:lstStyle>
          <a:p>
            <a:fld id="{A4FC6C50-E608-DC4C-AF7D-2C651B17E8B6}" type="slidenum">
              <a:rPr lang="en-US"/>
              <a:pPr/>
              <a:t>‹#›</a:t>
            </a:fld>
            <a:endParaRPr lang="en-US"/>
          </a:p>
        </p:txBody>
      </p:sp>
      <p:sp>
        <p:nvSpPr>
          <p:cNvPr id="5" name="Rectangle 13"/>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98526" y="1528764"/>
            <a:ext cx="3617913"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8839" y="1528764"/>
            <a:ext cx="3617912"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sldNum" sz="quarter" idx="10"/>
          </p:nvPr>
        </p:nvSpPr>
        <p:spPr>
          <a:ln/>
        </p:spPr>
        <p:txBody>
          <a:bodyPr/>
          <a:lstStyle>
            <a:lvl1pPr>
              <a:defRPr/>
            </a:lvl1pPr>
          </a:lstStyle>
          <a:p>
            <a:fld id="{8A7631AC-76DC-8943-B4AA-C3B25865CF5F}" type="slidenum">
              <a:rPr lang="en-US"/>
              <a:pPr/>
              <a:t>‹#›</a:t>
            </a:fld>
            <a:endParaRPr lang="en-US"/>
          </a:p>
        </p:txBody>
      </p:sp>
      <p:sp>
        <p:nvSpPr>
          <p:cNvPr id="6" name="Rectangle 13"/>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sldNum" sz="quarter" idx="10"/>
          </p:nvPr>
        </p:nvSpPr>
        <p:spPr>
          <a:ln/>
        </p:spPr>
        <p:txBody>
          <a:bodyPr/>
          <a:lstStyle>
            <a:lvl1pPr>
              <a:defRPr/>
            </a:lvl1pPr>
          </a:lstStyle>
          <a:p>
            <a:fld id="{6E829B4B-8AF8-694B-B1E0-2FCFED1028CE}" type="slidenum">
              <a:rPr lang="en-US"/>
              <a:pPr/>
              <a:t>‹#›</a:t>
            </a:fld>
            <a:endParaRPr lang="en-US"/>
          </a:p>
        </p:txBody>
      </p:sp>
      <p:sp>
        <p:nvSpPr>
          <p:cNvPr id="8" name="Rectangle 13"/>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US"/>
          </a:p>
        </p:txBody>
      </p:sp>
      <p:sp>
        <p:nvSpPr>
          <p:cNvPr id="8" name="Rectangle 6"/>
          <p:cNvSpPr>
            <a:spLocks noGrp="1" noChangeArrowheads="1"/>
          </p:cNvSpPr>
          <p:nvPr>
            <p:ph type="sldNum" sz="quarter" idx="11"/>
          </p:nvPr>
        </p:nvSpPr>
        <p:spPr>
          <a:ln/>
        </p:spPr>
        <p:txBody>
          <a:bodyPr/>
          <a:lstStyle>
            <a:lvl1pPr>
              <a:defRPr/>
            </a:lvl1pPr>
          </a:lstStyle>
          <a:p>
            <a:fld id="{767D49C0-3491-634F-BDFB-90624E1EB4F9}" type="slidenum">
              <a:rPr lang="en-US"/>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sldNum" sz="quarter" idx="10"/>
          </p:nvPr>
        </p:nvSpPr>
        <p:spPr>
          <a:ln/>
        </p:spPr>
        <p:txBody>
          <a:bodyPr/>
          <a:lstStyle>
            <a:lvl1pPr>
              <a:defRPr/>
            </a:lvl1pPr>
          </a:lstStyle>
          <a:p>
            <a:fld id="{B167D6B3-816E-A948-9FA4-1535DC6308B4}" type="slidenum">
              <a:rPr lang="en-US"/>
              <a:pPr/>
              <a:t>‹#›</a:t>
            </a:fld>
            <a:endParaRPr lang="en-US"/>
          </a:p>
        </p:txBody>
      </p:sp>
      <p:sp>
        <p:nvSpPr>
          <p:cNvPr id="4" name="Rectangle 13"/>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sldNum" sz="quarter" idx="10"/>
          </p:nvPr>
        </p:nvSpPr>
        <p:spPr>
          <a:ln/>
        </p:spPr>
        <p:txBody>
          <a:bodyPr/>
          <a:lstStyle>
            <a:lvl1pPr>
              <a:defRPr/>
            </a:lvl1pPr>
          </a:lstStyle>
          <a:p>
            <a:fld id="{23B62E90-C258-3740-A874-7EA5F59C398D}" type="slidenum">
              <a:rPr lang="en-US"/>
              <a:pPr/>
              <a:t>‹#›</a:t>
            </a:fld>
            <a:endParaRPr lang="en-US"/>
          </a:p>
        </p:txBody>
      </p:sp>
      <p:sp>
        <p:nvSpPr>
          <p:cNvPr id="3" name="Rectangle 13"/>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sldNum" sz="quarter" idx="10"/>
          </p:nvPr>
        </p:nvSpPr>
        <p:spPr>
          <a:ln/>
        </p:spPr>
        <p:txBody>
          <a:bodyPr/>
          <a:lstStyle>
            <a:lvl1pPr>
              <a:defRPr/>
            </a:lvl1pPr>
          </a:lstStyle>
          <a:p>
            <a:fld id="{600A4515-894F-E84F-8AFA-C4376D3404AC}" type="slidenum">
              <a:rPr lang="en-US"/>
              <a:pPr/>
              <a:t>‹#›</a:t>
            </a:fld>
            <a:endParaRPr lang="en-US"/>
          </a:p>
        </p:txBody>
      </p:sp>
      <p:sp>
        <p:nvSpPr>
          <p:cNvPr id="6" name="Rectangle 13"/>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sldNum" sz="quarter" idx="10"/>
          </p:nvPr>
        </p:nvSpPr>
        <p:spPr>
          <a:ln/>
        </p:spPr>
        <p:txBody>
          <a:bodyPr/>
          <a:lstStyle>
            <a:lvl1pPr>
              <a:defRPr/>
            </a:lvl1pPr>
          </a:lstStyle>
          <a:p>
            <a:fld id="{6F12D630-896D-1C49-82EC-47893968B61A}" type="slidenum">
              <a:rPr lang="en-US"/>
              <a:pPr/>
              <a:t>‹#›</a:t>
            </a:fld>
            <a:endParaRPr lang="en-US"/>
          </a:p>
        </p:txBody>
      </p:sp>
      <p:sp>
        <p:nvSpPr>
          <p:cNvPr id="6" name="Rectangle 13"/>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sldNum" sz="quarter" idx="10"/>
          </p:nvPr>
        </p:nvSpPr>
        <p:spPr>
          <a:ln/>
        </p:spPr>
        <p:txBody>
          <a:bodyPr/>
          <a:lstStyle>
            <a:lvl1pPr>
              <a:defRPr/>
            </a:lvl1pPr>
          </a:lstStyle>
          <a:p>
            <a:fld id="{3E19B471-A4CD-B94B-8353-199713CF90FD}" type="slidenum">
              <a:rPr lang="en-US"/>
              <a:pPr/>
              <a:t>‹#›</a:t>
            </a:fld>
            <a:endParaRPr lang="en-US"/>
          </a:p>
        </p:txBody>
      </p:sp>
      <p:sp>
        <p:nvSpPr>
          <p:cNvPr id="5" name="Rectangle 13"/>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0489" y="519114"/>
            <a:ext cx="1846263" cy="55800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98525" y="519114"/>
            <a:ext cx="5389563" cy="55800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sldNum" sz="quarter" idx="10"/>
          </p:nvPr>
        </p:nvSpPr>
        <p:spPr>
          <a:ln/>
        </p:spPr>
        <p:txBody>
          <a:bodyPr/>
          <a:lstStyle>
            <a:lvl1pPr>
              <a:defRPr/>
            </a:lvl1pPr>
          </a:lstStyle>
          <a:p>
            <a:fld id="{1C6A2707-911B-A44E-8C4E-0AEDDA867209}" type="slidenum">
              <a:rPr lang="en-US"/>
              <a:pPr/>
              <a:t>‹#›</a:t>
            </a:fld>
            <a:endParaRPr lang="en-US"/>
          </a:p>
        </p:txBody>
      </p:sp>
      <p:sp>
        <p:nvSpPr>
          <p:cNvPr id="5" name="Rectangle 13"/>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3" name="Rectangle 3"/>
          <p:cNvSpPr>
            <a:spLocks noChangeArrowheads="1"/>
          </p:cNvSpPr>
          <p:nvPr/>
        </p:nvSpPr>
        <p:spPr bwMode="auto">
          <a:xfrm>
            <a:off x="0" y="0"/>
            <a:ext cx="9144000" cy="6858000"/>
          </a:xfrm>
          <a:prstGeom prst="rect">
            <a:avLst/>
          </a:prstGeom>
          <a:solidFill>
            <a:schemeClr val="tx1"/>
          </a:solidFill>
          <a:ln w="9525">
            <a:noFill/>
            <a:miter lim="800000"/>
            <a:headEnd/>
            <a:tailEnd/>
          </a:ln>
          <a:effectLst/>
        </p:spPr>
        <p:txBody>
          <a:bodyPr wrap="none" anchor="ctr"/>
          <a:lstStyle/>
          <a:p>
            <a:pPr>
              <a:spcBef>
                <a:spcPct val="50000"/>
              </a:spcBef>
              <a:defRPr/>
            </a:pPr>
            <a:endParaRPr lang="en-US"/>
          </a:p>
        </p:txBody>
      </p:sp>
      <p:pic>
        <p:nvPicPr>
          <p:cNvPr id="4" name="Picture 5" descr="hc_DividerBG_purple"/>
          <p:cNvPicPr>
            <a:picLocks noChangeAspect="1" noChangeArrowheads="1"/>
          </p:cNvPicPr>
          <p:nvPr/>
        </p:nvPicPr>
        <p:blipFill>
          <a:blip r:embed="rId2"/>
          <a:srcRect/>
          <a:stretch>
            <a:fillRect/>
          </a:stretch>
        </p:blipFill>
        <p:spPr bwMode="white">
          <a:xfrm>
            <a:off x="0" y="0"/>
            <a:ext cx="9144000" cy="6858000"/>
          </a:xfrm>
          <a:prstGeom prst="rect">
            <a:avLst/>
          </a:prstGeom>
          <a:noFill/>
          <a:ln w="9525">
            <a:noFill/>
            <a:miter lim="800000"/>
            <a:headEnd/>
            <a:tailEnd/>
          </a:ln>
        </p:spPr>
      </p:pic>
      <p:pic>
        <p:nvPicPr>
          <p:cNvPr id="5" name="Picture 11" descr="hc_Divider_TransLogo"/>
          <p:cNvPicPr>
            <a:picLocks noChangeAspect="1" noChangeArrowheads="1"/>
          </p:cNvPicPr>
          <p:nvPr/>
        </p:nvPicPr>
        <p:blipFill>
          <a:blip r:embed="rId3"/>
          <a:srcRect/>
          <a:stretch>
            <a:fillRect/>
          </a:stretch>
        </p:blipFill>
        <p:spPr bwMode="black">
          <a:xfrm>
            <a:off x="384175" y="6324600"/>
            <a:ext cx="1630363" cy="361950"/>
          </a:xfrm>
          <a:prstGeom prst="rect">
            <a:avLst/>
          </a:prstGeom>
          <a:noFill/>
          <a:ln w="9525">
            <a:noFill/>
            <a:miter lim="800000"/>
            <a:headEnd/>
            <a:tailEnd/>
          </a:ln>
        </p:spPr>
      </p:pic>
      <p:pic>
        <p:nvPicPr>
          <p:cNvPr id="6" name="Picture 13" descr="HEALTHCARE_white"/>
          <p:cNvPicPr>
            <a:picLocks noChangeAspect="1" noChangeArrowheads="1"/>
          </p:cNvPicPr>
          <p:nvPr userDrawn="1"/>
        </p:nvPicPr>
        <p:blipFill>
          <a:blip r:embed="rId4"/>
          <a:srcRect/>
          <a:stretch>
            <a:fillRect/>
          </a:stretch>
        </p:blipFill>
        <p:spPr bwMode="auto">
          <a:xfrm>
            <a:off x="8045450" y="6461125"/>
            <a:ext cx="617538" cy="88900"/>
          </a:xfrm>
          <a:prstGeom prst="rect">
            <a:avLst/>
          </a:prstGeom>
          <a:noFill/>
          <a:ln w="9525">
            <a:noFill/>
            <a:miter lim="800000"/>
            <a:headEnd/>
            <a:tailEnd/>
          </a:ln>
        </p:spPr>
      </p:pic>
      <p:sp>
        <p:nvSpPr>
          <p:cNvPr id="7" name="Text Box 16"/>
          <p:cNvSpPr txBox="1">
            <a:spLocks noChangeArrowheads="1"/>
          </p:cNvSpPr>
          <p:nvPr userDrawn="1"/>
        </p:nvSpPr>
        <p:spPr bwMode="auto">
          <a:xfrm rot="16200000">
            <a:off x="-688975" y="5670551"/>
            <a:ext cx="1646237" cy="106362"/>
          </a:xfrm>
          <a:prstGeom prst="rect">
            <a:avLst/>
          </a:prstGeom>
          <a:noFill/>
          <a:ln w="9525">
            <a:noFill/>
            <a:miter lim="800000"/>
            <a:headEnd/>
            <a:tailEnd/>
          </a:ln>
          <a:effectLst/>
        </p:spPr>
        <p:txBody>
          <a:bodyPr lIns="0" tIns="0" rIns="182880" bIns="0">
            <a:prstTxWarp prst="textNoShape">
              <a:avLst/>
            </a:prstTxWarp>
            <a:spAutoFit/>
          </a:bodyPr>
          <a:lstStyle/>
          <a:p>
            <a:pPr>
              <a:spcBef>
                <a:spcPct val="50000"/>
              </a:spcBef>
            </a:pPr>
            <a:r>
              <a:rPr lang="en-US" sz="700"/>
              <a:t>©2008 Thomson Reuters</a:t>
            </a:r>
          </a:p>
        </p:txBody>
      </p:sp>
      <p:sp>
        <p:nvSpPr>
          <p:cNvPr id="477191" name="Rectangle 7"/>
          <p:cNvSpPr>
            <a:spLocks noGrp="1" noChangeArrowheads="1"/>
          </p:cNvSpPr>
          <p:nvPr>
            <p:ph type="ctrTitle"/>
          </p:nvPr>
        </p:nvSpPr>
        <p:spPr>
          <a:xfrm>
            <a:off x="898526" y="1538289"/>
            <a:ext cx="7388225" cy="4035425"/>
          </a:xfrm>
        </p:spPr>
        <p:txBody>
          <a:bodyPr anchor="t"/>
          <a:lstStyle>
            <a:lvl1pPr>
              <a:defRPr sz="4000"/>
            </a:lvl1pPr>
          </a:lstStyle>
          <a:p>
            <a:r>
              <a:rPr lang="en-US"/>
              <a:t>Click to edit Master title style</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sldNum" sz="quarter" idx="10"/>
          </p:nvPr>
        </p:nvSpPr>
        <p:spPr>
          <a:ln/>
        </p:spPr>
        <p:txBody>
          <a:bodyPr/>
          <a:lstStyle>
            <a:lvl1pPr>
              <a:defRPr/>
            </a:lvl1pPr>
          </a:lstStyle>
          <a:p>
            <a:fld id="{90C54A02-38D9-5042-9388-21B910EA92DC}" type="slidenum">
              <a:rPr lang="en-US"/>
              <a:pPr/>
              <a:t>‹#›</a:t>
            </a:fld>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sldNum" sz="quarter" idx="10"/>
          </p:nvPr>
        </p:nvSpPr>
        <p:spPr>
          <a:ln/>
        </p:spPr>
        <p:txBody>
          <a:bodyPr/>
          <a:lstStyle>
            <a:lvl1pPr>
              <a:defRPr/>
            </a:lvl1pPr>
          </a:lstStyle>
          <a:p>
            <a:fld id="{2D2557E2-5D40-D842-9CF2-DA4401805409}" type="slidenum">
              <a:rPr lang="en-US"/>
              <a:pPr/>
              <a:t>‹#›</a:t>
            </a:fld>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98526" y="1528764"/>
            <a:ext cx="3617913"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8839" y="1528764"/>
            <a:ext cx="3617912"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sldNum" sz="quarter" idx="10"/>
          </p:nvPr>
        </p:nvSpPr>
        <p:spPr>
          <a:ln/>
        </p:spPr>
        <p:txBody>
          <a:bodyPr/>
          <a:lstStyle>
            <a:lvl1pPr>
              <a:defRPr/>
            </a:lvl1pPr>
          </a:lstStyle>
          <a:p>
            <a:fld id="{FE4BFF8A-40EB-7744-A92A-2459231E0432}" type="slidenum">
              <a:rPr lang="en-US"/>
              <a:pPr/>
              <a:t>‹#›</a:t>
            </a:fld>
            <a:endParaRPr lang="en-US"/>
          </a:p>
        </p:txBody>
      </p:sp>
      <p:sp>
        <p:nvSpPr>
          <p:cNvPr id="6"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US"/>
          </a:p>
        </p:txBody>
      </p:sp>
      <p:sp>
        <p:nvSpPr>
          <p:cNvPr id="4" name="Rectangle 6"/>
          <p:cNvSpPr>
            <a:spLocks noGrp="1" noChangeArrowheads="1"/>
          </p:cNvSpPr>
          <p:nvPr>
            <p:ph type="sldNum" sz="quarter" idx="11"/>
          </p:nvPr>
        </p:nvSpPr>
        <p:spPr>
          <a:ln/>
        </p:spPr>
        <p:txBody>
          <a:bodyPr/>
          <a:lstStyle>
            <a:lvl1pPr>
              <a:defRPr/>
            </a:lvl1pPr>
          </a:lstStyle>
          <a:p>
            <a:fld id="{A318B196-D21C-E142-B66E-DA86466DB615}" type="slidenum">
              <a:rPr lang="en-US"/>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sldNum" sz="quarter" idx="10"/>
          </p:nvPr>
        </p:nvSpPr>
        <p:spPr>
          <a:ln/>
        </p:spPr>
        <p:txBody>
          <a:bodyPr/>
          <a:lstStyle>
            <a:lvl1pPr>
              <a:defRPr/>
            </a:lvl1pPr>
          </a:lstStyle>
          <a:p>
            <a:fld id="{590466FC-0D52-D542-9B1A-CE64B71C989E}" type="slidenum">
              <a:rPr lang="en-US"/>
              <a:pPr/>
              <a:t>‹#›</a:t>
            </a:fld>
            <a:endParaRPr lang="en-US"/>
          </a:p>
        </p:txBody>
      </p:sp>
      <p:sp>
        <p:nvSpPr>
          <p:cNvPr id="8"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sldNum" sz="quarter" idx="10"/>
          </p:nvPr>
        </p:nvSpPr>
        <p:spPr>
          <a:ln/>
        </p:spPr>
        <p:txBody>
          <a:bodyPr/>
          <a:lstStyle>
            <a:lvl1pPr>
              <a:defRPr/>
            </a:lvl1pPr>
          </a:lstStyle>
          <a:p>
            <a:fld id="{B1D28961-7E73-3C42-B883-C3D49133CEA2}" type="slidenum">
              <a:rPr lang="en-US"/>
              <a:pPr/>
              <a:t>‹#›</a:t>
            </a:fld>
            <a:endParaRPr lang="en-US"/>
          </a:p>
        </p:txBody>
      </p:sp>
      <p:sp>
        <p:nvSpPr>
          <p:cNvPr id="4"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sldNum" sz="quarter" idx="10"/>
          </p:nvPr>
        </p:nvSpPr>
        <p:spPr>
          <a:ln/>
        </p:spPr>
        <p:txBody>
          <a:bodyPr/>
          <a:lstStyle>
            <a:lvl1pPr>
              <a:defRPr/>
            </a:lvl1pPr>
          </a:lstStyle>
          <a:p>
            <a:fld id="{BBB39A3D-F5FD-0241-BA55-331EE3077B1C}" type="slidenum">
              <a:rPr lang="en-US"/>
              <a:pPr/>
              <a:t>‹#›</a:t>
            </a:fld>
            <a:endParaRPr lang="en-US"/>
          </a:p>
        </p:txBody>
      </p:sp>
      <p:sp>
        <p:nvSpPr>
          <p:cNvPr id="3"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sldNum" sz="quarter" idx="10"/>
          </p:nvPr>
        </p:nvSpPr>
        <p:spPr>
          <a:ln/>
        </p:spPr>
        <p:txBody>
          <a:bodyPr/>
          <a:lstStyle>
            <a:lvl1pPr>
              <a:defRPr/>
            </a:lvl1pPr>
          </a:lstStyle>
          <a:p>
            <a:fld id="{978A9C5D-EF58-0C46-877D-670432AC8BE8}" type="slidenum">
              <a:rPr lang="en-US"/>
              <a:pPr/>
              <a:t>‹#›</a:t>
            </a:fld>
            <a:endParaRPr lang="en-US"/>
          </a:p>
        </p:txBody>
      </p:sp>
      <p:sp>
        <p:nvSpPr>
          <p:cNvPr id="6"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sldNum" sz="quarter" idx="10"/>
          </p:nvPr>
        </p:nvSpPr>
        <p:spPr>
          <a:ln/>
        </p:spPr>
        <p:txBody>
          <a:bodyPr/>
          <a:lstStyle>
            <a:lvl1pPr>
              <a:defRPr/>
            </a:lvl1pPr>
          </a:lstStyle>
          <a:p>
            <a:fld id="{7525D7C9-C68D-B24F-8231-C8B5DF4EB5E3}" type="slidenum">
              <a:rPr lang="en-US"/>
              <a:pPr/>
              <a:t>‹#›</a:t>
            </a:fld>
            <a:endParaRPr lang="en-US"/>
          </a:p>
        </p:txBody>
      </p:sp>
      <p:sp>
        <p:nvSpPr>
          <p:cNvPr id="6"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sldNum" sz="quarter" idx="10"/>
          </p:nvPr>
        </p:nvSpPr>
        <p:spPr>
          <a:ln/>
        </p:spPr>
        <p:txBody>
          <a:bodyPr/>
          <a:lstStyle>
            <a:lvl1pPr>
              <a:defRPr/>
            </a:lvl1pPr>
          </a:lstStyle>
          <a:p>
            <a:fld id="{5673DBCE-7640-E44F-A1F9-C22E6203D5C5}" type="slidenum">
              <a:rPr lang="en-US"/>
              <a:pPr/>
              <a:t>‹#›</a:t>
            </a:fld>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0489" y="519114"/>
            <a:ext cx="1846263" cy="55800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98525" y="519114"/>
            <a:ext cx="5389563" cy="55800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sldNum" sz="quarter" idx="10"/>
          </p:nvPr>
        </p:nvSpPr>
        <p:spPr>
          <a:ln/>
        </p:spPr>
        <p:txBody>
          <a:bodyPr/>
          <a:lstStyle>
            <a:lvl1pPr>
              <a:defRPr/>
            </a:lvl1pPr>
          </a:lstStyle>
          <a:p>
            <a:fld id="{B6C36EC4-68E3-2B49-88A9-C53539139DF2}" type="slidenum">
              <a:rPr lang="en-US"/>
              <a:pPr/>
              <a:t>‹#›</a:t>
            </a:fld>
            <a:endParaRPr lang="en-US"/>
          </a:p>
        </p:txBody>
      </p:sp>
      <p:sp>
        <p:nvSpPr>
          <p:cNvPr id="5" name="Rectangle 11"/>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Pr>
        <a:solidFill>
          <a:schemeClr val="bg2"/>
        </a:solidFill>
        <a:effectLst/>
      </p:bgPr>
    </p:bg>
    <p:spTree>
      <p:nvGrpSpPr>
        <p:cNvPr id="1" name=""/>
        <p:cNvGrpSpPr/>
        <p:nvPr/>
      </p:nvGrpSpPr>
      <p:grpSpPr>
        <a:xfrm>
          <a:off x="0" y="0"/>
          <a:ext cx="0" cy="0"/>
          <a:chOff x="0" y="0"/>
          <a:chExt cx="0" cy="0"/>
        </a:xfrm>
      </p:grpSpPr>
      <p:grpSp>
        <p:nvGrpSpPr>
          <p:cNvPr id="3" name="Group 2"/>
          <p:cNvGrpSpPr>
            <a:grpSpLocks/>
          </p:cNvGrpSpPr>
          <p:nvPr/>
        </p:nvGrpSpPr>
        <p:grpSpPr bwMode="auto">
          <a:xfrm>
            <a:off x="0" y="0"/>
            <a:ext cx="9144000" cy="6861175"/>
            <a:chOff x="0" y="0"/>
            <a:chExt cx="5760" cy="4322"/>
          </a:xfrm>
        </p:grpSpPr>
        <p:sp>
          <p:nvSpPr>
            <p:cNvPr id="4" name="Rectangle 3"/>
            <p:cNvSpPr>
              <a:spLocks noChangeArrowheads="1"/>
            </p:cNvSpPr>
            <p:nvPr userDrawn="1"/>
          </p:nvSpPr>
          <p:spPr bwMode="auto">
            <a:xfrm>
              <a:off x="0" y="0"/>
              <a:ext cx="5760" cy="4320"/>
            </a:xfrm>
            <a:prstGeom prst="rect">
              <a:avLst/>
            </a:prstGeom>
            <a:solidFill>
              <a:schemeClr val="tx2"/>
            </a:solidFill>
            <a:ln w="9525">
              <a:noFill/>
              <a:miter lim="800000"/>
              <a:headEnd/>
              <a:tailEnd/>
            </a:ln>
            <a:effectLst/>
          </p:spPr>
          <p:txBody>
            <a:bodyPr wrap="none" anchor="ctr"/>
            <a:lstStyle/>
            <a:p>
              <a:pPr>
                <a:spcBef>
                  <a:spcPct val="50000"/>
                </a:spcBef>
                <a:defRPr/>
              </a:pPr>
              <a:endParaRPr lang="en-US"/>
            </a:p>
          </p:txBody>
        </p:sp>
        <p:pic>
          <p:nvPicPr>
            <p:cNvPr id="5" name="Picture 12" descr="TR_SlideLogo_BW600"/>
            <p:cNvPicPr>
              <a:picLocks noChangeAspect="1" noChangeArrowheads="1"/>
            </p:cNvPicPr>
            <p:nvPr userDrawn="1"/>
          </p:nvPicPr>
          <p:blipFill>
            <a:blip r:embed="rId2"/>
            <a:srcRect/>
            <a:stretch>
              <a:fillRect/>
            </a:stretch>
          </p:blipFill>
          <p:spPr bwMode="auto">
            <a:xfrm>
              <a:off x="234" y="3984"/>
              <a:ext cx="1041" cy="338"/>
            </a:xfrm>
            <a:prstGeom prst="rect">
              <a:avLst/>
            </a:prstGeom>
            <a:solidFill>
              <a:schemeClr val="tx2"/>
            </a:solidFill>
            <a:ln w="9525">
              <a:noFill/>
              <a:miter lim="800000"/>
              <a:headEnd/>
              <a:tailEnd/>
            </a:ln>
          </p:spPr>
        </p:pic>
      </p:grpSp>
      <p:pic>
        <p:nvPicPr>
          <p:cNvPr id="6" name="Picture 13" descr="hc_DividerGraphBG_purple"/>
          <p:cNvPicPr>
            <a:picLocks noChangeAspect="1" noChangeArrowheads="1"/>
          </p:cNvPicPr>
          <p:nvPr/>
        </p:nvPicPr>
        <p:blipFill>
          <a:blip r:embed="rId3"/>
          <a:srcRect/>
          <a:stretch>
            <a:fillRect/>
          </a:stretch>
        </p:blipFill>
        <p:spPr bwMode="ltGray">
          <a:xfrm>
            <a:off x="0" y="0"/>
            <a:ext cx="9144000" cy="6858000"/>
          </a:xfrm>
          <a:prstGeom prst="rect">
            <a:avLst/>
          </a:prstGeom>
          <a:noFill/>
          <a:ln w="9525">
            <a:noFill/>
            <a:miter lim="800000"/>
            <a:headEnd/>
            <a:tailEnd/>
          </a:ln>
        </p:spPr>
      </p:pic>
      <p:sp>
        <p:nvSpPr>
          <p:cNvPr id="479238" name="Rectangle 6"/>
          <p:cNvSpPr>
            <a:spLocks noGrp="1" noChangeArrowheads="1"/>
          </p:cNvSpPr>
          <p:nvPr>
            <p:ph type="ctrTitle"/>
          </p:nvPr>
        </p:nvSpPr>
        <p:spPr>
          <a:xfrm>
            <a:off x="898526" y="1538289"/>
            <a:ext cx="7388225" cy="4035425"/>
          </a:xfrm>
        </p:spPr>
        <p:txBody>
          <a:bodyPr anchor="t"/>
          <a:lstStyle>
            <a:lvl1pPr>
              <a:lnSpc>
                <a:spcPct val="90000"/>
              </a:lnSpc>
              <a:defRPr sz="4000"/>
            </a:lvl1pPr>
          </a:lstStyle>
          <a:p>
            <a:r>
              <a:rPr lang="en-US"/>
              <a:t>Click to edit Master title style</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FB426874-FAB9-3F42-A05A-527F1F1F63ED}" type="slidenum">
              <a:rPr lang="en-US"/>
              <a:pPr/>
              <a:t>‹#›</a:t>
            </a:fld>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sldNum" sz="quarter" idx="10"/>
          </p:nvPr>
        </p:nvSpPr>
        <p:spPr>
          <a:ln/>
        </p:spPr>
        <p:txBody>
          <a:bodyPr/>
          <a:lstStyle>
            <a:lvl1pPr>
              <a:defRPr/>
            </a:lvl1pPr>
          </a:lstStyle>
          <a:p>
            <a:fld id="{E9F037AF-8343-9A4B-9A06-FB2CA864BE93}" type="slidenum">
              <a:rPr lang="en-US"/>
              <a:pPr/>
              <a:t>‹#›</a:t>
            </a:fld>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a:p>
        </p:txBody>
      </p:sp>
      <p:sp>
        <p:nvSpPr>
          <p:cNvPr id="3" name="Rectangle 6"/>
          <p:cNvSpPr>
            <a:spLocks noGrp="1" noChangeArrowheads="1"/>
          </p:cNvSpPr>
          <p:nvPr>
            <p:ph type="sldNum" sz="quarter" idx="11"/>
          </p:nvPr>
        </p:nvSpPr>
        <p:spPr>
          <a:ln/>
        </p:spPr>
        <p:txBody>
          <a:bodyPr/>
          <a:lstStyle>
            <a:lvl1pPr>
              <a:defRPr/>
            </a:lvl1pPr>
          </a:lstStyle>
          <a:p>
            <a:fld id="{2C87672B-8CF1-1642-A202-4A15C4D43BFA}" type="slidenum">
              <a:rPr lang="en-US"/>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98526" y="1528764"/>
            <a:ext cx="3617913"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8839" y="1528764"/>
            <a:ext cx="3617912"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sldNum" sz="quarter" idx="10"/>
          </p:nvPr>
        </p:nvSpPr>
        <p:spPr>
          <a:ln/>
        </p:spPr>
        <p:txBody>
          <a:bodyPr/>
          <a:lstStyle>
            <a:lvl1pPr>
              <a:defRPr/>
            </a:lvl1pPr>
          </a:lstStyle>
          <a:p>
            <a:fld id="{21F9953D-6253-A141-8ED7-611E9E488B76}" type="slidenum">
              <a:rPr lang="en-US"/>
              <a:pPr/>
              <a:t>‹#›</a:t>
            </a:fld>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sldNum" sz="quarter" idx="10"/>
          </p:nvPr>
        </p:nvSpPr>
        <p:spPr>
          <a:ln/>
        </p:spPr>
        <p:txBody>
          <a:bodyPr/>
          <a:lstStyle>
            <a:lvl1pPr>
              <a:defRPr/>
            </a:lvl1pPr>
          </a:lstStyle>
          <a:p>
            <a:fld id="{203E1F43-27E8-1C41-9EA5-2B2196437291}" type="slidenum">
              <a:rPr lang="en-US"/>
              <a:pPr/>
              <a:t>‹#›</a:t>
            </a:fld>
            <a:endParaRPr lang="en-US"/>
          </a:p>
        </p:txBody>
      </p:sp>
      <p:sp>
        <p:nvSpPr>
          <p:cNvPr id="8"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sldNum" sz="quarter" idx="10"/>
          </p:nvPr>
        </p:nvSpPr>
        <p:spPr>
          <a:ln/>
        </p:spPr>
        <p:txBody>
          <a:bodyPr/>
          <a:lstStyle>
            <a:lvl1pPr>
              <a:defRPr/>
            </a:lvl1pPr>
          </a:lstStyle>
          <a:p>
            <a:fld id="{EE222E68-AD48-5B44-8DBF-B2273A4356B2}" type="slidenum">
              <a:rPr lang="en-US"/>
              <a:pPr/>
              <a:t>‹#›</a:t>
            </a:fld>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fld id="{9A0B02A2-2C10-C846-AEF6-8113FBB3D07C}" type="slidenum">
              <a:rPr lang="en-US"/>
              <a:pPr/>
              <a:t>‹#›</a:t>
            </a:fld>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sz="quarter" idx="10"/>
          </p:nvPr>
        </p:nvSpPr>
        <p:spPr>
          <a:ln/>
        </p:spPr>
        <p:txBody>
          <a:bodyPr/>
          <a:lstStyle>
            <a:lvl1pPr>
              <a:defRPr/>
            </a:lvl1pPr>
          </a:lstStyle>
          <a:p>
            <a:fld id="{F049FE4F-5D17-8B4D-9982-52E1453E3EDA}" type="slidenum">
              <a:rPr lang="en-US"/>
              <a:pPr/>
              <a:t>‹#›</a:t>
            </a:fld>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sz="quarter" idx="10"/>
          </p:nvPr>
        </p:nvSpPr>
        <p:spPr>
          <a:ln/>
        </p:spPr>
        <p:txBody>
          <a:bodyPr/>
          <a:lstStyle>
            <a:lvl1pPr>
              <a:defRPr/>
            </a:lvl1pPr>
          </a:lstStyle>
          <a:p>
            <a:fld id="{8EEC9C5D-EF55-844D-920C-3571B6D90564}" type="slidenum">
              <a:rPr lang="en-US"/>
              <a:pPr/>
              <a:t>‹#›</a:t>
            </a:fld>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C3850364-11F7-B046-9BF9-EF54A941EA9D}" type="slidenum">
              <a:rPr lang="en-US"/>
              <a:pPr/>
              <a:t>‹#›</a:t>
            </a:fld>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0489" y="519114"/>
            <a:ext cx="1846263" cy="55800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98525" y="519114"/>
            <a:ext cx="5389563" cy="55800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809FFE44-28B6-1744-AEEB-6EDAE7EE721C}" type="slidenum">
              <a:rPr lang="en-US"/>
              <a:pPr/>
              <a:t>‹#›</a:t>
            </a:fld>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Pr>
        <a:solidFill>
          <a:schemeClr val="bg2"/>
        </a:solidFill>
        <a:effectLst/>
      </p:bgPr>
    </p:bg>
    <p:spTree>
      <p:nvGrpSpPr>
        <p:cNvPr id="1" name=""/>
        <p:cNvGrpSpPr/>
        <p:nvPr/>
      </p:nvGrpSpPr>
      <p:grpSpPr>
        <a:xfrm>
          <a:off x="0" y="0"/>
          <a:ext cx="0" cy="0"/>
          <a:chOff x="0" y="0"/>
          <a:chExt cx="0" cy="0"/>
        </a:xfrm>
      </p:grpSpPr>
      <p:pic>
        <p:nvPicPr>
          <p:cNvPr id="3" name="Picture 10" descr="hc_DividerBG_Wgrey"/>
          <p:cNvPicPr>
            <a:picLocks noChangeAspect="1" noChangeArrowheads="1"/>
          </p:cNvPicPr>
          <p:nvPr/>
        </p:nvPicPr>
        <p:blipFill>
          <a:blip r:embed="rId2"/>
          <a:srcRect/>
          <a:stretch>
            <a:fillRect/>
          </a:stretch>
        </p:blipFill>
        <p:spPr bwMode="white">
          <a:xfrm>
            <a:off x="0" y="0"/>
            <a:ext cx="9144000" cy="6858000"/>
          </a:xfrm>
          <a:prstGeom prst="rect">
            <a:avLst/>
          </a:prstGeom>
          <a:noFill/>
          <a:ln w="9525">
            <a:noFill/>
            <a:miter lim="800000"/>
            <a:headEnd/>
            <a:tailEnd/>
          </a:ln>
        </p:spPr>
      </p:pic>
      <p:pic>
        <p:nvPicPr>
          <p:cNvPr id="4" name="Picture 6" descr="hc_Divider_TransLogo"/>
          <p:cNvPicPr>
            <a:picLocks noChangeAspect="1" noChangeArrowheads="1"/>
          </p:cNvPicPr>
          <p:nvPr/>
        </p:nvPicPr>
        <p:blipFill>
          <a:blip r:embed="rId3"/>
          <a:srcRect/>
          <a:stretch>
            <a:fillRect/>
          </a:stretch>
        </p:blipFill>
        <p:spPr bwMode="black">
          <a:xfrm>
            <a:off x="384175" y="6324600"/>
            <a:ext cx="1630363" cy="361950"/>
          </a:xfrm>
          <a:prstGeom prst="rect">
            <a:avLst/>
          </a:prstGeom>
          <a:noFill/>
          <a:ln w="9525">
            <a:noFill/>
            <a:miter lim="800000"/>
            <a:headEnd/>
            <a:tailEnd/>
          </a:ln>
        </p:spPr>
      </p:pic>
      <p:pic>
        <p:nvPicPr>
          <p:cNvPr id="5" name="Picture 14" descr="HEALTHCARE_white"/>
          <p:cNvPicPr>
            <a:picLocks noChangeAspect="1" noChangeArrowheads="1"/>
          </p:cNvPicPr>
          <p:nvPr userDrawn="1"/>
        </p:nvPicPr>
        <p:blipFill>
          <a:blip r:embed="rId4"/>
          <a:srcRect/>
          <a:stretch>
            <a:fillRect/>
          </a:stretch>
        </p:blipFill>
        <p:spPr bwMode="auto">
          <a:xfrm>
            <a:off x="8045450" y="6461125"/>
            <a:ext cx="617538" cy="88900"/>
          </a:xfrm>
          <a:prstGeom prst="rect">
            <a:avLst/>
          </a:prstGeom>
          <a:noFill/>
          <a:ln w="9525">
            <a:noFill/>
            <a:miter lim="800000"/>
            <a:headEnd/>
            <a:tailEnd/>
          </a:ln>
        </p:spPr>
      </p:pic>
      <p:sp>
        <p:nvSpPr>
          <p:cNvPr id="6" name="Text Box 17"/>
          <p:cNvSpPr txBox="1">
            <a:spLocks noChangeArrowheads="1"/>
          </p:cNvSpPr>
          <p:nvPr userDrawn="1"/>
        </p:nvSpPr>
        <p:spPr bwMode="auto">
          <a:xfrm rot="16200000">
            <a:off x="-688975" y="5670551"/>
            <a:ext cx="1646237" cy="106362"/>
          </a:xfrm>
          <a:prstGeom prst="rect">
            <a:avLst/>
          </a:prstGeom>
          <a:noFill/>
          <a:ln w="9525">
            <a:noFill/>
            <a:miter lim="800000"/>
            <a:headEnd/>
            <a:tailEnd/>
          </a:ln>
          <a:effectLst/>
        </p:spPr>
        <p:txBody>
          <a:bodyPr lIns="0" tIns="0" rIns="182880" bIns="0">
            <a:prstTxWarp prst="textNoShape">
              <a:avLst/>
            </a:prstTxWarp>
            <a:spAutoFit/>
          </a:bodyPr>
          <a:lstStyle/>
          <a:p>
            <a:pPr>
              <a:spcBef>
                <a:spcPct val="50000"/>
              </a:spcBef>
            </a:pPr>
            <a:r>
              <a:rPr lang="en-US" sz="700"/>
              <a:t>©2008 Thomson Reuters</a:t>
            </a:r>
          </a:p>
        </p:txBody>
      </p:sp>
      <p:sp>
        <p:nvSpPr>
          <p:cNvPr id="481287" name="Rectangle 7"/>
          <p:cNvSpPr>
            <a:spLocks noGrp="1" noChangeArrowheads="1"/>
          </p:cNvSpPr>
          <p:nvPr>
            <p:ph type="ctrTitle"/>
          </p:nvPr>
        </p:nvSpPr>
        <p:spPr>
          <a:xfrm>
            <a:off x="898526" y="1538289"/>
            <a:ext cx="7388225" cy="4035425"/>
          </a:xfrm>
        </p:spPr>
        <p:txBody>
          <a:bodyPr anchor="t"/>
          <a:lstStyle>
            <a:lvl1pPr>
              <a:defRPr sz="4000"/>
            </a:lvl1pPr>
          </a:lstStyle>
          <a:p>
            <a:r>
              <a:rPr lang="en-US"/>
              <a:t>Click to edit Master title style</a:t>
            </a: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sldNum" sz="quarter" idx="10"/>
          </p:nvPr>
        </p:nvSpPr>
        <p:spPr>
          <a:ln/>
        </p:spPr>
        <p:txBody>
          <a:bodyPr/>
          <a:lstStyle>
            <a:lvl1pPr>
              <a:defRPr/>
            </a:lvl1pPr>
          </a:lstStyle>
          <a:p>
            <a:fld id="{2D114049-9669-ED4B-B053-01363CD8DEF8}" type="slidenum">
              <a:rPr lang="en-US"/>
              <a:pPr/>
              <a:t>‹#›</a:t>
            </a:fld>
            <a:endParaRPr lang="en-US"/>
          </a:p>
        </p:txBody>
      </p:sp>
      <p:sp>
        <p:nvSpPr>
          <p:cNvPr id="5" name="Rectangle 23"/>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fld id="{9ED3AB3F-EC4F-424A-8FBF-93A073D2DEA1}" type="slidenum">
              <a:rPr lang="en-US"/>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sldNum" sz="quarter" idx="10"/>
          </p:nvPr>
        </p:nvSpPr>
        <p:spPr>
          <a:ln/>
        </p:spPr>
        <p:txBody>
          <a:bodyPr/>
          <a:lstStyle>
            <a:lvl1pPr>
              <a:defRPr/>
            </a:lvl1pPr>
          </a:lstStyle>
          <a:p>
            <a:fld id="{72784C10-5048-DF46-93A9-9206DA100C4C}" type="slidenum">
              <a:rPr lang="en-US"/>
              <a:pPr/>
              <a:t>‹#›</a:t>
            </a:fld>
            <a:endParaRPr lang="en-US"/>
          </a:p>
        </p:txBody>
      </p:sp>
      <p:sp>
        <p:nvSpPr>
          <p:cNvPr id="5" name="Rectangle 23"/>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98526" y="1528764"/>
            <a:ext cx="3617913"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8839" y="1528764"/>
            <a:ext cx="3617912"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sldNum" sz="quarter" idx="10"/>
          </p:nvPr>
        </p:nvSpPr>
        <p:spPr>
          <a:ln/>
        </p:spPr>
        <p:txBody>
          <a:bodyPr/>
          <a:lstStyle>
            <a:lvl1pPr>
              <a:defRPr/>
            </a:lvl1pPr>
          </a:lstStyle>
          <a:p>
            <a:fld id="{3418C430-D5C3-1642-ABA9-865935F262F6}" type="slidenum">
              <a:rPr lang="en-US"/>
              <a:pPr/>
              <a:t>‹#›</a:t>
            </a:fld>
            <a:endParaRPr lang="en-US"/>
          </a:p>
        </p:txBody>
      </p:sp>
      <p:sp>
        <p:nvSpPr>
          <p:cNvPr id="6" name="Rectangle 23"/>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sldNum" sz="quarter" idx="10"/>
          </p:nvPr>
        </p:nvSpPr>
        <p:spPr>
          <a:ln/>
        </p:spPr>
        <p:txBody>
          <a:bodyPr/>
          <a:lstStyle>
            <a:lvl1pPr>
              <a:defRPr/>
            </a:lvl1pPr>
          </a:lstStyle>
          <a:p>
            <a:fld id="{2A9410AD-E08F-A64C-9A2B-9845B2460778}" type="slidenum">
              <a:rPr lang="en-US"/>
              <a:pPr/>
              <a:t>‹#›</a:t>
            </a:fld>
            <a:endParaRPr lang="en-US"/>
          </a:p>
        </p:txBody>
      </p:sp>
      <p:sp>
        <p:nvSpPr>
          <p:cNvPr id="8" name="Rectangle 23"/>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sldNum" sz="quarter" idx="10"/>
          </p:nvPr>
        </p:nvSpPr>
        <p:spPr>
          <a:ln/>
        </p:spPr>
        <p:txBody>
          <a:bodyPr/>
          <a:lstStyle>
            <a:lvl1pPr>
              <a:defRPr/>
            </a:lvl1pPr>
          </a:lstStyle>
          <a:p>
            <a:fld id="{2EC9680D-A382-4A41-B47B-CCE48283A64E}" type="slidenum">
              <a:rPr lang="en-US"/>
              <a:pPr/>
              <a:t>‹#›</a:t>
            </a:fld>
            <a:endParaRPr lang="en-US"/>
          </a:p>
        </p:txBody>
      </p:sp>
      <p:sp>
        <p:nvSpPr>
          <p:cNvPr id="4" name="Rectangle 23"/>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sldNum" sz="quarter" idx="10"/>
          </p:nvPr>
        </p:nvSpPr>
        <p:spPr>
          <a:ln/>
        </p:spPr>
        <p:txBody>
          <a:bodyPr/>
          <a:lstStyle>
            <a:lvl1pPr>
              <a:defRPr/>
            </a:lvl1pPr>
          </a:lstStyle>
          <a:p>
            <a:fld id="{C4434338-03E1-214D-B297-2164BA4F52A9}" type="slidenum">
              <a:rPr lang="en-US"/>
              <a:pPr/>
              <a:t>‹#›</a:t>
            </a:fld>
            <a:endParaRPr lang="en-US"/>
          </a:p>
        </p:txBody>
      </p:sp>
      <p:sp>
        <p:nvSpPr>
          <p:cNvPr id="3" name="Rectangle 23"/>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sldNum" sz="quarter" idx="10"/>
          </p:nvPr>
        </p:nvSpPr>
        <p:spPr>
          <a:ln/>
        </p:spPr>
        <p:txBody>
          <a:bodyPr/>
          <a:lstStyle>
            <a:lvl1pPr>
              <a:defRPr/>
            </a:lvl1pPr>
          </a:lstStyle>
          <a:p>
            <a:fld id="{6A9CCFDD-2F70-B945-AA76-546687D0736D}" type="slidenum">
              <a:rPr lang="en-US"/>
              <a:pPr/>
              <a:t>‹#›</a:t>
            </a:fld>
            <a:endParaRPr lang="en-US"/>
          </a:p>
        </p:txBody>
      </p:sp>
      <p:sp>
        <p:nvSpPr>
          <p:cNvPr id="6" name="Rectangle 23"/>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sldNum" sz="quarter" idx="10"/>
          </p:nvPr>
        </p:nvSpPr>
        <p:spPr>
          <a:ln/>
        </p:spPr>
        <p:txBody>
          <a:bodyPr/>
          <a:lstStyle>
            <a:lvl1pPr>
              <a:defRPr/>
            </a:lvl1pPr>
          </a:lstStyle>
          <a:p>
            <a:fld id="{175FDF62-AE55-2244-9B09-5C1363EDC6F1}" type="slidenum">
              <a:rPr lang="en-US"/>
              <a:pPr/>
              <a:t>‹#›</a:t>
            </a:fld>
            <a:endParaRPr lang="en-US"/>
          </a:p>
        </p:txBody>
      </p:sp>
      <p:sp>
        <p:nvSpPr>
          <p:cNvPr id="6" name="Rectangle 23"/>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sldNum" sz="quarter" idx="10"/>
          </p:nvPr>
        </p:nvSpPr>
        <p:spPr>
          <a:ln/>
        </p:spPr>
        <p:txBody>
          <a:bodyPr/>
          <a:lstStyle>
            <a:lvl1pPr>
              <a:defRPr/>
            </a:lvl1pPr>
          </a:lstStyle>
          <a:p>
            <a:fld id="{7AC80104-DA74-3A4C-A8D6-FD2A57B0166F}" type="slidenum">
              <a:rPr lang="en-US"/>
              <a:pPr/>
              <a:t>‹#›</a:t>
            </a:fld>
            <a:endParaRPr lang="en-US"/>
          </a:p>
        </p:txBody>
      </p:sp>
      <p:sp>
        <p:nvSpPr>
          <p:cNvPr id="5" name="Rectangle 23"/>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0489" y="519114"/>
            <a:ext cx="1846263" cy="55800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98525" y="519114"/>
            <a:ext cx="5389563" cy="55800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sldNum" sz="quarter" idx="10"/>
          </p:nvPr>
        </p:nvSpPr>
        <p:spPr>
          <a:ln/>
        </p:spPr>
        <p:txBody>
          <a:bodyPr/>
          <a:lstStyle>
            <a:lvl1pPr>
              <a:defRPr/>
            </a:lvl1pPr>
          </a:lstStyle>
          <a:p>
            <a:fld id="{0A3E18A8-96D3-1943-BE2D-E76E4D73913A}" type="slidenum">
              <a:rPr lang="en-US"/>
              <a:pPr/>
              <a:t>‹#›</a:t>
            </a:fld>
            <a:endParaRPr lang="en-US"/>
          </a:p>
        </p:txBody>
      </p:sp>
      <p:sp>
        <p:nvSpPr>
          <p:cNvPr id="5" name="Rectangle 23"/>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Pr>
        <a:solidFill>
          <a:schemeClr val="bg2"/>
        </a:solidFill>
        <a:effectLst/>
      </p:bgPr>
    </p:bg>
    <p:spTree>
      <p:nvGrpSpPr>
        <p:cNvPr id="1" name=""/>
        <p:cNvGrpSpPr/>
        <p:nvPr/>
      </p:nvGrpSpPr>
      <p:grpSpPr>
        <a:xfrm>
          <a:off x="0" y="0"/>
          <a:ext cx="0" cy="0"/>
          <a:chOff x="0" y="0"/>
          <a:chExt cx="0" cy="0"/>
        </a:xfrm>
      </p:grpSpPr>
      <p:grpSp>
        <p:nvGrpSpPr>
          <p:cNvPr id="3" name="Group 2"/>
          <p:cNvGrpSpPr>
            <a:grpSpLocks/>
          </p:cNvGrpSpPr>
          <p:nvPr/>
        </p:nvGrpSpPr>
        <p:grpSpPr bwMode="auto">
          <a:xfrm>
            <a:off x="0" y="0"/>
            <a:ext cx="9144000" cy="6861175"/>
            <a:chOff x="0" y="0"/>
            <a:chExt cx="5760" cy="4322"/>
          </a:xfrm>
        </p:grpSpPr>
        <p:sp>
          <p:nvSpPr>
            <p:cNvPr id="4" name="Rectangle 3"/>
            <p:cNvSpPr>
              <a:spLocks noChangeArrowheads="1"/>
            </p:cNvSpPr>
            <p:nvPr userDrawn="1"/>
          </p:nvSpPr>
          <p:spPr bwMode="auto">
            <a:xfrm>
              <a:off x="0" y="0"/>
              <a:ext cx="5760" cy="4320"/>
            </a:xfrm>
            <a:prstGeom prst="rect">
              <a:avLst/>
            </a:prstGeom>
            <a:solidFill>
              <a:schemeClr val="tx2"/>
            </a:solidFill>
            <a:ln w="9525">
              <a:noFill/>
              <a:miter lim="800000"/>
              <a:headEnd/>
              <a:tailEnd/>
            </a:ln>
            <a:effectLst/>
          </p:spPr>
          <p:txBody>
            <a:bodyPr wrap="none" anchor="ctr"/>
            <a:lstStyle/>
            <a:p>
              <a:pPr>
                <a:spcBef>
                  <a:spcPct val="50000"/>
                </a:spcBef>
                <a:defRPr/>
              </a:pPr>
              <a:endParaRPr lang="en-US"/>
            </a:p>
          </p:txBody>
        </p:sp>
        <p:pic>
          <p:nvPicPr>
            <p:cNvPr id="5" name="Picture 12" descr="TR_SlideLogo_BW600"/>
            <p:cNvPicPr>
              <a:picLocks noChangeAspect="1" noChangeArrowheads="1"/>
            </p:cNvPicPr>
            <p:nvPr userDrawn="1"/>
          </p:nvPicPr>
          <p:blipFill>
            <a:blip r:embed="rId2"/>
            <a:srcRect/>
            <a:stretch>
              <a:fillRect/>
            </a:stretch>
          </p:blipFill>
          <p:spPr bwMode="auto">
            <a:xfrm>
              <a:off x="234" y="3984"/>
              <a:ext cx="1041" cy="338"/>
            </a:xfrm>
            <a:prstGeom prst="rect">
              <a:avLst/>
            </a:prstGeom>
            <a:solidFill>
              <a:schemeClr val="tx2"/>
            </a:solidFill>
            <a:ln w="9525">
              <a:noFill/>
              <a:miter lim="800000"/>
              <a:headEnd/>
              <a:tailEnd/>
            </a:ln>
          </p:spPr>
        </p:pic>
      </p:grpSp>
      <p:pic>
        <p:nvPicPr>
          <p:cNvPr id="6" name="Picture 9" descr="hc_DividerGraphBG_Wgrey"/>
          <p:cNvPicPr>
            <a:picLocks noChangeAspect="1" noChangeArrowheads="1"/>
          </p:cNvPicPr>
          <p:nvPr/>
        </p:nvPicPr>
        <p:blipFill>
          <a:blip r:embed="rId3"/>
          <a:srcRect/>
          <a:stretch>
            <a:fillRect/>
          </a:stretch>
        </p:blipFill>
        <p:spPr bwMode="ltGray">
          <a:xfrm>
            <a:off x="0" y="0"/>
            <a:ext cx="9144000" cy="6858000"/>
          </a:xfrm>
          <a:prstGeom prst="rect">
            <a:avLst/>
          </a:prstGeom>
          <a:noFill/>
          <a:ln w="9525">
            <a:noFill/>
            <a:miter lim="800000"/>
            <a:headEnd/>
            <a:tailEnd/>
          </a:ln>
        </p:spPr>
      </p:pic>
      <p:sp>
        <p:nvSpPr>
          <p:cNvPr id="483334" name="Rectangle 6"/>
          <p:cNvSpPr>
            <a:spLocks noGrp="1" noChangeArrowheads="1"/>
          </p:cNvSpPr>
          <p:nvPr>
            <p:ph type="ctrTitle"/>
          </p:nvPr>
        </p:nvSpPr>
        <p:spPr>
          <a:xfrm>
            <a:off x="898526" y="1679576"/>
            <a:ext cx="7388225" cy="4035425"/>
          </a:xfrm>
        </p:spPr>
        <p:txBody>
          <a:bodyPr anchor="t"/>
          <a:lstStyle>
            <a:lvl1pPr>
              <a:defRPr sz="4000"/>
            </a:lvl1pPr>
          </a:lstStyle>
          <a:p>
            <a:r>
              <a:rPr lang="en-US"/>
              <a:t>Click to edit Master title style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
        <p:nvSpPr>
          <p:cNvPr id="6" name="Rectangle 6"/>
          <p:cNvSpPr>
            <a:spLocks noGrp="1" noChangeArrowheads="1"/>
          </p:cNvSpPr>
          <p:nvPr>
            <p:ph type="sldNum" sz="quarter" idx="11"/>
          </p:nvPr>
        </p:nvSpPr>
        <p:spPr>
          <a:ln/>
        </p:spPr>
        <p:txBody>
          <a:bodyPr/>
          <a:lstStyle>
            <a:lvl1pPr>
              <a:defRPr/>
            </a:lvl1pPr>
          </a:lstStyle>
          <a:p>
            <a:fld id="{00EE14E1-A56D-0F43-8A60-87601D3F92F4}" type="slidenum">
              <a:rPr lang="en-US"/>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71355096-4385-9A48-8B5E-F71645F1D932}" type="slidenum">
              <a:rPr lang="en-US"/>
              <a:pPr/>
              <a:t>‹#›</a:t>
            </a:fld>
            <a:endParaRPr lang="en-US"/>
          </a:p>
        </p:txBody>
      </p:sp>
      <p:sp>
        <p:nvSpPr>
          <p:cNvPr id="5" name="Rectangle 1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sldNum" sz="quarter" idx="10"/>
          </p:nvPr>
        </p:nvSpPr>
        <p:spPr>
          <a:ln/>
        </p:spPr>
        <p:txBody>
          <a:bodyPr/>
          <a:lstStyle>
            <a:lvl1pPr>
              <a:defRPr/>
            </a:lvl1pPr>
          </a:lstStyle>
          <a:p>
            <a:fld id="{749C211B-57D5-BE41-AE6F-C54AB4FFB6B9}" type="slidenum">
              <a:rPr lang="en-US"/>
              <a:pPr/>
              <a:t>‹#›</a:t>
            </a:fld>
            <a:endParaRPr lang="en-US"/>
          </a:p>
        </p:txBody>
      </p:sp>
      <p:sp>
        <p:nvSpPr>
          <p:cNvPr id="5" name="Rectangle 1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98526" y="1528764"/>
            <a:ext cx="3617913"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8839" y="1528764"/>
            <a:ext cx="3617912" cy="4570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sldNum" sz="quarter" idx="10"/>
          </p:nvPr>
        </p:nvSpPr>
        <p:spPr>
          <a:ln/>
        </p:spPr>
        <p:txBody>
          <a:bodyPr/>
          <a:lstStyle>
            <a:lvl1pPr>
              <a:defRPr/>
            </a:lvl1pPr>
          </a:lstStyle>
          <a:p>
            <a:fld id="{2152DE34-0678-E644-BA77-6E7EC27073A1}" type="slidenum">
              <a:rPr lang="en-US"/>
              <a:pPr/>
              <a:t>‹#›</a:t>
            </a:fld>
            <a:endParaRPr lang="en-US"/>
          </a:p>
        </p:txBody>
      </p:sp>
      <p:sp>
        <p:nvSpPr>
          <p:cNvPr id="6" name="Rectangle 1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sldNum" sz="quarter" idx="10"/>
          </p:nvPr>
        </p:nvSpPr>
        <p:spPr>
          <a:ln/>
        </p:spPr>
        <p:txBody>
          <a:bodyPr/>
          <a:lstStyle>
            <a:lvl1pPr>
              <a:defRPr/>
            </a:lvl1pPr>
          </a:lstStyle>
          <a:p>
            <a:fld id="{BA350AAC-DD7F-7548-ABAB-4FD121ECAC73}" type="slidenum">
              <a:rPr lang="en-US"/>
              <a:pPr/>
              <a:t>‹#›</a:t>
            </a:fld>
            <a:endParaRPr lang="en-US"/>
          </a:p>
        </p:txBody>
      </p:sp>
      <p:sp>
        <p:nvSpPr>
          <p:cNvPr id="8" name="Rectangle 1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sldNum" sz="quarter" idx="10"/>
          </p:nvPr>
        </p:nvSpPr>
        <p:spPr>
          <a:ln/>
        </p:spPr>
        <p:txBody>
          <a:bodyPr/>
          <a:lstStyle>
            <a:lvl1pPr>
              <a:defRPr/>
            </a:lvl1pPr>
          </a:lstStyle>
          <a:p>
            <a:fld id="{AF9C3F60-87D2-7E41-886E-2AF8B1695757}" type="slidenum">
              <a:rPr lang="en-US"/>
              <a:pPr/>
              <a:t>‹#›</a:t>
            </a:fld>
            <a:endParaRPr lang="en-US"/>
          </a:p>
        </p:txBody>
      </p:sp>
      <p:sp>
        <p:nvSpPr>
          <p:cNvPr id="4" name="Rectangle 1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fld id="{37E2F20F-5BD9-CA43-BC66-4066266B9DFC}" type="slidenum">
              <a:rPr lang="en-US"/>
              <a:pPr/>
              <a:t>‹#›</a:t>
            </a:fld>
            <a:endParaRPr lang="en-US"/>
          </a:p>
        </p:txBody>
      </p:sp>
      <p:sp>
        <p:nvSpPr>
          <p:cNvPr id="3" name="Rectangle 1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sz="quarter" idx="10"/>
          </p:nvPr>
        </p:nvSpPr>
        <p:spPr>
          <a:ln/>
        </p:spPr>
        <p:txBody>
          <a:bodyPr/>
          <a:lstStyle>
            <a:lvl1pPr>
              <a:defRPr/>
            </a:lvl1pPr>
          </a:lstStyle>
          <a:p>
            <a:fld id="{AAE770FC-3879-4145-A252-B2BD74E38733}" type="slidenum">
              <a:rPr lang="en-US"/>
              <a:pPr/>
              <a:t>‹#›</a:t>
            </a:fld>
            <a:endParaRPr lang="en-US"/>
          </a:p>
        </p:txBody>
      </p:sp>
      <p:sp>
        <p:nvSpPr>
          <p:cNvPr id="6" name="Rectangle 1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sz="quarter" idx="10"/>
          </p:nvPr>
        </p:nvSpPr>
        <p:spPr>
          <a:ln/>
        </p:spPr>
        <p:txBody>
          <a:bodyPr/>
          <a:lstStyle>
            <a:lvl1pPr>
              <a:defRPr/>
            </a:lvl1pPr>
          </a:lstStyle>
          <a:p>
            <a:fld id="{AC620A21-4382-604D-802A-DFB1656501B7}" type="slidenum">
              <a:rPr lang="en-US"/>
              <a:pPr/>
              <a:t>‹#›</a:t>
            </a:fld>
            <a:endParaRPr lang="en-US"/>
          </a:p>
        </p:txBody>
      </p:sp>
      <p:sp>
        <p:nvSpPr>
          <p:cNvPr id="6" name="Rectangle 1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D527ADDE-7777-B44E-A2E8-76E8D506DB6E}" type="slidenum">
              <a:rPr lang="en-US"/>
              <a:pPr/>
              <a:t>‹#›</a:t>
            </a:fld>
            <a:endParaRPr lang="en-US"/>
          </a:p>
        </p:txBody>
      </p:sp>
      <p:sp>
        <p:nvSpPr>
          <p:cNvPr id="5" name="Rectangle 1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0489" y="493713"/>
            <a:ext cx="1846263" cy="56054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98525" y="493713"/>
            <a:ext cx="5389563" cy="56054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A6F9E812-1DC6-E244-A43E-ED5C451DEC06}" type="slidenum">
              <a:rPr lang="en-US"/>
              <a:pPr/>
              <a:t>‹#›</a:t>
            </a:fld>
            <a:endParaRPr lang="en-US"/>
          </a:p>
        </p:txBody>
      </p:sp>
      <p:sp>
        <p:nvSpPr>
          <p:cNvPr id="5" name="Rectangle 15"/>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3" Type="http://schemas.openxmlformats.org/officeDocument/2006/relationships/image" Target="../media/image16.png"/><Relationship Id="rId14" Type="http://schemas.openxmlformats.org/officeDocument/2006/relationships/image" Target="../media/image7.png"/><Relationship Id="rId15" Type="http://schemas.openxmlformats.org/officeDocument/2006/relationships/image" Target="../media/image8.png"/><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3" Type="http://schemas.openxmlformats.org/officeDocument/2006/relationships/image" Target="../media/image1.png"/><Relationship Id="rId14" Type="http://schemas.openxmlformats.org/officeDocument/2006/relationships/image" Target="../media/image17.png"/><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image" Target="../media/image3.png"/><Relationship Id="rId14" Type="http://schemas.openxmlformats.org/officeDocument/2006/relationships/image" Target="../media/image4.pn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3" Type="http://schemas.openxmlformats.org/officeDocument/2006/relationships/image" Target="../media/image1.png"/><Relationship Id="rId14" Type="http://schemas.openxmlformats.org/officeDocument/2006/relationships/image" Target="../media/image6.png"/><Relationship Id="rId15" Type="http://schemas.openxmlformats.org/officeDocument/2006/relationships/image" Target="../media/image7.png"/><Relationship Id="rId16" Type="http://schemas.openxmlformats.org/officeDocument/2006/relationships/image" Target="../media/image8.png"/><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3" Type="http://schemas.openxmlformats.org/officeDocument/2006/relationships/image" Target="../media/image9.jpeg"/><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3" Type="http://schemas.openxmlformats.org/officeDocument/2006/relationships/image" Target="../media/image1.png"/><Relationship Id="rId14" Type="http://schemas.openxmlformats.org/officeDocument/2006/relationships/image" Target="../media/image11.png"/><Relationship Id="rId15" Type="http://schemas.openxmlformats.org/officeDocument/2006/relationships/image" Target="../media/image7.png"/><Relationship Id="rId16" Type="http://schemas.openxmlformats.org/officeDocument/2006/relationships/image" Target="../media/image8.png"/><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3" Type="http://schemas.openxmlformats.org/officeDocument/2006/relationships/image" Target="../media/image1.png"/><Relationship Id="rId14" Type="http://schemas.openxmlformats.org/officeDocument/2006/relationships/image" Target="../media/image12.jpeg"/><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3" Type="http://schemas.openxmlformats.org/officeDocument/2006/relationships/image" Target="../media/image1.png"/><Relationship Id="rId14" Type="http://schemas.openxmlformats.org/officeDocument/2006/relationships/image" Target="../media/image14.png"/><Relationship Id="rId15" Type="http://schemas.openxmlformats.org/officeDocument/2006/relationships/image" Target="../media/image7.png"/><Relationship Id="rId16" Type="http://schemas.openxmlformats.org/officeDocument/2006/relationships/image" Target="../media/image8.png"/><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3" Type="http://schemas.openxmlformats.org/officeDocument/2006/relationships/image" Target="../media/image1.png"/><Relationship Id="rId14" Type="http://schemas.openxmlformats.org/officeDocument/2006/relationships/image" Target="../media/image15.png"/><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sp>
        <p:nvSpPr>
          <p:cNvPr id="37909" name="Text Box 21"/>
          <p:cNvSpPr txBox="1">
            <a:spLocks noChangeArrowheads="1"/>
          </p:cNvSpPr>
          <p:nvPr/>
        </p:nvSpPr>
        <p:spPr bwMode="auto">
          <a:xfrm>
            <a:off x="336550" y="1530350"/>
            <a:ext cx="2162175" cy="461963"/>
          </a:xfrm>
          <a:prstGeom prst="rect">
            <a:avLst/>
          </a:prstGeom>
          <a:noFill/>
          <a:ln w="9525">
            <a:noFill/>
            <a:miter lim="800000"/>
            <a:headEnd/>
            <a:tailEnd/>
          </a:ln>
          <a:effectLst/>
        </p:spPr>
        <p:txBody>
          <a:bodyPr>
            <a:spAutoFit/>
          </a:bodyPr>
          <a:lstStyle/>
          <a:p>
            <a:pPr marL="228600" indent="-228600">
              <a:spcBef>
                <a:spcPct val="50000"/>
              </a:spcBef>
              <a:buClr>
                <a:schemeClr val="tx2"/>
              </a:buClr>
              <a:buFontTx/>
              <a:buChar char="•"/>
              <a:defRPr/>
            </a:pPr>
            <a:endParaRPr lang="en-US"/>
          </a:p>
        </p:txBody>
      </p:sp>
      <p:pic>
        <p:nvPicPr>
          <p:cNvPr id="1027" name="Picture 18" descr="TR_SlideLogo_BW600"/>
          <p:cNvPicPr>
            <a:picLocks noChangeAspect="1" noChangeArrowheads="1"/>
          </p:cNvPicPr>
          <p:nvPr/>
        </p:nvPicPr>
        <p:blipFill>
          <a:blip r:embed="rId13"/>
          <a:srcRect/>
          <a:stretch>
            <a:fillRect/>
          </a:stretch>
        </p:blipFill>
        <p:spPr bwMode="auto">
          <a:xfrm>
            <a:off x="371475" y="6323013"/>
            <a:ext cx="1652588" cy="536575"/>
          </a:xfrm>
          <a:prstGeom prst="rect">
            <a:avLst/>
          </a:prstGeom>
          <a:noFill/>
          <a:ln w="9525">
            <a:noFill/>
            <a:miter lim="800000"/>
            <a:headEnd/>
            <a:tailEnd/>
          </a:ln>
        </p:spPr>
      </p:pic>
      <p:sp>
        <p:nvSpPr>
          <p:cNvPr id="37893" name="Rectangle 5"/>
          <p:cNvSpPr>
            <a:spLocks noGrp="1" noChangeArrowheads="1"/>
          </p:cNvSpPr>
          <p:nvPr>
            <p:ph type="ftr" sz="quarter" idx="3"/>
          </p:nvPr>
        </p:nvSpPr>
        <p:spPr bwMode="auto">
          <a:xfrm>
            <a:off x="2093913" y="6394450"/>
            <a:ext cx="5172075" cy="231775"/>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lvl1pPr algn="r">
              <a:spcBef>
                <a:spcPct val="0"/>
              </a:spcBef>
              <a:defRPr sz="900">
                <a:solidFill>
                  <a:schemeClr val="bg1"/>
                </a:solidFill>
                <a:latin typeface="Arial" charset="0"/>
              </a:defRPr>
            </a:lvl1pPr>
          </a:lstStyle>
          <a:p>
            <a:pPr>
              <a:defRPr/>
            </a:pPr>
            <a:endParaRPr lang="en-US"/>
          </a:p>
        </p:txBody>
      </p:sp>
      <p:sp>
        <p:nvSpPr>
          <p:cNvPr id="37894" name="Rectangle 6"/>
          <p:cNvSpPr>
            <a:spLocks noGrp="1" noChangeArrowheads="1"/>
          </p:cNvSpPr>
          <p:nvPr>
            <p:ph type="sldNum" sz="quarter" idx="4"/>
          </p:nvPr>
        </p:nvSpPr>
        <p:spPr bwMode="auto">
          <a:xfrm>
            <a:off x="4268788" y="6394450"/>
            <a:ext cx="4572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a:lvl1pPr>
          </a:lstStyle>
          <a:p>
            <a:fld id="{E480FEAC-5BE7-4440-A12A-773FB8D4E983}" type="slidenum">
              <a:rPr lang="en-US"/>
              <a:pPr/>
              <a:t>‹#›</a:t>
            </a:fld>
            <a:endParaRPr lang="en-US"/>
          </a:p>
        </p:txBody>
      </p:sp>
      <p:sp>
        <p:nvSpPr>
          <p:cNvPr id="1030" name="Rectangle 14"/>
          <p:cNvSpPr>
            <a:spLocks noGrp="1" noChangeArrowheads="1"/>
          </p:cNvSpPr>
          <p:nvPr>
            <p:ph type="title"/>
          </p:nvPr>
        </p:nvSpPr>
        <p:spPr bwMode="auto">
          <a:xfrm>
            <a:off x="917575" y="506413"/>
            <a:ext cx="7369175" cy="836612"/>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a:t>Click to edit Master title style</a:t>
            </a:r>
          </a:p>
        </p:txBody>
      </p:sp>
      <p:sp>
        <p:nvSpPr>
          <p:cNvPr id="1031" name="Rectangle 15"/>
          <p:cNvSpPr>
            <a:spLocks noGrp="1" noChangeArrowheads="1"/>
          </p:cNvSpPr>
          <p:nvPr>
            <p:ph type="body" idx="1"/>
          </p:nvPr>
        </p:nvSpPr>
        <p:spPr bwMode="auto">
          <a:xfrm>
            <a:off x="917575" y="1525588"/>
            <a:ext cx="7369175" cy="4570412"/>
          </a:xfrm>
          <a:prstGeom prst="rect">
            <a:avLst/>
          </a:prstGeom>
          <a:noFill/>
          <a:ln w="9525">
            <a:noFill/>
            <a:miter lim="800000"/>
            <a:headEnd/>
            <a:tailEnd/>
          </a:ln>
        </p:spPr>
        <p:txBody>
          <a:bodyPr vert="horz" wrap="square" lIns="0" tIns="0" rIns="18288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32" name="Picture 17" descr="slideMaster_Logo600"/>
          <p:cNvPicPr>
            <a:picLocks noChangeAspect="1" noChangeArrowheads="1"/>
          </p:cNvPicPr>
          <p:nvPr/>
        </p:nvPicPr>
        <p:blipFill>
          <a:blip r:embed="rId14"/>
          <a:srcRect/>
          <a:stretch>
            <a:fillRect/>
          </a:stretch>
        </p:blipFill>
        <p:spPr bwMode="hidden">
          <a:xfrm>
            <a:off x="371475" y="6323013"/>
            <a:ext cx="1644650" cy="528637"/>
          </a:xfrm>
          <a:prstGeom prst="rect">
            <a:avLst/>
          </a:prstGeom>
          <a:noFill/>
          <a:ln w="9525">
            <a:noFill/>
            <a:miter lim="800000"/>
            <a:headEnd/>
            <a:tailEnd/>
          </a:ln>
        </p:spPr>
      </p:pic>
      <p:sp>
        <p:nvSpPr>
          <p:cNvPr id="37907" name="Line 19"/>
          <p:cNvSpPr>
            <a:spLocks noChangeShapeType="1"/>
          </p:cNvSpPr>
          <p:nvPr/>
        </p:nvSpPr>
        <p:spPr bwMode="auto">
          <a:xfrm>
            <a:off x="917575" y="1365250"/>
            <a:ext cx="7369175" cy="0"/>
          </a:xfrm>
          <a:prstGeom prst="line">
            <a:avLst/>
          </a:prstGeom>
          <a:noFill/>
          <a:ln w="24130" cap="rnd">
            <a:solidFill>
              <a:schemeClr val="tx1"/>
            </a:solidFill>
            <a:prstDash val="sysDot"/>
            <a:round/>
            <a:headEnd/>
            <a:tailEnd/>
          </a:ln>
          <a:effectLst/>
        </p:spPr>
        <p:txBody>
          <a:bodyPr/>
          <a:lstStyle/>
          <a:p>
            <a:pPr>
              <a:spcBef>
                <a:spcPct val="50000"/>
              </a:spcBef>
              <a:defRPr/>
            </a:pPr>
            <a:endParaRPr lang="en-US"/>
          </a:p>
        </p:txBody>
      </p:sp>
      <p:sp>
        <p:nvSpPr>
          <p:cNvPr id="37924" name="Text Box 36"/>
          <p:cNvSpPr txBox="1">
            <a:spLocks noChangeArrowheads="1"/>
          </p:cNvSpPr>
          <p:nvPr/>
        </p:nvSpPr>
        <p:spPr bwMode="auto">
          <a:xfrm rot="16200000">
            <a:off x="-687387" y="5668962"/>
            <a:ext cx="1646238" cy="106363"/>
          </a:xfrm>
          <a:prstGeom prst="rect">
            <a:avLst/>
          </a:prstGeom>
          <a:noFill/>
          <a:ln w="9525">
            <a:noFill/>
            <a:miter lim="800000"/>
            <a:headEnd/>
            <a:tailEnd/>
          </a:ln>
          <a:effectLst/>
        </p:spPr>
        <p:txBody>
          <a:bodyPr lIns="0" tIns="0" rIns="182880" bIns="0">
            <a:prstTxWarp prst="textNoShape">
              <a:avLst/>
            </a:prstTxWarp>
            <a:spAutoFit/>
          </a:bodyPr>
          <a:lstStyle/>
          <a:p>
            <a:pPr>
              <a:spcBef>
                <a:spcPct val="50000"/>
              </a:spcBef>
            </a:pPr>
            <a:r>
              <a:rPr lang="en-US" sz="700"/>
              <a:t>©2009 Thomson Reuters</a:t>
            </a:r>
          </a:p>
        </p:txBody>
      </p:sp>
    </p:spTree>
  </p:cSld>
  <p:clrMap bg1="lt1" tx1="dk1" bg2="lt2" tx2="dk2" accent1="accent1" accent2="accent2" accent3="accent3" accent4="accent4" accent5="accent5" accent6="accent6" hlink="hlink" folHlink="folHlink"/>
  <p:sldLayoutIdLst>
    <p:sldLayoutId id="2147486917" r:id="rId1"/>
    <p:sldLayoutId id="2147486806" r:id="rId2"/>
    <p:sldLayoutId id="2147486807" r:id="rId3"/>
    <p:sldLayoutId id="2147486808" r:id="rId4"/>
    <p:sldLayoutId id="2147486809" r:id="rId5"/>
    <p:sldLayoutId id="2147486810" r:id="rId6"/>
    <p:sldLayoutId id="2147486811" r:id="rId7"/>
    <p:sldLayoutId id="2147486812" r:id="rId8"/>
    <p:sldLayoutId id="2147486813" r:id="rId9"/>
    <p:sldLayoutId id="2147486814" r:id="rId10"/>
    <p:sldLayoutId id="2147486815" r:id="rId11"/>
  </p:sldLayoutIdLst>
  <p:hf hdr="0" ftr="0" dt="0"/>
  <p:txStyles>
    <p:titleStyle>
      <a:lvl1pPr algn="l" rtl="0" eaLnBrk="0" fontAlgn="base" hangingPunct="0">
        <a:lnSpc>
          <a:spcPct val="90000"/>
        </a:lnSpc>
        <a:spcBef>
          <a:spcPct val="0"/>
        </a:spcBef>
        <a:spcAft>
          <a:spcPct val="0"/>
        </a:spcAft>
        <a:defRPr sz="2800">
          <a:solidFill>
            <a:schemeClr val="tx2"/>
          </a:solidFill>
          <a:latin typeface="+mj-lt"/>
          <a:ea typeface="+mj-ea"/>
          <a:cs typeface="+mj-cs"/>
        </a:defRPr>
      </a:lvl1pPr>
      <a:lvl2pPr algn="l" rtl="0" eaLnBrk="0" fontAlgn="base" hangingPunct="0">
        <a:lnSpc>
          <a:spcPct val="90000"/>
        </a:lnSpc>
        <a:spcBef>
          <a:spcPct val="0"/>
        </a:spcBef>
        <a:spcAft>
          <a:spcPct val="0"/>
        </a:spcAft>
        <a:defRPr sz="2800">
          <a:solidFill>
            <a:schemeClr val="tx2"/>
          </a:solidFill>
          <a:latin typeface="Arial" charset="0"/>
        </a:defRPr>
      </a:lvl2pPr>
      <a:lvl3pPr algn="l" rtl="0" eaLnBrk="0" fontAlgn="base" hangingPunct="0">
        <a:lnSpc>
          <a:spcPct val="90000"/>
        </a:lnSpc>
        <a:spcBef>
          <a:spcPct val="0"/>
        </a:spcBef>
        <a:spcAft>
          <a:spcPct val="0"/>
        </a:spcAft>
        <a:defRPr sz="2800">
          <a:solidFill>
            <a:schemeClr val="tx2"/>
          </a:solidFill>
          <a:latin typeface="Arial" charset="0"/>
        </a:defRPr>
      </a:lvl3pPr>
      <a:lvl4pPr algn="l" rtl="0" eaLnBrk="0" fontAlgn="base" hangingPunct="0">
        <a:lnSpc>
          <a:spcPct val="90000"/>
        </a:lnSpc>
        <a:spcBef>
          <a:spcPct val="0"/>
        </a:spcBef>
        <a:spcAft>
          <a:spcPct val="0"/>
        </a:spcAft>
        <a:defRPr sz="2800">
          <a:solidFill>
            <a:schemeClr val="tx2"/>
          </a:solidFill>
          <a:latin typeface="Arial" charset="0"/>
        </a:defRPr>
      </a:lvl4pPr>
      <a:lvl5pPr algn="l" rtl="0" eaLnBrk="0" fontAlgn="base" hangingPunct="0">
        <a:lnSpc>
          <a:spcPct val="90000"/>
        </a:lnSpc>
        <a:spcBef>
          <a:spcPct val="0"/>
        </a:spcBef>
        <a:spcAft>
          <a:spcPct val="0"/>
        </a:spcAft>
        <a:defRPr sz="2800">
          <a:solidFill>
            <a:schemeClr val="tx2"/>
          </a:solidFill>
          <a:latin typeface="Arial" charset="0"/>
        </a:defRPr>
      </a:lvl5pPr>
      <a:lvl6pPr marL="457200" algn="l" rtl="0" fontAlgn="base">
        <a:lnSpc>
          <a:spcPct val="90000"/>
        </a:lnSpc>
        <a:spcBef>
          <a:spcPct val="0"/>
        </a:spcBef>
        <a:spcAft>
          <a:spcPct val="0"/>
        </a:spcAft>
        <a:defRPr sz="2800">
          <a:solidFill>
            <a:schemeClr val="tx2"/>
          </a:solidFill>
          <a:latin typeface="Arial" charset="0"/>
        </a:defRPr>
      </a:lvl6pPr>
      <a:lvl7pPr marL="914400" algn="l" rtl="0" fontAlgn="base">
        <a:lnSpc>
          <a:spcPct val="90000"/>
        </a:lnSpc>
        <a:spcBef>
          <a:spcPct val="0"/>
        </a:spcBef>
        <a:spcAft>
          <a:spcPct val="0"/>
        </a:spcAft>
        <a:defRPr sz="2800">
          <a:solidFill>
            <a:schemeClr val="tx2"/>
          </a:solidFill>
          <a:latin typeface="Arial" charset="0"/>
        </a:defRPr>
      </a:lvl7pPr>
      <a:lvl8pPr marL="1371600" algn="l" rtl="0" fontAlgn="base">
        <a:lnSpc>
          <a:spcPct val="90000"/>
        </a:lnSpc>
        <a:spcBef>
          <a:spcPct val="0"/>
        </a:spcBef>
        <a:spcAft>
          <a:spcPct val="0"/>
        </a:spcAft>
        <a:defRPr sz="2800">
          <a:solidFill>
            <a:schemeClr val="tx2"/>
          </a:solidFill>
          <a:latin typeface="Arial" charset="0"/>
        </a:defRPr>
      </a:lvl8pPr>
      <a:lvl9pPr marL="1828800" algn="l" rtl="0" fontAlgn="base">
        <a:lnSpc>
          <a:spcPct val="90000"/>
        </a:lnSpc>
        <a:spcBef>
          <a:spcPct val="0"/>
        </a:spcBef>
        <a:spcAft>
          <a:spcPct val="0"/>
        </a:spcAft>
        <a:defRPr sz="2800">
          <a:solidFill>
            <a:schemeClr val="tx2"/>
          </a:solidFill>
          <a:latin typeface="Arial" charset="0"/>
        </a:defRPr>
      </a:lvl9pPr>
    </p:titleStyle>
    <p:bodyStyle>
      <a:lvl1pPr marL="228600" indent="-228600" algn="l" rtl="0" eaLnBrk="0" fontAlgn="base" hangingPunct="0">
        <a:spcBef>
          <a:spcPct val="50000"/>
        </a:spcBef>
        <a:spcAft>
          <a:spcPct val="0"/>
        </a:spcAft>
        <a:buClr>
          <a:schemeClr val="tx2"/>
        </a:buClr>
        <a:buChar char="•"/>
        <a:defRPr sz="2400">
          <a:solidFill>
            <a:schemeClr val="tx1"/>
          </a:solidFill>
          <a:latin typeface="+mn-lt"/>
          <a:ea typeface="+mn-ea"/>
          <a:cs typeface="+mn-cs"/>
        </a:defRPr>
      </a:lvl1pPr>
      <a:lvl2pPr marL="628650" indent="-285750" algn="l" rtl="0" eaLnBrk="0" fontAlgn="base" hangingPunct="0">
        <a:spcBef>
          <a:spcPct val="30000"/>
        </a:spcBef>
        <a:spcAft>
          <a:spcPct val="0"/>
        </a:spcAft>
        <a:buClr>
          <a:schemeClr val="tx2"/>
        </a:buClr>
        <a:buFont typeface="Arial" charset="0"/>
        <a:buChar char="–"/>
        <a:defRPr sz="2000">
          <a:solidFill>
            <a:schemeClr val="tx1"/>
          </a:solidFill>
          <a:latin typeface="+mn-lt"/>
          <a:ea typeface="ＭＳ Ｐゴシック" charset="-128"/>
        </a:defRPr>
      </a:lvl2pPr>
      <a:lvl3pPr marL="914400" indent="-171450" algn="l" rtl="0" eaLnBrk="0" fontAlgn="base" hangingPunct="0">
        <a:spcBef>
          <a:spcPct val="25000"/>
        </a:spcBef>
        <a:spcAft>
          <a:spcPct val="0"/>
        </a:spcAft>
        <a:buClr>
          <a:schemeClr val="tx2"/>
        </a:buClr>
        <a:buChar char="•"/>
        <a:defRPr>
          <a:solidFill>
            <a:schemeClr val="tx1"/>
          </a:solidFill>
          <a:latin typeface="+mn-lt"/>
          <a:ea typeface="ＭＳ Ｐゴシック" charset="-128"/>
        </a:defRPr>
      </a:lvl3pPr>
      <a:lvl4pPr marL="1257300" indent="-228600" algn="l" rtl="0" eaLnBrk="0" fontAlgn="base" hangingPunct="0">
        <a:spcBef>
          <a:spcPct val="20000"/>
        </a:spcBef>
        <a:spcAft>
          <a:spcPct val="0"/>
        </a:spcAft>
        <a:buClr>
          <a:schemeClr val="tx2"/>
        </a:buClr>
        <a:buFont typeface="Arial" charset="0"/>
        <a:buChar char="–"/>
        <a:defRPr sz="1600">
          <a:solidFill>
            <a:schemeClr val="tx1"/>
          </a:solidFill>
          <a:latin typeface="+mn-lt"/>
          <a:ea typeface="ＭＳ Ｐゴシック" charset="-128"/>
        </a:defRPr>
      </a:lvl4pPr>
      <a:lvl5pPr marL="1485900" indent="-114300" algn="l" rtl="0" eaLnBrk="0" fontAlgn="base" hangingPunct="0">
        <a:spcBef>
          <a:spcPct val="20000"/>
        </a:spcBef>
        <a:spcAft>
          <a:spcPct val="0"/>
        </a:spcAft>
        <a:buClr>
          <a:schemeClr val="tx2"/>
        </a:buClr>
        <a:buChar char="•"/>
        <a:defRPr sz="1400">
          <a:solidFill>
            <a:schemeClr val="tx1"/>
          </a:solidFill>
          <a:latin typeface="+mn-lt"/>
          <a:ea typeface="ＭＳ Ｐゴシック" charset="-128"/>
        </a:defRPr>
      </a:lvl5pPr>
      <a:lvl6pPr marL="1943100" indent="-114300" algn="l" rtl="0" fontAlgn="base">
        <a:spcBef>
          <a:spcPct val="20000"/>
        </a:spcBef>
        <a:spcAft>
          <a:spcPct val="0"/>
        </a:spcAft>
        <a:buClr>
          <a:schemeClr val="tx2"/>
        </a:buClr>
        <a:buChar char="•"/>
        <a:defRPr sz="1400">
          <a:solidFill>
            <a:schemeClr val="tx1"/>
          </a:solidFill>
          <a:latin typeface="+mn-lt"/>
        </a:defRPr>
      </a:lvl6pPr>
      <a:lvl7pPr marL="2400300" indent="-114300" algn="l" rtl="0" fontAlgn="base">
        <a:spcBef>
          <a:spcPct val="20000"/>
        </a:spcBef>
        <a:spcAft>
          <a:spcPct val="0"/>
        </a:spcAft>
        <a:buClr>
          <a:schemeClr val="tx2"/>
        </a:buClr>
        <a:buChar char="•"/>
        <a:defRPr sz="1400">
          <a:solidFill>
            <a:schemeClr val="tx1"/>
          </a:solidFill>
          <a:latin typeface="+mn-lt"/>
        </a:defRPr>
      </a:lvl7pPr>
      <a:lvl8pPr marL="2857500" indent="-114300" algn="l" rtl="0" fontAlgn="base">
        <a:spcBef>
          <a:spcPct val="20000"/>
        </a:spcBef>
        <a:spcAft>
          <a:spcPct val="0"/>
        </a:spcAft>
        <a:buClr>
          <a:schemeClr val="tx2"/>
        </a:buClr>
        <a:buChar char="•"/>
        <a:defRPr sz="1400">
          <a:solidFill>
            <a:schemeClr val="tx1"/>
          </a:solidFill>
          <a:latin typeface="+mn-lt"/>
        </a:defRPr>
      </a:lvl8pPr>
      <a:lvl9pPr marL="3314700" indent="-114300" algn="l" rtl="0" fontAlgn="base">
        <a:spcBef>
          <a:spcPct val="20000"/>
        </a:spcBef>
        <a:spcAft>
          <a:spcPct val="0"/>
        </a:spcAft>
        <a:buClr>
          <a:schemeClr val="tx2"/>
        </a:buClr>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bwMode="blackWhite">
      <p:bgPr>
        <a:solidFill>
          <a:srgbClr val="BABABA"/>
        </a:solidFill>
        <a:effectLst/>
      </p:bgPr>
    </p:bg>
    <p:spTree>
      <p:nvGrpSpPr>
        <p:cNvPr id="1" name=""/>
        <p:cNvGrpSpPr/>
        <p:nvPr/>
      </p:nvGrpSpPr>
      <p:grpSpPr>
        <a:xfrm>
          <a:off x="0" y="0"/>
          <a:ext cx="0" cy="0"/>
          <a:chOff x="0" y="0"/>
          <a:chExt cx="0" cy="0"/>
        </a:xfrm>
      </p:grpSpPr>
      <p:pic>
        <p:nvPicPr>
          <p:cNvPr id="10242" name="Picture 12" descr="hc_DividerBG_Cgrey"/>
          <p:cNvPicPr>
            <a:picLocks noChangeAspect="1" noChangeArrowheads="1"/>
          </p:cNvPicPr>
          <p:nvPr/>
        </p:nvPicPr>
        <p:blipFill>
          <a:blip r:embed="rId13"/>
          <a:srcRect/>
          <a:stretch>
            <a:fillRect/>
          </a:stretch>
        </p:blipFill>
        <p:spPr bwMode="hidden">
          <a:xfrm>
            <a:off x="0" y="0"/>
            <a:ext cx="9144000" cy="6858000"/>
          </a:xfrm>
          <a:prstGeom prst="rect">
            <a:avLst/>
          </a:prstGeom>
          <a:noFill/>
          <a:ln w="9525">
            <a:noFill/>
            <a:miter lim="800000"/>
            <a:headEnd/>
            <a:tailEnd/>
          </a:ln>
        </p:spPr>
      </p:pic>
      <p:pic>
        <p:nvPicPr>
          <p:cNvPr id="10243" name="Picture 6" descr="hc_Divider_TransLogo"/>
          <p:cNvPicPr>
            <a:picLocks noChangeAspect="1" noChangeArrowheads="1"/>
          </p:cNvPicPr>
          <p:nvPr/>
        </p:nvPicPr>
        <p:blipFill>
          <a:blip r:embed="rId14"/>
          <a:srcRect/>
          <a:stretch>
            <a:fillRect/>
          </a:stretch>
        </p:blipFill>
        <p:spPr bwMode="black">
          <a:xfrm>
            <a:off x="384175" y="6324600"/>
            <a:ext cx="1630363" cy="361950"/>
          </a:xfrm>
          <a:prstGeom prst="rect">
            <a:avLst/>
          </a:prstGeom>
          <a:noFill/>
          <a:ln w="9525">
            <a:noFill/>
            <a:miter lim="800000"/>
            <a:headEnd/>
            <a:tailEnd/>
          </a:ln>
        </p:spPr>
      </p:pic>
      <p:sp>
        <p:nvSpPr>
          <p:cNvPr id="484361" name="Rectangle 9"/>
          <p:cNvSpPr>
            <a:spLocks noGrp="1" noChangeArrowheads="1"/>
          </p:cNvSpPr>
          <p:nvPr>
            <p:ph type="sldNum" sz="quarter" idx="4"/>
          </p:nvPr>
        </p:nvSpPr>
        <p:spPr bwMode="auto">
          <a:xfrm>
            <a:off x="4425950" y="6394450"/>
            <a:ext cx="4572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a:lvl1pPr>
          </a:lstStyle>
          <a:p>
            <a:fld id="{BB2475C2-AF94-4D43-AC59-F376C6F60E35}" type="slidenum">
              <a:rPr lang="en-US"/>
              <a:pPr/>
              <a:t>‹#›</a:t>
            </a:fld>
            <a:endParaRPr lang="en-US"/>
          </a:p>
        </p:txBody>
      </p:sp>
      <p:sp>
        <p:nvSpPr>
          <p:cNvPr id="484363" name="Rectangle 11"/>
          <p:cNvSpPr>
            <a:spLocks noGrp="1" noChangeArrowheads="1"/>
          </p:cNvSpPr>
          <p:nvPr>
            <p:ph type="ftr" sz="quarter" idx="3"/>
          </p:nvPr>
        </p:nvSpPr>
        <p:spPr bwMode="auto">
          <a:xfrm>
            <a:off x="2192338" y="6394450"/>
            <a:ext cx="5172075" cy="231775"/>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lvl1pPr algn="r">
              <a:spcBef>
                <a:spcPct val="0"/>
              </a:spcBef>
              <a:defRPr sz="900">
                <a:latin typeface="Arial" charset="0"/>
              </a:defRPr>
            </a:lvl1pPr>
          </a:lstStyle>
          <a:p>
            <a:pPr>
              <a:defRPr/>
            </a:pPr>
            <a:endParaRPr lang="en-US"/>
          </a:p>
        </p:txBody>
      </p:sp>
      <p:sp>
        <p:nvSpPr>
          <p:cNvPr id="10246" name="Rectangle 14"/>
          <p:cNvSpPr>
            <a:spLocks noGrp="1" noChangeArrowheads="1"/>
          </p:cNvSpPr>
          <p:nvPr>
            <p:ph type="title"/>
          </p:nvPr>
        </p:nvSpPr>
        <p:spPr bwMode="auto">
          <a:xfrm>
            <a:off x="898525" y="487363"/>
            <a:ext cx="7388225" cy="842962"/>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a:t>Click to edit Master title style</a:t>
            </a:r>
          </a:p>
        </p:txBody>
      </p:sp>
      <p:sp>
        <p:nvSpPr>
          <p:cNvPr id="10247" name="Rectangle 15"/>
          <p:cNvSpPr>
            <a:spLocks noGrp="1" noChangeArrowheads="1"/>
          </p:cNvSpPr>
          <p:nvPr>
            <p:ph type="body" idx="1"/>
          </p:nvPr>
        </p:nvSpPr>
        <p:spPr bwMode="auto">
          <a:xfrm>
            <a:off x="898525" y="1516063"/>
            <a:ext cx="7388225" cy="4570412"/>
          </a:xfrm>
          <a:prstGeom prst="rect">
            <a:avLst/>
          </a:prstGeom>
          <a:noFill/>
          <a:ln w="9525">
            <a:noFill/>
            <a:miter lim="800000"/>
            <a:headEnd/>
            <a:tailEnd/>
          </a:ln>
        </p:spPr>
        <p:txBody>
          <a:bodyPr vert="horz" wrap="square" lIns="0" tIns="0" rIns="18288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84368" name="Line 16"/>
          <p:cNvSpPr>
            <a:spLocks noChangeShapeType="1"/>
          </p:cNvSpPr>
          <p:nvPr/>
        </p:nvSpPr>
        <p:spPr bwMode="auto">
          <a:xfrm>
            <a:off x="898525" y="1368425"/>
            <a:ext cx="7388225" cy="0"/>
          </a:xfrm>
          <a:prstGeom prst="line">
            <a:avLst/>
          </a:prstGeom>
          <a:noFill/>
          <a:ln w="24130" cap="rnd">
            <a:solidFill>
              <a:schemeClr val="tx1"/>
            </a:solidFill>
            <a:prstDash val="sysDot"/>
            <a:round/>
            <a:headEnd/>
            <a:tailEnd/>
          </a:ln>
          <a:effectLst/>
        </p:spPr>
        <p:txBody>
          <a:bodyPr/>
          <a:lstStyle/>
          <a:p>
            <a:pPr>
              <a:spcBef>
                <a:spcPct val="50000"/>
              </a:spcBef>
              <a:defRPr/>
            </a:pPr>
            <a:endParaRPr lang="en-US"/>
          </a:p>
        </p:txBody>
      </p:sp>
      <p:pic>
        <p:nvPicPr>
          <p:cNvPr id="10249" name="Picture 18" descr="HEALTHCARE_white"/>
          <p:cNvPicPr>
            <a:picLocks noChangeAspect="1" noChangeArrowheads="1"/>
          </p:cNvPicPr>
          <p:nvPr/>
        </p:nvPicPr>
        <p:blipFill>
          <a:blip r:embed="rId15"/>
          <a:srcRect/>
          <a:stretch>
            <a:fillRect/>
          </a:stretch>
        </p:blipFill>
        <p:spPr bwMode="auto">
          <a:xfrm>
            <a:off x="8045450" y="6461125"/>
            <a:ext cx="617538" cy="88900"/>
          </a:xfrm>
          <a:prstGeom prst="rect">
            <a:avLst/>
          </a:prstGeom>
          <a:noFill/>
          <a:ln w="9525">
            <a:noFill/>
            <a:miter lim="800000"/>
            <a:headEnd/>
            <a:tailEnd/>
          </a:ln>
        </p:spPr>
      </p:pic>
      <p:sp>
        <p:nvSpPr>
          <p:cNvPr id="484372" name="Text Box 20"/>
          <p:cNvSpPr txBox="1">
            <a:spLocks noChangeArrowheads="1"/>
          </p:cNvSpPr>
          <p:nvPr/>
        </p:nvSpPr>
        <p:spPr bwMode="auto">
          <a:xfrm rot="16200000">
            <a:off x="-688975" y="5670551"/>
            <a:ext cx="1646237" cy="106362"/>
          </a:xfrm>
          <a:prstGeom prst="rect">
            <a:avLst/>
          </a:prstGeom>
          <a:noFill/>
          <a:ln w="9525">
            <a:noFill/>
            <a:miter lim="800000"/>
            <a:headEnd/>
            <a:tailEnd/>
          </a:ln>
          <a:effectLst/>
        </p:spPr>
        <p:txBody>
          <a:bodyPr lIns="0" tIns="0" rIns="182880" bIns="0">
            <a:prstTxWarp prst="textNoShape">
              <a:avLst/>
            </a:prstTxWarp>
            <a:spAutoFit/>
          </a:bodyPr>
          <a:lstStyle/>
          <a:p>
            <a:pPr>
              <a:spcBef>
                <a:spcPct val="50000"/>
              </a:spcBef>
            </a:pPr>
            <a:r>
              <a:rPr lang="en-US" sz="700"/>
              <a:t>©2008 Thomson Reuters</a:t>
            </a:r>
          </a:p>
        </p:txBody>
      </p:sp>
    </p:spTree>
  </p:cSld>
  <p:clrMap bg1="dk2" tx1="lt1" bg2="dk1" tx2="lt2" accent1="accent1" accent2="accent2" accent3="accent3" accent4="accent4" accent5="accent5" accent6="accent6" hlink="hlink" folHlink="folHlink"/>
  <p:sldLayoutIdLst>
    <p:sldLayoutId id="2147486925" r:id="rId1"/>
    <p:sldLayoutId id="2147486897" r:id="rId2"/>
    <p:sldLayoutId id="2147486898" r:id="rId3"/>
    <p:sldLayoutId id="2147486899" r:id="rId4"/>
    <p:sldLayoutId id="2147486900" r:id="rId5"/>
    <p:sldLayoutId id="2147486901" r:id="rId6"/>
    <p:sldLayoutId id="2147486902" r:id="rId7"/>
    <p:sldLayoutId id="2147486903" r:id="rId8"/>
    <p:sldLayoutId id="2147486904" r:id="rId9"/>
    <p:sldLayoutId id="2147486905" r:id="rId10"/>
    <p:sldLayoutId id="2147486906" r:id="rId11"/>
  </p:sldLayoutIdLst>
  <p:hf hdr="0" ftr="0" dt="0"/>
  <p:txStyles>
    <p:titleStyle>
      <a:lvl1pPr algn="l" rtl="0" eaLnBrk="0" fontAlgn="base" hangingPunct="0">
        <a:lnSpc>
          <a:spcPct val="90000"/>
        </a:lnSpc>
        <a:spcBef>
          <a:spcPct val="0"/>
        </a:spcBef>
        <a:spcAft>
          <a:spcPct val="0"/>
        </a:spcAft>
        <a:defRPr sz="2600">
          <a:solidFill>
            <a:schemeClr val="tx2"/>
          </a:solidFill>
          <a:latin typeface="+mj-lt"/>
          <a:ea typeface="+mj-ea"/>
          <a:cs typeface="+mj-cs"/>
        </a:defRPr>
      </a:lvl1pPr>
      <a:lvl2pPr algn="l" rtl="0" eaLnBrk="0" fontAlgn="base" hangingPunct="0">
        <a:lnSpc>
          <a:spcPct val="90000"/>
        </a:lnSpc>
        <a:spcBef>
          <a:spcPct val="0"/>
        </a:spcBef>
        <a:spcAft>
          <a:spcPct val="0"/>
        </a:spcAft>
        <a:defRPr sz="2600">
          <a:solidFill>
            <a:schemeClr val="tx2"/>
          </a:solidFill>
          <a:latin typeface="Arial" charset="0"/>
        </a:defRPr>
      </a:lvl2pPr>
      <a:lvl3pPr algn="l" rtl="0" eaLnBrk="0" fontAlgn="base" hangingPunct="0">
        <a:lnSpc>
          <a:spcPct val="90000"/>
        </a:lnSpc>
        <a:spcBef>
          <a:spcPct val="0"/>
        </a:spcBef>
        <a:spcAft>
          <a:spcPct val="0"/>
        </a:spcAft>
        <a:defRPr sz="2600">
          <a:solidFill>
            <a:schemeClr val="tx2"/>
          </a:solidFill>
          <a:latin typeface="Arial" charset="0"/>
        </a:defRPr>
      </a:lvl3pPr>
      <a:lvl4pPr algn="l" rtl="0" eaLnBrk="0" fontAlgn="base" hangingPunct="0">
        <a:lnSpc>
          <a:spcPct val="90000"/>
        </a:lnSpc>
        <a:spcBef>
          <a:spcPct val="0"/>
        </a:spcBef>
        <a:spcAft>
          <a:spcPct val="0"/>
        </a:spcAft>
        <a:defRPr sz="2600">
          <a:solidFill>
            <a:schemeClr val="tx2"/>
          </a:solidFill>
          <a:latin typeface="Arial" charset="0"/>
        </a:defRPr>
      </a:lvl4pPr>
      <a:lvl5pPr algn="l" rtl="0" eaLnBrk="0" fontAlgn="base" hangingPunct="0">
        <a:lnSpc>
          <a:spcPct val="90000"/>
        </a:lnSpc>
        <a:spcBef>
          <a:spcPct val="0"/>
        </a:spcBef>
        <a:spcAft>
          <a:spcPct val="0"/>
        </a:spcAft>
        <a:defRPr sz="2600">
          <a:solidFill>
            <a:schemeClr val="tx2"/>
          </a:solidFill>
          <a:latin typeface="Arial" charset="0"/>
        </a:defRPr>
      </a:lvl5pPr>
      <a:lvl6pPr marL="457200" algn="l" rtl="0" fontAlgn="base">
        <a:lnSpc>
          <a:spcPct val="90000"/>
        </a:lnSpc>
        <a:spcBef>
          <a:spcPct val="0"/>
        </a:spcBef>
        <a:spcAft>
          <a:spcPct val="0"/>
        </a:spcAft>
        <a:defRPr sz="2600">
          <a:solidFill>
            <a:schemeClr val="tx2"/>
          </a:solidFill>
          <a:latin typeface="Arial" charset="0"/>
        </a:defRPr>
      </a:lvl6pPr>
      <a:lvl7pPr marL="914400" algn="l" rtl="0" fontAlgn="base">
        <a:lnSpc>
          <a:spcPct val="90000"/>
        </a:lnSpc>
        <a:spcBef>
          <a:spcPct val="0"/>
        </a:spcBef>
        <a:spcAft>
          <a:spcPct val="0"/>
        </a:spcAft>
        <a:defRPr sz="2600">
          <a:solidFill>
            <a:schemeClr val="tx2"/>
          </a:solidFill>
          <a:latin typeface="Arial" charset="0"/>
        </a:defRPr>
      </a:lvl7pPr>
      <a:lvl8pPr marL="1371600" algn="l" rtl="0" fontAlgn="base">
        <a:lnSpc>
          <a:spcPct val="90000"/>
        </a:lnSpc>
        <a:spcBef>
          <a:spcPct val="0"/>
        </a:spcBef>
        <a:spcAft>
          <a:spcPct val="0"/>
        </a:spcAft>
        <a:defRPr sz="2600">
          <a:solidFill>
            <a:schemeClr val="tx2"/>
          </a:solidFill>
          <a:latin typeface="Arial" charset="0"/>
        </a:defRPr>
      </a:lvl8pPr>
      <a:lvl9pPr marL="1828800" algn="l" rtl="0" fontAlgn="base">
        <a:lnSpc>
          <a:spcPct val="90000"/>
        </a:lnSpc>
        <a:spcBef>
          <a:spcPct val="0"/>
        </a:spcBef>
        <a:spcAft>
          <a:spcPct val="0"/>
        </a:spcAft>
        <a:defRPr sz="2600">
          <a:solidFill>
            <a:schemeClr val="tx2"/>
          </a:solidFill>
          <a:latin typeface="Arial" charset="0"/>
        </a:defRPr>
      </a:lvl9pPr>
    </p:titleStyle>
    <p:bodyStyle>
      <a:lvl1pPr marL="228600" indent="-228600" algn="l" rtl="0" eaLnBrk="0" fontAlgn="base" hangingPunct="0">
        <a:spcBef>
          <a:spcPct val="50000"/>
        </a:spcBef>
        <a:spcAft>
          <a:spcPct val="0"/>
        </a:spcAft>
        <a:buChar char="•"/>
        <a:defRPr sz="2400">
          <a:solidFill>
            <a:schemeClr val="tx1"/>
          </a:solidFill>
          <a:latin typeface="+mn-lt"/>
          <a:ea typeface="+mn-ea"/>
          <a:cs typeface="+mn-cs"/>
        </a:defRPr>
      </a:lvl1pPr>
      <a:lvl2pPr marL="571500" indent="-228600" algn="l" rtl="0" eaLnBrk="0" fontAlgn="base" hangingPunct="0">
        <a:spcBef>
          <a:spcPct val="30000"/>
        </a:spcBef>
        <a:spcAft>
          <a:spcPct val="0"/>
        </a:spcAft>
        <a:buFont typeface="Arial" charset="0"/>
        <a:buChar char="–"/>
        <a:defRPr sz="2000">
          <a:solidFill>
            <a:schemeClr val="tx1"/>
          </a:solidFill>
          <a:latin typeface="+mn-lt"/>
          <a:ea typeface="ＭＳ Ｐゴシック" charset="-128"/>
        </a:defRPr>
      </a:lvl2pPr>
      <a:lvl3pPr marL="857250" indent="-171450" algn="l" rtl="0" eaLnBrk="0" fontAlgn="base" hangingPunct="0">
        <a:spcBef>
          <a:spcPct val="25000"/>
        </a:spcBef>
        <a:spcAft>
          <a:spcPct val="0"/>
        </a:spcAft>
        <a:buChar char="•"/>
        <a:defRPr>
          <a:solidFill>
            <a:schemeClr val="tx1"/>
          </a:solidFill>
          <a:latin typeface="+mn-lt"/>
          <a:ea typeface="ＭＳ Ｐゴシック" charset="-128"/>
        </a:defRPr>
      </a:lvl3pPr>
      <a:lvl4pPr marL="1143000" indent="-171450" algn="l" rtl="0" eaLnBrk="0" fontAlgn="base" hangingPunct="0">
        <a:spcBef>
          <a:spcPct val="20000"/>
        </a:spcBef>
        <a:spcAft>
          <a:spcPct val="0"/>
        </a:spcAft>
        <a:buFont typeface="Arial" charset="0"/>
        <a:buChar char="–"/>
        <a:defRPr sz="1600">
          <a:solidFill>
            <a:schemeClr val="tx1"/>
          </a:solidFill>
          <a:latin typeface="+mn-lt"/>
          <a:ea typeface="ＭＳ Ｐゴシック" charset="-128"/>
        </a:defRPr>
      </a:lvl4pPr>
      <a:lvl5pPr marL="1485900" indent="-228600" algn="l" rtl="0" eaLnBrk="0" fontAlgn="base" hangingPunct="0">
        <a:spcBef>
          <a:spcPct val="20000"/>
        </a:spcBef>
        <a:spcAft>
          <a:spcPct val="0"/>
        </a:spcAft>
        <a:buChar char="•"/>
        <a:defRPr sz="1400">
          <a:solidFill>
            <a:schemeClr val="tx1"/>
          </a:solidFill>
          <a:latin typeface="+mn-lt"/>
          <a:ea typeface="ＭＳ Ｐゴシック" charset="-128"/>
        </a:defRPr>
      </a:lvl5pPr>
      <a:lvl6pPr marL="1943100" indent="-228600" algn="l" rtl="0" fontAlgn="base">
        <a:spcBef>
          <a:spcPct val="20000"/>
        </a:spcBef>
        <a:spcAft>
          <a:spcPct val="0"/>
        </a:spcAft>
        <a:buChar char="•"/>
        <a:defRPr sz="1400">
          <a:solidFill>
            <a:schemeClr val="tx1"/>
          </a:solidFill>
          <a:latin typeface="+mn-lt"/>
        </a:defRPr>
      </a:lvl6pPr>
      <a:lvl7pPr marL="2400300" indent="-228600" algn="l" rtl="0" fontAlgn="base">
        <a:spcBef>
          <a:spcPct val="20000"/>
        </a:spcBef>
        <a:spcAft>
          <a:spcPct val="0"/>
        </a:spcAft>
        <a:buChar char="•"/>
        <a:defRPr sz="1400">
          <a:solidFill>
            <a:schemeClr val="tx1"/>
          </a:solidFill>
          <a:latin typeface="+mn-lt"/>
        </a:defRPr>
      </a:lvl7pPr>
      <a:lvl8pPr marL="2857500" indent="-228600" algn="l" rtl="0" fontAlgn="base">
        <a:spcBef>
          <a:spcPct val="20000"/>
        </a:spcBef>
        <a:spcAft>
          <a:spcPct val="0"/>
        </a:spcAft>
        <a:buChar char="•"/>
        <a:defRPr sz="1400">
          <a:solidFill>
            <a:schemeClr val="tx1"/>
          </a:solidFill>
          <a:latin typeface="+mn-lt"/>
        </a:defRPr>
      </a:lvl8pPr>
      <a:lvl9pPr marL="3314700" indent="-228600"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bwMode="blackWhite">
      <p:bgPr>
        <a:solidFill>
          <a:srgbClr val="BABABA"/>
        </a:solidFill>
        <a:effectLst/>
      </p:bgPr>
    </p:bg>
    <p:spTree>
      <p:nvGrpSpPr>
        <p:cNvPr id="1" name=""/>
        <p:cNvGrpSpPr/>
        <p:nvPr/>
      </p:nvGrpSpPr>
      <p:grpSpPr>
        <a:xfrm>
          <a:off x="0" y="0"/>
          <a:ext cx="0" cy="0"/>
          <a:chOff x="0" y="0"/>
          <a:chExt cx="0" cy="0"/>
        </a:xfrm>
      </p:grpSpPr>
      <p:grpSp>
        <p:nvGrpSpPr>
          <p:cNvPr id="11266" name="Group 2"/>
          <p:cNvGrpSpPr>
            <a:grpSpLocks/>
          </p:cNvGrpSpPr>
          <p:nvPr/>
        </p:nvGrpSpPr>
        <p:grpSpPr bwMode="auto">
          <a:xfrm>
            <a:off x="0" y="0"/>
            <a:ext cx="9144000" cy="6861175"/>
            <a:chOff x="0" y="0"/>
            <a:chExt cx="5760" cy="4322"/>
          </a:xfrm>
        </p:grpSpPr>
        <p:sp>
          <p:nvSpPr>
            <p:cNvPr id="486403" name="Rectangle 3"/>
            <p:cNvSpPr>
              <a:spLocks noChangeArrowheads="1"/>
            </p:cNvSpPr>
            <p:nvPr userDrawn="1"/>
          </p:nvSpPr>
          <p:spPr bwMode="auto">
            <a:xfrm>
              <a:off x="0" y="0"/>
              <a:ext cx="5760" cy="4320"/>
            </a:xfrm>
            <a:prstGeom prst="rect">
              <a:avLst/>
            </a:prstGeom>
            <a:solidFill>
              <a:schemeClr val="tx2"/>
            </a:solidFill>
            <a:ln w="9525">
              <a:noFill/>
              <a:miter lim="800000"/>
              <a:headEnd/>
              <a:tailEnd/>
            </a:ln>
            <a:effectLst/>
          </p:spPr>
          <p:txBody>
            <a:bodyPr wrap="none" anchor="ctr"/>
            <a:lstStyle/>
            <a:p>
              <a:pPr>
                <a:spcBef>
                  <a:spcPct val="50000"/>
                </a:spcBef>
                <a:defRPr/>
              </a:pPr>
              <a:endParaRPr lang="en-US"/>
            </a:p>
          </p:txBody>
        </p:sp>
        <p:pic>
          <p:nvPicPr>
            <p:cNvPr id="11274" name="Picture 4" descr="TR_SlideLogo_BW600"/>
            <p:cNvPicPr>
              <a:picLocks noChangeAspect="1" noChangeArrowheads="1"/>
            </p:cNvPicPr>
            <p:nvPr userDrawn="1"/>
          </p:nvPicPr>
          <p:blipFill>
            <a:blip r:embed="rId13"/>
            <a:srcRect/>
            <a:stretch>
              <a:fillRect/>
            </a:stretch>
          </p:blipFill>
          <p:spPr bwMode="auto">
            <a:xfrm>
              <a:off x="234" y="3984"/>
              <a:ext cx="1041" cy="338"/>
            </a:xfrm>
            <a:prstGeom prst="rect">
              <a:avLst/>
            </a:prstGeom>
            <a:solidFill>
              <a:schemeClr val="tx2"/>
            </a:solidFill>
            <a:ln w="9525">
              <a:noFill/>
              <a:miter lim="800000"/>
              <a:headEnd/>
              <a:tailEnd/>
            </a:ln>
          </p:spPr>
        </p:pic>
      </p:grpSp>
      <p:pic>
        <p:nvPicPr>
          <p:cNvPr id="11267" name="Picture 11" descr="hc_DividerGraphBG_Cgrey"/>
          <p:cNvPicPr>
            <a:picLocks noChangeAspect="1" noChangeArrowheads="1"/>
          </p:cNvPicPr>
          <p:nvPr/>
        </p:nvPicPr>
        <p:blipFill>
          <a:blip r:embed="rId14"/>
          <a:srcRect/>
          <a:stretch>
            <a:fillRect/>
          </a:stretch>
        </p:blipFill>
        <p:spPr bwMode="ltGray">
          <a:xfrm>
            <a:off x="0" y="0"/>
            <a:ext cx="9144000" cy="6858000"/>
          </a:xfrm>
          <a:prstGeom prst="rect">
            <a:avLst/>
          </a:prstGeom>
          <a:noFill/>
          <a:ln w="9525">
            <a:noFill/>
            <a:miter lim="800000"/>
            <a:headEnd/>
            <a:tailEnd/>
          </a:ln>
        </p:spPr>
      </p:pic>
      <p:sp>
        <p:nvSpPr>
          <p:cNvPr id="486408" name="Rectangle 8"/>
          <p:cNvSpPr>
            <a:spLocks noGrp="1" noChangeArrowheads="1"/>
          </p:cNvSpPr>
          <p:nvPr>
            <p:ph type="sldNum" sz="quarter" idx="4"/>
          </p:nvPr>
        </p:nvSpPr>
        <p:spPr bwMode="auto">
          <a:xfrm>
            <a:off x="8424863" y="6400800"/>
            <a:ext cx="4572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a:lvl1pPr>
          </a:lstStyle>
          <a:p>
            <a:fld id="{2B62AC4E-F3FD-B947-9383-95B0C7AD37CE}" type="slidenum">
              <a:rPr lang="en-US"/>
              <a:pPr/>
              <a:t>‹#›</a:t>
            </a:fld>
            <a:endParaRPr lang="en-US"/>
          </a:p>
        </p:txBody>
      </p:sp>
      <p:sp>
        <p:nvSpPr>
          <p:cNvPr id="11269" name="Rectangle 12"/>
          <p:cNvSpPr>
            <a:spLocks noGrp="1" noChangeArrowheads="1"/>
          </p:cNvSpPr>
          <p:nvPr>
            <p:ph type="title"/>
          </p:nvPr>
        </p:nvSpPr>
        <p:spPr bwMode="auto">
          <a:xfrm>
            <a:off x="898525" y="500063"/>
            <a:ext cx="7388225" cy="830262"/>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a:t>Click to edit Master title style</a:t>
            </a:r>
          </a:p>
        </p:txBody>
      </p:sp>
      <p:sp>
        <p:nvSpPr>
          <p:cNvPr id="11270" name="Rectangle 13"/>
          <p:cNvSpPr>
            <a:spLocks noGrp="1" noChangeArrowheads="1"/>
          </p:cNvSpPr>
          <p:nvPr>
            <p:ph type="body" idx="1"/>
          </p:nvPr>
        </p:nvSpPr>
        <p:spPr bwMode="auto">
          <a:xfrm>
            <a:off x="898525" y="1528763"/>
            <a:ext cx="7388225" cy="4570412"/>
          </a:xfrm>
          <a:prstGeom prst="rect">
            <a:avLst/>
          </a:prstGeom>
          <a:noFill/>
          <a:ln w="9525">
            <a:noFill/>
            <a:miter lim="800000"/>
            <a:headEnd/>
            <a:tailEnd/>
          </a:ln>
        </p:spPr>
        <p:txBody>
          <a:bodyPr vert="horz" wrap="square" lIns="0" tIns="0" rIns="18288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86414" name="Line 14"/>
          <p:cNvSpPr>
            <a:spLocks noChangeShapeType="1"/>
          </p:cNvSpPr>
          <p:nvPr/>
        </p:nvSpPr>
        <p:spPr bwMode="auto">
          <a:xfrm>
            <a:off x="355600" y="1368425"/>
            <a:ext cx="8410575" cy="0"/>
          </a:xfrm>
          <a:prstGeom prst="line">
            <a:avLst/>
          </a:prstGeom>
          <a:noFill/>
          <a:ln w="24130" cap="rnd">
            <a:solidFill>
              <a:schemeClr val="tx1"/>
            </a:solidFill>
            <a:prstDash val="sysDot"/>
            <a:round/>
            <a:headEnd/>
            <a:tailEnd/>
          </a:ln>
          <a:effectLst/>
        </p:spPr>
        <p:txBody>
          <a:bodyPr/>
          <a:lstStyle/>
          <a:p>
            <a:pPr>
              <a:spcBef>
                <a:spcPct val="50000"/>
              </a:spcBef>
              <a:defRPr/>
            </a:pPr>
            <a:endParaRPr lang="en-US"/>
          </a:p>
        </p:txBody>
      </p:sp>
      <p:sp>
        <p:nvSpPr>
          <p:cNvPr id="486415" name="Rectangle 15"/>
          <p:cNvSpPr>
            <a:spLocks noGrp="1" noChangeArrowheads="1"/>
          </p:cNvSpPr>
          <p:nvPr>
            <p:ph type="ftr" sz="quarter" idx="3"/>
          </p:nvPr>
        </p:nvSpPr>
        <p:spPr bwMode="auto">
          <a:xfrm>
            <a:off x="3124200" y="6397625"/>
            <a:ext cx="5172075" cy="231775"/>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lvl1pPr algn="r">
              <a:spcBef>
                <a:spcPct val="0"/>
              </a:spcBef>
              <a:defRPr sz="900">
                <a:latin typeface="Arial" charset="0"/>
              </a:defRPr>
            </a:lvl1pPr>
          </a:lstStyle>
          <a:p>
            <a:pPr>
              <a:defRPr/>
            </a:pPr>
            <a:endParaRPr lang="en-US"/>
          </a:p>
        </p:txBody>
      </p:sp>
    </p:spTree>
  </p:cSld>
  <p:clrMap bg1="dk2" tx1="lt1" bg2="dk1" tx2="lt2" accent1="accent1" accent2="accent2" accent3="accent3" accent4="accent4" accent5="accent5" accent6="accent6" hlink="hlink" folHlink="folHlink"/>
  <p:sldLayoutIdLst>
    <p:sldLayoutId id="2147486926" r:id="rId1"/>
    <p:sldLayoutId id="2147486907" r:id="rId2"/>
    <p:sldLayoutId id="2147486908" r:id="rId3"/>
    <p:sldLayoutId id="2147486909" r:id="rId4"/>
    <p:sldLayoutId id="2147486910" r:id="rId5"/>
    <p:sldLayoutId id="2147486911" r:id="rId6"/>
    <p:sldLayoutId id="2147486912" r:id="rId7"/>
    <p:sldLayoutId id="2147486913" r:id="rId8"/>
    <p:sldLayoutId id="2147486914" r:id="rId9"/>
    <p:sldLayoutId id="2147486915" r:id="rId10"/>
    <p:sldLayoutId id="2147486916" r:id="rId11"/>
  </p:sldLayoutIdLst>
  <p:hf hdr="0" ftr="0" dt="0"/>
  <p:txStyles>
    <p:titleStyle>
      <a:lvl1pPr algn="l" rtl="0" eaLnBrk="0" fontAlgn="base" hangingPunct="0">
        <a:lnSpc>
          <a:spcPct val="90000"/>
        </a:lnSpc>
        <a:spcBef>
          <a:spcPct val="0"/>
        </a:spcBef>
        <a:spcAft>
          <a:spcPct val="0"/>
        </a:spcAft>
        <a:defRPr sz="2600">
          <a:solidFill>
            <a:schemeClr val="tx2"/>
          </a:solidFill>
          <a:latin typeface="+mj-lt"/>
          <a:ea typeface="+mj-ea"/>
          <a:cs typeface="+mj-cs"/>
        </a:defRPr>
      </a:lvl1pPr>
      <a:lvl2pPr algn="l" rtl="0" eaLnBrk="0" fontAlgn="base" hangingPunct="0">
        <a:lnSpc>
          <a:spcPct val="90000"/>
        </a:lnSpc>
        <a:spcBef>
          <a:spcPct val="0"/>
        </a:spcBef>
        <a:spcAft>
          <a:spcPct val="0"/>
        </a:spcAft>
        <a:defRPr sz="2600">
          <a:solidFill>
            <a:schemeClr val="tx2"/>
          </a:solidFill>
          <a:latin typeface="Arial" charset="0"/>
        </a:defRPr>
      </a:lvl2pPr>
      <a:lvl3pPr algn="l" rtl="0" eaLnBrk="0" fontAlgn="base" hangingPunct="0">
        <a:lnSpc>
          <a:spcPct val="90000"/>
        </a:lnSpc>
        <a:spcBef>
          <a:spcPct val="0"/>
        </a:spcBef>
        <a:spcAft>
          <a:spcPct val="0"/>
        </a:spcAft>
        <a:defRPr sz="2600">
          <a:solidFill>
            <a:schemeClr val="tx2"/>
          </a:solidFill>
          <a:latin typeface="Arial" charset="0"/>
        </a:defRPr>
      </a:lvl3pPr>
      <a:lvl4pPr algn="l" rtl="0" eaLnBrk="0" fontAlgn="base" hangingPunct="0">
        <a:lnSpc>
          <a:spcPct val="90000"/>
        </a:lnSpc>
        <a:spcBef>
          <a:spcPct val="0"/>
        </a:spcBef>
        <a:spcAft>
          <a:spcPct val="0"/>
        </a:spcAft>
        <a:defRPr sz="2600">
          <a:solidFill>
            <a:schemeClr val="tx2"/>
          </a:solidFill>
          <a:latin typeface="Arial" charset="0"/>
        </a:defRPr>
      </a:lvl4pPr>
      <a:lvl5pPr algn="l" rtl="0" eaLnBrk="0" fontAlgn="base" hangingPunct="0">
        <a:lnSpc>
          <a:spcPct val="90000"/>
        </a:lnSpc>
        <a:spcBef>
          <a:spcPct val="0"/>
        </a:spcBef>
        <a:spcAft>
          <a:spcPct val="0"/>
        </a:spcAft>
        <a:defRPr sz="2600">
          <a:solidFill>
            <a:schemeClr val="tx2"/>
          </a:solidFill>
          <a:latin typeface="Arial" charset="0"/>
        </a:defRPr>
      </a:lvl5pPr>
      <a:lvl6pPr marL="457200" algn="l" rtl="0" fontAlgn="base">
        <a:lnSpc>
          <a:spcPct val="90000"/>
        </a:lnSpc>
        <a:spcBef>
          <a:spcPct val="0"/>
        </a:spcBef>
        <a:spcAft>
          <a:spcPct val="0"/>
        </a:spcAft>
        <a:defRPr sz="2600">
          <a:solidFill>
            <a:schemeClr val="tx2"/>
          </a:solidFill>
          <a:latin typeface="Arial" charset="0"/>
        </a:defRPr>
      </a:lvl6pPr>
      <a:lvl7pPr marL="914400" algn="l" rtl="0" fontAlgn="base">
        <a:lnSpc>
          <a:spcPct val="90000"/>
        </a:lnSpc>
        <a:spcBef>
          <a:spcPct val="0"/>
        </a:spcBef>
        <a:spcAft>
          <a:spcPct val="0"/>
        </a:spcAft>
        <a:defRPr sz="2600">
          <a:solidFill>
            <a:schemeClr val="tx2"/>
          </a:solidFill>
          <a:latin typeface="Arial" charset="0"/>
        </a:defRPr>
      </a:lvl7pPr>
      <a:lvl8pPr marL="1371600" algn="l" rtl="0" fontAlgn="base">
        <a:lnSpc>
          <a:spcPct val="90000"/>
        </a:lnSpc>
        <a:spcBef>
          <a:spcPct val="0"/>
        </a:spcBef>
        <a:spcAft>
          <a:spcPct val="0"/>
        </a:spcAft>
        <a:defRPr sz="2600">
          <a:solidFill>
            <a:schemeClr val="tx2"/>
          </a:solidFill>
          <a:latin typeface="Arial" charset="0"/>
        </a:defRPr>
      </a:lvl8pPr>
      <a:lvl9pPr marL="1828800" algn="l" rtl="0" fontAlgn="base">
        <a:lnSpc>
          <a:spcPct val="90000"/>
        </a:lnSpc>
        <a:spcBef>
          <a:spcPct val="0"/>
        </a:spcBef>
        <a:spcAft>
          <a:spcPct val="0"/>
        </a:spcAft>
        <a:defRPr sz="2600">
          <a:solidFill>
            <a:schemeClr val="tx2"/>
          </a:solidFill>
          <a:latin typeface="Arial" charset="0"/>
        </a:defRPr>
      </a:lvl9pPr>
    </p:titleStyle>
    <p:bodyStyle>
      <a:lvl1pPr marL="228600" indent="-228600" algn="l" rtl="0" eaLnBrk="0" fontAlgn="base" hangingPunct="0">
        <a:spcBef>
          <a:spcPct val="50000"/>
        </a:spcBef>
        <a:spcAft>
          <a:spcPct val="0"/>
        </a:spcAft>
        <a:buChar char="•"/>
        <a:defRPr sz="2400">
          <a:solidFill>
            <a:schemeClr val="tx1"/>
          </a:solidFill>
          <a:latin typeface="+mn-lt"/>
          <a:ea typeface="+mn-ea"/>
          <a:cs typeface="+mn-cs"/>
        </a:defRPr>
      </a:lvl1pPr>
      <a:lvl2pPr marL="571500" indent="-228600" algn="l" rtl="0" eaLnBrk="0" fontAlgn="base" hangingPunct="0">
        <a:spcBef>
          <a:spcPct val="30000"/>
        </a:spcBef>
        <a:spcAft>
          <a:spcPct val="0"/>
        </a:spcAft>
        <a:buFont typeface="Arial" charset="0"/>
        <a:buChar char="–"/>
        <a:defRPr sz="2000">
          <a:solidFill>
            <a:schemeClr val="tx1"/>
          </a:solidFill>
          <a:latin typeface="+mn-lt"/>
          <a:ea typeface="ＭＳ Ｐゴシック" charset="-128"/>
        </a:defRPr>
      </a:lvl2pPr>
      <a:lvl3pPr marL="857250" indent="-171450" algn="l" rtl="0" eaLnBrk="0" fontAlgn="base" hangingPunct="0">
        <a:spcBef>
          <a:spcPct val="25000"/>
        </a:spcBef>
        <a:spcAft>
          <a:spcPct val="0"/>
        </a:spcAft>
        <a:buChar char="•"/>
        <a:defRPr>
          <a:solidFill>
            <a:schemeClr val="tx1"/>
          </a:solidFill>
          <a:latin typeface="+mn-lt"/>
          <a:ea typeface="ＭＳ Ｐゴシック" charset="-128"/>
        </a:defRPr>
      </a:lvl3pPr>
      <a:lvl4pPr marL="1143000" indent="-171450" algn="l" rtl="0" eaLnBrk="0" fontAlgn="base" hangingPunct="0">
        <a:spcBef>
          <a:spcPct val="20000"/>
        </a:spcBef>
        <a:spcAft>
          <a:spcPct val="0"/>
        </a:spcAft>
        <a:buFont typeface="Arial" charset="0"/>
        <a:buChar char="–"/>
        <a:defRPr sz="1600">
          <a:solidFill>
            <a:schemeClr val="tx1"/>
          </a:solidFill>
          <a:latin typeface="+mn-lt"/>
          <a:ea typeface="ＭＳ Ｐゴシック" charset="-128"/>
        </a:defRPr>
      </a:lvl4pPr>
      <a:lvl5pPr marL="1485900" indent="-228600" algn="l" rtl="0" eaLnBrk="0" fontAlgn="base" hangingPunct="0">
        <a:spcBef>
          <a:spcPct val="20000"/>
        </a:spcBef>
        <a:spcAft>
          <a:spcPct val="0"/>
        </a:spcAft>
        <a:buChar char="•"/>
        <a:defRPr sz="1400">
          <a:solidFill>
            <a:schemeClr val="tx1"/>
          </a:solidFill>
          <a:latin typeface="+mn-lt"/>
          <a:ea typeface="ＭＳ Ｐゴシック" charset="-128"/>
        </a:defRPr>
      </a:lvl5pPr>
      <a:lvl6pPr marL="1943100" indent="-228600" algn="l" rtl="0" fontAlgn="base">
        <a:spcBef>
          <a:spcPct val="20000"/>
        </a:spcBef>
        <a:spcAft>
          <a:spcPct val="0"/>
        </a:spcAft>
        <a:buChar char="•"/>
        <a:defRPr sz="1400">
          <a:solidFill>
            <a:schemeClr val="tx1"/>
          </a:solidFill>
          <a:latin typeface="+mn-lt"/>
        </a:defRPr>
      </a:lvl6pPr>
      <a:lvl7pPr marL="2400300" indent="-228600" algn="l" rtl="0" fontAlgn="base">
        <a:spcBef>
          <a:spcPct val="20000"/>
        </a:spcBef>
        <a:spcAft>
          <a:spcPct val="0"/>
        </a:spcAft>
        <a:buChar char="•"/>
        <a:defRPr sz="1400">
          <a:solidFill>
            <a:schemeClr val="tx1"/>
          </a:solidFill>
          <a:latin typeface="+mn-lt"/>
        </a:defRPr>
      </a:lvl7pPr>
      <a:lvl8pPr marL="2857500" indent="-228600" algn="l" rtl="0" fontAlgn="base">
        <a:spcBef>
          <a:spcPct val="20000"/>
        </a:spcBef>
        <a:spcAft>
          <a:spcPct val="0"/>
        </a:spcAft>
        <a:buChar char="•"/>
        <a:defRPr sz="1400">
          <a:solidFill>
            <a:schemeClr val="tx1"/>
          </a:solidFill>
          <a:latin typeface="+mn-lt"/>
        </a:defRPr>
      </a:lvl8pPr>
      <a:lvl9pPr marL="3314700" indent="-228600"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724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latin typeface="Arial" charset="0"/>
              </a:defRPr>
            </a:lvl1pPr>
          </a:lstStyle>
          <a:p>
            <a:pPr>
              <a:defRPr/>
            </a:pPr>
            <a:endParaRPr lang="en-US"/>
          </a:p>
        </p:txBody>
      </p:sp>
      <p:sp>
        <p:nvSpPr>
          <p:cNvPr id="8724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a:latin typeface="Arial" charset="0"/>
              </a:defRPr>
            </a:lvl1pPr>
          </a:lstStyle>
          <a:p>
            <a:pPr>
              <a:defRPr/>
            </a:pPr>
            <a:endParaRPr lang="en-US"/>
          </a:p>
        </p:txBody>
      </p:sp>
      <p:sp>
        <p:nvSpPr>
          <p:cNvPr id="8724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85AEDC37-BE65-1D47-827C-1A56A199FDEF}"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6816" r:id="rId1"/>
    <p:sldLayoutId id="2147486817" r:id="rId2"/>
    <p:sldLayoutId id="2147486818" r:id="rId3"/>
    <p:sldLayoutId id="2147486819" r:id="rId4"/>
    <p:sldLayoutId id="2147486820" r:id="rId5"/>
    <p:sldLayoutId id="2147486821" r:id="rId6"/>
    <p:sldLayoutId id="2147486822" r:id="rId7"/>
    <p:sldLayoutId id="2147486823" r:id="rId8"/>
    <p:sldLayoutId id="2147486824" r:id="rId9"/>
    <p:sldLayoutId id="2147486825" r:id="rId10"/>
    <p:sldLayoutId id="2147486826"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sp>
        <p:nvSpPr>
          <p:cNvPr id="48134" name="Rectangle 6"/>
          <p:cNvSpPr>
            <a:spLocks noGrp="1" noChangeArrowheads="1"/>
          </p:cNvSpPr>
          <p:nvPr>
            <p:ph type="sldNum" sz="quarter" idx="4"/>
          </p:nvPr>
        </p:nvSpPr>
        <p:spPr bwMode="auto">
          <a:xfrm>
            <a:off x="4119563" y="6397625"/>
            <a:ext cx="4572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a:lvl1pPr>
          </a:lstStyle>
          <a:p>
            <a:fld id="{6ADB3E6D-A40F-964C-B623-D7544A390E49}" type="slidenum">
              <a:rPr lang="en-US"/>
              <a:pPr/>
              <a:t>‹#›</a:t>
            </a:fld>
            <a:endParaRPr lang="en-US"/>
          </a:p>
        </p:txBody>
      </p:sp>
      <p:sp>
        <p:nvSpPr>
          <p:cNvPr id="48139" name="Rectangle 11"/>
          <p:cNvSpPr>
            <a:spLocks noGrp="1" noChangeArrowheads="1"/>
          </p:cNvSpPr>
          <p:nvPr>
            <p:ph type="ftr" sz="quarter" idx="3"/>
          </p:nvPr>
        </p:nvSpPr>
        <p:spPr bwMode="auto">
          <a:xfrm>
            <a:off x="2125663" y="6397625"/>
            <a:ext cx="5172075" cy="231775"/>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lvl1pPr algn="r">
              <a:spcBef>
                <a:spcPct val="0"/>
              </a:spcBef>
              <a:defRPr sz="900">
                <a:latin typeface="Arial" charset="0"/>
              </a:defRPr>
            </a:lvl1pPr>
          </a:lstStyle>
          <a:p>
            <a:pPr>
              <a:defRPr/>
            </a:pPr>
            <a:endParaRPr lang="en-US"/>
          </a:p>
        </p:txBody>
      </p:sp>
      <p:sp>
        <p:nvSpPr>
          <p:cNvPr id="3076" name="Rectangle 16"/>
          <p:cNvSpPr>
            <a:spLocks noGrp="1" noChangeArrowheads="1"/>
          </p:cNvSpPr>
          <p:nvPr>
            <p:ph type="title"/>
          </p:nvPr>
        </p:nvSpPr>
        <p:spPr bwMode="auto">
          <a:xfrm>
            <a:off x="917575" y="493713"/>
            <a:ext cx="7369175" cy="836612"/>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a:t>Click to edit Master title style</a:t>
            </a:r>
          </a:p>
        </p:txBody>
      </p:sp>
      <p:sp>
        <p:nvSpPr>
          <p:cNvPr id="3077" name="Rectangle 17"/>
          <p:cNvSpPr>
            <a:spLocks noGrp="1" noChangeArrowheads="1"/>
          </p:cNvSpPr>
          <p:nvPr>
            <p:ph type="body" idx="1"/>
          </p:nvPr>
        </p:nvSpPr>
        <p:spPr bwMode="auto">
          <a:xfrm>
            <a:off x="917575" y="1528763"/>
            <a:ext cx="7369175" cy="4570412"/>
          </a:xfrm>
          <a:prstGeom prst="rect">
            <a:avLst/>
          </a:prstGeom>
          <a:noFill/>
          <a:ln w="9525">
            <a:noFill/>
            <a:miter lim="800000"/>
            <a:headEnd/>
            <a:tailEnd/>
          </a:ln>
        </p:spPr>
        <p:txBody>
          <a:bodyPr vert="horz" wrap="square" lIns="0" tIns="0" rIns="18288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8146" name="Line 18"/>
          <p:cNvSpPr>
            <a:spLocks noChangeShapeType="1"/>
          </p:cNvSpPr>
          <p:nvPr/>
        </p:nvSpPr>
        <p:spPr bwMode="auto">
          <a:xfrm>
            <a:off x="917575" y="1365250"/>
            <a:ext cx="7369175" cy="0"/>
          </a:xfrm>
          <a:prstGeom prst="line">
            <a:avLst/>
          </a:prstGeom>
          <a:noFill/>
          <a:ln w="24130" cap="rnd">
            <a:solidFill>
              <a:schemeClr val="tx1"/>
            </a:solidFill>
            <a:prstDash val="sysDot"/>
            <a:round/>
            <a:headEnd/>
            <a:tailEnd/>
          </a:ln>
          <a:effectLst/>
        </p:spPr>
        <p:txBody>
          <a:bodyPr/>
          <a:lstStyle/>
          <a:p>
            <a:pPr>
              <a:spcBef>
                <a:spcPct val="50000"/>
              </a:spcBef>
              <a:defRPr/>
            </a:pPr>
            <a:endParaRPr lang="en-US"/>
          </a:p>
        </p:txBody>
      </p:sp>
      <p:pic>
        <p:nvPicPr>
          <p:cNvPr id="3079" name="Picture 19" descr="tr_hrz_rgb_pos"/>
          <p:cNvPicPr>
            <a:picLocks noChangeAspect="1" noChangeArrowheads="1"/>
          </p:cNvPicPr>
          <p:nvPr/>
        </p:nvPicPr>
        <p:blipFill>
          <a:blip r:embed="rId13"/>
          <a:srcRect b="20689"/>
          <a:stretch>
            <a:fillRect/>
          </a:stretch>
        </p:blipFill>
        <p:spPr bwMode="auto">
          <a:xfrm>
            <a:off x="385763" y="6324600"/>
            <a:ext cx="1687512" cy="430213"/>
          </a:xfrm>
          <a:prstGeom prst="rect">
            <a:avLst/>
          </a:prstGeom>
          <a:noFill/>
          <a:ln w="9525">
            <a:noFill/>
            <a:miter lim="800000"/>
            <a:headEnd/>
            <a:tailEnd/>
          </a:ln>
        </p:spPr>
      </p:pic>
      <p:pic>
        <p:nvPicPr>
          <p:cNvPr id="3080" name="Picture 25" descr="HEALTHCARE_Black_150dpi"/>
          <p:cNvPicPr>
            <a:picLocks noChangeAspect="1" noChangeArrowheads="1"/>
          </p:cNvPicPr>
          <p:nvPr/>
        </p:nvPicPr>
        <p:blipFill>
          <a:blip r:embed="rId14"/>
          <a:srcRect/>
          <a:stretch>
            <a:fillRect/>
          </a:stretch>
        </p:blipFill>
        <p:spPr bwMode="auto">
          <a:xfrm>
            <a:off x="7999413" y="6445250"/>
            <a:ext cx="736600" cy="136525"/>
          </a:xfrm>
          <a:prstGeom prst="rect">
            <a:avLst/>
          </a:prstGeom>
          <a:noFill/>
          <a:ln w="9525">
            <a:noFill/>
            <a:miter lim="800000"/>
            <a:headEnd/>
            <a:tailEnd/>
          </a:ln>
        </p:spPr>
      </p:pic>
      <p:sp>
        <p:nvSpPr>
          <p:cNvPr id="48154" name="Text Box 26"/>
          <p:cNvSpPr txBox="1">
            <a:spLocks noChangeArrowheads="1"/>
          </p:cNvSpPr>
          <p:nvPr/>
        </p:nvSpPr>
        <p:spPr bwMode="auto">
          <a:xfrm rot="16200000">
            <a:off x="-688975" y="5670551"/>
            <a:ext cx="1646237" cy="106362"/>
          </a:xfrm>
          <a:prstGeom prst="rect">
            <a:avLst/>
          </a:prstGeom>
          <a:noFill/>
          <a:ln w="9525">
            <a:noFill/>
            <a:miter lim="800000"/>
            <a:headEnd/>
            <a:tailEnd/>
          </a:ln>
          <a:effectLst/>
        </p:spPr>
        <p:txBody>
          <a:bodyPr lIns="0" tIns="0" rIns="182880" bIns="0">
            <a:prstTxWarp prst="textNoShape">
              <a:avLst/>
            </a:prstTxWarp>
            <a:spAutoFit/>
          </a:bodyPr>
          <a:lstStyle/>
          <a:p>
            <a:pPr>
              <a:spcBef>
                <a:spcPct val="50000"/>
              </a:spcBef>
            </a:pPr>
            <a:r>
              <a:rPr lang="en-US" sz="700"/>
              <a:t>©2008 Thomson Reuters</a:t>
            </a:r>
          </a:p>
        </p:txBody>
      </p:sp>
    </p:spTree>
  </p:cSld>
  <p:clrMap bg1="lt1" tx1="dk1" bg2="lt2" tx2="dk2" accent1="accent1" accent2="accent2" accent3="accent3" accent4="accent4" accent5="accent5" accent6="accent6" hlink="hlink" folHlink="folHlink"/>
  <p:sldLayoutIdLst>
    <p:sldLayoutId id="2147486918" r:id="rId1"/>
    <p:sldLayoutId id="2147486827" r:id="rId2"/>
    <p:sldLayoutId id="2147486828" r:id="rId3"/>
    <p:sldLayoutId id="2147486829" r:id="rId4"/>
    <p:sldLayoutId id="2147486830" r:id="rId5"/>
    <p:sldLayoutId id="2147486831" r:id="rId6"/>
    <p:sldLayoutId id="2147486832" r:id="rId7"/>
    <p:sldLayoutId id="2147486833" r:id="rId8"/>
    <p:sldLayoutId id="2147486834" r:id="rId9"/>
    <p:sldLayoutId id="2147486835" r:id="rId10"/>
    <p:sldLayoutId id="2147486836" r:id="rId11"/>
  </p:sldLayoutIdLst>
  <p:hf hdr="0" ftr="0" dt="0"/>
  <p:txStyles>
    <p:titleStyle>
      <a:lvl1pPr algn="l" rtl="0" eaLnBrk="0" fontAlgn="base" hangingPunct="0">
        <a:lnSpc>
          <a:spcPts val="2600"/>
        </a:lnSpc>
        <a:spcBef>
          <a:spcPct val="0"/>
        </a:spcBef>
        <a:spcAft>
          <a:spcPct val="0"/>
        </a:spcAft>
        <a:defRPr sz="2800">
          <a:solidFill>
            <a:schemeClr val="tx2"/>
          </a:solidFill>
          <a:latin typeface="+mj-lt"/>
          <a:ea typeface="+mj-ea"/>
          <a:cs typeface="+mj-cs"/>
        </a:defRPr>
      </a:lvl1pPr>
      <a:lvl2pPr algn="l" rtl="0" eaLnBrk="0" fontAlgn="base" hangingPunct="0">
        <a:lnSpc>
          <a:spcPts val="2600"/>
        </a:lnSpc>
        <a:spcBef>
          <a:spcPct val="0"/>
        </a:spcBef>
        <a:spcAft>
          <a:spcPct val="0"/>
        </a:spcAft>
        <a:defRPr sz="2800">
          <a:solidFill>
            <a:schemeClr val="tx2"/>
          </a:solidFill>
          <a:latin typeface="Arial" charset="0"/>
        </a:defRPr>
      </a:lvl2pPr>
      <a:lvl3pPr algn="l" rtl="0" eaLnBrk="0" fontAlgn="base" hangingPunct="0">
        <a:lnSpc>
          <a:spcPts val="2600"/>
        </a:lnSpc>
        <a:spcBef>
          <a:spcPct val="0"/>
        </a:spcBef>
        <a:spcAft>
          <a:spcPct val="0"/>
        </a:spcAft>
        <a:defRPr sz="2800">
          <a:solidFill>
            <a:schemeClr val="tx2"/>
          </a:solidFill>
          <a:latin typeface="Arial" charset="0"/>
        </a:defRPr>
      </a:lvl3pPr>
      <a:lvl4pPr algn="l" rtl="0" eaLnBrk="0" fontAlgn="base" hangingPunct="0">
        <a:lnSpc>
          <a:spcPts val="2600"/>
        </a:lnSpc>
        <a:spcBef>
          <a:spcPct val="0"/>
        </a:spcBef>
        <a:spcAft>
          <a:spcPct val="0"/>
        </a:spcAft>
        <a:defRPr sz="2800">
          <a:solidFill>
            <a:schemeClr val="tx2"/>
          </a:solidFill>
          <a:latin typeface="Arial" charset="0"/>
        </a:defRPr>
      </a:lvl4pPr>
      <a:lvl5pPr algn="l" rtl="0" eaLnBrk="0" fontAlgn="base" hangingPunct="0">
        <a:lnSpc>
          <a:spcPts val="2600"/>
        </a:lnSpc>
        <a:spcBef>
          <a:spcPct val="0"/>
        </a:spcBef>
        <a:spcAft>
          <a:spcPct val="0"/>
        </a:spcAft>
        <a:defRPr sz="2800">
          <a:solidFill>
            <a:schemeClr val="tx2"/>
          </a:solidFill>
          <a:latin typeface="Arial" charset="0"/>
        </a:defRPr>
      </a:lvl5pPr>
      <a:lvl6pPr marL="457200" algn="l" rtl="0" fontAlgn="base">
        <a:lnSpc>
          <a:spcPts val="2600"/>
        </a:lnSpc>
        <a:spcBef>
          <a:spcPct val="0"/>
        </a:spcBef>
        <a:spcAft>
          <a:spcPct val="0"/>
        </a:spcAft>
        <a:defRPr sz="2800">
          <a:solidFill>
            <a:schemeClr val="tx2"/>
          </a:solidFill>
          <a:latin typeface="Arial" charset="0"/>
        </a:defRPr>
      </a:lvl6pPr>
      <a:lvl7pPr marL="914400" algn="l" rtl="0" fontAlgn="base">
        <a:lnSpc>
          <a:spcPts val="2600"/>
        </a:lnSpc>
        <a:spcBef>
          <a:spcPct val="0"/>
        </a:spcBef>
        <a:spcAft>
          <a:spcPct val="0"/>
        </a:spcAft>
        <a:defRPr sz="2800">
          <a:solidFill>
            <a:schemeClr val="tx2"/>
          </a:solidFill>
          <a:latin typeface="Arial" charset="0"/>
        </a:defRPr>
      </a:lvl7pPr>
      <a:lvl8pPr marL="1371600" algn="l" rtl="0" fontAlgn="base">
        <a:lnSpc>
          <a:spcPts val="2600"/>
        </a:lnSpc>
        <a:spcBef>
          <a:spcPct val="0"/>
        </a:spcBef>
        <a:spcAft>
          <a:spcPct val="0"/>
        </a:spcAft>
        <a:defRPr sz="2800">
          <a:solidFill>
            <a:schemeClr val="tx2"/>
          </a:solidFill>
          <a:latin typeface="Arial" charset="0"/>
        </a:defRPr>
      </a:lvl8pPr>
      <a:lvl9pPr marL="1828800" algn="l" rtl="0" fontAlgn="base">
        <a:lnSpc>
          <a:spcPts val="2600"/>
        </a:lnSpc>
        <a:spcBef>
          <a:spcPct val="0"/>
        </a:spcBef>
        <a:spcAft>
          <a:spcPct val="0"/>
        </a:spcAft>
        <a:defRPr sz="2800">
          <a:solidFill>
            <a:schemeClr val="tx2"/>
          </a:solidFill>
          <a:latin typeface="Arial" charset="0"/>
        </a:defRPr>
      </a:lvl9pPr>
    </p:titleStyle>
    <p:bodyStyle>
      <a:lvl1pPr marL="228600" indent="-228600" algn="l" rtl="0" eaLnBrk="0" fontAlgn="base" hangingPunct="0">
        <a:spcBef>
          <a:spcPct val="50000"/>
        </a:spcBef>
        <a:spcAft>
          <a:spcPct val="0"/>
        </a:spcAft>
        <a:buClr>
          <a:schemeClr val="tx2"/>
        </a:buClr>
        <a:buChar char="•"/>
        <a:defRPr sz="2400">
          <a:solidFill>
            <a:schemeClr val="tx1"/>
          </a:solidFill>
          <a:latin typeface="+mn-lt"/>
          <a:ea typeface="+mn-ea"/>
          <a:cs typeface="+mn-cs"/>
        </a:defRPr>
      </a:lvl1pPr>
      <a:lvl2pPr marL="628650" indent="-285750" algn="l" rtl="0" eaLnBrk="0" fontAlgn="base" hangingPunct="0">
        <a:spcBef>
          <a:spcPct val="30000"/>
        </a:spcBef>
        <a:spcAft>
          <a:spcPct val="0"/>
        </a:spcAft>
        <a:buClr>
          <a:schemeClr val="tx2"/>
        </a:buClr>
        <a:buFont typeface="Arial" charset="0"/>
        <a:buChar char="–"/>
        <a:defRPr sz="2000">
          <a:solidFill>
            <a:schemeClr val="tx1"/>
          </a:solidFill>
          <a:latin typeface="+mn-lt"/>
          <a:ea typeface="ＭＳ Ｐゴシック" charset="-128"/>
        </a:defRPr>
      </a:lvl2pPr>
      <a:lvl3pPr marL="971550" indent="-228600" algn="l" rtl="0" eaLnBrk="0" fontAlgn="base" hangingPunct="0">
        <a:spcBef>
          <a:spcPct val="25000"/>
        </a:spcBef>
        <a:spcAft>
          <a:spcPct val="0"/>
        </a:spcAft>
        <a:buClr>
          <a:schemeClr val="tx2"/>
        </a:buClr>
        <a:buChar char="•"/>
        <a:defRPr>
          <a:solidFill>
            <a:schemeClr val="tx1"/>
          </a:solidFill>
          <a:latin typeface="+mn-lt"/>
          <a:ea typeface="ＭＳ Ｐゴシック" charset="-128"/>
        </a:defRPr>
      </a:lvl3pPr>
      <a:lvl4pPr marL="1257300" indent="-171450" algn="l" rtl="0" eaLnBrk="0" fontAlgn="base" hangingPunct="0">
        <a:spcBef>
          <a:spcPct val="20000"/>
        </a:spcBef>
        <a:spcAft>
          <a:spcPct val="0"/>
        </a:spcAft>
        <a:buClr>
          <a:schemeClr val="tx2"/>
        </a:buClr>
        <a:buFont typeface="Arial" charset="0"/>
        <a:buChar char="–"/>
        <a:defRPr sz="1600">
          <a:solidFill>
            <a:schemeClr val="tx1"/>
          </a:solidFill>
          <a:latin typeface="+mn-lt"/>
          <a:ea typeface="ＭＳ Ｐゴシック" charset="-128"/>
        </a:defRPr>
      </a:lvl4pPr>
      <a:lvl5pPr marL="1543050" indent="-171450" algn="l" rtl="0" eaLnBrk="0" fontAlgn="base" hangingPunct="0">
        <a:spcBef>
          <a:spcPct val="20000"/>
        </a:spcBef>
        <a:spcAft>
          <a:spcPct val="0"/>
        </a:spcAft>
        <a:buClr>
          <a:schemeClr val="tx2"/>
        </a:buClr>
        <a:buChar char="•"/>
        <a:defRPr sz="1400">
          <a:solidFill>
            <a:schemeClr val="tx1"/>
          </a:solidFill>
          <a:latin typeface="+mn-lt"/>
          <a:ea typeface="ＭＳ Ｐゴシック" charset="-128"/>
        </a:defRPr>
      </a:lvl5pPr>
      <a:lvl6pPr marL="2000250" indent="-171450" algn="l" rtl="0" fontAlgn="base">
        <a:spcBef>
          <a:spcPct val="20000"/>
        </a:spcBef>
        <a:spcAft>
          <a:spcPct val="0"/>
        </a:spcAft>
        <a:buClr>
          <a:schemeClr val="tx2"/>
        </a:buClr>
        <a:buChar char="•"/>
        <a:defRPr sz="1400">
          <a:solidFill>
            <a:schemeClr val="tx1"/>
          </a:solidFill>
          <a:latin typeface="+mn-lt"/>
        </a:defRPr>
      </a:lvl6pPr>
      <a:lvl7pPr marL="2457450" indent="-171450" algn="l" rtl="0" fontAlgn="base">
        <a:spcBef>
          <a:spcPct val="20000"/>
        </a:spcBef>
        <a:spcAft>
          <a:spcPct val="0"/>
        </a:spcAft>
        <a:buClr>
          <a:schemeClr val="tx2"/>
        </a:buClr>
        <a:buChar char="•"/>
        <a:defRPr sz="1400">
          <a:solidFill>
            <a:schemeClr val="tx1"/>
          </a:solidFill>
          <a:latin typeface="+mn-lt"/>
        </a:defRPr>
      </a:lvl7pPr>
      <a:lvl8pPr marL="2914650" indent="-171450" algn="l" rtl="0" fontAlgn="base">
        <a:spcBef>
          <a:spcPct val="20000"/>
        </a:spcBef>
        <a:spcAft>
          <a:spcPct val="0"/>
        </a:spcAft>
        <a:buClr>
          <a:schemeClr val="tx2"/>
        </a:buClr>
        <a:buChar char="•"/>
        <a:defRPr sz="1400">
          <a:solidFill>
            <a:schemeClr val="tx1"/>
          </a:solidFill>
          <a:latin typeface="+mn-lt"/>
        </a:defRPr>
      </a:lvl8pPr>
      <a:lvl9pPr marL="3371850" indent="-171450" algn="l" rtl="0" fontAlgn="base">
        <a:spcBef>
          <a:spcPct val="20000"/>
        </a:spcBef>
        <a:spcAft>
          <a:spcPct val="0"/>
        </a:spcAft>
        <a:buClr>
          <a:schemeClr val="tx2"/>
        </a:buClr>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bwMode="blackWhite">
      <p:bgPr>
        <a:solidFill>
          <a:srgbClr val="BABABA"/>
        </a:solidFill>
        <a:effectLst/>
      </p:bgPr>
    </p:bg>
    <p:spTree>
      <p:nvGrpSpPr>
        <p:cNvPr id="1" name=""/>
        <p:cNvGrpSpPr/>
        <p:nvPr/>
      </p:nvGrpSpPr>
      <p:grpSpPr>
        <a:xfrm>
          <a:off x="0" y="0"/>
          <a:ext cx="0" cy="0"/>
          <a:chOff x="0" y="0"/>
          <a:chExt cx="0" cy="0"/>
        </a:xfrm>
      </p:grpSpPr>
      <p:grpSp>
        <p:nvGrpSpPr>
          <p:cNvPr id="4098" name="Group 18"/>
          <p:cNvGrpSpPr>
            <a:grpSpLocks/>
          </p:cNvGrpSpPr>
          <p:nvPr/>
        </p:nvGrpSpPr>
        <p:grpSpPr bwMode="auto">
          <a:xfrm>
            <a:off x="0" y="0"/>
            <a:ext cx="9144000" cy="6861175"/>
            <a:chOff x="0" y="0"/>
            <a:chExt cx="5760" cy="4322"/>
          </a:xfrm>
        </p:grpSpPr>
        <p:sp>
          <p:nvSpPr>
            <p:cNvPr id="40973" name="Rectangle 13"/>
            <p:cNvSpPr>
              <a:spLocks noChangeArrowheads="1"/>
            </p:cNvSpPr>
            <p:nvPr userDrawn="1"/>
          </p:nvSpPr>
          <p:spPr bwMode="auto">
            <a:xfrm>
              <a:off x="0" y="0"/>
              <a:ext cx="5760" cy="4320"/>
            </a:xfrm>
            <a:prstGeom prst="rect">
              <a:avLst/>
            </a:prstGeom>
            <a:solidFill>
              <a:schemeClr val="tx2"/>
            </a:solidFill>
            <a:ln w="9525">
              <a:noFill/>
              <a:miter lim="800000"/>
              <a:headEnd/>
              <a:tailEnd/>
            </a:ln>
            <a:effectLst/>
          </p:spPr>
          <p:txBody>
            <a:bodyPr wrap="none" anchor="ctr"/>
            <a:lstStyle/>
            <a:p>
              <a:pPr>
                <a:spcBef>
                  <a:spcPct val="50000"/>
                </a:spcBef>
                <a:defRPr/>
              </a:pPr>
              <a:endParaRPr lang="en-US"/>
            </a:p>
          </p:txBody>
        </p:sp>
        <p:pic>
          <p:nvPicPr>
            <p:cNvPr id="4109" name="Picture 10" descr="TR_SlideLogo_BW600"/>
            <p:cNvPicPr>
              <a:picLocks noChangeAspect="1" noChangeArrowheads="1"/>
            </p:cNvPicPr>
            <p:nvPr userDrawn="1"/>
          </p:nvPicPr>
          <p:blipFill>
            <a:blip r:embed="rId13"/>
            <a:srcRect/>
            <a:stretch>
              <a:fillRect/>
            </a:stretch>
          </p:blipFill>
          <p:spPr bwMode="auto">
            <a:xfrm>
              <a:off x="234" y="3984"/>
              <a:ext cx="1041" cy="338"/>
            </a:xfrm>
            <a:prstGeom prst="rect">
              <a:avLst/>
            </a:prstGeom>
            <a:solidFill>
              <a:schemeClr val="tx2"/>
            </a:solidFill>
            <a:ln w="9525">
              <a:noFill/>
              <a:miter lim="800000"/>
              <a:headEnd/>
              <a:tailEnd/>
            </a:ln>
          </p:spPr>
        </p:pic>
      </p:grpSp>
      <p:pic>
        <p:nvPicPr>
          <p:cNvPr id="4099" name="Picture 22" descr="hc_DividerBG_blue"/>
          <p:cNvPicPr>
            <a:picLocks noChangeAspect="1" noChangeArrowheads="1"/>
          </p:cNvPicPr>
          <p:nvPr/>
        </p:nvPicPr>
        <p:blipFill>
          <a:blip r:embed="rId14"/>
          <a:srcRect/>
          <a:stretch>
            <a:fillRect/>
          </a:stretch>
        </p:blipFill>
        <p:spPr bwMode="white">
          <a:xfrm>
            <a:off x="0" y="0"/>
            <a:ext cx="9144000" cy="6858000"/>
          </a:xfrm>
          <a:prstGeom prst="rect">
            <a:avLst/>
          </a:prstGeom>
          <a:noFill/>
          <a:ln w="9525">
            <a:noFill/>
            <a:miter lim="800000"/>
            <a:headEnd/>
            <a:tailEnd/>
          </a:ln>
        </p:spPr>
      </p:pic>
      <p:pic>
        <p:nvPicPr>
          <p:cNvPr id="4100" name="Picture 17" descr="hc_Divider_TransLogo"/>
          <p:cNvPicPr>
            <a:picLocks noChangeAspect="1" noChangeArrowheads="1"/>
          </p:cNvPicPr>
          <p:nvPr/>
        </p:nvPicPr>
        <p:blipFill>
          <a:blip r:embed="rId15"/>
          <a:srcRect/>
          <a:stretch>
            <a:fillRect/>
          </a:stretch>
        </p:blipFill>
        <p:spPr bwMode="black">
          <a:xfrm>
            <a:off x="384175" y="6324600"/>
            <a:ext cx="1630363" cy="361950"/>
          </a:xfrm>
          <a:prstGeom prst="rect">
            <a:avLst/>
          </a:prstGeom>
          <a:noFill/>
          <a:ln w="9525">
            <a:noFill/>
            <a:miter lim="800000"/>
            <a:headEnd/>
            <a:tailEnd/>
          </a:ln>
        </p:spPr>
      </p:pic>
      <p:sp>
        <p:nvSpPr>
          <p:cNvPr id="4101" name="Rectangle 3"/>
          <p:cNvSpPr>
            <a:spLocks noGrp="1" noChangeArrowheads="1"/>
          </p:cNvSpPr>
          <p:nvPr>
            <p:ph type="title"/>
          </p:nvPr>
        </p:nvSpPr>
        <p:spPr bwMode="auto">
          <a:xfrm>
            <a:off x="898525" y="512763"/>
            <a:ext cx="7388225" cy="830262"/>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a:t>Click to edit Master title style</a:t>
            </a:r>
          </a:p>
        </p:txBody>
      </p:sp>
      <p:sp>
        <p:nvSpPr>
          <p:cNvPr id="4102" name="Rectangle 4"/>
          <p:cNvSpPr>
            <a:spLocks noGrp="1" noChangeArrowheads="1"/>
          </p:cNvSpPr>
          <p:nvPr>
            <p:ph type="body" idx="1"/>
          </p:nvPr>
        </p:nvSpPr>
        <p:spPr bwMode="auto">
          <a:xfrm>
            <a:off x="898525" y="1528763"/>
            <a:ext cx="7388225" cy="4570412"/>
          </a:xfrm>
          <a:prstGeom prst="rect">
            <a:avLst/>
          </a:prstGeom>
          <a:noFill/>
          <a:ln w="9525">
            <a:noFill/>
            <a:miter lim="800000"/>
            <a:headEnd/>
            <a:tailEnd/>
          </a:ln>
        </p:spPr>
        <p:txBody>
          <a:bodyPr vert="horz" wrap="square" lIns="0" tIns="0" rIns="18288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0967" name="Rectangle 7"/>
          <p:cNvSpPr>
            <a:spLocks noGrp="1" noChangeArrowheads="1"/>
          </p:cNvSpPr>
          <p:nvPr>
            <p:ph type="sldNum" sz="quarter" idx="4"/>
          </p:nvPr>
        </p:nvSpPr>
        <p:spPr bwMode="auto">
          <a:xfrm>
            <a:off x="4384675" y="6394450"/>
            <a:ext cx="4572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a:solidFill>
                  <a:schemeClr val="tx2"/>
                </a:solidFill>
              </a:defRPr>
            </a:lvl1pPr>
          </a:lstStyle>
          <a:p>
            <a:fld id="{733631B3-7D6F-AB41-B8FA-9221DE6A743B}" type="slidenum">
              <a:rPr lang="en-US"/>
              <a:pPr/>
              <a:t>‹#›</a:t>
            </a:fld>
            <a:endParaRPr lang="en-US"/>
          </a:p>
        </p:txBody>
      </p:sp>
      <p:sp>
        <p:nvSpPr>
          <p:cNvPr id="40980" name="Rectangle 20"/>
          <p:cNvSpPr>
            <a:spLocks noGrp="1" noChangeArrowheads="1"/>
          </p:cNvSpPr>
          <p:nvPr>
            <p:ph type="ftr" sz="quarter" idx="3"/>
          </p:nvPr>
        </p:nvSpPr>
        <p:spPr bwMode="auto">
          <a:xfrm>
            <a:off x="2127250" y="6394450"/>
            <a:ext cx="5172075" cy="231775"/>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lvl1pPr algn="r">
              <a:spcBef>
                <a:spcPct val="0"/>
              </a:spcBef>
              <a:defRPr sz="900">
                <a:latin typeface="Arial" charset="0"/>
              </a:defRPr>
            </a:lvl1pPr>
          </a:lstStyle>
          <a:p>
            <a:pPr>
              <a:defRPr/>
            </a:pPr>
            <a:endParaRPr lang="en-US"/>
          </a:p>
        </p:txBody>
      </p:sp>
      <p:sp>
        <p:nvSpPr>
          <p:cNvPr id="40986" name="Line 26"/>
          <p:cNvSpPr>
            <a:spLocks noChangeShapeType="1"/>
          </p:cNvSpPr>
          <p:nvPr/>
        </p:nvSpPr>
        <p:spPr bwMode="auto">
          <a:xfrm>
            <a:off x="898525" y="1368425"/>
            <a:ext cx="7388225" cy="0"/>
          </a:xfrm>
          <a:prstGeom prst="line">
            <a:avLst/>
          </a:prstGeom>
          <a:noFill/>
          <a:ln w="24130" cap="rnd">
            <a:solidFill>
              <a:schemeClr val="tx1"/>
            </a:solidFill>
            <a:prstDash val="sysDot"/>
            <a:round/>
            <a:headEnd/>
            <a:tailEnd/>
          </a:ln>
          <a:effectLst/>
        </p:spPr>
        <p:txBody>
          <a:bodyPr/>
          <a:lstStyle/>
          <a:p>
            <a:pPr>
              <a:spcBef>
                <a:spcPct val="50000"/>
              </a:spcBef>
              <a:defRPr/>
            </a:pPr>
            <a:endParaRPr lang="en-US"/>
          </a:p>
        </p:txBody>
      </p:sp>
      <p:pic>
        <p:nvPicPr>
          <p:cNvPr id="4106" name="Picture 31" descr="HEALTHCARE_white"/>
          <p:cNvPicPr>
            <a:picLocks noChangeAspect="1" noChangeArrowheads="1"/>
          </p:cNvPicPr>
          <p:nvPr/>
        </p:nvPicPr>
        <p:blipFill>
          <a:blip r:embed="rId16"/>
          <a:srcRect/>
          <a:stretch>
            <a:fillRect/>
          </a:stretch>
        </p:blipFill>
        <p:spPr bwMode="auto">
          <a:xfrm>
            <a:off x="8045450" y="6461125"/>
            <a:ext cx="617538" cy="88900"/>
          </a:xfrm>
          <a:prstGeom prst="rect">
            <a:avLst/>
          </a:prstGeom>
          <a:noFill/>
          <a:ln w="9525">
            <a:noFill/>
            <a:miter lim="800000"/>
            <a:headEnd/>
            <a:tailEnd/>
          </a:ln>
        </p:spPr>
      </p:pic>
      <p:sp>
        <p:nvSpPr>
          <p:cNvPr id="40993" name="Text Box 33"/>
          <p:cNvSpPr txBox="1">
            <a:spLocks noChangeArrowheads="1"/>
          </p:cNvSpPr>
          <p:nvPr/>
        </p:nvSpPr>
        <p:spPr bwMode="auto">
          <a:xfrm rot="16200000">
            <a:off x="-687387" y="5668962"/>
            <a:ext cx="1646238" cy="106363"/>
          </a:xfrm>
          <a:prstGeom prst="rect">
            <a:avLst/>
          </a:prstGeom>
          <a:noFill/>
          <a:ln w="9525">
            <a:noFill/>
            <a:miter lim="800000"/>
            <a:headEnd/>
            <a:tailEnd/>
          </a:ln>
          <a:effectLst/>
        </p:spPr>
        <p:txBody>
          <a:bodyPr lIns="0" tIns="0" rIns="182880" bIns="0">
            <a:prstTxWarp prst="textNoShape">
              <a:avLst/>
            </a:prstTxWarp>
            <a:spAutoFit/>
          </a:bodyPr>
          <a:lstStyle/>
          <a:p>
            <a:pPr>
              <a:spcBef>
                <a:spcPct val="50000"/>
              </a:spcBef>
            </a:pPr>
            <a:r>
              <a:rPr lang="en-US" sz="700"/>
              <a:t>©2008 Thomson Reuters</a:t>
            </a:r>
          </a:p>
        </p:txBody>
      </p:sp>
    </p:spTree>
  </p:cSld>
  <p:clrMap bg1="dk2" tx1="lt1" bg2="dk1" tx2="lt2" accent1="accent1" accent2="accent2" accent3="accent3" accent4="accent4" accent5="accent5" accent6="accent6" hlink="hlink" folHlink="folHlink"/>
  <p:sldLayoutIdLst>
    <p:sldLayoutId id="2147486919" r:id="rId1"/>
    <p:sldLayoutId id="2147486837" r:id="rId2"/>
    <p:sldLayoutId id="2147486838" r:id="rId3"/>
    <p:sldLayoutId id="2147486839" r:id="rId4"/>
    <p:sldLayoutId id="2147486840" r:id="rId5"/>
    <p:sldLayoutId id="2147486841" r:id="rId6"/>
    <p:sldLayoutId id="2147486842" r:id="rId7"/>
    <p:sldLayoutId id="2147486843" r:id="rId8"/>
    <p:sldLayoutId id="2147486844" r:id="rId9"/>
    <p:sldLayoutId id="2147486845" r:id="rId10"/>
    <p:sldLayoutId id="2147486846" r:id="rId11"/>
  </p:sldLayoutIdLst>
  <p:hf hdr="0" ftr="0" dt="0"/>
  <p:txStyles>
    <p:titleStyle>
      <a:lvl1pPr algn="l" rtl="0" eaLnBrk="0" fontAlgn="base" hangingPunct="0">
        <a:lnSpc>
          <a:spcPct val="90000"/>
        </a:lnSpc>
        <a:spcBef>
          <a:spcPct val="0"/>
        </a:spcBef>
        <a:spcAft>
          <a:spcPct val="0"/>
        </a:spcAft>
        <a:defRPr sz="2800">
          <a:solidFill>
            <a:schemeClr val="tx2"/>
          </a:solidFill>
          <a:latin typeface="+mj-lt"/>
          <a:ea typeface="+mj-ea"/>
          <a:cs typeface="+mj-cs"/>
        </a:defRPr>
      </a:lvl1pPr>
      <a:lvl2pPr algn="l" rtl="0" eaLnBrk="0" fontAlgn="base" hangingPunct="0">
        <a:lnSpc>
          <a:spcPct val="90000"/>
        </a:lnSpc>
        <a:spcBef>
          <a:spcPct val="0"/>
        </a:spcBef>
        <a:spcAft>
          <a:spcPct val="0"/>
        </a:spcAft>
        <a:defRPr sz="2800">
          <a:solidFill>
            <a:schemeClr val="tx2"/>
          </a:solidFill>
          <a:latin typeface="Arial" charset="0"/>
        </a:defRPr>
      </a:lvl2pPr>
      <a:lvl3pPr algn="l" rtl="0" eaLnBrk="0" fontAlgn="base" hangingPunct="0">
        <a:lnSpc>
          <a:spcPct val="90000"/>
        </a:lnSpc>
        <a:spcBef>
          <a:spcPct val="0"/>
        </a:spcBef>
        <a:spcAft>
          <a:spcPct val="0"/>
        </a:spcAft>
        <a:defRPr sz="2800">
          <a:solidFill>
            <a:schemeClr val="tx2"/>
          </a:solidFill>
          <a:latin typeface="Arial" charset="0"/>
        </a:defRPr>
      </a:lvl3pPr>
      <a:lvl4pPr algn="l" rtl="0" eaLnBrk="0" fontAlgn="base" hangingPunct="0">
        <a:lnSpc>
          <a:spcPct val="90000"/>
        </a:lnSpc>
        <a:spcBef>
          <a:spcPct val="0"/>
        </a:spcBef>
        <a:spcAft>
          <a:spcPct val="0"/>
        </a:spcAft>
        <a:defRPr sz="2800">
          <a:solidFill>
            <a:schemeClr val="tx2"/>
          </a:solidFill>
          <a:latin typeface="Arial" charset="0"/>
        </a:defRPr>
      </a:lvl4pPr>
      <a:lvl5pPr algn="l" rtl="0" eaLnBrk="0" fontAlgn="base" hangingPunct="0">
        <a:lnSpc>
          <a:spcPct val="90000"/>
        </a:lnSpc>
        <a:spcBef>
          <a:spcPct val="0"/>
        </a:spcBef>
        <a:spcAft>
          <a:spcPct val="0"/>
        </a:spcAft>
        <a:defRPr sz="2800">
          <a:solidFill>
            <a:schemeClr val="tx2"/>
          </a:solidFill>
          <a:latin typeface="Arial" charset="0"/>
        </a:defRPr>
      </a:lvl5pPr>
      <a:lvl6pPr marL="457200" algn="l" rtl="0" fontAlgn="base">
        <a:lnSpc>
          <a:spcPct val="90000"/>
        </a:lnSpc>
        <a:spcBef>
          <a:spcPct val="0"/>
        </a:spcBef>
        <a:spcAft>
          <a:spcPct val="0"/>
        </a:spcAft>
        <a:defRPr sz="2800">
          <a:solidFill>
            <a:schemeClr val="tx2"/>
          </a:solidFill>
          <a:latin typeface="Arial" charset="0"/>
        </a:defRPr>
      </a:lvl6pPr>
      <a:lvl7pPr marL="914400" algn="l" rtl="0" fontAlgn="base">
        <a:lnSpc>
          <a:spcPct val="90000"/>
        </a:lnSpc>
        <a:spcBef>
          <a:spcPct val="0"/>
        </a:spcBef>
        <a:spcAft>
          <a:spcPct val="0"/>
        </a:spcAft>
        <a:defRPr sz="2800">
          <a:solidFill>
            <a:schemeClr val="tx2"/>
          </a:solidFill>
          <a:latin typeface="Arial" charset="0"/>
        </a:defRPr>
      </a:lvl7pPr>
      <a:lvl8pPr marL="1371600" algn="l" rtl="0" fontAlgn="base">
        <a:lnSpc>
          <a:spcPct val="90000"/>
        </a:lnSpc>
        <a:spcBef>
          <a:spcPct val="0"/>
        </a:spcBef>
        <a:spcAft>
          <a:spcPct val="0"/>
        </a:spcAft>
        <a:defRPr sz="2800">
          <a:solidFill>
            <a:schemeClr val="tx2"/>
          </a:solidFill>
          <a:latin typeface="Arial" charset="0"/>
        </a:defRPr>
      </a:lvl8pPr>
      <a:lvl9pPr marL="1828800" algn="l" rtl="0" fontAlgn="base">
        <a:lnSpc>
          <a:spcPct val="90000"/>
        </a:lnSpc>
        <a:spcBef>
          <a:spcPct val="0"/>
        </a:spcBef>
        <a:spcAft>
          <a:spcPct val="0"/>
        </a:spcAft>
        <a:defRPr sz="2800">
          <a:solidFill>
            <a:schemeClr val="tx2"/>
          </a:solidFill>
          <a:latin typeface="Arial" charset="0"/>
        </a:defRPr>
      </a:lvl9pPr>
    </p:titleStyle>
    <p:bodyStyle>
      <a:lvl1pPr marL="228600" indent="-228600" algn="l" rtl="0" eaLnBrk="0" fontAlgn="base" hangingPunct="0">
        <a:spcBef>
          <a:spcPct val="50000"/>
        </a:spcBef>
        <a:spcAft>
          <a:spcPct val="0"/>
        </a:spcAft>
        <a:buChar char="•"/>
        <a:defRPr sz="2400">
          <a:solidFill>
            <a:schemeClr val="tx1"/>
          </a:solidFill>
          <a:latin typeface="+mn-lt"/>
          <a:ea typeface="+mn-ea"/>
          <a:cs typeface="+mn-cs"/>
        </a:defRPr>
      </a:lvl1pPr>
      <a:lvl2pPr marL="628650" indent="-285750" algn="l" rtl="0" eaLnBrk="0" fontAlgn="base" hangingPunct="0">
        <a:spcBef>
          <a:spcPct val="30000"/>
        </a:spcBef>
        <a:spcAft>
          <a:spcPct val="0"/>
        </a:spcAft>
        <a:buFont typeface="Arial" charset="0"/>
        <a:buChar char="–"/>
        <a:defRPr sz="2000">
          <a:solidFill>
            <a:schemeClr val="tx1"/>
          </a:solidFill>
          <a:latin typeface="+mn-lt"/>
          <a:ea typeface="ＭＳ Ｐゴシック" charset="-128"/>
        </a:defRPr>
      </a:lvl2pPr>
      <a:lvl3pPr marL="971550" indent="-228600" algn="l" rtl="0" eaLnBrk="0" fontAlgn="base" hangingPunct="0">
        <a:spcBef>
          <a:spcPct val="25000"/>
        </a:spcBef>
        <a:spcAft>
          <a:spcPct val="0"/>
        </a:spcAft>
        <a:buChar char="•"/>
        <a:defRPr>
          <a:solidFill>
            <a:schemeClr val="tx1"/>
          </a:solidFill>
          <a:latin typeface="+mn-lt"/>
          <a:ea typeface="ＭＳ Ｐゴシック" charset="-128"/>
        </a:defRPr>
      </a:lvl3pPr>
      <a:lvl4pPr marL="1314450" indent="-228600" algn="l" rtl="0" eaLnBrk="0" fontAlgn="base" hangingPunct="0">
        <a:spcBef>
          <a:spcPct val="25000"/>
        </a:spcBef>
        <a:spcAft>
          <a:spcPct val="0"/>
        </a:spcAft>
        <a:buFont typeface="Arial" charset="0"/>
        <a:buChar char="–"/>
        <a:defRPr sz="1600">
          <a:solidFill>
            <a:schemeClr val="tx1"/>
          </a:solidFill>
          <a:latin typeface="+mn-lt"/>
          <a:ea typeface="ＭＳ Ｐゴシック" charset="-128"/>
        </a:defRPr>
      </a:lvl4pPr>
      <a:lvl5pPr marL="1600200" indent="-171450" algn="l" rtl="0" eaLnBrk="0" fontAlgn="base" hangingPunct="0">
        <a:spcBef>
          <a:spcPct val="20000"/>
        </a:spcBef>
        <a:spcAft>
          <a:spcPct val="0"/>
        </a:spcAft>
        <a:buChar char="•"/>
        <a:defRPr sz="1400">
          <a:solidFill>
            <a:schemeClr val="tx1"/>
          </a:solidFill>
          <a:latin typeface="+mn-lt"/>
          <a:ea typeface="ＭＳ Ｐゴシック" charset="-128"/>
        </a:defRPr>
      </a:lvl5pPr>
      <a:lvl6pPr marL="2057400" indent="-171450" algn="l" rtl="0" fontAlgn="base">
        <a:spcBef>
          <a:spcPct val="20000"/>
        </a:spcBef>
        <a:spcAft>
          <a:spcPct val="0"/>
        </a:spcAft>
        <a:buChar char="•"/>
        <a:defRPr sz="1400">
          <a:solidFill>
            <a:schemeClr val="tx1"/>
          </a:solidFill>
          <a:latin typeface="+mn-lt"/>
        </a:defRPr>
      </a:lvl6pPr>
      <a:lvl7pPr marL="2514600" indent="-171450" algn="l" rtl="0" fontAlgn="base">
        <a:spcBef>
          <a:spcPct val="20000"/>
        </a:spcBef>
        <a:spcAft>
          <a:spcPct val="0"/>
        </a:spcAft>
        <a:buChar char="•"/>
        <a:defRPr sz="1400">
          <a:solidFill>
            <a:schemeClr val="tx1"/>
          </a:solidFill>
          <a:latin typeface="+mn-lt"/>
        </a:defRPr>
      </a:lvl7pPr>
      <a:lvl8pPr marL="2971800" indent="-171450" algn="l" rtl="0" fontAlgn="base">
        <a:spcBef>
          <a:spcPct val="20000"/>
        </a:spcBef>
        <a:spcAft>
          <a:spcPct val="0"/>
        </a:spcAft>
        <a:buChar char="•"/>
        <a:defRPr sz="1400">
          <a:solidFill>
            <a:schemeClr val="tx1"/>
          </a:solidFill>
          <a:latin typeface="+mn-lt"/>
        </a:defRPr>
      </a:lvl8pPr>
      <a:lvl9pPr marL="3429000" indent="-171450"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bwMode="blackWhite">
      <p:bgPr>
        <a:solidFill>
          <a:srgbClr val="BABABA"/>
        </a:solidFill>
        <a:effectLst/>
      </p:bgPr>
    </p:bg>
    <p:spTree>
      <p:nvGrpSpPr>
        <p:cNvPr id="1" name=""/>
        <p:cNvGrpSpPr/>
        <p:nvPr/>
      </p:nvGrpSpPr>
      <p:grpSpPr>
        <a:xfrm>
          <a:off x="0" y="0"/>
          <a:ext cx="0" cy="0"/>
          <a:chOff x="0" y="0"/>
          <a:chExt cx="0" cy="0"/>
        </a:xfrm>
      </p:grpSpPr>
      <p:pic>
        <p:nvPicPr>
          <p:cNvPr id="5122" name="Picture 16" descr="hc_DividerGraphBG_blue"/>
          <p:cNvPicPr>
            <a:picLocks noChangeAspect="1" noChangeArrowheads="1"/>
          </p:cNvPicPr>
          <p:nvPr/>
        </p:nvPicPr>
        <p:blipFill>
          <a:blip r:embed="rId13"/>
          <a:srcRect/>
          <a:stretch>
            <a:fillRect/>
          </a:stretch>
        </p:blipFill>
        <p:spPr bwMode="ltGray">
          <a:xfrm>
            <a:off x="0" y="0"/>
            <a:ext cx="9144000" cy="6858000"/>
          </a:xfrm>
          <a:prstGeom prst="rect">
            <a:avLst/>
          </a:prstGeom>
          <a:noFill/>
          <a:ln w="9525">
            <a:noFill/>
            <a:miter lim="800000"/>
            <a:headEnd/>
            <a:tailEnd/>
          </a:ln>
        </p:spPr>
      </p:pic>
      <p:sp>
        <p:nvSpPr>
          <p:cNvPr id="94217" name="Rectangle 9"/>
          <p:cNvSpPr>
            <a:spLocks noGrp="1" noChangeArrowheads="1"/>
          </p:cNvSpPr>
          <p:nvPr>
            <p:ph type="sldNum" sz="quarter" idx="4"/>
          </p:nvPr>
        </p:nvSpPr>
        <p:spPr bwMode="auto">
          <a:xfrm>
            <a:off x="8424863" y="6400800"/>
            <a:ext cx="4572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a:solidFill>
                  <a:schemeClr val="tx2"/>
                </a:solidFill>
              </a:defRPr>
            </a:lvl1pPr>
          </a:lstStyle>
          <a:p>
            <a:fld id="{D3614DB6-466A-464A-97BB-3D1080FC256C}" type="slidenum">
              <a:rPr lang="en-US"/>
              <a:pPr/>
              <a:t>‹#›</a:t>
            </a:fld>
            <a:endParaRPr lang="en-US"/>
          </a:p>
        </p:txBody>
      </p:sp>
      <p:sp>
        <p:nvSpPr>
          <p:cNvPr id="94221" name="Rectangle 13"/>
          <p:cNvSpPr>
            <a:spLocks noGrp="1" noChangeArrowheads="1"/>
          </p:cNvSpPr>
          <p:nvPr>
            <p:ph type="ftr" sz="quarter" idx="3"/>
          </p:nvPr>
        </p:nvSpPr>
        <p:spPr bwMode="auto">
          <a:xfrm>
            <a:off x="3124200" y="6400800"/>
            <a:ext cx="5172075" cy="231775"/>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lvl1pPr algn="r">
              <a:spcBef>
                <a:spcPct val="0"/>
              </a:spcBef>
              <a:defRPr sz="900">
                <a:solidFill>
                  <a:schemeClr val="tx2"/>
                </a:solidFill>
                <a:latin typeface="Arial" charset="0"/>
              </a:defRPr>
            </a:lvl1pPr>
          </a:lstStyle>
          <a:p>
            <a:pPr>
              <a:defRPr/>
            </a:pPr>
            <a:endParaRPr lang="en-US"/>
          </a:p>
        </p:txBody>
      </p:sp>
      <p:sp>
        <p:nvSpPr>
          <p:cNvPr id="5125" name="Rectangle 17"/>
          <p:cNvSpPr>
            <a:spLocks noGrp="1" noChangeArrowheads="1"/>
          </p:cNvSpPr>
          <p:nvPr>
            <p:ph type="title"/>
          </p:nvPr>
        </p:nvSpPr>
        <p:spPr bwMode="auto">
          <a:xfrm>
            <a:off x="898525" y="519113"/>
            <a:ext cx="7388225" cy="798512"/>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a:t>Click to edit Master title style</a:t>
            </a:r>
          </a:p>
        </p:txBody>
      </p:sp>
      <p:sp>
        <p:nvSpPr>
          <p:cNvPr id="5126" name="Rectangle 18"/>
          <p:cNvSpPr>
            <a:spLocks noGrp="1" noChangeArrowheads="1"/>
          </p:cNvSpPr>
          <p:nvPr>
            <p:ph type="body" idx="1"/>
          </p:nvPr>
        </p:nvSpPr>
        <p:spPr bwMode="auto">
          <a:xfrm>
            <a:off x="898525" y="1528763"/>
            <a:ext cx="7388225" cy="4570412"/>
          </a:xfrm>
          <a:prstGeom prst="rect">
            <a:avLst/>
          </a:prstGeom>
          <a:noFill/>
          <a:ln w="9525">
            <a:noFill/>
            <a:miter lim="800000"/>
            <a:headEnd/>
            <a:tailEnd/>
          </a:ln>
        </p:spPr>
        <p:txBody>
          <a:bodyPr vert="horz" wrap="square" lIns="0" tIns="0" rIns="18288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4227" name="Line 19"/>
          <p:cNvSpPr>
            <a:spLocks noChangeShapeType="1"/>
          </p:cNvSpPr>
          <p:nvPr/>
        </p:nvSpPr>
        <p:spPr bwMode="auto">
          <a:xfrm>
            <a:off x="898525" y="1368425"/>
            <a:ext cx="7388225" cy="0"/>
          </a:xfrm>
          <a:prstGeom prst="line">
            <a:avLst/>
          </a:prstGeom>
          <a:noFill/>
          <a:ln w="24130" cap="rnd">
            <a:solidFill>
              <a:schemeClr val="tx1"/>
            </a:solidFill>
            <a:prstDash val="sysDot"/>
            <a:round/>
            <a:headEnd/>
            <a:tailEnd/>
          </a:ln>
          <a:effectLst/>
        </p:spPr>
        <p:txBody>
          <a:bodyPr/>
          <a:lstStyle/>
          <a:p>
            <a:pPr>
              <a:spcBef>
                <a:spcPct val="50000"/>
              </a:spcBef>
              <a:defRPr/>
            </a:pPr>
            <a:endParaRPr lang="en-US"/>
          </a:p>
        </p:txBody>
      </p:sp>
    </p:spTree>
  </p:cSld>
  <p:clrMap bg1="dk2" tx1="lt1" bg2="dk1" tx2="lt2" accent1="accent1" accent2="accent2" accent3="accent3" accent4="accent4" accent5="accent5" accent6="accent6" hlink="hlink" folHlink="folHlink"/>
  <p:sldLayoutIdLst>
    <p:sldLayoutId id="2147486920" r:id="rId1"/>
    <p:sldLayoutId id="2147486847" r:id="rId2"/>
    <p:sldLayoutId id="2147486848" r:id="rId3"/>
    <p:sldLayoutId id="2147486849" r:id="rId4"/>
    <p:sldLayoutId id="2147486850" r:id="rId5"/>
    <p:sldLayoutId id="2147486851" r:id="rId6"/>
    <p:sldLayoutId id="2147486852" r:id="rId7"/>
    <p:sldLayoutId id="2147486853" r:id="rId8"/>
    <p:sldLayoutId id="2147486854" r:id="rId9"/>
    <p:sldLayoutId id="2147486855" r:id="rId10"/>
    <p:sldLayoutId id="2147486856" r:id="rId11"/>
  </p:sldLayoutIdLst>
  <p:hf hdr="0" ftr="0" dt="0"/>
  <p:txStyles>
    <p:titleStyle>
      <a:lvl1pPr algn="l" rtl="0" eaLnBrk="0" fontAlgn="base" hangingPunct="0">
        <a:lnSpc>
          <a:spcPts val="2600"/>
        </a:lnSpc>
        <a:spcBef>
          <a:spcPct val="0"/>
        </a:spcBef>
        <a:spcAft>
          <a:spcPct val="0"/>
        </a:spcAft>
        <a:defRPr sz="2600">
          <a:solidFill>
            <a:schemeClr val="tx2"/>
          </a:solidFill>
          <a:latin typeface="+mj-lt"/>
          <a:ea typeface="+mj-ea"/>
          <a:cs typeface="+mj-cs"/>
        </a:defRPr>
      </a:lvl1pPr>
      <a:lvl2pPr algn="l" rtl="0" eaLnBrk="0" fontAlgn="base" hangingPunct="0">
        <a:lnSpc>
          <a:spcPts val="2600"/>
        </a:lnSpc>
        <a:spcBef>
          <a:spcPct val="0"/>
        </a:spcBef>
        <a:spcAft>
          <a:spcPct val="0"/>
        </a:spcAft>
        <a:defRPr sz="2600">
          <a:solidFill>
            <a:schemeClr val="tx2"/>
          </a:solidFill>
          <a:latin typeface="Arial" charset="0"/>
        </a:defRPr>
      </a:lvl2pPr>
      <a:lvl3pPr algn="l" rtl="0" eaLnBrk="0" fontAlgn="base" hangingPunct="0">
        <a:lnSpc>
          <a:spcPts val="2600"/>
        </a:lnSpc>
        <a:spcBef>
          <a:spcPct val="0"/>
        </a:spcBef>
        <a:spcAft>
          <a:spcPct val="0"/>
        </a:spcAft>
        <a:defRPr sz="2600">
          <a:solidFill>
            <a:schemeClr val="tx2"/>
          </a:solidFill>
          <a:latin typeface="Arial" charset="0"/>
        </a:defRPr>
      </a:lvl3pPr>
      <a:lvl4pPr algn="l" rtl="0" eaLnBrk="0" fontAlgn="base" hangingPunct="0">
        <a:lnSpc>
          <a:spcPts val="2600"/>
        </a:lnSpc>
        <a:spcBef>
          <a:spcPct val="0"/>
        </a:spcBef>
        <a:spcAft>
          <a:spcPct val="0"/>
        </a:spcAft>
        <a:defRPr sz="2600">
          <a:solidFill>
            <a:schemeClr val="tx2"/>
          </a:solidFill>
          <a:latin typeface="Arial" charset="0"/>
        </a:defRPr>
      </a:lvl4pPr>
      <a:lvl5pPr algn="l" rtl="0" eaLnBrk="0" fontAlgn="base" hangingPunct="0">
        <a:lnSpc>
          <a:spcPts val="2600"/>
        </a:lnSpc>
        <a:spcBef>
          <a:spcPct val="0"/>
        </a:spcBef>
        <a:spcAft>
          <a:spcPct val="0"/>
        </a:spcAft>
        <a:defRPr sz="2600">
          <a:solidFill>
            <a:schemeClr val="tx2"/>
          </a:solidFill>
          <a:latin typeface="Arial" charset="0"/>
        </a:defRPr>
      </a:lvl5pPr>
      <a:lvl6pPr marL="457200" algn="l" rtl="0" fontAlgn="base">
        <a:lnSpc>
          <a:spcPts val="2600"/>
        </a:lnSpc>
        <a:spcBef>
          <a:spcPct val="0"/>
        </a:spcBef>
        <a:spcAft>
          <a:spcPct val="0"/>
        </a:spcAft>
        <a:defRPr sz="2600">
          <a:solidFill>
            <a:schemeClr val="tx2"/>
          </a:solidFill>
          <a:latin typeface="Arial" charset="0"/>
        </a:defRPr>
      </a:lvl6pPr>
      <a:lvl7pPr marL="914400" algn="l" rtl="0" fontAlgn="base">
        <a:lnSpc>
          <a:spcPts val="2600"/>
        </a:lnSpc>
        <a:spcBef>
          <a:spcPct val="0"/>
        </a:spcBef>
        <a:spcAft>
          <a:spcPct val="0"/>
        </a:spcAft>
        <a:defRPr sz="2600">
          <a:solidFill>
            <a:schemeClr val="tx2"/>
          </a:solidFill>
          <a:latin typeface="Arial" charset="0"/>
        </a:defRPr>
      </a:lvl7pPr>
      <a:lvl8pPr marL="1371600" algn="l" rtl="0" fontAlgn="base">
        <a:lnSpc>
          <a:spcPts val="2600"/>
        </a:lnSpc>
        <a:spcBef>
          <a:spcPct val="0"/>
        </a:spcBef>
        <a:spcAft>
          <a:spcPct val="0"/>
        </a:spcAft>
        <a:defRPr sz="2600">
          <a:solidFill>
            <a:schemeClr val="tx2"/>
          </a:solidFill>
          <a:latin typeface="Arial" charset="0"/>
        </a:defRPr>
      </a:lvl8pPr>
      <a:lvl9pPr marL="1828800" algn="l" rtl="0" fontAlgn="base">
        <a:lnSpc>
          <a:spcPts val="2600"/>
        </a:lnSpc>
        <a:spcBef>
          <a:spcPct val="0"/>
        </a:spcBef>
        <a:spcAft>
          <a:spcPct val="0"/>
        </a:spcAft>
        <a:defRPr sz="2600">
          <a:solidFill>
            <a:schemeClr val="tx2"/>
          </a:solidFill>
          <a:latin typeface="Arial" charset="0"/>
        </a:defRPr>
      </a:lvl9pPr>
    </p:titleStyle>
    <p:bodyStyle>
      <a:lvl1pPr marL="228600" indent="-228600" algn="l" rtl="0" eaLnBrk="0" fontAlgn="base" hangingPunct="0">
        <a:spcBef>
          <a:spcPct val="50000"/>
        </a:spcBef>
        <a:spcAft>
          <a:spcPct val="0"/>
        </a:spcAft>
        <a:buChar char="•"/>
        <a:defRPr sz="2400">
          <a:solidFill>
            <a:schemeClr val="tx1"/>
          </a:solidFill>
          <a:latin typeface="+mn-lt"/>
          <a:ea typeface="+mn-ea"/>
          <a:cs typeface="+mn-cs"/>
        </a:defRPr>
      </a:lvl1pPr>
      <a:lvl2pPr marL="628650" indent="-285750" algn="l" rtl="0" eaLnBrk="0" fontAlgn="base" hangingPunct="0">
        <a:spcBef>
          <a:spcPct val="30000"/>
        </a:spcBef>
        <a:spcAft>
          <a:spcPct val="0"/>
        </a:spcAft>
        <a:buFont typeface="Arial" charset="0"/>
        <a:buChar char="–"/>
        <a:defRPr sz="2000">
          <a:solidFill>
            <a:schemeClr val="tx1"/>
          </a:solidFill>
          <a:latin typeface="+mn-lt"/>
          <a:ea typeface="ＭＳ Ｐゴシック" charset="-128"/>
        </a:defRPr>
      </a:lvl2pPr>
      <a:lvl3pPr marL="971550" indent="-228600" algn="l" rtl="0" eaLnBrk="0" fontAlgn="base" hangingPunct="0">
        <a:spcBef>
          <a:spcPct val="25000"/>
        </a:spcBef>
        <a:spcAft>
          <a:spcPct val="0"/>
        </a:spcAft>
        <a:buChar char="•"/>
        <a:defRPr>
          <a:solidFill>
            <a:schemeClr val="tx1"/>
          </a:solidFill>
          <a:latin typeface="+mn-lt"/>
          <a:ea typeface="ＭＳ Ｐゴシック" charset="-128"/>
        </a:defRPr>
      </a:lvl3pPr>
      <a:lvl4pPr marL="1257300" indent="-171450" algn="l" rtl="0" eaLnBrk="0" fontAlgn="base" hangingPunct="0">
        <a:spcBef>
          <a:spcPct val="20000"/>
        </a:spcBef>
        <a:spcAft>
          <a:spcPct val="0"/>
        </a:spcAft>
        <a:buFont typeface="Arial" charset="0"/>
        <a:buChar char="–"/>
        <a:defRPr sz="1600">
          <a:solidFill>
            <a:schemeClr val="tx1"/>
          </a:solidFill>
          <a:latin typeface="+mn-lt"/>
          <a:ea typeface="ＭＳ Ｐゴシック" charset="-128"/>
        </a:defRPr>
      </a:lvl4pPr>
      <a:lvl5pPr marL="1600200" indent="-228600" algn="l" rtl="0" eaLnBrk="0" fontAlgn="base" hangingPunct="0">
        <a:spcBef>
          <a:spcPct val="20000"/>
        </a:spcBef>
        <a:spcAft>
          <a:spcPct val="0"/>
        </a:spcAft>
        <a:buFont typeface="Arial" charset="0"/>
        <a:buChar char="–"/>
        <a:defRPr sz="1400">
          <a:solidFill>
            <a:schemeClr val="tx1"/>
          </a:solidFill>
          <a:latin typeface="+mn-lt"/>
          <a:ea typeface="ＭＳ Ｐゴシック" charset="-128"/>
        </a:defRPr>
      </a:lvl5pPr>
      <a:lvl6pPr marL="2057400" indent="-228600" algn="l" rtl="0" fontAlgn="base">
        <a:spcBef>
          <a:spcPct val="20000"/>
        </a:spcBef>
        <a:spcAft>
          <a:spcPct val="0"/>
        </a:spcAft>
        <a:buFont typeface="Arial" charset="0"/>
        <a:buChar char="–"/>
        <a:defRPr sz="1400">
          <a:solidFill>
            <a:schemeClr val="tx1"/>
          </a:solidFill>
          <a:latin typeface="+mn-lt"/>
        </a:defRPr>
      </a:lvl6pPr>
      <a:lvl7pPr marL="2514600" indent="-228600" algn="l" rtl="0" fontAlgn="base">
        <a:spcBef>
          <a:spcPct val="20000"/>
        </a:spcBef>
        <a:spcAft>
          <a:spcPct val="0"/>
        </a:spcAft>
        <a:buFont typeface="Arial" charset="0"/>
        <a:buChar char="–"/>
        <a:defRPr sz="1400">
          <a:solidFill>
            <a:schemeClr val="tx1"/>
          </a:solidFill>
          <a:latin typeface="+mn-lt"/>
        </a:defRPr>
      </a:lvl7pPr>
      <a:lvl8pPr marL="2971800" indent="-228600" algn="l" rtl="0" fontAlgn="base">
        <a:spcBef>
          <a:spcPct val="20000"/>
        </a:spcBef>
        <a:spcAft>
          <a:spcPct val="0"/>
        </a:spcAft>
        <a:buFont typeface="Arial" charset="0"/>
        <a:buChar char="–"/>
        <a:defRPr sz="1400">
          <a:solidFill>
            <a:schemeClr val="tx1"/>
          </a:solidFill>
          <a:latin typeface="+mn-lt"/>
        </a:defRPr>
      </a:lvl8pPr>
      <a:lvl9pPr marL="3429000" indent="-228600" algn="l" rtl="0" fontAlgn="base">
        <a:spcBef>
          <a:spcPct val="20000"/>
        </a:spcBef>
        <a:spcAft>
          <a:spcPct val="0"/>
        </a:spcAft>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bwMode="blackWhite">
      <p:bgPr>
        <a:solidFill>
          <a:srgbClr val="BABABA"/>
        </a:solidFill>
        <a:effectLst/>
      </p:bgPr>
    </p:bg>
    <p:spTree>
      <p:nvGrpSpPr>
        <p:cNvPr id="1" name=""/>
        <p:cNvGrpSpPr/>
        <p:nvPr/>
      </p:nvGrpSpPr>
      <p:grpSpPr>
        <a:xfrm>
          <a:off x="0" y="0"/>
          <a:ext cx="0" cy="0"/>
          <a:chOff x="0" y="0"/>
          <a:chExt cx="0" cy="0"/>
        </a:xfrm>
      </p:grpSpPr>
      <p:grpSp>
        <p:nvGrpSpPr>
          <p:cNvPr id="6146" name="Group 2"/>
          <p:cNvGrpSpPr>
            <a:grpSpLocks/>
          </p:cNvGrpSpPr>
          <p:nvPr/>
        </p:nvGrpSpPr>
        <p:grpSpPr bwMode="auto">
          <a:xfrm>
            <a:off x="0" y="0"/>
            <a:ext cx="9144000" cy="6861175"/>
            <a:chOff x="0" y="0"/>
            <a:chExt cx="5760" cy="4322"/>
          </a:xfrm>
        </p:grpSpPr>
        <p:sp>
          <p:nvSpPr>
            <p:cNvPr id="476163" name="Rectangle 3"/>
            <p:cNvSpPr>
              <a:spLocks noChangeArrowheads="1"/>
            </p:cNvSpPr>
            <p:nvPr userDrawn="1"/>
          </p:nvSpPr>
          <p:spPr bwMode="auto">
            <a:xfrm>
              <a:off x="0" y="0"/>
              <a:ext cx="5760" cy="4320"/>
            </a:xfrm>
            <a:prstGeom prst="rect">
              <a:avLst/>
            </a:prstGeom>
            <a:solidFill>
              <a:schemeClr val="tx2"/>
            </a:solidFill>
            <a:ln w="9525">
              <a:noFill/>
              <a:miter lim="800000"/>
              <a:headEnd/>
              <a:tailEnd/>
            </a:ln>
            <a:effectLst/>
          </p:spPr>
          <p:txBody>
            <a:bodyPr wrap="none" anchor="ctr"/>
            <a:lstStyle/>
            <a:p>
              <a:pPr>
                <a:spcBef>
                  <a:spcPct val="50000"/>
                </a:spcBef>
                <a:defRPr/>
              </a:pPr>
              <a:endParaRPr lang="en-US"/>
            </a:p>
          </p:txBody>
        </p:sp>
        <p:pic>
          <p:nvPicPr>
            <p:cNvPr id="6157" name="Picture 4" descr="TR_SlideLogo_BW600"/>
            <p:cNvPicPr>
              <a:picLocks noChangeAspect="1" noChangeArrowheads="1"/>
            </p:cNvPicPr>
            <p:nvPr userDrawn="1"/>
          </p:nvPicPr>
          <p:blipFill>
            <a:blip r:embed="rId13"/>
            <a:srcRect/>
            <a:stretch>
              <a:fillRect/>
            </a:stretch>
          </p:blipFill>
          <p:spPr bwMode="auto">
            <a:xfrm>
              <a:off x="234" y="3984"/>
              <a:ext cx="1041" cy="338"/>
            </a:xfrm>
            <a:prstGeom prst="rect">
              <a:avLst/>
            </a:prstGeom>
            <a:solidFill>
              <a:schemeClr val="tx2"/>
            </a:solidFill>
            <a:ln w="9525">
              <a:noFill/>
              <a:miter lim="800000"/>
              <a:headEnd/>
              <a:tailEnd/>
            </a:ln>
          </p:spPr>
        </p:pic>
      </p:grpSp>
      <p:pic>
        <p:nvPicPr>
          <p:cNvPr id="6147" name="Picture 5" descr="hc_DividerBG_purple"/>
          <p:cNvPicPr>
            <a:picLocks noChangeAspect="1" noChangeArrowheads="1"/>
          </p:cNvPicPr>
          <p:nvPr/>
        </p:nvPicPr>
        <p:blipFill>
          <a:blip r:embed="rId14"/>
          <a:srcRect/>
          <a:stretch>
            <a:fillRect/>
          </a:stretch>
        </p:blipFill>
        <p:spPr bwMode="white">
          <a:xfrm>
            <a:off x="0" y="0"/>
            <a:ext cx="9144000" cy="6858000"/>
          </a:xfrm>
          <a:prstGeom prst="rect">
            <a:avLst/>
          </a:prstGeom>
          <a:noFill/>
          <a:ln w="9525">
            <a:noFill/>
            <a:miter lim="800000"/>
            <a:headEnd/>
            <a:tailEnd/>
          </a:ln>
        </p:spPr>
      </p:pic>
      <p:pic>
        <p:nvPicPr>
          <p:cNvPr id="6148" name="Picture 6" descr="hc_Divider_TransLogo"/>
          <p:cNvPicPr>
            <a:picLocks noChangeAspect="1" noChangeArrowheads="1"/>
          </p:cNvPicPr>
          <p:nvPr/>
        </p:nvPicPr>
        <p:blipFill>
          <a:blip r:embed="rId15"/>
          <a:srcRect/>
          <a:stretch>
            <a:fillRect/>
          </a:stretch>
        </p:blipFill>
        <p:spPr bwMode="black">
          <a:xfrm>
            <a:off x="384175" y="6324600"/>
            <a:ext cx="1630363" cy="361950"/>
          </a:xfrm>
          <a:prstGeom prst="rect">
            <a:avLst/>
          </a:prstGeom>
          <a:noFill/>
          <a:ln w="9525">
            <a:noFill/>
            <a:miter lim="800000"/>
            <a:headEnd/>
            <a:tailEnd/>
          </a:ln>
        </p:spPr>
      </p:pic>
      <p:sp>
        <p:nvSpPr>
          <p:cNvPr id="476169" name="Rectangle 9"/>
          <p:cNvSpPr>
            <a:spLocks noGrp="1" noChangeArrowheads="1"/>
          </p:cNvSpPr>
          <p:nvPr>
            <p:ph type="sldNum" sz="quarter" idx="4"/>
          </p:nvPr>
        </p:nvSpPr>
        <p:spPr bwMode="auto">
          <a:xfrm>
            <a:off x="4318000" y="6394450"/>
            <a:ext cx="4572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a:solidFill>
                  <a:schemeClr val="tx2"/>
                </a:solidFill>
              </a:defRPr>
            </a:lvl1pPr>
          </a:lstStyle>
          <a:p>
            <a:fld id="{54400C31-B893-E448-B3B4-4DBF3CAC1DFF}" type="slidenum">
              <a:rPr lang="en-US"/>
              <a:pPr/>
              <a:t>‹#›</a:t>
            </a:fld>
            <a:endParaRPr lang="en-US"/>
          </a:p>
        </p:txBody>
      </p:sp>
      <p:sp>
        <p:nvSpPr>
          <p:cNvPr id="476171" name="Rectangle 11"/>
          <p:cNvSpPr>
            <a:spLocks noGrp="1" noChangeArrowheads="1"/>
          </p:cNvSpPr>
          <p:nvPr>
            <p:ph type="ftr" sz="quarter" idx="3"/>
          </p:nvPr>
        </p:nvSpPr>
        <p:spPr bwMode="auto">
          <a:xfrm>
            <a:off x="2051050" y="6394450"/>
            <a:ext cx="5172075" cy="231775"/>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lvl1pPr algn="r">
              <a:spcBef>
                <a:spcPct val="0"/>
              </a:spcBef>
              <a:defRPr sz="900">
                <a:latin typeface="Arial" charset="0"/>
              </a:defRPr>
            </a:lvl1pPr>
          </a:lstStyle>
          <a:p>
            <a:pPr>
              <a:defRPr/>
            </a:pPr>
            <a:endParaRPr lang="en-US"/>
          </a:p>
        </p:txBody>
      </p:sp>
      <p:sp>
        <p:nvSpPr>
          <p:cNvPr id="6151" name="Rectangle 13"/>
          <p:cNvSpPr>
            <a:spLocks noGrp="1" noChangeArrowheads="1"/>
          </p:cNvSpPr>
          <p:nvPr>
            <p:ph type="title"/>
          </p:nvPr>
        </p:nvSpPr>
        <p:spPr bwMode="auto">
          <a:xfrm>
            <a:off x="898525" y="519113"/>
            <a:ext cx="7388225" cy="811212"/>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a:t>Click to edit Master title style</a:t>
            </a:r>
          </a:p>
        </p:txBody>
      </p:sp>
      <p:sp>
        <p:nvSpPr>
          <p:cNvPr id="6152" name="Rectangle 14"/>
          <p:cNvSpPr>
            <a:spLocks noGrp="1" noChangeArrowheads="1"/>
          </p:cNvSpPr>
          <p:nvPr>
            <p:ph type="body" idx="1"/>
          </p:nvPr>
        </p:nvSpPr>
        <p:spPr bwMode="auto">
          <a:xfrm>
            <a:off x="898525" y="1528763"/>
            <a:ext cx="7388225" cy="4570412"/>
          </a:xfrm>
          <a:prstGeom prst="rect">
            <a:avLst/>
          </a:prstGeom>
          <a:noFill/>
          <a:ln w="9525">
            <a:noFill/>
            <a:miter lim="800000"/>
            <a:headEnd/>
            <a:tailEnd/>
          </a:ln>
        </p:spPr>
        <p:txBody>
          <a:bodyPr vert="horz" wrap="square" lIns="0" tIns="0" rIns="18288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76175" name="Line 15"/>
          <p:cNvSpPr>
            <a:spLocks noChangeShapeType="1"/>
          </p:cNvSpPr>
          <p:nvPr/>
        </p:nvSpPr>
        <p:spPr bwMode="auto">
          <a:xfrm>
            <a:off x="898525" y="1368425"/>
            <a:ext cx="7388225" cy="0"/>
          </a:xfrm>
          <a:prstGeom prst="line">
            <a:avLst/>
          </a:prstGeom>
          <a:noFill/>
          <a:ln w="24130" cap="rnd">
            <a:solidFill>
              <a:schemeClr val="tx1"/>
            </a:solidFill>
            <a:prstDash val="sysDot"/>
            <a:round/>
            <a:headEnd/>
            <a:tailEnd/>
          </a:ln>
          <a:effectLst/>
        </p:spPr>
        <p:txBody>
          <a:bodyPr/>
          <a:lstStyle/>
          <a:p>
            <a:pPr>
              <a:spcBef>
                <a:spcPct val="50000"/>
              </a:spcBef>
              <a:defRPr/>
            </a:pPr>
            <a:endParaRPr lang="en-US"/>
          </a:p>
        </p:txBody>
      </p:sp>
      <p:pic>
        <p:nvPicPr>
          <p:cNvPr id="6154" name="Picture 17" descr="HEALTHCARE_white"/>
          <p:cNvPicPr>
            <a:picLocks noChangeAspect="1" noChangeArrowheads="1"/>
          </p:cNvPicPr>
          <p:nvPr/>
        </p:nvPicPr>
        <p:blipFill>
          <a:blip r:embed="rId16"/>
          <a:srcRect/>
          <a:stretch>
            <a:fillRect/>
          </a:stretch>
        </p:blipFill>
        <p:spPr bwMode="auto">
          <a:xfrm>
            <a:off x="8045450" y="6461125"/>
            <a:ext cx="617538" cy="88900"/>
          </a:xfrm>
          <a:prstGeom prst="rect">
            <a:avLst/>
          </a:prstGeom>
          <a:noFill/>
          <a:ln w="9525">
            <a:noFill/>
            <a:miter lim="800000"/>
            <a:headEnd/>
            <a:tailEnd/>
          </a:ln>
        </p:spPr>
      </p:pic>
      <p:sp>
        <p:nvSpPr>
          <p:cNvPr id="476179" name="Text Box 19"/>
          <p:cNvSpPr txBox="1">
            <a:spLocks noChangeArrowheads="1"/>
          </p:cNvSpPr>
          <p:nvPr/>
        </p:nvSpPr>
        <p:spPr bwMode="auto">
          <a:xfrm rot="16200000">
            <a:off x="-688975" y="5670551"/>
            <a:ext cx="1646237" cy="106362"/>
          </a:xfrm>
          <a:prstGeom prst="rect">
            <a:avLst/>
          </a:prstGeom>
          <a:noFill/>
          <a:ln w="9525">
            <a:noFill/>
            <a:miter lim="800000"/>
            <a:headEnd/>
            <a:tailEnd/>
          </a:ln>
          <a:effectLst/>
        </p:spPr>
        <p:txBody>
          <a:bodyPr lIns="0" tIns="0" rIns="182880" bIns="0">
            <a:prstTxWarp prst="textNoShape">
              <a:avLst/>
            </a:prstTxWarp>
            <a:spAutoFit/>
          </a:bodyPr>
          <a:lstStyle/>
          <a:p>
            <a:pPr>
              <a:spcBef>
                <a:spcPct val="50000"/>
              </a:spcBef>
            </a:pPr>
            <a:r>
              <a:rPr lang="en-US" sz="700"/>
              <a:t>©2008 Thomson Reuters</a:t>
            </a:r>
          </a:p>
        </p:txBody>
      </p:sp>
    </p:spTree>
  </p:cSld>
  <p:clrMap bg1="dk2" tx1="lt1" bg2="dk1" tx2="lt2" accent1="accent1" accent2="accent2" accent3="accent3" accent4="accent4" accent5="accent5" accent6="accent6" hlink="hlink" folHlink="folHlink"/>
  <p:sldLayoutIdLst>
    <p:sldLayoutId id="2147486921" r:id="rId1"/>
    <p:sldLayoutId id="2147486857" r:id="rId2"/>
    <p:sldLayoutId id="2147486858" r:id="rId3"/>
    <p:sldLayoutId id="2147486859" r:id="rId4"/>
    <p:sldLayoutId id="2147486860" r:id="rId5"/>
    <p:sldLayoutId id="2147486861" r:id="rId6"/>
    <p:sldLayoutId id="2147486862" r:id="rId7"/>
    <p:sldLayoutId id="2147486863" r:id="rId8"/>
    <p:sldLayoutId id="2147486864" r:id="rId9"/>
    <p:sldLayoutId id="2147486865" r:id="rId10"/>
    <p:sldLayoutId id="2147486866" r:id="rId11"/>
  </p:sldLayoutIdLst>
  <p:hf hdr="0" ftr="0" dt="0"/>
  <p:txStyles>
    <p:titleStyle>
      <a:lvl1pPr algn="l" rtl="0" eaLnBrk="0" fontAlgn="base" hangingPunct="0">
        <a:lnSpc>
          <a:spcPct val="90000"/>
        </a:lnSpc>
        <a:spcBef>
          <a:spcPct val="0"/>
        </a:spcBef>
        <a:spcAft>
          <a:spcPct val="0"/>
        </a:spcAft>
        <a:defRPr sz="2800">
          <a:solidFill>
            <a:schemeClr val="tx2"/>
          </a:solidFill>
          <a:latin typeface="+mj-lt"/>
          <a:ea typeface="+mj-ea"/>
          <a:cs typeface="+mj-cs"/>
        </a:defRPr>
      </a:lvl1pPr>
      <a:lvl2pPr algn="l" rtl="0" eaLnBrk="0" fontAlgn="base" hangingPunct="0">
        <a:lnSpc>
          <a:spcPct val="90000"/>
        </a:lnSpc>
        <a:spcBef>
          <a:spcPct val="0"/>
        </a:spcBef>
        <a:spcAft>
          <a:spcPct val="0"/>
        </a:spcAft>
        <a:defRPr sz="2800">
          <a:solidFill>
            <a:schemeClr val="tx2"/>
          </a:solidFill>
          <a:latin typeface="Arial" charset="0"/>
        </a:defRPr>
      </a:lvl2pPr>
      <a:lvl3pPr algn="l" rtl="0" eaLnBrk="0" fontAlgn="base" hangingPunct="0">
        <a:lnSpc>
          <a:spcPct val="90000"/>
        </a:lnSpc>
        <a:spcBef>
          <a:spcPct val="0"/>
        </a:spcBef>
        <a:spcAft>
          <a:spcPct val="0"/>
        </a:spcAft>
        <a:defRPr sz="2800">
          <a:solidFill>
            <a:schemeClr val="tx2"/>
          </a:solidFill>
          <a:latin typeface="Arial" charset="0"/>
        </a:defRPr>
      </a:lvl3pPr>
      <a:lvl4pPr algn="l" rtl="0" eaLnBrk="0" fontAlgn="base" hangingPunct="0">
        <a:lnSpc>
          <a:spcPct val="90000"/>
        </a:lnSpc>
        <a:spcBef>
          <a:spcPct val="0"/>
        </a:spcBef>
        <a:spcAft>
          <a:spcPct val="0"/>
        </a:spcAft>
        <a:defRPr sz="2800">
          <a:solidFill>
            <a:schemeClr val="tx2"/>
          </a:solidFill>
          <a:latin typeface="Arial" charset="0"/>
        </a:defRPr>
      </a:lvl4pPr>
      <a:lvl5pPr algn="l" rtl="0" eaLnBrk="0" fontAlgn="base" hangingPunct="0">
        <a:lnSpc>
          <a:spcPct val="90000"/>
        </a:lnSpc>
        <a:spcBef>
          <a:spcPct val="0"/>
        </a:spcBef>
        <a:spcAft>
          <a:spcPct val="0"/>
        </a:spcAft>
        <a:defRPr sz="2800">
          <a:solidFill>
            <a:schemeClr val="tx2"/>
          </a:solidFill>
          <a:latin typeface="Arial" charset="0"/>
        </a:defRPr>
      </a:lvl5pPr>
      <a:lvl6pPr marL="457200" algn="l" rtl="0" fontAlgn="base">
        <a:lnSpc>
          <a:spcPct val="90000"/>
        </a:lnSpc>
        <a:spcBef>
          <a:spcPct val="0"/>
        </a:spcBef>
        <a:spcAft>
          <a:spcPct val="0"/>
        </a:spcAft>
        <a:defRPr sz="2800">
          <a:solidFill>
            <a:schemeClr val="tx2"/>
          </a:solidFill>
          <a:latin typeface="Arial" charset="0"/>
        </a:defRPr>
      </a:lvl6pPr>
      <a:lvl7pPr marL="914400" algn="l" rtl="0" fontAlgn="base">
        <a:lnSpc>
          <a:spcPct val="90000"/>
        </a:lnSpc>
        <a:spcBef>
          <a:spcPct val="0"/>
        </a:spcBef>
        <a:spcAft>
          <a:spcPct val="0"/>
        </a:spcAft>
        <a:defRPr sz="2800">
          <a:solidFill>
            <a:schemeClr val="tx2"/>
          </a:solidFill>
          <a:latin typeface="Arial" charset="0"/>
        </a:defRPr>
      </a:lvl7pPr>
      <a:lvl8pPr marL="1371600" algn="l" rtl="0" fontAlgn="base">
        <a:lnSpc>
          <a:spcPct val="90000"/>
        </a:lnSpc>
        <a:spcBef>
          <a:spcPct val="0"/>
        </a:spcBef>
        <a:spcAft>
          <a:spcPct val="0"/>
        </a:spcAft>
        <a:defRPr sz="2800">
          <a:solidFill>
            <a:schemeClr val="tx2"/>
          </a:solidFill>
          <a:latin typeface="Arial" charset="0"/>
        </a:defRPr>
      </a:lvl8pPr>
      <a:lvl9pPr marL="1828800" algn="l" rtl="0" fontAlgn="base">
        <a:lnSpc>
          <a:spcPct val="90000"/>
        </a:lnSpc>
        <a:spcBef>
          <a:spcPct val="0"/>
        </a:spcBef>
        <a:spcAft>
          <a:spcPct val="0"/>
        </a:spcAft>
        <a:defRPr sz="2800">
          <a:solidFill>
            <a:schemeClr val="tx2"/>
          </a:solidFill>
          <a:latin typeface="Arial" charset="0"/>
        </a:defRPr>
      </a:lvl9pPr>
    </p:titleStyle>
    <p:bodyStyle>
      <a:lvl1pPr marL="228600" indent="-228600" algn="l" defTabSz="800100" rtl="0" eaLnBrk="0" fontAlgn="base" hangingPunct="0">
        <a:spcBef>
          <a:spcPct val="50000"/>
        </a:spcBef>
        <a:spcAft>
          <a:spcPct val="0"/>
        </a:spcAft>
        <a:buChar char="•"/>
        <a:defRPr sz="2400">
          <a:solidFill>
            <a:schemeClr val="tx1"/>
          </a:solidFill>
          <a:latin typeface="+mn-lt"/>
          <a:ea typeface="+mn-ea"/>
          <a:cs typeface="+mn-cs"/>
        </a:defRPr>
      </a:lvl1pPr>
      <a:lvl2pPr marL="628650" indent="-285750" algn="l" defTabSz="800100" rtl="0" eaLnBrk="0" fontAlgn="base" hangingPunct="0">
        <a:spcBef>
          <a:spcPct val="30000"/>
        </a:spcBef>
        <a:spcAft>
          <a:spcPct val="0"/>
        </a:spcAft>
        <a:buFont typeface="Arial" charset="0"/>
        <a:buChar char="–"/>
        <a:defRPr sz="2000">
          <a:solidFill>
            <a:schemeClr val="tx1"/>
          </a:solidFill>
          <a:latin typeface="+mn-lt"/>
          <a:ea typeface="ＭＳ Ｐゴシック" charset="-128"/>
        </a:defRPr>
      </a:lvl2pPr>
      <a:lvl3pPr marL="971550" indent="-228600" algn="l" defTabSz="800100" rtl="0" eaLnBrk="0" fontAlgn="base" hangingPunct="0">
        <a:spcBef>
          <a:spcPct val="25000"/>
        </a:spcBef>
        <a:spcAft>
          <a:spcPct val="0"/>
        </a:spcAft>
        <a:buChar char="•"/>
        <a:defRPr>
          <a:solidFill>
            <a:schemeClr val="tx1"/>
          </a:solidFill>
          <a:latin typeface="+mn-lt"/>
          <a:ea typeface="ＭＳ Ｐゴシック" charset="-128"/>
        </a:defRPr>
      </a:lvl3pPr>
      <a:lvl4pPr marL="1314450" indent="-228600" algn="l" defTabSz="800100" rtl="0" eaLnBrk="0" fontAlgn="base" hangingPunct="0">
        <a:spcBef>
          <a:spcPct val="25000"/>
        </a:spcBef>
        <a:spcAft>
          <a:spcPct val="0"/>
        </a:spcAft>
        <a:buFont typeface="Arial" charset="0"/>
        <a:buChar char="–"/>
        <a:defRPr sz="1600">
          <a:solidFill>
            <a:schemeClr val="tx1"/>
          </a:solidFill>
          <a:latin typeface="+mn-lt"/>
          <a:ea typeface="ＭＳ Ｐゴシック" charset="-128"/>
        </a:defRPr>
      </a:lvl4pPr>
      <a:lvl5pPr marL="1600200" indent="-171450" algn="l" defTabSz="800100" rtl="0" eaLnBrk="0" fontAlgn="base" hangingPunct="0">
        <a:spcBef>
          <a:spcPct val="20000"/>
        </a:spcBef>
        <a:spcAft>
          <a:spcPct val="0"/>
        </a:spcAft>
        <a:buChar char="•"/>
        <a:defRPr sz="1400">
          <a:solidFill>
            <a:schemeClr val="tx1"/>
          </a:solidFill>
          <a:latin typeface="+mn-lt"/>
          <a:ea typeface="ＭＳ Ｐゴシック" charset="-128"/>
        </a:defRPr>
      </a:lvl5pPr>
      <a:lvl6pPr marL="2057400" indent="-171450" algn="l" defTabSz="800100" rtl="0" fontAlgn="base">
        <a:spcBef>
          <a:spcPct val="20000"/>
        </a:spcBef>
        <a:spcAft>
          <a:spcPct val="0"/>
        </a:spcAft>
        <a:buChar char="•"/>
        <a:defRPr sz="1400">
          <a:solidFill>
            <a:schemeClr val="tx1"/>
          </a:solidFill>
          <a:latin typeface="+mn-lt"/>
        </a:defRPr>
      </a:lvl6pPr>
      <a:lvl7pPr marL="2514600" indent="-171450" algn="l" defTabSz="800100" rtl="0" fontAlgn="base">
        <a:spcBef>
          <a:spcPct val="20000"/>
        </a:spcBef>
        <a:spcAft>
          <a:spcPct val="0"/>
        </a:spcAft>
        <a:buChar char="•"/>
        <a:defRPr sz="1400">
          <a:solidFill>
            <a:schemeClr val="tx1"/>
          </a:solidFill>
          <a:latin typeface="+mn-lt"/>
        </a:defRPr>
      </a:lvl7pPr>
      <a:lvl8pPr marL="2971800" indent="-171450" algn="l" defTabSz="800100" rtl="0" fontAlgn="base">
        <a:spcBef>
          <a:spcPct val="20000"/>
        </a:spcBef>
        <a:spcAft>
          <a:spcPct val="0"/>
        </a:spcAft>
        <a:buChar char="•"/>
        <a:defRPr sz="1400">
          <a:solidFill>
            <a:schemeClr val="tx1"/>
          </a:solidFill>
          <a:latin typeface="+mn-lt"/>
        </a:defRPr>
      </a:lvl8pPr>
      <a:lvl9pPr marL="3429000" indent="-171450" algn="l" defTabSz="800100" rtl="0" fontAlgn="base">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bwMode="blackWhite">
      <p:bgPr>
        <a:solidFill>
          <a:srgbClr val="BABABA"/>
        </a:solidFill>
        <a:effectLst/>
      </p:bgPr>
    </p:bg>
    <p:spTree>
      <p:nvGrpSpPr>
        <p:cNvPr id="1" name=""/>
        <p:cNvGrpSpPr/>
        <p:nvPr/>
      </p:nvGrpSpPr>
      <p:grpSpPr>
        <a:xfrm>
          <a:off x="0" y="0"/>
          <a:ext cx="0" cy="0"/>
          <a:chOff x="0" y="0"/>
          <a:chExt cx="0" cy="0"/>
        </a:xfrm>
      </p:grpSpPr>
      <p:grpSp>
        <p:nvGrpSpPr>
          <p:cNvPr id="7170" name="Group 2"/>
          <p:cNvGrpSpPr>
            <a:grpSpLocks/>
          </p:cNvGrpSpPr>
          <p:nvPr/>
        </p:nvGrpSpPr>
        <p:grpSpPr bwMode="auto">
          <a:xfrm>
            <a:off x="0" y="0"/>
            <a:ext cx="9144000" cy="6861175"/>
            <a:chOff x="0" y="0"/>
            <a:chExt cx="5760" cy="4322"/>
          </a:xfrm>
        </p:grpSpPr>
        <p:sp>
          <p:nvSpPr>
            <p:cNvPr id="478211" name="Rectangle 3"/>
            <p:cNvSpPr>
              <a:spLocks noChangeArrowheads="1"/>
            </p:cNvSpPr>
            <p:nvPr userDrawn="1"/>
          </p:nvSpPr>
          <p:spPr bwMode="auto">
            <a:xfrm>
              <a:off x="0" y="0"/>
              <a:ext cx="5760" cy="4320"/>
            </a:xfrm>
            <a:prstGeom prst="rect">
              <a:avLst/>
            </a:prstGeom>
            <a:solidFill>
              <a:schemeClr val="tx2"/>
            </a:solidFill>
            <a:ln w="9525">
              <a:noFill/>
              <a:miter lim="800000"/>
              <a:headEnd/>
              <a:tailEnd/>
            </a:ln>
            <a:effectLst/>
          </p:spPr>
          <p:txBody>
            <a:bodyPr wrap="none" anchor="ctr"/>
            <a:lstStyle/>
            <a:p>
              <a:pPr>
                <a:spcBef>
                  <a:spcPct val="50000"/>
                </a:spcBef>
                <a:defRPr/>
              </a:pPr>
              <a:endParaRPr lang="en-US"/>
            </a:p>
          </p:txBody>
        </p:sp>
        <p:pic>
          <p:nvPicPr>
            <p:cNvPr id="7178" name="Picture 4" descr="TR_SlideLogo_BW600"/>
            <p:cNvPicPr>
              <a:picLocks noChangeAspect="1" noChangeArrowheads="1"/>
            </p:cNvPicPr>
            <p:nvPr userDrawn="1"/>
          </p:nvPicPr>
          <p:blipFill>
            <a:blip r:embed="rId13"/>
            <a:srcRect/>
            <a:stretch>
              <a:fillRect/>
            </a:stretch>
          </p:blipFill>
          <p:spPr bwMode="auto">
            <a:xfrm>
              <a:off x="234" y="3984"/>
              <a:ext cx="1041" cy="338"/>
            </a:xfrm>
            <a:prstGeom prst="rect">
              <a:avLst/>
            </a:prstGeom>
            <a:solidFill>
              <a:schemeClr val="tx2"/>
            </a:solidFill>
            <a:ln w="9525">
              <a:noFill/>
              <a:miter lim="800000"/>
              <a:headEnd/>
              <a:tailEnd/>
            </a:ln>
          </p:spPr>
        </p:pic>
      </p:grpSp>
      <p:pic>
        <p:nvPicPr>
          <p:cNvPr id="7171" name="Picture 5" descr="hc_DividerGraphBG_purple"/>
          <p:cNvPicPr>
            <a:picLocks noChangeAspect="1" noChangeArrowheads="1"/>
          </p:cNvPicPr>
          <p:nvPr/>
        </p:nvPicPr>
        <p:blipFill>
          <a:blip r:embed="rId14"/>
          <a:srcRect/>
          <a:stretch>
            <a:fillRect/>
          </a:stretch>
        </p:blipFill>
        <p:spPr bwMode="ltGray">
          <a:xfrm>
            <a:off x="0" y="0"/>
            <a:ext cx="9144000" cy="6858000"/>
          </a:xfrm>
          <a:prstGeom prst="rect">
            <a:avLst/>
          </a:prstGeom>
          <a:noFill/>
          <a:ln w="9525">
            <a:noFill/>
            <a:miter lim="800000"/>
            <a:headEnd/>
            <a:tailEnd/>
          </a:ln>
        </p:spPr>
      </p:pic>
      <p:sp>
        <p:nvSpPr>
          <p:cNvPr id="478216" name="Rectangle 8"/>
          <p:cNvSpPr>
            <a:spLocks noGrp="1" noChangeArrowheads="1"/>
          </p:cNvSpPr>
          <p:nvPr>
            <p:ph type="sldNum" sz="quarter" idx="4"/>
          </p:nvPr>
        </p:nvSpPr>
        <p:spPr bwMode="auto">
          <a:xfrm>
            <a:off x="8424863" y="6400800"/>
            <a:ext cx="4572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a:solidFill>
                  <a:schemeClr val="tx2"/>
                </a:solidFill>
              </a:defRPr>
            </a:lvl1pPr>
          </a:lstStyle>
          <a:p>
            <a:fld id="{2616A9AE-6534-254C-B4EA-92D8BE4EA309}" type="slidenum">
              <a:rPr lang="en-US"/>
              <a:pPr/>
              <a:t>‹#›</a:t>
            </a:fld>
            <a:endParaRPr lang="en-US"/>
          </a:p>
        </p:txBody>
      </p:sp>
      <p:sp>
        <p:nvSpPr>
          <p:cNvPr id="478218" name="Rectangle 10"/>
          <p:cNvSpPr>
            <a:spLocks noGrp="1" noChangeArrowheads="1"/>
          </p:cNvSpPr>
          <p:nvPr>
            <p:ph type="ftr" sz="quarter" idx="3"/>
          </p:nvPr>
        </p:nvSpPr>
        <p:spPr bwMode="auto">
          <a:xfrm>
            <a:off x="3124200" y="6400800"/>
            <a:ext cx="5172075" cy="231775"/>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lvl1pPr algn="r">
              <a:spcBef>
                <a:spcPct val="0"/>
              </a:spcBef>
              <a:defRPr sz="900">
                <a:solidFill>
                  <a:schemeClr val="tx2"/>
                </a:solidFill>
                <a:latin typeface="Arial" charset="0"/>
              </a:defRPr>
            </a:lvl1pPr>
          </a:lstStyle>
          <a:p>
            <a:pPr>
              <a:defRPr/>
            </a:pPr>
            <a:endParaRPr lang="en-US"/>
          </a:p>
        </p:txBody>
      </p:sp>
      <p:sp>
        <p:nvSpPr>
          <p:cNvPr id="7174" name="Rectangle 11"/>
          <p:cNvSpPr>
            <a:spLocks noGrp="1" noChangeArrowheads="1"/>
          </p:cNvSpPr>
          <p:nvPr>
            <p:ph type="title"/>
          </p:nvPr>
        </p:nvSpPr>
        <p:spPr bwMode="auto">
          <a:xfrm>
            <a:off x="898525" y="519113"/>
            <a:ext cx="7388225" cy="804862"/>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a:t>Click to edit Master title style</a:t>
            </a:r>
          </a:p>
        </p:txBody>
      </p:sp>
      <p:sp>
        <p:nvSpPr>
          <p:cNvPr id="7175" name="Rectangle 12"/>
          <p:cNvSpPr>
            <a:spLocks noGrp="1" noChangeArrowheads="1"/>
          </p:cNvSpPr>
          <p:nvPr>
            <p:ph type="body" idx="1"/>
          </p:nvPr>
        </p:nvSpPr>
        <p:spPr bwMode="auto">
          <a:xfrm>
            <a:off x="898525" y="1528763"/>
            <a:ext cx="7388225" cy="4570412"/>
          </a:xfrm>
          <a:prstGeom prst="rect">
            <a:avLst/>
          </a:prstGeom>
          <a:noFill/>
          <a:ln w="9525">
            <a:noFill/>
            <a:miter lim="800000"/>
            <a:headEnd/>
            <a:tailEnd/>
          </a:ln>
        </p:spPr>
        <p:txBody>
          <a:bodyPr vert="horz" wrap="square" lIns="0" tIns="0" rIns="18288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78221" name="Line 13"/>
          <p:cNvSpPr>
            <a:spLocks noChangeShapeType="1"/>
          </p:cNvSpPr>
          <p:nvPr/>
        </p:nvSpPr>
        <p:spPr bwMode="auto">
          <a:xfrm>
            <a:off x="355600" y="1368425"/>
            <a:ext cx="8410575" cy="0"/>
          </a:xfrm>
          <a:prstGeom prst="line">
            <a:avLst/>
          </a:prstGeom>
          <a:noFill/>
          <a:ln w="24130" cap="rnd">
            <a:solidFill>
              <a:schemeClr val="tx1"/>
            </a:solidFill>
            <a:prstDash val="sysDot"/>
            <a:round/>
            <a:headEnd/>
            <a:tailEnd/>
          </a:ln>
          <a:effectLst/>
        </p:spPr>
        <p:txBody>
          <a:bodyPr/>
          <a:lstStyle/>
          <a:p>
            <a:pPr>
              <a:spcBef>
                <a:spcPct val="50000"/>
              </a:spcBef>
              <a:defRPr/>
            </a:pPr>
            <a:endParaRPr lang="en-US"/>
          </a:p>
        </p:txBody>
      </p:sp>
    </p:spTree>
  </p:cSld>
  <p:clrMap bg1="dk2" tx1="lt1" bg2="dk1" tx2="lt2" accent1="accent1" accent2="accent2" accent3="accent3" accent4="accent4" accent5="accent5" accent6="accent6" hlink="hlink" folHlink="folHlink"/>
  <p:sldLayoutIdLst>
    <p:sldLayoutId id="2147486922" r:id="rId1"/>
    <p:sldLayoutId id="2147486867" r:id="rId2"/>
    <p:sldLayoutId id="2147486868" r:id="rId3"/>
    <p:sldLayoutId id="2147486869" r:id="rId4"/>
    <p:sldLayoutId id="2147486870" r:id="rId5"/>
    <p:sldLayoutId id="2147486871" r:id="rId6"/>
    <p:sldLayoutId id="2147486872" r:id="rId7"/>
    <p:sldLayoutId id="2147486873" r:id="rId8"/>
    <p:sldLayoutId id="2147486874" r:id="rId9"/>
    <p:sldLayoutId id="2147486875" r:id="rId10"/>
    <p:sldLayoutId id="2147486876" r:id="rId11"/>
  </p:sldLayoutIdLst>
  <p:hf hdr="0" ftr="0" dt="0"/>
  <p:txStyles>
    <p:titleStyle>
      <a:lvl1pPr algn="l" rtl="0" eaLnBrk="0" fontAlgn="base" hangingPunct="0">
        <a:lnSpc>
          <a:spcPts val="2600"/>
        </a:lnSpc>
        <a:spcBef>
          <a:spcPct val="0"/>
        </a:spcBef>
        <a:spcAft>
          <a:spcPct val="0"/>
        </a:spcAft>
        <a:defRPr sz="2600">
          <a:solidFill>
            <a:schemeClr val="tx2"/>
          </a:solidFill>
          <a:latin typeface="+mj-lt"/>
          <a:ea typeface="+mj-ea"/>
          <a:cs typeface="+mj-cs"/>
        </a:defRPr>
      </a:lvl1pPr>
      <a:lvl2pPr algn="l" rtl="0" eaLnBrk="0" fontAlgn="base" hangingPunct="0">
        <a:lnSpc>
          <a:spcPts val="2600"/>
        </a:lnSpc>
        <a:spcBef>
          <a:spcPct val="0"/>
        </a:spcBef>
        <a:spcAft>
          <a:spcPct val="0"/>
        </a:spcAft>
        <a:defRPr sz="2600">
          <a:solidFill>
            <a:schemeClr val="tx2"/>
          </a:solidFill>
          <a:latin typeface="Arial" charset="0"/>
        </a:defRPr>
      </a:lvl2pPr>
      <a:lvl3pPr algn="l" rtl="0" eaLnBrk="0" fontAlgn="base" hangingPunct="0">
        <a:lnSpc>
          <a:spcPts val="2600"/>
        </a:lnSpc>
        <a:spcBef>
          <a:spcPct val="0"/>
        </a:spcBef>
        <a:spcAft>
          <a:spcPct val="0"/>
        </a:spcAft>
        <a:defRPr sz="2600">
          <a:solidFill>
            <a:schemeClr val="tx2"/>
          </a:solidFill>
          <a:latin typeface="Arial" charset="0"/>
        </a:defRPr>
      </a:lvl3pPr>
      <a:lvl4pPr algn="l" rtl="0" eaLnBrk="0" fontAlgn="base" hangingPunct="0">
        <a:lnSpc>
          <a:spcPts val="2600"/>
        </a:lnSpc>
        <a:spcBef>
          <a:spcPct val="0"/>
        </a:spcBef>
        <a:spcAft>
          <a:spcPct val="0"/>
        </a:spcAft>
        <a:defRPr sz="2600">
          <a:solidFill>
            <a:schemeClr val="tx2"/>
          </a:solidFill>
          <a:latin typeface="Arial" charset="0"/>
        </a:defRPr>
      </a:lvl4pPr>
      <a:lvl5pPr algn="l" rtl="0" eaLnBrk="0" fontAlgn="base" hangingPunct="0">
        <a:lnSpc>
          <a:spcPts val="2600"/>
        </a:lnSpc>
        <a:spcBef>
          <a:spcPct val="0"/>
        </a:spcBef>
        <a:spcAft>
          <a:spcPct val="0"/>
        </a:spcAft>
        <a:defRPr sz="2600">
          <a:solidFill>
            <a:schemeClr val="tx2"/>
          </a:solidFill>
          <a:latin typeface="Arial" charset="0"/>
        </a:defRPr>
      </a:lvl5pPr>
      <a:lvl6pPr marL="457200" algn="l" rtl="0" fontAlgn="base">
        <a:lnSpc>
          <a:spcPts val="2600"/>
        </a:lnSpc>
        <a:spcBef>
          <a:spcPct val="0"/>
        </a:spcBef>
        <a:spcAft>
          <a:spcPct val="0"/>
        </a:spcAft>
        <a:defRPr sz="2600">
          <a:solidFill>
            <a:schemeClr val="tx2"/>
          </a:solidFill>
          <a:latin typeface="Arial" charset="0"/>
        </a:defRPr>
      </a:lvl6pPr>
      <a:lvl7pPr marL="914400" algn="l" rtl="0" fontAlgn="base">
        <a:lnSpc>
          <a:spcPts val="2600"/>
        </a:lnSpc>
        <a:spcBef>
          <a:spcPct val="0"/>
        </a:spcBef>
        <a:spcAft>
          <a:spcPct val="0"/>
        </a:spcAft>
        <a:defRPr sz="2600">
          <a:solidFill>
            <a:schemeClr val="tx2"/>
          </a:solidFill>
          <a:latin typeface="Arial" charset="0"/>
        </a:defRPr>
      </a:lvl7pPr>
      <a:lvl8pPr marL="1371600" algn="l" rtl="0" fontAlgn="base">
        <a:lnSpc>
          <a:spcPts val="2600"/>
        </a:lnSpc>
        <a:spcBef>
          <a:spcPct val="0"/>
        </a:spcBef>
        <a:spcAft>
          <a:spcPct val="0"/>
        </a:spcAft>
        <a:defRPr sz="2600">
          <a:solidFill>
            <a:schemeClr val="tx2"/>
          </a:solidFill>
          <a:latin typeface="Arial" charset="0"/>
        </a:defRPr>
      </a:lvl8pPr>
      <a:lvl9pPr marL="1828800" algn="l" rtl="0" fontAlgn="base">
        <a:lnSpc>
          <a:spcPts val="2600"/>
        </a:lnSpc>
        <a:spcBef>
          <a:spcPct val="0"/>
        </a:spcBef>
        <a:spcAft>
          <a:spcPct val="0"/>
        </a:spcAft>
        <a:defRPr sz="2600">
          <a:solidFill>
            <a:schemeClr val="tx2"/>
          </a:solidFill>
          <a:latin typeface="Arial" charset="0"/>
        </a:defRPr>
      </a:lvl9pPr>
    </p:titleStyle>
    <p:bodyStyle>
      <a:lvl1pPr marL="228600" indent="-228600" algn="l" rtl="0" eaLnBrk="0" fontAlgn="base" hangingPunct="0">
        <a:spcBef>
          <a:spcPct val="50000"/>
        </a:spcBef>
        <a:spcAft>
          <a:spcPct val="0"/>
        </a:spcAft>
        <a:buChar char="•"/>
        <a:defRPr sz="2400">
          <a:solidFill>
            <a:schemeClr val="tx1"/>
          </a:solidFill>
          <a:latin typeface="+mn-lt"/>
          <a:ea typeface="+mn-ea"/>
          <a:cs typeface="+mn-cs"/>
        </a:defRPr>
      </a:lvl1pPr>
      <a:lvl2pPr marL="571500" indent="-228600" algn="l" rtl="0" eaLnBrk="0" fontAlgn="base" hangingPunct="0">
        <a:spcBef>
          <a:spcPct val="30000"/>
        </a:spcBef>
        <a:spcAft>
          <a:spcPct val="0"/>
        </a:spcAft>
        <a:buFont typeface="Arial" charset="0"/>
        <a:buChar char="–"/>
        <a:defRPr sz="2000">
          <a:solidFill>
            <a:schemeClr val="tx1"/>
          </a:solidFill>
          <a:latin typeface="+mn-lt"/>
          <a:ea typeface="ＭＳ Ｐゴシック" charset="-128"/>
        </a:defRPr>
      </a:lvl2pPr>
      <a:lvl3pPr marL="857250" indent="-171450" algn="l" rtl="0" eaLnBrk="0" fontAlgn="base" hangingPunct="0">
        <a:spcBef>
          <a:spcPct val="25000"/>
        </a:spcBef>
        <a:spcAft>
          <a:spcPct val="0"/>
        </a:spcAft>
        <a:buChar char="•"/>
        <a:defRPr>
          <a:solidFill>
            <a:schemeClr val="tx1"/>
          </a:solidFill>
          <a:latin typeface="+mn-lt"/>
          <a:ea typeface="ＭＳ Ｐゴシック" charset="-128"/>
        </a:defRPr>
      </a:lvl3pPr>
      <a:lvl4pPr marL="1143000" indent="-171450" algn="l" rtl="0" eaLnBrk="0" fontAlgn="base" hangingPunct="0">
        <a:spcBef>
          <a:spcPct val="20000"/>
        </a:spcBef>
        <a:spcAft>
          <a:spcPct val="0"/>
        </a:spcAft>
        <a:buFont typeface="Arial" charset="0"/>
        <a:buChar char="–"/>
        <a:defRPr sz="1600">
          <a:solidFill>
            <a:schemeClr val="tx1"/>
          </a:solidFill>
          <a:latin typeface="+mn-lt"/>
          <a:ea typeface="ＭＳ Ｐゴシック" charset="-128"/>
        </a:defRPr>
      </a:lvl4pPr>
      <a:lvl5pPr marL="1485900" indent="-228600" algn="l" rtl="0" eaLnBrk="0" fontAlgn="base" hangingPunct="0">
        <a:spcBef>
          <a:spcPct val="20000"/>
        </a:spcBef>
        <a:spcAft>
          <a:spcPct val="0"/>
        </a:spcAft>
        <a:buChar char="•"/>
        <a:defRPr sz="1400">
          <a:solidFill>
            <a:schemeClr val="tx1"/>
          </a:solidFill>
          <a:latin typeface="+mn-lt"/>
          <a:ea typeface="ＭＳ Ｐゴシック" charset="-128"/>
        </a:defRPr>
      </a:lvl5pPr>
      <a:lvl6pPr marL="1943100" indent="-228600" algn="l" rtl="0" fontAlgn="base">
        <a:spcBef>
          <a:spcPct val="20000"/>
        </a:spcBef>
        <a:spcAft>
          <a:spcPct val="0"/>
        </a:spcAft>
        <a:buChar char="•"/>
        <a:defRPr sz="1400">
          <a:solidFill>
            <a:schemeClr val="tx1"/>
          </a:solidFill>
          <a:latin typeface="+mn-lt"/>
        </a:defRPr>
      </a:lvl6pPr>
      <a:lvl7pPr marL="2400300" indent="-228600" algn="l" rtl="0" fontAlgn="base">
        <a:spcBef>
          <a:spcPct val="20000"/>
        </a:spcBef>
        <a:spcAft>
          <a:spcPct val="0"/>
        </a:spcAft>
        <a:buChar char="•"/>
        <a:defRPr sz="1400">
          <a:solidFill>
            <a:schemeClr val="tx1"/>
          </a:solidFill>
          <a:latin typeface="+mn-lt"/>
        </a:defRPr>
      </a:lvl7pPr>
      <a:lvl8pPr marL="2857500" indent="-228600" algn="l" rtl="0" fontAlgn="base">
        <a:spcBef>
          <a:spcPct val="20000"/>
        </a:spcBef>
        <a:spcAft>
          <a:spcPct val="0"/>
        </a:spcAft>
        <a:buChar char="•"/>
        <a:defRPr sz="1400">
          <a:solidFill>
            <a:schemeClr val="tx1"/>
          </a:solidFill>
          <a:latin typeface="+mn-lt"/>
        </a:defRPr>
      </a:lvl8pPr>
      <a:lvl9pPr marL="3314700" indent="-228600"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bwMode="blackWhite">
      <p:bgPr>
        <a:solidFill>
          <a:srgbClr val="BABABA"/>
        </a:solidFill>
        <a:effectLst/>
      </p:bgPr>
    </p:bg>
    <p:spTree>
      <p:nvGrpSpPr>
        <p:cNvPr id="1" name=""/>
        <p:cNvGrpSpPr/>
        <p:nvPr/>
      </p:nvGrpSpPr>
      <p:grpSpPr>
        <a:xfrm>
          <a:off x="0" y="0"/>
          <a:ext cx="0" cy="0"/>
          <a:chOff x="0" y="0"/>
          <a:chExt cx="0" cy="0"/>
        </a:xfrm>
      </p:grpSpPr>
      <p:grpSp>
        <p:nvGrpSpPr>
          <p:cNvPr id="8194" name="Group 2"/>
          <p:cNvGrpSpPr>
            <a:grpSpLocks/>
          </p:cNvGrpSpPr>
          <p:nvPr/>
        </p:nvGrpSpPr>
        <p:grpSpPr bwMode="auto">
          <a:xfrm>
            <a:off x="0" y="0"/>
            <a:ext cx="9144000" cy="6861175"/>
            <a:chOff x="0" y="0"/>
            <a:chExt cx="5760" cy="4322"/>
          </a:xfrm>
        </p:grpSpPr>
        <p:sp>
          <p:nvSpPr>
            <p:cNvPr id="480259" name="Rectangle 3"/>
            <p:cNvSpPr>
              <a:spLocks noChangeArrowheads="1"/>
            </p:cNvSpPr>
            <p:nvPr userDrawn="1"/>
          </p:nvSpPr>
          <p:spPr bwMode="auto">
            <a:xfrm>
              <a:off x="0" y="0"/>
              <a:ext cx="5760" cy="4320"/>
            </a:xfrm>
            <a:prstGeom prst="rect">
              <a:avLst/>
            </a:prstGeom>
            <a:solidFill>
              <a:schemeClr val="tx2"/>
            </a:solidFill>
            <a:ln w="9525">
              <a:noFill/>
              <a:miter lim="800000"/>
              <a:headEnd/>
              <a:tailEnd/>
            </a:ln>
            <a:effectLst/>
          </p:spPr>
          <p:txBody>
            <a:bodyPr wrap="none" anchor="ctr"/>
            <a:lstStyle/>
            <a:p>
              <a:pPr>
                <a:spcBef>
                  <a:spcPct val="50000"/>
                </a:spcBef>
                <a:defRPr/>
              </a:pPr>
              <a:endParaRPr lang="en-US"/>
            </a:p>
          </p:txBody>
        </p:sp>
        <p:pic>
          <p:nvPicPr>
            <p:cNvPr id="8205" name="Picture 4" descr="TR_SlideLogo_BW600"/>
            <p:cNvPicPr>
              <a:picLocks noChangeAspect="1" noChangeArrowheads="1"/>
            </p:cNvPicPr>
            <p:nvPr userDrawn="1"/>
          </p:nvPicPr>
          <p:blipFill>
            <a:blip r:embed="rId13"/>
            <a:srcRect/>
            <a:stretch>
              <a:fillRect/>
            </a:stretch>
          </p:blipFill>
          <p:spPr bwMode="auto">
            <a:xfrm>
              <a:off x="234" y="3984"/>
              <a:ext cx="1041" cy="338"/>
            </a:xfrm>
            <a:prstGeom prst="rect">
              <a:avLst/>
            </a:prstGeom>
            <a:solidFill>
              <a:schemeClr val="tx2"/>
            </a:solidFill>
            <a:ln w="9525">
              <a:noFill/>
              <a:miter lim="800000"/>
              <a:headEnd/>
              <a:tailEnd/>
            </a:ln>
          </p:spPr>
        </p:pic>
      </p:grpSp>
      <p:pic>
        <p:nvPicPr>
          <p:cNvPr id="8195" name="Picture 12" descr="hc_DividerBG_Wgrey"/>
          <p:cNvPicPr>
            <a:picLocks noChangeAspect="1" noChangeArrowheads="1"/>
          </p:cNvPicPr>
          <p:nvPr/>
        </p:nvPicPr>
        <p:blipFill>
          <a:blip r:embed="rId14"/>
          <a:srcRect/>
          <a:stretch>
            <a:fillRect/>
          </a:stretch>
        </p:blipFill>
        <p:spPr bwMode="white">
          <a:xfrm>
            <a:off x="0" y="0"/>
            <a:ext cx="9144000" cy="6858000"/>
          </a:xfrm>
          <a:prstGeom prst="rect">
            <a:avLst/>
          </a:prstGeom>
          <a:noFill/>
          <a:ln w="9525">
            <a:noFill/>
            <a:miter lim="800000"/>
            <a:headEnd/>
            <a:tailEnd/>
          </a:ln>
        </p:spPr>
      </p:pic>
      <p:sp>
        <p:nvSpPr>
          <p:cNvPr id="480265" name="Rectangle 9"/>
          <p:cNvSpPr>
            <a:spLocks noGrp="1" noChangeArrowheads="1"/>
          </p:cNvSpPr>
          <p:nvPr>
            <p:ph type="sldNum" sz="quarter" idx="4"/>
          </p:nvPr>
        </p:nvSpPr>
        <p:spPr bwMode="auto">
          <a:xfrm>
            <a:off x="4384675" y="6394450"/>
            <a:ext cx="4572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a:solidFill>
                  <a:schemeClr val="tx2"/>
                </a:solidFill>
              </a:defRPr>
            </a:lvl1pPr>
          </a:lstStyle>
          <a:p>
            <a:fld id="{BFA40D80-65E3-5545-AF9D-DEF5EAE5567F}" type="slidenum">
              <a:rPr lang="en-US"/>
              <a:pPr/>
              <a:t>‹#›</a:t>
            </a:fld>
            <a:endParaRPr lang="en-US"/>
          </a:p>
        </p:txBody>
      </p:sp>
      <p:sp>
        <p:nvSpPr>
          <p:cNvPr id="8197" name="Rectangle 14"/>
          <p:cNvSpPr>
            <a:spLocks noGrp="1" noChangeArrowheads="1"/>
          </p:cNvSpPr>
          <p:nvPr>
            <p:ph type="title"/>
          </p:nvPr>
        </p:nvSpPr>
        <p:spPr bwMode="auto">
          <a:xfrm>
            <a:off x="898525" y="519113"/>
            <a:ext cx="7388225" cy="817562"/>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a:t>Click to edit Master title style</a:t>
            </a:r>
          </a:p>
        </p:txBody>
      </p:sp>
      <p:sp>
        <p:nvSpPr>
          <p:cNvPr id="8198" name="Rectangle 15"/>
          <p:cNvSpPr>
            <a:spLocks noGrp="1" noChangeArrowheads="1"/>
          </p:cNvSpPr>
          <p:nvPr>
            <p:ph type="body" idx="1"/>
          </p:nvPr>
        </p:nvSpPr>
        <p:spPr bwMode="auto">
          <a:xfrm>
            <a:off x="898525" y="1528763"/>
            <a:ext cx="7388225" cy="4570412"/>
          </a:xfrm>
          <a:prstGeom prst="rect">
            <a:avLst/>
          </a:prstGeom>
          <a:noFill/>
          <a:ln w="9525">
            <a:noFill/>
            <a:miter lim="800000"/>
            <a:headEnd/>
            <a:tailEnd/>
          </a:ln>
        </p:spPr>
        <p:txBody>
          <a:bodyPr vert="horz" wrap="square" lIns="0" tIns="0" rIns="18288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80272" name="Line 16"/>
          <p:cNvSpPr>
            <a:spLocks noChangeShapeType="1"/>
          </p:cNvSpPr>
          <p:nvPr/>
        </p:nvSpPr>
        <p:spPr bwMode="auto">
          <a:xfrm flipV="1">
            <a:off x="898525" y="1368425"/>
            <a:ext cx="7388225" cy="3175"/>
          </a:xfrm>
          <a:prstGeom prst="line">
            <a:avLst/>
          </a:prstGeom>
          <a:noFill/>
          <a:ln w="24130" cap="rnd">
            <a:solidFill>
              <a:schemeClr val="tx1"/>
            </a:solidFill>
            <a:prstDash val="sysDot"/>
            <a:round/>
            <a:headEnd/>
            <a:tailEnd/>
          </a:ln>
          <a:effectLst/>
        </p:spPr>
        <p:txBody>
          <a:bodyPr/>
          <a:lstStyle/>
          <a:p>
            <a:pPr>
              <a:spcBef>
                <a:spcPct val="50000"/>
              </a:spcBef>
              <a:defRPr/>
            </a:pPr>
            <a:endParaRPr lang="en-US"/>
          </a:p>
        </p:txBody>
      </p:sp>
      <p:pic>
        <p:nvPicPr>
          <p:cNvPr id="8200" name="Picture 6" descr="hc_Divider_TransLogo"/>
          <p:cNvPicPr>
            <a:picLocks noChangeAspect="1" noChangeArrowheads="1"/>
          </p:cNvPicPr>
          <p:nvPr/>
        </p:nvPicPr>
        <p:blipFill>
          <a:blip r:embed="rId15"/>
          <a:srcRect/>
          <a:stretch>
            <a:fillRect/>
          </a:stretch>
        </p:blipFill>
        <p:spPr bwMode="black">
          <a:xfrm>
            <a:off x="384175" y="6324600"/>
            <a:ext cx="1630363" cy="361950"/>
          </a:xfrm>
          <a:prstGeom prst="rect">
            <a:avLst/>
          </a:prstGeom>
          <a:noFill/>
          <a:ln w="9525">
            <a:noFill/>
            <a:miter lim="800000"/>
            <a:headEnd/>
            <a:tailEnd/>
          </a:ln>
        </p:spPr>
      </p:pic>
      <p:sp>
        <p:nvSpPr>
          <p:cNvPr id="480279" name="Rectangle 23"/>
          <p:cNvSpPr>
            <a:spLocks noGrp="1" noChangeArrowheads="1"/>
          </p:cNvSpPr>
          <p:nvPr>
            <p:ph type="ftr" sz="quarter" idx="3"/>
          </p:nvPr>
        </p:nvSpPr>
        <p:spPr bwMode="auto">
          <a:xfrm>
            <a:off x="2130425" y="6397625"/>
            <a:ext cx="5172075" cy="231775"/>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lvl1pPr algn="r">
              <a:spcBef>
                <a:spcPct val="0"/>
              </a:spcBef>
              <a:defRPr sz="900">
                <a:latin typeface="Arial" charset="0"/>
              </a:defRPr>
            </a:lvl1pPr>
          </a:lstStyle>
          <a:p>
            <a:pPr>
              <a:defRPr/>
            </a:pPr>
            <a:endParaRPr lang="en-US"/>
          </a:p>
        </p:txBody>
      </p:sp>
      <p:pic>
        <p:nvPicPr>
          <p:cNvPr id="8202" name="Picture 25" descr="HEALTHCARE_white"/>
          <p:cNvPicPr>
            <a:picLocks noChangeAspect="1" noChangeArrowheads="1"/>
          </p:cNvPicPr>
          <p:nvPr/>
        </p:nvPicPr>
        <p:blipFill>
          <a:blip r:embed="rId16"/>
          <a:srcRect/>
          <a:stretch>
            <a:fillRect/>
          </a:stretch>
        </p:blipFill>
        <p:spPr bwMode="auto">
          <a:xfrm>
            <a:off x="8045450" y="6461125"/>
            <a:ext cx="617538" cy="88900"/>
          </a:xfrm>
          <a:prstGeom prst="rect">
            <a:avLst/>
          </a:prstGeom>
          <a:noFill/>
          <a:ln w="9525">
            <a:noFill/>
            <a:miter lim="800000"/>
            <a:headEnd/>
            <a:tailEnd/>
          </a:ln>
        </p:spPr>
      </p:pic>
      <p:sp>
        <p:nvSpPr>
          <p:cNvPr id="480283" name="Text Box 27"/>
          <p:cNvSpPr txBox="1">
            <a:spLocks noChangeArrowheads="1"/>
          </p:cNvSpPr>
          <p:nvPr/>
        </p:nvSpPr>
        <p:spPr bwMode="auto">
          <a:xfrm rot="16200000">
            <a:off x="-688975" y="5670551"/>
            <a:ext cx="1646237" cy="106362"/>
          </a:xfrm>
          <a:prstGeom prst="rect">
            <a:avLst/>
          </a:prstGeom>
          <a:noFill/>
          <a:ln w="9525">
            <a:noFill/>
            <a:miter lim="800000"/>
            <a:headEnd/>
            <a:tailEnd/>
          </a:ln>
          <a:effectLst/>
        </p:spPr>
        <p:txBody>
          <a:bodyPr lIns="0" tIns="0" rIns="182880" bIns="0">
            <a:prstTxWarp prst="textNoShape">
              <a:avLst/>
            </a:prstTxWarp>
            <a:spAutoFit/>
          </a:bodyPr>
          <a:lstStyle/>
          <a:p>
            <a:pPr>
              <a:spcBef>
                <a:spcPct val="50000"/>
              </a:spcBef>
            </a:pPr>
            <a:r>
              <a:rPr lang="en-US" sz="700"/>
              <a:t>©2008 Thomson Reuters</a:t>
            </a:r>
          </a:p>
        </p:txBody>
      </p:sp>
    </p:spTree>
  </p:cSld>
  <p:clrMap bg1="dk2" tx1="lt1" bg2="dk1" tx2="lt2" accent1="accent1" accent2="accent2" accent3="accent3" accent4="accent4" accent5="accent5" accent6="accent6" hlink="hlink" folHlink="folHlink"/>
  <p:sldLayoutIdLst>
    <p:sldLayoutId id="2147486923" r:id="rId1"/>
    <p:sldLayoutId id="2147486877" r:id="rId2"/>
    <p:sldLayoutId id="2147486878" r:id="rId3"/>
    <p:sldLayoutId id="2147486879" r:id="rId4"/>
    <p:sldLayoutId id="2147486880" r:id="rId5"/>
    <p:sldLayoutId id="2147486881" r:id="rId6"/>
    <p:sldLayoutId id="2147486882" r:id="rId7"/>
    <p:sldLayoutId id="2147486883" r:id="rId8"/>
    <p:sldLayoutId id="2147486884" r:id="rId9"/>
    <p:sldLayoutId id="2147486885" r:id="rId10"/>
    <p:sldLayoutId id="2147486886" r:id="rId11"/>
  </p:sldLayoutIdLst>
  <p:hf hdr="0" ftr="0" dt="0"/>
  <p:txStyles>
    <p:titleStyle>
      <a:lvl1pPr algn="l" rtl="0" eaLnBrk="0" fontAlgn="base" hangingPunct="0">
        <a:lnSpc>
          <a:spcPct val="90000"/>
        </a:lnSpc>
        <a:spcBef>
          <a:spcPct val="0"/>
        </a:spcBef>
        <a:spcAft>
          <a:spcPct val="0"/>
        </a:spcAft>
        <a:defRPr sz="2800">
          <a:solidFill>
            <a:schemeClr val="tx2"/>
          </a:solidFill>
          <a:latin typeface="+mj-lt"/>
          <a:ea typeface="+mj-ea"/>
          <a:cs typeface="+mj-cs"/>
        </a:defRPr>
      </a:lvl1pPr>
      <a:lvl2pPr algn="l" rtl="0" eaLnBrk="0" fontAlgn="base" hangingPunct="0">
        <a:lnSpc>
          <a:spcPct val="90000"/>
        </a:lnSpc>
        <a:spcBef>
          <a:spcPct val="0"/>
        </a:spcBef>
        <a:spcAft>
          <a:spcPct val="0"/>
        </a:spcAft>
        <a:defRPr sz="2800">
          <a:solidFill>
            <a:schemeClr val="tx2"/>
          </a:solidFill>
          <a:latin typeface="Arial" charset="0"/>
        </a:defRPr>
      </a:lvl2pPr>
      <a:lvl3pPr algn="l" rtl="0" eaLnBrk="0" fontAlgn="base" hangingPunct="0">
        <a:lnSpc>
          <a:spcPct val="90000"/>
        </a:lnSpc>
        <a:spcBef>
          <a:spcPct val="0"/>
        </a:spcBef>
        <a:spcAft>
          <a:spcPct val="0"/>
        </a:spcAft>
        <a:defRPr sz="2800">
          <a:solidFill>
            <a:schemeClr val="tx2"/>
          </a:solidFill>
          <a:latin typeface="Arial" charset="0"/>
        </a:defRPr>
      </a:lvl3pPr>
      <a:lvl4pPr algn="l" rtl="0" eaLnBrk="0" fontAlgn="base" hangingPunct="0">
        <a:lnSpc>
          <a:spcPct val="90000"/>
        </a:lnSpc>
        <a:spcBef>
          <a:spcPct val="0"/>
        </a:spcBef>
        <a:spcAft>
          <a:spcPct val="0"/>
        </a:spcAft>
        <a:defRPr sz="2800">
          <a:solidFill>
            <a:schemeClr val="tx2"/>
          </a:solidFill>
          <a:latin typeface="Arial" charset="0"/>
        </a:defRPr>
      </a:lvl4pPr>
      <a:lvl5pPr algn="l" rtl="0" eaLnBrk="0" fontAlgn="base" hangingPunct="0">
        <a:lnSpc>
          <a:spcPct val="90000"/>
        </a:lnSpc>
        <a:spcBef>
          <a:spcPct val="0"/>
        </a:spcBef>
        <a:spcAft>
          <a:spcPct val="0"/>
        </a:spcAft>
        <a:defRPr sz="2800">
          <a:solidFill>
            <a:schemeClr val="tx2"/>
          </a:solidFill>
          <a:latin typeface="Arial" charset="0"/>
        </a:defRPr>
      </a:lvl5pPr>
      <a:lvl6pPr marL="457200" algn="l" rtl="0" fontAlgn="base">
        <a:lnSpc>
          <a:spcPct val="90000"/>
        </a:lnSpc>
        <a:spcBef>
          <a:spcPct val="0"/>
        </a:spcBef>
        <a:spcAft>
          <a:spcPct val="0"/>
        </a:spcAft>
        <a:defRPr sz="2800">
          <a:solidFill>
            <a:schemeClr val="tx2"/>
          </a:solidFill>
          <a:latin typeface="Arial" charset="0"/>
        </a:defRPr>
      </a:lvl6pPr>
      <a:lvl7pPr marL="914400" algn="l" rtl="0" fontAlgn="base">
        <a:lnSpc>
          <a:spcPct val="90000"/>
        </a:lnSpc>
        <a:spcBef>
          <a:spcPct val="0"/>
        </a:spcBef>
        <a:spcAft>
          <a:spcPct val="0"/>
        </a:spcAft>
        <a:defRPr sz="2800">
          <a:solidFill>
            <a:schemeClr val="tx2"/>
          </a:solidFill>
          <a:latin typeface="Arial" charset="0"/>
        </a:defRPr>
      </a:lvl7pPr>
      <a:lvl8pPr marL="1371600" algn="l" rtl="0" fontAlgn="base">
        <a:lnSpc>
          <a:spcPct val="90000"/>
        </a:lnSpc>
        <a:spcBef>
          <a:spcPct val="0"/>
        </a:spcBef>
        <a:spcAft>
          <a:spcPct val="0"/>
        </a:spcAft>
        <a:defRPr sz="2800">
          <a:solidFill>
            <a:schemeClr val="tx2"/>
          </a:solidFill>
          <a:latin typeface="Arial" charset="0"/>
        </a:defRPr>
      </a:lvl8pPr>
      <a:lvl9pPr marL="1828800" algn="l" rtl="0" fontAlgn="base">
        <a:lnSpc>
          <a:spcPct val="90000"/>
        </a:lnSpc>
        <a:spcBef>
          <a:spcPct val="0"/>
        </a:spcBef>
        <a:spcAft>
          <a:spcPct val="0"/>
        </a:spcAft>
        <a:defRPr sz="2800">
          <a:solidFill>
            <a:schemeClr val="tx2"/>
          </a:solidFill>
          <a:latin typeface="Arial" charset="0"/>
        </a:defRPr>
      </a:lvl9pPr>
    </p:titleStyle>
    <p:bodyStyle>
      <a:lvl1pPr marL="228600" indent="-228600" algn="l" rtl="0" eaLnBrk="0" fontAlgn="base" hangingPunct="0">
        <a:spcBef>
          <a:spcPct val="50000"/>
        </a:spcBef>
        <a:spcAft>
          <a:spcPct val="0"/>
        </a:spcAft>
        <a:buChar char="•"/>
        <a:defRPr sz="2400">
          <a:solidFill>
            <a:schemeClr val="tx1"/>
          </a:solidFill>
          <a:latin typeface="+mn-lt"/>
          <a:ea typeface="+mn-ea"/>
          <a:cs typeface="+mn-cs"/>
        </a:defRPr>
      </a:lvl1pPr>
      <a:lvl2pPr marL="571500" indent="-228600" algn="l" rtl="0" eaLnBrk="0" fontAlgn="base" hangingPunct="0">
        <a:spcBef>
          <a:spcPct val="30000"/>
        </a:spcBef>
        <a:spcAft>
          <a:spcPct val="0"/>
        </a:spcAft>
        <a:buFont typeface="Arial" charset="0"/>
        <a:buChar char="–"/>
        <a:defRPr sz="2000">
          <a:solidFill>
            <a:schemeClr val="tx1"/>
          </a:solidFill>
          <a:latin typeface="+mn-lt"/>
          <a:ea typeface="ＭＳ Ｐゴシック" charset="-128"/>
        </a:defRPr>
      </a:lvl2pPr>
      <a:lvl3pPr marL="857250" indent="-171450" algn="l" rtl="0" eaLnBrk="0" fontAlgn="base" hangingPunct="0">
        <a:spcBef>
          <a:spcPct val="25000"/>
        </a:spcBef>
        <a:spcAft>
          <a:spcPct val="0"/>
        </a:spcAft>
        <a:buChar char="•"/>
        <a:defRPr>
          <a:solidFill>
            <a:schemeClr val="tx1"/>
          </a:solidFill>
          <a:latin typeface="+mn-lt"/>
          <a:ea typeface="ＭＳ Ｐゴシック" charset="-128"/>
        </a:defRPr>
      </a:lvl3pPr>
      <a:lvl4pPr marL="1143000" indent="-171450" algn="l" rtl="0" eaLnBrk="0" fontAlgn="base" hangingPunct="0">
        <a:spcBef>
          <a:spcPct val="20000"/>
        </a:spcBef>
        <a:spcAft>
          <a:spcPct val="0"/>
        </a:spcAft>
        <a:buFont typeface="Arial" charset="0"/>
        <a:buChar char="–"/>
        <a:defRPr sz="1600">
          <a:solidFill>
            <a:schemeClr val="tx1"/>
          </a:solidFill>
          <a:latin typeface="+mn-lt"/>
          <a:ea typeface="ＭＳ Ｐゴシック" charset="-128"/>
        </a:defRPr>
      </a:lvl4pPr>
      <a:lvl5pPr marL="1485900" indent="-228600" algn="l" rtl="0" eaLnBrk="0" fontAlgn="base" hangingPunct="0">
        <a:spcBef>
          <a:spcPct val="20000"/>
        </a:spcBef>
        <a:spcAft>
          <a:spcPct val="0"/>
        </a:spcAft>
        <a:buChar char="•"/>
        <a:defRPr sz="1400">
          <a:solidFill>
            <a:schemeClr val="tx1"/>
          </a:solidFill>
          <a:latin typeface="+mn-lt"/>
          <a:ea typeface="ＭＳ Ｐゴシック" charset="-128"/>
        </a:defRPr>
      </a:lvl5pPr>
      <a:lvl6pPr marL="1943100" indent="-228600" algn="l" rtl="0" fontAlgn="base">
        <a:spcBef>
          <a:spcPct val="20000"/>
        </a:spcBef>
        <a:spcAft>
          <a:spcPct val="0"/>
        </a:spcAft>
        <a:buChar char="•"/>
        <a:defRPr sz="1400">
          <a:solidFill>
            <a:schemeClr val="tx1"/>
          </a:solidFill>
          <a:latin typeface="+mn-lt"/>
        </a:defRPr>
      </a:lvl6pPr>
      <a:lvl7pPr marL="2400300" indent="-228600" algn="l" rtl="0" fontAlgn="base">
        <a:spcBef>
          <a:spcPct val="20000"/>
        </a:spcBef>
        <a:spcAft>
          <a:spcPct val="0"/>
        </a:spcAft>
        <a:buChar char="•"/>
        <a:defRPr sz="1400">
          <a:solidFill>
            <a:schemeClr val="tx1"/>
          </a:solidFill>
          <a:latin typeface="+mn-lt"/>
        </a:defRPr>
      </a:lvl7pPr>
      <a:lvl8pPr marL="2857500" indent="-228600" algn="l" rtl="0" fontAlgn="base">
        <a:spcBef>
          <a:spcPct val="20000"/>
        </a:spcBef>
        <a:spcAft>
          <a:spcPct val="0"/>
        </a:spcAft>
        <a:buChar char="•"/>
        <a:defRPr sz="1400">
          <a:solidFill>
            <a:schemeClr val="tx1"/>
          </a:solidFill>
          <a:latin typeface="+mn-lt"/>
        </a:defRPr>
      </a:lvl8pPr>
      <a:lvl9pPr marL="3314700" indent="-228600"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bwMode="blackWhite">
      <p:bgPr>
        <a:solidFill>
          <a:srgbClr val="BABABA"/>
        </a:solidFill>
        <a:effectLst/>
      </p:bgPr>
    </p:bg>
    <p:spTree>
      <p:nvGrpSpPr>
        <p:cNvPr id="1" name=""/>
        <p:cNvGrpSpPr/>
        <p:nvPr/>
      </p:nvGrpSpPr>
      <p:grpSpPr>
        <a:xfrm>
          <a:off x="0" y="0"/>
          <a:ext cx="0" cy="0"/>
          <a:chOff x="0" y="0"/>
          <a:chExt cx="0" cy="0"/>
        </a:xfrm>
      </p:grpSpPr>
      <p:grpSp>
        <p:nvGrpSpPr>
          <p:cNvPr id="9218" name="Group 2"/>
          <p:cNvGrpSpPr>
            <a:grpSpLocks/>
          </p:cNvGrpSpPr>
          <p:nvPr/>
        </p:nvGrpSpPr>
        <p:grpSpPr bwMode="auto">
          <a:xfrm>
            <a:off x="0" y="0"/>
            <a:ext cx="9144000" cy="6861175"/>
            <a:chOff x="0" y="0"/>
            <a:chExt cx="5760" cy="4322"/>
          </a:xfrm>
        </p:grpSpPr>
        <p:sp>
          <p:nvSpPr>
            <p:cNvPr id="482307" name="Rectangle 3"/>
            <p:cNvSpPr>
              <a:spLocks noChangeArrowheads="1"/>
            </p:cNvSpPr>
            <p:nvPr userDrawn="1"/>
          </p:nvSpPr>
          <p:spPr bwMode="auto">
            <a:xfrm>
              <a:off x="0" y="0"/>
              <a:ext cx="5760" cy="4320"/>
            </a:xfrm>
            <a:prstGeom prst="rect">
              <a:avLst/>
            </a:prstGeom>
            <a:solidFill>
              <a:schemeClr val="tx2"/>
            </a:solidFill>
            <a:ln w="9525">
              <a:noFill/>
              <a:miter lim="800000"/>
              <a:headEnd/>
              <a:tailEnd/>
            </a:ln>
            <a:effectLst/>
          </p:spPr>
          <p:txBody>
            <a:bodyPr wrap="none" anchor="ctr"/>
            <a:lstStyle/>
            <a:p>
              <a:pPr>
                <a:spcBef>
                  <a:spcPct val="50000"/>
                </a:spcBef>
                <a:defRPr/>
              </a:pPr>
              <a:endParaRPr lang="en-US"/>
            </a:p>
          </p:txBody>
        </p:sp>
        <p:pic>
          <p:nvPicPr>
            <p:cNvPr id="9226" name="Picture 4" descr="TR_SlideLogo_BW600"/>
            <p:cNvPicPr>
              <a:picLocks noChangeAspect="1" noChangeArrowheads="1"/>
            </p:cNvPicPr>
            <p:nvPr userDrawn="1"/>
          </p:nvPicPr>
          <p:blipFill>
            <a:blip r:embed="rId13"/>
            <a:srcRect/>
            <a:stretch>
              <a:fillRect/>
            </a:stretch>
          </p:blipFill>
          <p:spPr bwMode="auto">
            <a:xfrm>
              <a:off x="234" y="3984"/>
              <a:ext cx="1041" cy="338"/>
            </a:xfrm>
            <a:prstGeom prst="rect">
              <a:avLst/>
            </a:prstGeom>
            <a:solidFill>
              <a:schemeClr val="tx2"/>
            </a:solidFill>
            <a:ln w="9525">
              <a:noFill/>
              <a:miter lim="800000"/>
              <a:headEnd/>
              <a:tailEnd/>
            </a:ln>
          </p:spPr>
        </p:pic>
      </p:grpSp>
      <p:pic>
        <p:nvPicPr>
          <p:cNvPr id="9219" name="Picture 11" descr="hc_DividerGraphBG_Wgrey"/>
          <p:cNvPicPr>
            <a:picLocks noChangeAspect="1" noChangeArrowheads="1"/>
          </p:cNvPicPr>
          <p:nvPr/>
        </p:nvPicPr>
        <p:blipFill>
          <a:blip r:embed="rId14"/>
          <a:srcRect/>
          <a:stretch>
            <a:fillRect/>
          </a:stretch>
        </p:blipFill>
        <p:spPr bwMode="ltGray">
          <a:xfrm>
            <a:off x="0" y="0"/>
            <a:ext cx="9144000" cy="6858000"/>
          </a:xfrm>
          <a:prstGeom prst="rect">
            <a:avLst/>
          </a:prstGeom>
          <a:noFill/>
          <a:ln w="9525">
            <a:noFill/>
            <a:miter lim="800000"/>
            <a:headEnd/>
            <a:tailEnd/>
          </a:ln>
        </p:spPr>
      </p:pic>
      <p:sp>
        <p:nvSpPr>
          <p:cNvPr id="482312" name="Rectangle 8"/>
          <p:cNvSpPr>
            <a:spLocks noGrp="1" noChangeArrowheads="1"/>
          </p:cNvSpPr>
          <p:nvPr>
            <p:ph type="sldNum" sz="quarter" idx="4"/>
          </p:nvPr>
        </p:nvSpPr>
        <p:spPr bwMode="auto">
          <a:xfrm>
            <a:off x="8424863" y="6400800"/>
            <a:ext cx="457200" cy="231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a:solidFill>
                  <a:schemeClr val="tx2"/>
                </a:solidFill>
              </a:defRPr>
            </a:lvl1pPr>
          </a:lstStyle>
          <a:p>
            <a:fld id="{B583B314-5B62-1D46-833A-A5C23AC1AC9C}" type="slidenum">
              <a:rPr lang="en-US"/>
              <a:pPr/>
              <a:t>‹#›</a:t>
            </a:fld>
            <a:endParaRPr lang="en-US"/>
          </a:p>
        </p:txBody>
      </p:sp>
      <p:sp>
        <p:nvSpPr>
          <p:cNvPr id="9221" name="Rectangle 12"/>
          <p:cNvSpPr>
            <a:spLocks noGrp="1" noChangeArrowheads="1"/>
          </p:cNvSpPr>
          <p:nvPr>
            <p:ph type="title"/>
          </p:nvPr>
        </p:nvSpPr>
        <p:spPr bwMode="auto">
          <a:xfrm>
            <a:off x="898525" y="493713"/>
            <a:ext cx="7388225" cy="830262"/>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a:t>Click to edit Master title style</a:t>
            </a:r>
          </a:p>
        </p:txBody>
      </p:sp>
      <p:sp>
        <p:nvSpPr>
          <p:cNvPr id="9222" name="Rectangle 13"/>
          <p:cNvSpPr>
            <a:spLocks noGrp="1" noChangeArrowheads="1"/>
          </p:cNvSpPr>
          <p:nvPr>
            <p:ph type="body" idx="1"/>
          </p:nvPr>
        </p:nvSpPr>
        <p:spPr bwMode="auto">
          <a:xfrm>
            <a:off x="898525" y="1528763"/>
            <a:ext cx="7388225" cy="4570412"/>
          </a:xfrm>
          <a:prstGeom prst="rect">
            <a:avLst/>
          </a:prstGeom>
          <a:noFill/>
          <a:ln w="9525">
            <a:noFill/>
            <a:miter lim="800000"/>
            <a:headEnd/>
            <a:tailEnd/>
          </a:ln>
        </p:spPr>
        <p:txBody>
          <a:bodyPr vert="horz" wrap="square" lIns="0" tIns="0" rIns="18288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82318" name="Line 14"/>
          <p:cNvSpPr>
            <a:spLocks noChangeShapeType="1"/>
          </p:cNvSpPr>
          <p:nvPr/>
        </p:nvSpPr>
        <p:spPr bwMode="auto">
          <a:xfrm>
            <a:off x="898525" y="1368425"/>
            <a:ext cx="7388225" cy="0"/>
          </a:xfrm>
          <a:prstGeom prst="line">
            <a:avLst/>
          </a:prstGeom>
          <a:noFill/>
          <a:ln w="24130" cap="rnd">
            <a:solidFill>
              <a:schemeClr val="tx1"/>
            </a:solidFill>
            <a:prstDash val="sysDot"/>
            <a:round/>
            <a:headEnd/>
            <a:tailEnd/>
          </a:ln>
          <a:effectLst/>
        </p:spPr>
        <p:txBody>
          <a:bodyPr/>
          <a:lstStyle/>
          <a:p>
            <a:pPr>
              <a:spcBef>
                <a:spcPct val="50000"/>
              </a:spcBef>
              <a:defRPr/>
            </a:pPr>
            <a:endParaRPr lang="en-US"/>
          </a:p>
        </p:txBody>
      </p:sp>
      <p:sp>
        <p:nvSpPr>
          <p:cNvPr id="482319" name="Rectangle 15"/>
          <p:cNvSpPr>
            <a:spLocks noGrp="1" noChangeArrowheads="1"/>
          </p:cNvSpPr>
          <p:nvPr>
            <p:ph type="ftr" sz="quarter" idx="3"/>
          </p:nvPr>
        </p:nvSpPr>
        <p:spPr bwMode="auto">
          <a:xfrm>
            <a:off x="3124200" y="6394450"/>
            <a:ext cx="5172075" cy="231775"/>
          </a:xfrm>
          <a:prstGeom prst="rect">
            <a:avLst/>
          </a:prstGeom>
          <a:noFill/>
          <a:ln w="9525">
            <a:noFill/>
            <a:miter lim="800000"/>
            <a:headEnd/>
            <a:tailEnd/>
          </a:ln>
          <a:effectLst/>
        </p:spPr>
        <p:txBody>
          <a:bodyPr vert="horz" wrap="square" lIns="0" tIns="45720" rIns="0" bIns="45720" numCol="1" anchor="t" anchorCtr="0" compatLnSpc="1">
            <a:prstTxWarp prst="textNoShape">
              <a:avLst/>
            </a:prstTxWarp>
          </a:bodyPr>
          <a:lstStyle>
            <a:lvl1pPr algn="r">
              <a:spcBef>
                <a:spcPct val="0"/>
              </a:spcBef>
              <a:defRPr sz="900">
                <a:latin typeface="Arial" charset="0"/>
              </a:defRPr>
            </a:lvl1pPr>
          </a:lstStyle>
          <a:p>
            <a:pPr>
              <a:defRPr/>
            </a:pPr>
            <a:endParaRPr lang="en-US"/>
          </a:p>
        </p:txBody>
      </p:sp>
    </p:spTree>
  </p:cSld>
  <p:clrMap bg1="dk2" tx1="lt1" bg2="dk1" tx2="lt2" accent1="accent1" accent2="accent2" accent3="accent3" accent4="accent4" accent5="accent5" accent6="accent6" hlink="hlink" folHlink="folHlink"/>
  <p:sldLayoutIdLst>
    <p:sldLayoutId id="2147486924" r:id="rId1"/>
    <p:sldLayoutId id="2147486887" r:id="rId2"/>
    <p:sldLayoutId id="2147486888" r:id="rId3"/>
    <p:sldLayoutId id="2147486889" r:id="rId4"/>
    <p:sldLayoutId id="2147486890" r:id="rId5"/>
    <p:sldLayoutId id="2147486891" r:id="rId6"/>
    <p:sldLayoutId id="2147486892" r:id="rId7"/>
    <p:sldLayoutId id="2147486893" r:id="rId8"/>
    <p:sldLayoutId id="2147486894" r:id="rId9"/>
    <p:sldLayoutId id="2147486895" r:id="rId10"/>
    <p:sldLayoutId id="2147486896" r:id="rId11"/>
  </p:sldLayoutIdLst>
  <p:hf hdr="0" ftr="0" dt="0"/>
  <p:txStyles>
    <p:titleStyle>
      <a:lvl1pPr algn="l" rtl="0" eaLnBrk="0" fontAlgn="base" hangingPunct="0">
        <a:lnSpc>
          <a:spcPct val="90000"/>
        </a:lnSpc>
        <a:spcBef>
          <a:spcPct val="0"/>
        </a:spcBef>
        <a:spcAft>
          <a:spcPct val="0"/>
        </a:spcAft>
        <a:defRPr sz="2600">
          <a:solidFill>
            <a:schemeClr val="tx2"/>
          </a:solidFill>
          <a:latin typeface="+mj-lt"/>
          <a:ea typeface="+mj-ea"/>
          <a:cs typeface="+mj-cs"/>
        </a:defRPr>
      </a:lvl1pPr>
      <a:lvl2pPr algn="l" rtl="0" eaLnBrk="0" fontAlgn="base" hangingPunct="0">
        <a:lnSpc>
          <a:spcPct val="90000"/>
        </a:lnSpc>
        <a:spcBef>
          <a:spcPct val="0"/>
        </a:spcBef>
        <a:spcAft>
          <a:spcPct val="0"/>
        </a:spcAft>
        <a:defRPr sz="2600">
          <a:solidFill>
            <a:schemeClr val="tx2"/>
          </a:solidFill>
          <a:latin typeface="Arial" charset="0"/>
        </a:defRPr>
      </a:lvl2pPr>
      <a:lvl3pPr algn="l" rtl="0" eaLnBrk="0" fontAlgn="base" hangingPunct="0">
        <a:lnSpc>
          <a:spcPct val="90000"/>
        </a:lnSpc>
        <a:spcBef>
          <a:spcPct val="0"/>
        </a:spcBef>
        <a:spcAft>
          <a:spcPct val="0"/>
        </a:spcAft>
        <a:defRPr sz="2600">
          <a:solidFill>
            <a:schemeClr val="tx2"/>
          </a:solidFill>
          <a:latin typeface="Arial" charset="0"/>
        </a:defRPr>
      </a:lvl3pPr>
      <a:lvl4pPr algn="l" rtl="0" eaLnBrk="0" fontAlgn="base" hangingPunct="0">
        <a:lnSpc>
          <a:spcPct val="90000"/>
        </a:lnSpc>
        <a:spcBef>
          <a:spcPct val="0"/>
        </a:spcBef>
        <a:spcAft>
          <a:spcPct val="0"/>
        </a:spcAft>
        <a:defRPr sz="2600">
          <a:solidFill>
            <a:schemeClr val="tx2"/>
          </a:solidFill>
          <a:latin typeface="Arial" charset="0"/>
        </a:defRPr>
      </a:lvl4pPr>
      <a:lvl5pPr algn="l" rtl="0" eaLnBrk="0" fontAlgn="base" hangingPunct="0">
        <a:lnSpc>
          <a:spcPct val="90000"/>
        </a:lnSpc>
        <a:spcBef>
          <a:spcPct val="0"/>
        </a:spcBef>
        <a:spcAft>
          <a:spcPct val="0"/>
        </a:spcAft>
        <a:defRPr sz="2600">
          <a:solidFill>
            <a:schemeClr val="tx2"/>
          </a:solidFill>
          <a:latin typeface="Arial" charset="0"/>
        </a:defRPr>
      </a:lvl5pPr>
      <a:lvl6pPr marL="457200" algn="l" rtl="0" fontAlgn="base">
        <a:lnSpc>
          <a:spcPct val="90000"/>
        </a:lnSpc>
        <a:spcBef>
          <a:spcPct val="0"/>
        </a:spcBef>
        <a:spcAft>
          <a:spcPct val="0"/>
        </a:spcAft>
        <a:defRPr sz="2600">
          <a:solidFill>
            <a:schemeClr val="tx2"/>
          </a:solidFill>
          <a:latin typeface="Arial" charset="0"/>
        </a:defRPr>
      </a:lvl6pPr>
      <a:lvl7pPr marL="914400" algn="l" rtl="0" fontAlgn="base">
        <a:lnSpc>
          <a:spcPct val="90000"/>
        </a:lnSpc>
        <a:spcBef>
          <a:spcPct val="0"/>
        </a:spcBef>
        <a:spcAft>
          <a:spcPct val="0"/>
        </a:spcAft>
        <a:defRPr sz="2600">
          <a:solidFill>
            <a:schemeClr val="tx2"/>
          </a:solidFill>
          <a:latin typeface="Arial" charset="0"/>
        </a:defRPr>
      </a:lvl7pPr>
      <a:lvl8pPr marL="1371600" algn="l" rtl="0" fontAlgn="base">
        <a:lnSpc>
          <a:spcPct val="90000"/>
        </a:lnSpc>
        <a:spcBef>
          <a:spcPct val="0"/>
        </a:spcBef>
        <a:spcAft>
          <a:spcPct val="0"/>
        </a:spcAft>
        <a:defRPr sz="2600">
          <a:solidFill>
            <a:schemeClr val="tx2"/>
          </a:solidFill>
          <a:latin typeface="Arial" charset="0"/>
        </a:defRPr>
      </a:lvl8pPr>
      <a:lvl9pPr marL="1828800" algn="l" rtl="0" fontAlgn="base">
        <a:lnSpc>
          <a:spcPct val="90000"/>
        </a:lnSpc>
        <a:spcBef>
          <a:spcPct val="0"/>
        </a:spcBef>
        <a:spcAft>
          <a:spcPct val="0"/>
        </a:spcAft>
        <a:defRPr sz="2600">
          <a:solidFill>
            <a:schemeClr val="tx2"/>
          </a:solidFill>
          <a:latin typeface="Arial" charset="0"/>
        </a:defRPr>
      </a:lvl9pPr>
    </p:titleStyle>
    <p:bodyStyle>
      <a:lvl1pPr marL="228600" indent="-228600" algn="l" rtl="0" eaLnBrk="0" fontAlgn="base" hangingPunct="0">
        <a:spcBef>
          <a:spcPct val="50000"/>
        </a:spcBef>
        <a:spcAft>
          <a:spcPct val="0"/>
        </a:spcAft>
        <a:buChar char="•"/>
        <a:defRPr sz="2400">
          <a:solidFill>
            <a:schemeClr val="tx1"/>
          </a:solidFill>
          <a:latin typeface="+mn-lt"/>
          <a:ea typeface="+mn-ea"/>
          <a:cs typeface="+mn-cs"/>
        </a:defRPr>
      </a:lvl1pPr>
      <a:lvl2pPr marL="571500" indent="-228600" algn="l" rtl="0" eaLnBrk="0" fontAlgn="base" hangingPunct="0">
        <a:spcBef>
          <a:spcPct val="30000"/>
        </a:spcBef>
        <a:spcAft>
          <a:spcPct val="0"/>
        </a:spcAft>
        <a:buFont typeface="Arial" charset="0"/>
        <a:buChar char="–"/>
        <a:defRPr sz="2000">
          <a:solidFill>
            <a:schemeClr val="tx1"/>
          </a:solidFill>
          <a:latin typeface="+mn-lt"/>
          <a:ea typeface="ＭＳ Ｐゴシック" charset="-128"/>
        </a:defRPr>
      </a:lvl2pPr>
      <a:lvl3pPr marL="857250" indent="-171450" algn="l" rtl="0" eaLnBrk="0" fontAlgn="base" hangingPunct="0">
        <a:spcBef>
          <a:spcPct val="25000"/>
        </a:spcBef>
        <a:spcAft>
          <a:spcPct val="0"/>
        </a:spcAft>
        <a:buChar char="•"/>
        <a:defRPr>
          <a:solidFill>
            <a:schemeClr val="tx1"/>
          </a:solidFill>
          <a:latin typeface="+mn-lt"/>
          <a:ea typeface="ＭＳ Ｐゴシック" charset="-128"/>
        </a:defRPr>
      </a:lvl3pPr>
      <a:lvl4pPr marL="1143000" indent="-171450" algn="l" rtl="0" eaLnBrk="0" fontAlgn="base" hangingPunct="0">
        <a:spcBef>
          <a:spcPct val="20000"/>
        </a:spcBef>
        <a:spcAft>
          <a:spcPct val="0"/>
        </a:spcAft>
        <a:buFont typeface="Arial" charset="0"/>
        <a:buChar char="–"/>
        <a:defRPr sz="1600">
          <a:solidFill>
            <a:schemeClr val="tx1"/>
          </a:solidFill>
          <a:latin typeface="+mn-lt"/>
          <a:ea typeface="ＭＳ Ｐゴシック" charset="-128"/>
        </a:defRPr>
      </a:lvl4pPr>
      <a:lvl5pPr marL="1485900" indent="-228600" algn="l" rtl="0" eaLnBrk="0" fontAlgn="base" hangingPunct="0">
        <a:spcBef>
          <a:spcPct val="20000"/>
        </a:spcBef>
        <a:spcAft>
          <a:spcPct val="0"/>
        </a:spcAft>
        <a:buChar char="•"/>
        <a:defRPr sz="1400">
          <a:solidFill>
            <a:schemeClr val="tx1"/>
          </a:solidFill>
          <a:latin typeface="+mn-lt"/>
          <a:ea typeface="ＭＳ Ｐゴシック" charset="-128"/>
        </a:defRPr>
      </a:lvl5pPr>
      <a:lvl6pPr marL="1943100" indent="-228600" algn="l" rtl="0" fontAlgn="base">
        <a:spcBef>
          <a:spcPct val="20000"/>
        </a:spcBef>
        <a:spcAft>
          <a:spcPct val="0"/>
        </a:spcAft>
        <a:buChar char="•"/>
        <a:defRPr sz="1400">
          <a:solidFill>
            <a:schemeClr val="tx1"/>
          </a:solidFill>
          <a:latin typeface="+mn-lt"/>
        </a:defRPr>
      </a:lvl6pPr>
      <a:lvl7pPr marL="2400300" indent="-228600" algn="l" rtl="0" fontAlgn="base">
        <a:spcBef>
          <a:spcPct val="20000"/>
        </a:spcBef>
        <a:spcAft>
          <a:spcPct val="0"/>
        </a:spcAft>
        <a:buChar char="•"/>
        <a:defRPr sz="1400">
          <a:solidFill>
            <a:schemeClr val="tx1"/>
          </a:solidFill>
          <a:latin typeface="+mn-lt"/>
        </a:defRPr>
      </a:lvl7pPr>
      <a:lvl8pPr marL="2857500" indent="-228600" algn="l" rtl="0" fontAlgn="base">
        <a:spcBef>
          <a:spcPct val="20000"/>
        </a:spcBef>
        <a:spcAft>
          <a:spcPct val="0"/>
        </a:spcAft>
        <a:buChar char="•"/>
        <a:defRPr sz="1400">
          <a:solidFill>
            <a:schemeClr val="tx1"/>
          </a:solidFill>
          <a:latin typeface="+mn-lt"/>
        </a:defRPr>
      </a:lvl8pPr>
      <a:lvl9pPr marL="3314700" indent="-228600"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8.jpe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6.jpe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hyperlink" Target="http://www.jamia.org/cgi/content/abstract/14/2/141" TargetMode="External"/><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29.emf"/><Relationship Id="rId4" Type="http://schemas.openxmlformats.org/officeDocument/2006/relationships/image" Target="../media/image30.png"/><Relationship Id="rId1" Type="http://schemas.openxmlformats.org/officeDocument/2006/relationships/slideLayout" Target="../slideLayouts/slideLayout2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3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 Id="rId3" Type="http://schemas.openxmlformats.org/officeDocument/2006/relationships/image" Target="../media/image3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33.png"/></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1" Type="http://schemas.openxmlformats.org/officeDocument/2006/relationships/slideLayout" Target="../slideLayouts/slideLayout7.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 Id="rId3" Type="http://schemas.openxmlformats.org/officeDocument/2006/relationships/image" Target="../media/image3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hyperlink" Target="mailto:jerry.osheroff@thomsonreuters.com"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hyperlink" Target="mailto:jerry.osheroff@thomsonreuters.com" TargetMode="External"/><Relationship Id="rId4" Type="http://schemas.openxmlformats.org/officeDocument/2006/relationships/hyperlink" Target="http://healthit.ahrq.gov/portal/server.pt/community/ahrq-funded_projects/654/projectdetails?pubURL=http://wci-pubcontent/publish/communities/a_e/ahrq_funded_projects/projects/structuring_care_recommendations_for_clinical_decision_support.html" TargetMode="External"/><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png"/><Relationship Id="rId1" Type="http://schemas.openxmlformats.org/officeDocument/2006/relationships/slideLayout" Target="../slideLayouts/slideLayout3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Grp="1" noChangeArrowheads="1"/>
          </p:cNvSpPr>
          <p:nvPr>
            <p:ph type="ctrTitle"/>
          </p:nvPr>
        </p:nvSpPr>
        <p:spPr>
          <a:xfrm>
            <a:off x="361950" y="3651250"/>
            <a:ext cx="8382000" cy="819150"/>
          </a:xfrm>
        </p:spPr>
        <p:txBody>
          <a:bodyPr/>
          <a:lstStyle/>
          <a:p>
            <a:r>
              <a:rPr lang="en-US" dirty="0"/>
              <a:t>STRUCTURING CARE RECOMMENDATIONS </a:t>
            </a:r>
            <a:br>
              <a:rPr lang="en-US" dirty="0"/>
            </a:br>
            <a:r>
              <a:rPr lang="en-US" dirty="0"/>
              <a:t>FOR CLINICAL DECISION SUPPORT</a:t>
            </a:r>
          </a:p>
        </p:txBody>
      </p:sp>
      <p:sp>
        <p:nvSpPr>
          <p:cNvPr id="22531" name="Rectangle 3"/>
          <p:cNvSpPr>
            <a:spLocks noGrp="1" noChangeArrowheads="1"/>
          </p:cNvSpPr>
          <p:nvPr>
            <p:ph type="subTitle" idx="1"/>
          </p:nvPr>
        </p:nvSpPr>
        <p:spPr>
          <a:xfrm>
            <a:off x="361950" y="4689475"/>
            <a:ext cx="8382000" cy="1279525"/>
          </a:xfrm>
        </p:spPr>
        <p:txBody>
          <a:bodyPr/>
          <a:lstStyle/>
          <a:p>
            <a:r>
              <a:rPr lang="en-US"/>
              <a:t>JERRY OSHEROFF, MD, THOMSON REUTERS</a:t>
            </a:r>
          </a:p>
          <a:p>
            <a:r>
              <a:rPr lang="en-US"/>
              <a:t>JON WHITE, MD, AGENCY FOR HEALTHCARE RESEARCH AND QUALITY</a:t>
            </a:r>
          </a:p>
          <a:p>
            <a:r>
              <a:rPr lang="en-US"/>
              <a:t>AHRQ ANNUAL MEETING</a:t>
            </a:r>
          </a:p>
          <a:p>
            <a:r>
              <a:rPr lang="en-US"/>
              <a:t>SEPTEMBER 28, 2010 </a:t>
            </a:r>
          </a:p>
          <a:p>
            <a:endParaRPr lang="en-US"/>
          </a:p>
        </p:txBody>
      </p:sp>
      <p:pic>
        <p:nvPicPr>
          <p:cNvPr id="22532" name="Picture 6" descr="bridge"/>
          <p:cNvPicPr>
            <a:picLocks noChangeAspect="1" noChangeArrowheads="1"/>
          </p:cNvPicPr>
          <p:nvPr/>
        </p:nvPicPr>
        <p:blipFill>
          <a:blip r:embed="rId3"/>
          <a:srcRect l="-208" t="12669" b="35294"/>
          <a:stretch>
            <a:fillRect/>
          </a:stretch>
        </p:blipFill>
        <p:spPr bwMode="auto">
          <a:xfrm>
            <a:off x="306388" y="546100"/>
            <a:ext cx="8443912" cy="2506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a:ea typeface="ＭＳ Ｐゴシック" charset="-128"/>
                <a:cs typeface="ＭＳ Ｐゴシック" charset="-128"/>
              </a:rPr>
              <a:t>OUTPATIENT: IT’S JUST NOT THAT EASY!</a:t>
            </a:r>
          </a:p>
        </p:txBody>
      </p:sp>
      <p:pic>
        <p:nvPicPr>
          <p:cNvPr id="27659" name="Picture 11"/>
          <p:cNvPicPr>
            <a:picLocks noChangeAspect="1" noChangeArrowheads="1"/>
          </p:cNvPicPr>
          <p:nvPr/>
        </p:nvPicPr>
        <p:blipFill>
          <a:blip r:embed="rId3"/>
          <a:srcRect/>
          <a:stretch>
            <a:fillRect/>
          </a:stretch>
        </p:blipFill>
        <p:spPr bwMode="auto">
          <a:xfrm>
            <a:off x="660400" y="1825625"/>
            <a:ext cx="7980363" cy="896938"/>
          </a:xfrm>
          <a:prstGeom prst="rect">
            <a:avLst/>
          </a:prstGeom>
          <a:noFill/>
          <a:ln w="9525">
            <a:noFill/>
            <a:miter lim="800000"/>
            <a:headEnd/>
            <a:tailEnd/>
          </a:ln>
        </p:spPr>
      </p:pic>
      <p:pic>
        <p:nvPicPr>
          <p:cNvPr id="27660" name="Picture 12"/>
          <p:cNvPicPr>
            <a:picLocks noChangeAspect="1" noChangeArrowheads="1"/>
          </p:cNvPicPr>
          <p:nvPr/>
        </p:nvPicPr>
        <p:blipFill>
          <a:blip r:embed="rId4"/>
          <a:srcRect/>
          <a:stretch>
            <a:fillRect/>
          </a:stretch>
        </p:blipFill>
        <p:spPr bwMode="auto">
          <a:xfrm>
            <a:off x="955675" y="3078163"/>
            <a:ext cx="7753350" cy="1668462"/>
          </a:xfrm>
          <a:prstGeom prst="rect">
            <a:avLst/>
          </a:prstGeom>
          <a:noFill/>
          <a:ln w="9525">
            <a:noFill/>
            <a:miter lim="800000"/>
            <a:headEnd/>
            <a:tailEnd/>
          </a:ln>
        </p:spPr>
      </p:pic>
      <p:pic>
        <p:nvPicPr>
          <p:cNvPr id="27661" name="Picture 13"/>
          <p:cNvPicPr>
            <a:picLocks noChangeAspect="1" noChangeArrowheads="1"/>
          </p:cNvPicPr>
          <p:nvPr/>
        </p:nvPicPr>
        <p:blipFill>
          <a:blip r:embed="rId5"/>
          <a:srcRect/>
          <a:stretch>
            <a:fillRect/>
          </a:stretch>
        </p:blipFill>
        <p:spPr bwMode="auto">
          <a:xfrm>
            <a:off x="3213100" y="4702175"/>
            <a:ext cx="5199063" cy="523875"/>
          </a:xfrm>
          <a:prstGeom prst="rect">
            <a:avLst/>
          </a:prstGeom>
          <a:noFill/>
          <a:ln w="9525">
            <a:noFill/>
            <a:miter lim="800000"/>
            <a:headEnd/>
            <a:tailEnd/>
          </a:ln>
        </p:spPr>
      </p:pic>
      <p:sp>
        <p:nvSpPr>
          <p:cNvPr id="16" name="Rectangle 15"/>
          <p:cNvSpPr>
            <a:spLocks noChangeArrowheads="1"/>
          </p:cNvSpPr>
          <p:nvPr/>
        </p:nvSpPr>
        <p:spPr bwMode="auto">
          <a:xfrm>
            <a:off x="666750" y="1804988"/>
            <a:ext cx="7966075" cy="971550"/>
          </a:xfrm>
          <a:prstGeom prst="rect">
            <a:avLst/>
          </a:prstGeom>
          <a:noFill/>
          <a:ln w="15875">
            <a:solidFill>
              <a:schemeClr val="accent1"/>
            </a:solidFill>
            <a:round/>
            <a:headEnd/>
            <a:tailEnd/>
          </a:ln>
        </p:spPr>
        <p:txBody>
          <a:bodyPr lIns="0" tIns="0" rIns="182880" bIns="0">
            <a:prstTxWarp prst="textNoShape">
              <a:avLst/>
            </a:prstTxWarp>
          </a:bodyPr>
          <a:lstStyle/>
          <a:p>
            <a:pPr>
              <a:spcBef>
                <a:spcPct val="50000"/>
              </a:spcBef>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66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66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765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a:ea typeface="ＭＳ Ｐゴシック" charset="-128"/>
                <a:cs typeface="ＭＳ Ｐゴシック" charset="-128"/>
              </a:rPr>
              <a:t>INPATIENT:  NOT EASY HERE EITHER!</a:t>
            </a:r>
          </a:p>
        </p:txBody>
      </p:sp>
      <p:sp>
        <p:nvSpPr>
          <p:cNvPr id="10243" name="Rectangle 3"/>
          <p:cNvSpPr>
            <a:spLocks noGrp="1" noChangeArrowheads="1"/>
          </p:cNvSpPr>
          <p:nvPr>
            <p:ph idx="1"/>
          </p:nvPr>
        </p:nvSpPr>
        <p:spPr>
          <a:xfrm>
            <a:off x="882650" y="3811588"/>
            <a:ext cx="7943850" cy="2360612"/>
          </a:xfrm>
        </p:spPr>
        <p:txBody>
          <a:bodyPr/>
          <a:lstStyle/>
          <a:p>
            <a:pPr>
              <a:buFont typeface="Wingdings" charset="2"/>
              <a:buChar char="ü"/>
            </a:pPr>
            <a:r>
              <a:rPr lang="en-US" dirty="0">
                <a:ea typeface="ＭＳ Ｐゴシック" charset="-128"/>
                <a:cs typeface="ＭＳ Ｐゴシック" charset="-128"/>
              </a:rPr>
              <a:t>Advanced clinical systems with CDS</a:t>
            </a:r>
          </a:p>
          <a:p>
            <a:pPr>
              <a:spcBef>
                <a:spcPts val="1800"/>
              </a:spcBef>
              <a:spcAft>
                <a:spcPts val="600"/>
              </a:spcAft>
              <a:buFontTx/>
              <a:buNone/>
            </a:pPr>
            <a:r>
              <a:rPr lang="en-US" b="1" dirty="0">
                <a:ea typeface="ＭＳ Ｐゴシック" charset="-128"/>
                <a:cs typeface="ＭＳ Ｐゴシック" charset="-128"/>
              </a:rPr>
              <a:t>BUT…</a:t>
            </a:r>
          </a:p>
          <a:p>
            <a:pPr>
              <a:buFont typeface="Courier New" charset="0"/>
              <a:buChar char="o"/>
            </a:pPr>
            <a:r>
              <a:rPr lang="en-US" dirty="0">
                <a:ea typeface="ＭＳ Ｐゴシック" charset="-128"/>
                <a:cs typeface="ＭＳ Ｐゴシック" charset="-128"/>
              </a:rPr>
              <a:t>¼ of admissions with at least 1 ADE; 9% serious harm</a:t>
            </a:r>
          </a:p>
          <a:p>
            <a:pPr>
              <a:buFont typeface="Courier New" charset="0"/>
              <a:buChar char="o"/>
            </a:pPr>
            <a:r>
              <a:rPr lang="en-US" dirty="0">
                <a:ea typeface="ＭＳ Ｐゴシック" charset="-128"/>
                <a:cs typeface="ＭＳ Ｐゴシック" charset="-128"/>
              </a:rPr>
              <a:t>Problems with drug dosing, selection, monitoring</a:t>
            </a:r>
          </a:p>
          <a:p>
            <a:endParaRPr lang="en-US" dirty="0">
              <a:ea typeface="ＭＳ Ｐゴシック" charset="-128"/>
              <a:cs typeface="ＭＳ Ｐゴシック" charset="-128"/>
            </a:endParaRPr>
          </a:p>
          <a:p>
            <a:endParaRPr lang="en-US" dirty="0">
              <a:ea typeface="ＭＳ Ｐゴシック" charset="-128"/>
              <a:cs typeface="ＭＳ Ｐゴシック" charset="-128"/>
            </a:endParaRPr>
          </a:p>
        </p:txBody>
      </p:sp>
      <p:grpSp>
        <p:nvGrpSpPr>
          <p:cNvPr id="32772" name="Group 4"/>
          <p:cNvGrpSpPr>
            <a:grpSpLocks/>
          </p:cNvGrpSpPr>
          <p:nvPr/>
        </p:nvGrpSpPr>
        <p:grpSpPr bwMode="auto">
          <a:xfrm>
            <a:off x="927100" y="1462088"/>
            <a:ext cx="7112000" cy="1981200"/>
            <a:chOff x="444" y="654"/>
            <a:chExt cx="4848" cy="1473"/>
          </a:xfrm>
        </p:grpSpPr>
        <p:pic>
          <p:nvPicPr>
            <p:cNvPr id="32773" name="Picture 5"/>
            <p:cNvPicPr>
              <a:picLocks noChangeAspect="1" noChangeArrowheads="1"/>
            </p:cNvPicPr>
            <p:nvPr/>
          </p:nvPicPr>
          <p:blipFill>
            <a:blip r:embed="rId3"/>
            <a:srcRect l="4173" t="24768" r="18608" b="39352"/>
            <a:stretch>
              <a:fillRect/>
            </a:stretch>
          </p:blipFill>
          <p:spPr bwMode="auto">
            <a:xfrm>
              <a:off x="840" y="870"/>
              <a:ext cx="4120" cy="1162"/>
            </a:xfrm>
            <a:prstGeom prst="rect">
              <a:avLst/>
            </a:prstGeom>
            <a:noFill/>
            <a:ln w="9525">
              <a:noFill/>
              <a:miter lim="800000"/>
              <a:headEnd/>
              <a:tailEnd/>
            </a:ln>
          </p:spPr>
        </p:pic>
        <p:pic>
          <p:nvPicPr>
            <p:cNvPr id="32774" name="Picture 6"/>
            <p:cNvPicPr>
              <a:picLocks noChangeAspect="1" noChangeArrowheads="1"/>
            </p:cNvPicPr>
            <p:nvPr/>
          </p:nvPicPr>
          <p:blipFill>
            <a:blip r:embed="rId4"/>
            <a:srcRect l="31305" t="52777" r="33217" b="41667"/>
            <a:stretch>
              <a:fillRect/>
            </a:stretch>
          </p:blipFill>
          <p:spPr bwMode="auto">
            <a:xfrm>
              <a:off x="464" y="654"/>
              <a:ext cx="2248" cy="288"/>
            </a:xfrm>
            <a:prstGeom prst="rect">
              <a:avLst/>
            </a:prstGeom>
            <a:noFill/>
            <a:ln w="9525">
              <a:noFill/>
              <a:miter lim="800000"/>
              <a:headEnd/>
              <a:tailEnd/>
            </a:ln>
          </p:spPr>
        </p:pic>
        <p:sp>
          <p:nvSpPr>
            <p:cNvPr id="32775" name="Rectangle 7"/>
            <p:cNvSpPr>
              <a:spLocks noChangeArrowheads="1"/>
            </p:cNvSpPr>
            <p:nvPr/>
          </p:nvSpPr>
          <p:spPr bwMode="auto">
            <a:xfrm>
              <a:off x="444" y="704"/>
              <a:ext cx="4848" cy="1423"/>
            </a:xfrm>
            <a:prstGeom prst="rect">
              <a:avLst/>
            </a:prstGeom>
            <a:noFill/>
            <a:ln w="3175">
              <a:solidFill>
                <a:schemeClr val="tx1"/>
              </a:solidFill>
              <a:miter lim="800000"/>
              <a:headEnd/>
              <a:tailEnd/>
            </a:ln>
          </p:spPr>
          <p:txBody>
            <a:bodyPr wrap="none" lIns="0" tIns="0" rIns="182880" bIns="0" anchor="ctr">
              <a:prstTxWarp prst="textNoShape">
                <a:avLst/>
              </a:prstTxWarp>
            </a:bodyPr>
            <a:lstStyle/>
            <a:p>
              <a:pPr>
                <a:spcBef>
                  <a:spcPct val="50000"/>
                </a:spcBef>
              </a:pP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dirty="0">
                <a:ea typeface="ＭＳ Ｐゴシック" charset="-128"/>
                <a:cs typeface="ＭＳ Ｐゴシック" charset="-128"/>
              </a:rPr>
              <a:t>WHAT DO WE MEAN BY CDS?</a:t>
            </a:r>
          </a:p>
        </p:txBody>
      </p:sp>
      <p:sp>
        <p:nvSpPr>
          <p:cNvPr id="33795" name="Content Placeholder 4"/>
          <p:cNvSpPr>
            <a:spLocks noGrp="1"/>
          </p:cNvSpPr>
          <p:nvPr>
            <p:ph idx="1"/>
          </p:nvPr>
        </p:nvSpPr>
        <p:spPr>
          <a:xfrm>
            <a:off x="917575" y="1525588"/>
            <a:ext cx="7705725" cy="4354512"/>
          </a:xfrm>
        </p:spPr>
        <p:txBody>
          <a:bodyPr>
            <a:spAutoFit/>
          </a:bodyPr>
          <a:lstStyle/>
          <a:p>
            <a:pPr lvl="1">
              <a:spcBef>
                <a:spcPts val="3600"/>
              </a:spcBef>
              <a:buSzPct val="75000"/>
              <a:buFont typeface="Arial" charset="0"/>
              <a:buNone/>
            </a:pPr>
            <a:r>
              <a:rPr lang="en-US" sz="2800" dirty="0">
                <a:cs typeface="Arial" charset="0"/>
              </a:rPr>
              <a:t>“…</a:t>
            </a:r>
            <a:r>
              <a:rPr lang="en-US" sz="2800" b="1" dirty="0">
                <a:cs typeface="Arial" charset="0"/>
              </a:rPr>
              <a:t>provide</a:t>
            </a:r>
            <a:r>
              <a:rPr lang="en-US" sz="2800" dirty="0">
                <a:cs typeface="Arial" charset="0"/>
              </a:rPr>
              <a:t> persons involved in care processes with general and person-specific </a:t>
            </a:r>
            <a:r>
              <a:rPr lang="en-US" sz="2800" b="1" dirty="0">
                <a:cs typeface="Arial" charset="0"/>
              </a:rPr>
              <a:t>information</a:t>
            </a:r>
            <a:r>
              <a:rPr lang="en-US" sz="2800" dirty="0">
                <a:cs typeface="Arial" charset="0"/>
              </a:rPr>
              <a:t>, intelligently filtered and organized, at appropriate times, </a:t>
            </a:r>
            <a:r>
              <a:rPr lang="en-US" sz="2800" b="1" dirty="0">
                <a:cs typeface="Arial" charset="0"/>
              </a:rPr>
              <a:t>to enhance health and health care</a:t>
            </a:r>
            <a:r>
              <a:rPr lang="en-US" sz="2800" dirty="0">
                <a:cs typeface="Arial" charset="0"/>
              </a:rPr>
              <a:t>”</a:t>
            </a:r>
            <a:endParaRPr lang="en-US" i="1" dirty="0">
              <a:cs typeface="Arial" charset="0"/>
            </a:endParaRPr>
          </a:p>
          <a:p>
            <a:pPr lvl="2">
              <a:spcBef>
                <a:spcPts val="3600"/>
              </a:spcBef>
              <a:buSzPct val="75000"/>
              <a:buFont typeface="Wingdings" charset="2"/>
              <a:buChar char="Ø"/>
            </a:pPr>
            <a:r>
              <a:rPr lang="en-US" sz="2600" dirty="0">
                <a:cs typeface="Times New Roman" charset="0"/>
              </a:rPr>
              <a:t>Includes and builds on current processes…</a:t>
            </a:r>
            <a:r>
              <a:rPr lang="en-US" sz="2600" i="1" dirty="0">
                <a:cs typeface="Times New Roman" charset="0"/>
              </a:rPr>
              <a:t> </a:t>
            </a:r>
          </a:p>
          <a:p>
            <a:pPr lvl="2">
              <a:spcBef>
                <a:spcPct val="75000"/>
              </a:spcBef>
              <a:buSzPct val="75000"/>
              <a:buFont typeface="Wingdings" charset="2"/>
              <a:buChar char="Ø"/>
            </a:pPr>
            <a:r>
              <a:rPr lang="en-US" sz="2600" b="1" u="sng" dirty="0">
                <a:cs typeface="Times New Roman" charset="0"/>
              </a:rPr>
              <a:t>NOT</a:t>
            </a:r>
            <a:r>
              <a:rPr lang="en-US" sz="2600" u="sng" dirty="0">
                <a:cs typeface="Times New Roman" charset="0"/>
              </a:rPr>
              <a:t> just rules and alerts…</a:t>
            </a:r>
            <a:r>
              <a:rPr lang="en-US" sz="2600" i="1" dirty="0">
                <a:cs typeface="Times New Roman" charset="0"/>
              </a:rPr>
              <a:t> </a:t>
            </a:r>
          </a:p>
          <a:p>
            <a:endParaRPr lang="en-US" dirty="0">
              <a:ea typeface="ＭＳ Ｐゴシック" charset="-128"/>
              <a:cs typeface="ＭＳ Ｐゴシック" charset="-128"/>
            </a:endParaRPr>
          </a:p>
        </p:txBody>
      </p:sp>
      <p:sp>
        <p:nvSpPr>
          <p:cNvPr id="33796" name="Slide Number Placeholder 3"/>
          <p:cNvSpPr>
            <a:spLocks noGrp="1"/>
          </p:cNvSpPr>
          <p:nvPr>
            <p:ph type="sldNum" sz="quarter" idx="11"/>
          </p:nvPr>
        </p:nvSpPr>
        <p:spPr>
          <a:noFill/>
        </p:spPr>
        <p:txBody>
          <a:bodyPr/>
          <a:lstStyle/>
          <a:p>
            <a:fld id="{826142D0-9091-D340-ABDC-B309DEFF9A96}" type="slidenum">
              <a:rPr lang="en-US"/>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Slide Number Placeholder 3"/>
          <p:cNvSpPr>
            <a:spLocks noGrp="1"/>
          </p:cNvSpPr>
          <p:nvPr>
            <p:ph type="sldNum" sz="quarter" idx="11"/>
          </p:nvPr>
        </p:nvSpPr>
        <p:spPr>
          <a:xfrm>
            <a:off x="2093913" y="6394450"/>
            <a:ext cx="5172075" cy="231775"/>
          </a:xfrm>
          <a:noFill/>
        </p:spPr>
        <p:txBody>
          <a:bodyPr lIns="0" rIns="0"/>
          <a:lstStyle/>
          <a:p>
            <a:fld id="{6242F8E1-8326-B744-AD29-0017A787EC57}" type="slidenum">
              <a:rPr lang="en-US">
                <a:solidFill>
                  <a:schemeClr val="bg1"/>
                </a:solidFill>
                <a:ea typeface="ＭＳ Ｐゴシック" charset="-128"/>
                <a:cs typeface="ＭＳ Ｐゴシック" charset="-128"/>
              </a:rPr>
              <a:pPr/>
              <a:t>13</a:t>
            </a:fld>
            <a:endParaRPr lang="en-US">
              <a:solidFill>
                <a:schemeClr val="bg1"/>
              </a:solidFill>
              <a:ea typeface="ＭＳ Ｐゴシック" charset="-128"/>
              <a:cs typeface="ＭＳ Ｐゴシック" charset="-128"/>
            </a:endParaRPr>
          </a:p>
        </p:txBody>
      </p:sp>
      <p:sp>
        <p:nvSpPr>
          <p:cNvPr id="34819" name="Rectangle 2"/>
          <p:cNvSpPr>
            <a:spLocks noGrp="1" noChangeArrowheads="1"/>
          </p:cNvSpPr>
          <p:nvPr>
            <p:ph type="title"/>
          </p:nvPr>
        </p:nvSpPr>
        <p:spPr>
          <a:xfrm>
            <a:off x="850900" y="400050"/>
            <a:ext cx="7924800" cy="836613"/>
          </a:xfrm>
        </p:spPr>
        <p:txBody>
          <a:bodyPr/>
          <a:lstStyle/>
          <a:p>
            <a:r>
              <a:rPr lang="en-US" dirty="0">
                <a:ea typeface="ＭＳ Ｐゴシック" charset="-128"/>
                <a:cs typeface="ＭＳ Ｐゴシック" charset="-128"/>
              </a:rPr>
              <a:t>CDS STAKEHOLDERS WORK IN RELATIVE ISOLATION ON VERY DIFFICULT PROBLEMS</a:t>
            </a:r>
          </a:p>
        </p:txBody>
      </p:sp>
      <p:pic>
        <p:nvPicPr>
          <p:cNvPr id="34820" name="Picture 3" descr="Jason Rubik's"/>
          <p:cNvPicPr>
            <a:picLocks noChangeAspect="1" noChangeArrowheads="1"/>
          </p:cNvPicPr>
          <p:nvPr/>
        </p:nvPicPr>
        <p:blipFill>
          <a:blip r:embed="rId3"/>
          <a:srcRect/>
          <a:stretch>
            <a:fillRect/>
          </a:stretch>
        </p:blipFill>
        <p:spPr bwMode="auto">
          <a:xfrm>
            <a:off x="1333500" y="1481138"/>
            <a:ext cx="6553200"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a:defRPr/>
            </a:pPr>
            <a:r>
              <a:rPr lang="en-US" cap="all" dirty="0" smtClean="0">
                <a:ea typeface="ＭＳ Ｐゴシック"/>
                <a:cs typeface="ＭＳ Ｐゴシック"/>
              </a:rPr>
              <a:t>Collaborative effort on </a:t>
            </a:r>
            <a:br>
              <a:rPr lang="en-US" cap="all" dirty="0" smtClean="0">
                <a:ea typeface="ＭＳ Ｐゴシック"/>
                <a:cs typeface="ＭＳ Ｐゴシック"/>
              </a:rPr>
            </a:br>
            <a:r>
              <a:rPr lang="en-US" cap="all" dirty="0" smtClean="0">
                <a:ea typeface="ＭＳ Ｐゴシック"/>
                <a:cs typeface="ＭＳ Ｐゴシック"/>
              </a:rPr>
              <a:t>National CDS Strategy</a:t>
            </a:r>
          </a:p>
        </p:txBody>
      </p:sp>
      <p:sp>
        <p:nvSpPr>
          <p:cNvPr id="35843" name="Slide Number Placeholder 3"/>
          <p:cNvSpPr>
            <a:spLocks noGrp="1"/>
          </p:cNvSpPr>
          <p:nvPr>
            <p:ph type="sldNum" sz="quarter" idx="11"/>
          </p:nvPr>
        </p:nvSpPr>
        <p:spPr>
          <a:noFill/>
        </p:spPr>
        <p:txBody>
          <a:bodyPr/>
          <a:lstStyle/>
          <a:p>
            <a:fld id="{2310EDD2-7D7E-674C-8EE5-9CA2E3DD3CB8}" type="slidenum">
              <a:rPr lang="en-US">
                <a:ea typeface="ＭＳ Ｐゴシック" charset="-128"/>
                <a:cs typeface="ＭＳ Ｐゴシック" charset="-128"/>
              </a:rPr>
              <a:pPr/>
              <a:t>14</a:t>
            </a:fld>
            <a:endParaRPr lang="en-US">
              <a:ea typeface="ＭＳ Ｐゴシック" charset="-128"/>
              <a:cs typeface="ＭＳ Ｐゴシック" charset="-128"/>
            </a:endParaRPr>
          </a:p>
        </p:txBody>
      </p:sp>
      <p:pic>
        <p:nvPicPr>
          <p:cNvPr id="35844" name="Picture 9"/>
          <p:cNvPicPr>
            <a:picLocks noGrp="1" noChangeAspect="1" noChangeArrowheads="1"/>
          </p:cNvPicPr>
          <p:nvPr>
            <p:ph idx="1"/>
          </p:nvPr>
        </p:nvPicPr>
        <p:blipFill>
          <a:blip r:embed="rId3"/>
          <a:srcRect/>
          <a:stretch>
            <a:fillRect/>
          </a:stretch>
        </p:blipFill>
        <p:spPr>
          <a:xfrm>
            <a:off x="390525" y="2027238"/>
            <a:ext cx="8308975" cy="2417762"/>
          </a:xfrm>
        </p:spPr>
      </p:pic>
      <p:sp>
        <p:nvSpPr>
          <p:cNvPr id="35845" name="Rectangle 4"/>
          <p:cNvSpPr>
            <a:spLocks noChangeArrowheads="1"/>
          </p:cNvSpPr>
          <p:nvPr/>
        </p:nvSpPr>
        <p:spPr bwMode="auto">
          <a:xfrm>
            <a:off x="1244600" y="5053013"/>
            <a:ext cx="6888163" cy="400050"/>
          </a:xfrm>
          <a:prstGeom prst="rect">
            <a:avLst/>
          </a:prstGeom>
          <a:noFill/>
          <a:ln w="9525">
            <a:noFill/>
            <a:miter lim="800000"/>
            <a:headEnd/>
            <a:tailEnd/>
          </a:ln>
        </p:spPr>
        <p:txBody>
          <a:bodyPr>
            <a:prstTxWarp prst="textNoShape">
              <a:avLst/>
            </a:prstTxWarp>
            <a:spAutoFit/>
          </a:bodyPr>
          <a:lstStyle/>
          <a:p>
            <a:pPr marL="342900" indent="-342900" algn="ctr"/>
            <a:r>
              <a:rPr lang="en-US" sz="2000">
                <a:hlinkClick r:id="rId4"/>
              </a:rPr>
              <a:t>http://www.jamia.org/cgi/content/abstract/14/2/141</a:t>
            </a:r>
            <a:endParaRPr lang="en-US" sz="20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a:defRPr/>
            </a:pPr>
            <a:r>
              <a:rPr lang="en-US" cap="all" dirty="0" smtClean="0"/>
              <a:t>CDS Roadmap Pillars</a:t>
            </a:r>
          </a:p>
        </p:txBody>
      </p:sp>
      <p:sp>
        <p:nvSpPr>
          <p:cNvPr id="36867" name="Slide Number Placeholder 3"/>
          <p:cNvSpPr>
            <a:spLocks noGrp="1"/>
          </p:cNvSpPr>
          <p:nvPr>
            <p:ph type="sldNum" sz="quarter" idx="11"/>
          </p:nvPr>
        </p:nvSpPr>
        <p:spPr>
          <a:xfrm>
            <a:off x="2093913" y="6394450"/>
            <a:ext cx="5172075" cy="231775"/>
          </a:xfrm>
          <a:noFill/>
        </p:spPr>
        <p:txBody>
          <a:bodyPr lIns="0" rIns="0"/>
          <a:lstStyle/>
          <a:p>
            <a:fld id="{68EBF5E2-A687-7E49-B72F-D569E49FFB44}" type="slidenum">
              <a:rPr lang="en-US">
                <a:solidFill>
                  <a:schemeClr val="bg1"/>
                </a:solidFill>
              </a:rPr>
              <a:pPr/>
              <a:t>15</a:t>
            </a:fld>
            <a:endParaRPr lang="en-US">
              <a:solidFill>
                <a:schemeClr val="bg1"/>
              </a:solidFill>
            </a:endParaRPr>
          </a:p>
        </p:txBody>
      </p:sp>
      <p:pic>
        <p:nvPicPr>
          <p:cNvPr id="36868" name="Content Placeholder 4"/>
          <p:cNvPicPr>
            <a:picLocks noGrp="1"/>
          </p:cNvPicPr>
          <p:nvPr>
            <p:ph idx="1"/>
          </p:nvPr>
        </p:nvPicPr>
        <p:blipFill>
          <a:blip r:embed="rId3"/>
          <a:srcRect l="9785" t="3778" r="8389" b="9332"/>
          <a:stretch>
            <a:fillRect/>
          </a:stretch>
        </p:blipFill>
        <p:spPr>
          <a:xfrm>
            <a:off x="2112963" y="1579563"/>
            <a:ext cx="5129212" cy="3519487"/>
          </a:xfrm>
        </p:spPr>
      </p:pic>
      <p:sp>
        <p:nvSpPr>
          <p:cNvPr id="36869" name="Rectangle 5"/>
          <p:cNvSpPr>
            <a:spLocks noChangeArrowheads="1"/>
          </p:cNvSpPr>
          <p:nvPr/>
        </p:nvSpPr>
        <p:spPr bwMode="auto">
          <a:xfrm>
            <a:off x="711200" y="1584325"/>
            <a:ext cx="182563" cy="549275"/>
          </a:xfrm>
          <a:prstGeom prst="rect">
            <a:avLst/>
          </a:prstGeom>
          <a:solidFill>
            <a:schemeClr val="bg1"/>
          </a:solidFill>
          <a:ln w="9525">
            <a:noFill/>
            <a:round/>
            <a:headEnd/>
            <a:tailEnd/>
          </a:ln>
        </p:spPr>
        <p:txBody>
          <a:bodyPr lIns="0" tIns="0" rIns="182880" bIns="0">
            <a:prstTxWarp prst="textNoShape">
              <a:avLst/>
            </a:prstTxWarp>
          </a:bodyPr>
          <a:lstStyle/>
          <a:p>
            <a:endParaRPr lang="en-US"/>
          </a:p>
        </p:txBody>
      </p:sp>
      <p:sp>
        <p:nvSpPr>
          <p:cNvPr id="36870" name="Oval 6"/>
          <p:cNvSpPr>
            <a:spLocks noChangeArrowheads="1"/>
          </p:cNvSpPr>
          <p:nvPr/>
        </p:nvSpPr>
        <p:spPr bwMode="auto">
          <a:xfrm>
            <a:off x="5984875" y="4724400"/>
            <a:ext cx="914400" cy="914400"/>
          </a:xfrm>
          <a:prstGeom prst="ellipse">
            <a:avLst/>
          </a:prstGeom>
          <a:noFill/>
          <a:ln w="9525">
            <a:noFill/>
            <a:round/>
            <a:headEnd/>
            <a:tailEnd/>
          </a:ln>
        </p:spPr>
        <p:txBody>
          <a:bodyPr lIns="0" tIns="0" rIns="182880" bIns="0">
            <a:prstTxWarp prst="textNoShape">
              <a:avLst/>
            </a:prstTxWarp>
          </a:bodyPr>
          <a:lstStyle/>
          <a:p>
            <a:endParaRPr lang="en-US"/>
          </a:p>
        </p:txBody>
      </p:sp>
      <p:sp>
        <p:nvSpPr>
          <p:cNvPr id="36871" name="Oval 7"/>
          <p:cNvSpPr>
            <a:spLocks noChangeArrowheads="1"/>
          </p:cNvSpPr>
          <p:nvPr/>
        </p:nvSpPr>
        <p:spPr bwMode="auto">
          <a:xfrm>
            <a:off x="2057400" y="3073400"/>
            <a:ext cx="1651000" cy="1536700"/>
          </a:xfrm>
          <a:prstGeom prst="ellipse">
            <a:avLst/>
          </a:prstGeom>
          <a:noFill/>
          <a:ln w="38100">
            <a:solidFill>
              <a:schemeClr val="tx2"/>
            </a:solidFill>
            <a:round/>
            <a:headEnd/>
            <a:tailEnd/>
          </a:ln>
        </p:spPr>
        <p:txBody>
          <a:bodyPr lIns="0" tIns="0" rIns="182880" bIns="0">
            <a:prstTxWarp prst="textNoShape">
              <a:avLst/>
            </a:prstTxWarp>
          </a:bodyPr>
          <a:lstStyle/>
          <a:p>
            <a:endParaRPr lang="en-US"/>
          </a:p>
        </p:txBody>
      </p:sp>
      <p:sp>
        <p:nvSpPr>
          <p:cNvPr id="36872" name="Rectangle 9"/>
          <p:cNvSpPr>
            <a:spLocks noChangeArrowheads="1"/>
          </p:cNvSpPr>
          <p:nvPr/>
        </p:nvSpPr>
        <p:spPr bwMode="auto">
          <a:xfrm>
            <a:off x="825500" y="5237163"/>
            <a:ext cx="7607300" cy="1077912"/>
          </a:xfrm>
          <a:prstGeom prst="rect">
            <a:avLst/>
          </a:prstGeom>
          <a:noFill/>
          <a:ln w="9525">
            <a:solidFill>
              <a:schemeClr val="tx1"/>
            </a:solidFill>
            <a:miter lim="800000"/>
            <a:headEnd/>
            <a:tailEnd/>
          </a:ln>
        </p:spPr>
        <p:txBody>
          <a:bodyPr>
            <a:prstTxWarp prst="textNoShape">
              <a:avLst/>
            </a:prstTxWarp>
            <a:spAutoFit/>
          </a:bodyPr>
          <a:lstStyle/>
          <a:p>
            <a:r>
              <a:rPr lang="en-US" sz="1600" b="1"/>
              <a:t>Strategic Objective A: </a:t>
            </a:r>
            <a:r>
              <a:rPr lang="en-US" sz="1600"/>
              <a:t>Represent clinical knowledge and CDS interventions in standardized formats (both human and machine-interpretable), so that a variety of knowledge developers can produce this information in a way that knowledge users can readily understand, assess, and apply it. </a:t>
            </a:r>
          </a:p>
        </p:txBody>
      </p:sp>
      <p:cxnSp>
        <p:nvCxnSpPr>
          <p:cNvPr id="36873" name="Straight Arrow Connector 12"/>
          <p:cNvCxnSpPr>
            <a:cxnSpLocks noChangeShapeType="1"/>
            <a:stCxn id="36871" idx="4"/>
          </p:cNvCxnSpPr>
          <p:nvPr/>
        </p:nvCxnSpPr>
        <p:spPr bwMode="auto">
          <a:xfrm rot="16200000" flipH="1">
            <a:off x="2578100" y="4914900"/>
            <a:ext cx="635000" cy="25400"/>
          </a:xfrm>
          <a:prstGeom prst="straightConnector1">
            <a:avLst/>
          </a:prstGeom>
          <a:noFill/>
          <a:ln w="25400">
            <a:solidFill>
              <a:schemeClr val="tx1"/>
            </a:solidFill>
            <a:round/>
            <a:headEnd/>
            <a:tailEnd type="arrow" w="med" len="med"/>
          </a:ln>
        </p:spPr>
      </p:cxn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p:txBody>
          <a:bodyPr/>
          <a:lstStyle/>
          <a:p>
            <a:r>
              <a:rPr lang="en-US" dirty="0">
                <a:ea typeface="ＭＳ Ｐゴシック" charset="-128"/>
                <a:cs typeface="ＭＳ Ｐゴシック" charset="-128"/>
              </a:rPr>
              <a:t>ROADMAPS FOR SUCCESSFUL CDS</a:t>
            </a:r>
          </a:p>
        </p:txBody>
      </p:sp>
      <p:sp>
        <p:nvSpPr>
          <p:cNvPr id="37892" name="Rectangle 3"/>
          <p:cNvSpPr>
            <a:spLocks noGrp="1" noChangeArrowheads="1"/>
          </p:cNvSpPr>
          <p:nvPr>
            <p:ph type="body" idx="1"/>
          </p:nvPr>
        </p:nvSpPr>
        <p:spPr>
          <a:xfrm>
            <a:off x="457201" y="1247252"/>
            <a:ext cx="8246532" cy="639762"/>
          </a:xfrm>
        </p:spPr>
        <p:txBody>
          <a:bodyPr/>
          <a:lstStyle/>
          <a:p>
            <a:pPr marL="342900" indent="-342900">
              <a:buFontTx/>
              <a:buNone/>
            </a:pPr>
            <a:r>
              <a:rPr lang="en-US" dirty="0">
                <a:ea typeface="ＭＳ Ｐゴシック" charset="-128"/>
                <a:cs typeface="ＭＳ Ｐゴシック" charset="-128"/>
              </a:rPr>
              <a:t>Guidebooks on CDS Implementation for Providers:</a:t>
            </a:r>
          </a:p>
        </p:txBody>
      </p:sp>
      <p:sp>
        <p:nvSpPr>
          <p:cNvPr id="9" name="Content Placeholder 8"/>
          <p:cNvSpPr>
            <a:spLocks noGrp="1"/>
          </p:cNvSpPr>
          <p:nvPr>
            <p:ph sz="half" idx="2"/>
          </p:nvPr>
        </p:nvSpPr>
        <p:spPr>
          <a:xfrm>
            <a:off x="2597678" y="2157943"/>
            <a:ext cx="1906589" cy="3951288"/>
          </a:xfrm>
        </p:spPr>
        <p:txBody>
          <a:bodyPr/>
          <a:lstStyle/>
          <a:p>
            <a:pPr marL="114300" indent="-114300"/>
            <a:r>
              <a:rPr lang="en-US" sz="1800" dirty="0" smtClean="0"/>
              <a:t>2005 HIT book of the year</a:t>
            </a:r>
          </a:p>
          <a:p>
            <a:pPr marL="114300" indent="-114300"/>
            <a:r>
              <a:rPr lang="en-US" sz="1800" dirty="0" smtClean="0"/>
              <a:t>All-time HIMSS bestseller</a:t>
            </a:r>
          </a:p>
          <a:p>
            <a:pPr marL="114300" indent="-114300"/>
            <a:r>
              <a:rPr lang="en-US" sz="1800" dirty="0" smtClean="0"/>
              <a:t>Widely used by </a:t>
            </a:r>
            <a:r>
              <a:rPr lang="en-US" sz="1800" dirty="0" err="1" smtClean="0"/>
              <a:t>CMIOs</a:t>
            </a:r>
            <a:r>
              <a:rPr lang="en-US" sz="1800" dirty="0" smtClean="0"/>
              <a:t>/others</a:t>
            </a:r>
          </a:p>
          <a:p>
            <a:pPr marL="114300" indent="-114300"/>
            <a:r>
              <a:rPr lang="en-US" sz="1800" dirty="0" smtClean="0"/>
              <a:t>2011 Update in process</a:t>
            </a:r>
          </a:p>
          <a:p>
            <a:pPr>
              <a:buNone/>
            </a:pPr>
            <a:endParaRPr lang="en-US" dirty="0"/>
          </a:p>
        </p:txBody>
      </p:sp>
      <p:sp>
        <p:nvSpPr>
          <p:cNvPr id="11" name="Content Placeholder 10"/>
          <p:cNvSpPr>
            <a:spLocks noGrp="1"/>
          </p:cNvSpPr>
          <p:nvPr>
            <p:ph sz="quarter" idx="4"/>
          </p:nvPr>
        </p:nvSpPr>
        <p:spPr>
          <a:xfrm>
            <a:off x="6626228" y="2479675"/>
            <a:ext cx="2246840" cy="3951288"/>
          </a:xfrm>
        </p:spPr>
        <p:txBody>
          <a:bodyPr/>
          <a:lstStyle/>
          <a:p>
            <a:r>
              <a:rPr lang="en-US" sz="1800" dirty="0" smtClean="0"/>
              <a:t>Co-published by leading societies</a:t>
            </a:r>
          </a:p>
          <a:p>
            <a:r>
              <a:rPr lang="en-US" sz="1800" dirty="0" smtClean="0"/>
              <a:t> Over100 contributors</a:t>
            </a:r>
          </a:p>
          <a:p>
            <a:r>
              <a:rPr lang="en-US" sz="1800" dirty="0" smtClean="0"/>
              <a:t>2009 HIT book of the year</a:t>
            </a:r>
          </a:p>
          <a:p>
            <a:r>
              <a:rPr lang="en-US" sz="1800" dirty="0" smtClean="0"/>
              <a:t>Co-sponsors: AHRQ, 3 CIS vendors,…</a:t>
            </a:r>
          </a:p>
          <a:p>
            <a:r>
              <a:rPr lang="en-US" sz="1800" dirty="0" smtClean="0"/>
              <a:t>“This is not just a book” – ongoing collaboration</a:t>
            </a:r>
          </a:p>
          <a:p>
            <a:pPr>
              <a:buNone/>
            </a:pPr>
            <a:endParaRPr lang="en-US" dirty="0"/>
          </a:p>
        </p:txBody>
      </p:sp>
      <p:sp>
        <p:nvSpPr>
          <p:cNvPr id="37890" name="Slide Number Placeholder 3"/>
          <p:cNvSpPr>
            <a:spLocks noGrp="1"/>
          </p:cNvSpPr>
          <p:nvPr>
            <p:ph type="sldNum" sz="quarter" idx="10"/>
          </p:nvPr>
        </p:nvSpPr>
        <p:spPr>
          <a:noFill/>
        </p:spPr>
        <p:txBody>
          <a:bodyPr lIns="0" rIns="0"/>
          <a:lstStyle/>
          <a:p>
            <a:fld id="{29D63308-808C-BC4E-8F63-950D35D542AF}" type="slidenum">
              <a:rPr lang="en-US">
                <a:solidFill>
                  <a:schemeClr val="bg1"/>
                </a:solidFill>
                <a:ea typeface="ＭＳ Ｐゴシック" charset="-128"/>
                <a:cs typeface="ＭＳ Ｐゴシック" charset="-128"/>
              </a:rPr>
              <a:pPr/>
              <a:t>16</a:t>
            </a:fld>
            <a:endParaRPr lang="en-US">
              <a:solidFill>
                <a:schemeClr val="bg1"/>
              </a:solidFill>
              <a:ea typeface="ＭＳ Ｐゴシック" charset="-128"/>
              <a:cs typeface="ＭＳ Ｐゴシック" charset="-128"/>
            </a:endParaRPr>
          </a:p>
        </p:txBody>
      </p:sp>
      <p:pic>
        <p:nvPicPr>
          <p:cNvPr id="1002500" name="Object 2"/>
          <p:cNvPicPr>
            <a:picLocks noChangeAspect="1" noChangeArrowheads="1"/>
          </p:cNvPicPr>
          <p:nvPr/>
        </p:nvPicPr>
        <p:blipFill>
          <a:blip r:embed="rId3"/>
          <a:srcRect l="3612" t="4489" r="5746" b="3638"/>
          <a:stretch>
            <a:fillRect/>
          </a:stretch>
        </p:blipFill>
        <p:spPr bwMode="gray">
          <a:xfrm>
            <a:off x="4627563" y="2476500"/>
            <a:ext cx="1905000" cy="2730500"/>
          </a:xfrm>
          <a:prstGeom prst="rect">
            <a:avLst/>
          </a:prstGeom>
          <a:noFill/>
          <a:ln w="3175">
            <a:solidFill>
              <a:schemeClr val="tx1"/>
            </a:solidFill>
            <a:miter lim="800000"/>
            <a:headEnd/>
            <a:tailEnd/>
          </a:ln>
          <a:effectLst>
            <a:outerShdw dist="35921" dir="2700000" algn="ctr" rotWithShape="0">
              <a:srgbClr val="808080"/>
            </a:outerShdw>
          </a:effectLst>
        </p:spPr>
      </p:pic>
      <p:pic>
        <p:nvPicPr>
          <p:cNvPr id="1002501" name="Picture 3"/>
          <p:cNvPicPr>
            <a:picLocks noChangeAspect="1" noChangeArrowheads="1"/>
          </p:cNvPicPr>
          <p:nvPr/>
        </p:nvPicPr>
        <p:blipFill>
          <a:blip r:embed="rId4"/>
          <a:srcRect r="586" b="734"/>
          <a:stretch>
            <a:fillRect/>
          </a:stretch>
        </p:blipFill>
        <p:spPr bwMode="auto">
          <a:xfrm>
            <a:off x="860425" y="2136775"/>
            <a:ext cx="1654175" cy="2444750"/>
          </a:xfrm>
          <a:prstGeom prst="rect">
            <a:avLst/>
          </a:prstGeom>
          <a:noFill/>
          <a:ln w="9525">
            <a:noFill/>
            <a:miter lim="800000"/>
            <a:headEnd/>
            <a:tailEnd/>
          </a:ln>
          <a:effectLst>
            <a:outerShdw dist="35921" dir="2700000" algn="ctr" rotWithShape="0">
              <a:srgbClr val="808080"/>
            </a:outerShdw>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917575" y="506413"/>
            <a:ext cx="7477125" cy="836612"/>
          </a:xfrm>
        </p:spPr>
        <p:txBody>
          <a:bodyPr/>
          <a:lstStyle/>
          <a:p>
            <a:r>
              <a:rPr lang="en-US" dirty="0">
                <a:ea typeface="ＭＳ Ｐゴシック" charset="-128"/>
                <a:cs typeface="ＭＳ Ｐゴシック" charset="-128"/>
              </a:rPr>
              <a:t>A FORMULA FOR SUCCESS: </a:t>
            </a:r>
            <a:br>
              <a:rPr lang="en-US" dirty="0">
                <a:ea typeface="ＭＳ Ｐゴシック" charset="-128"/>
                <a:cs typeface="ＭＳ Ｐゴシック" charset="-128"/>
              </a:rPr>
            </a:br>
            <a:r>
              <a:rPr lang="en-US" dirty="0">
                <a:ea typeface="ＭＳ Ｐゴシック" charset="-128"/>
                <a:cs typeface="ＭＳ Ｐゴシック" charset="-128"/>
              </a:rPr>
              <a:t>THE CDS FIVE RIGHTS</a:t>
            </a:r>
          </a:p>
        </p:txBody>
      </p:sp>
      <p:sp>
        <p:nvSpPr>
          <p:cNvPr id="30723" name="Rectangle 3"/>
          <p:cNvSpPr>
            <a:spLocks noGrp="1" noChangeArrowheads="1"/>
          </p:cNvSpPr>
          <p:nvPr>
            <p:ph type="body" idx="1"/>
          </p:nvPr>
        </p:nvSpPr>
        <p:spPr/>
        <p:txBody>
          <a:bodyPr/>
          <a:lstStyle/>
          <a:p>
            <a:pPr>
              <a:lnSpc>
                <a:spcPct val="90000"/>
              </a:lnSpc>
              <a:spcAft>
                <a:spcPct val="50000"/>
              </a:spcAft>
              <a:buFontTx/>
              <a:buNone/>
            </a:pPr>
            <a:r>
              <a:rPr lang="en-US" sz="2000" b="1" dirty="0">
                <a:ea typeface="ＭＳ Ｐゴシック" charset="-128"/>
                <a:cs typeface="ＭＳ Ｐゴシック" charset="-128"/>
              </a:rPr>
              <a:t>To improve care outcomes with CDS, you must provide:</a:t>
            </a:r>
          </a:p>
          <a:p>
            <a:pPr>
              <a:lnSpc>
                <a:spcPct val="90000"/>
              </a:lnSpc>
              <a:spcBef>
                <a:spcPct val="25000"/>
              </a:spcBef>
            </a:pPr>
            <a:r>
              <a:rPr lang="en-US" sz="2000" dirty="0">
                <a:ea typeface="ＭＳ Ｐゴシック" charset="-128"/>
                <a:cs typeface="ＭＳ Ｐゴシック" charset="-128"/>
              </a:rPr>
              <a:t>the </a:t>
            </a:r>
            <a:r>
              <a:rPr lang="en-US" sz="2000" dirty="0">
                <a:solidFill>
                  <a:srgbClr val="FF9100"/>
                </a:solidFill>
                <a:ea typeface="ＭＳ Ｐゴシック" charset="-128"/>
                <a:cs typeface="ＭＳ Ｐゴシック" charset="-128"/>
              </a:rPr>
              <a:t>Right Information</a:t>
            </a:r>
            <a:endParaRPr lang="en-US" sz="2000" dirty="0">
              <a:ea typeface="ＭＳ Ｐゴシック" charset="-128"/>
              <a:cs typeface="ＭＳ Ｐゴシック" charset="-128"/>
            </a:endParaRPr>
          </a:p>
          <a:p>
            <a:pPr lvl="1">
              <a:lnSpc>
                <a:spcPct val="90000"/>
              </a:lnSpc>
              <a:spcAft>
                <a:spcPct val="35000"/>
              </a:spcAft>
              <a:buFont typeface="Arial" charset="0"/>
              <a:buNone/>
            </a:pPr>
            <a:r>
              <a:rPr lang="en-US" sz="1800" dirty="0">
                <a:cs typeface="ＭＳ Ｐゴシック" charset="-128"/>
              </a:rPr>
              <a:t>	</a:t>
            </a:r>
            <a:r>
              <a:rPr lang="en-US" sz="1600" dirty="0">
                <a:cs typeface="ＭＳ Ｐゴシック" charset="-128"/>
              </a:rPr>
              <a:t>Evidence-based, useful for guiding action and answering questions</a:t>
            </a:r>
          </a:p>
          <a:p>
            <a:pPr>
              <a:lnSpc>
                <a:spcPct val="90000"/>
              </a:lnSpc>
            </a:pPr>
            <a:r>
              <a:rPr lang="en-US" sz="2000" dirty="0">
                <a:ea typeface="ＭＳ Ｐゴシック" charset="-128"/>
                <a:cs typeface="ＭＳ Ｐゴシック" charset="-128"/>
              </a:rPr>
              <a:t>to the </a:t>
            </a:r>
            <a:r>
              <a:rPr lang="en-US" sz="2000" dirty="0">
                <a:solidFill>
                  <a:srgbClr val="FF9100"/>
                </a:solidFill>
                <a:ea typeface="ＭＳ Ｐゴシック" charset="-128"/>
                <a:cs typeface="ＭＳ Ｐゴシック" charset="-128"/>
              </a:rPr>
              <a:t>Right Stakeholder</a:t>
            </a:r>
            <a:endParaRPr lang="en-US" sz="2000" dirty="0">
              <a:ea typeface="ＭＳ Ｐゴシック" charset="-128"/>
              <a:cs typeface="ＭＳ Ｐゴシック" charset="-128"/>
            </a:endParaRPr>
          </a:p>
          <a:p>
            <a:pPr lvl="1">
              <a:lnSpc>
                <a:spcPct val="90000"/>
              </a:lnSpc>
              <a:spcAft>
                <a:spcPct val="35000"/>
              </a:spcAft>
              <a:buFont typeface="Arial" charset="0"/>
              <a:buNone/>
            </a:pPr>
            <a:r>
              <a:rPr lang="en-US" sz="1800" dirty="0">
                <a:cs typeface="ＭＳ Ｐゴシック" charset="-128"/>
              </a:rPr>
              <a:t>	</a:t>
            </a:r>
            <a:r>
              <a:rPr lang="en-US" sz="1600" dirty="0">
                <a:cs typeface="ＭＳ Ｐゴシック" charset="-128"/>
              </a:rPr>
              <a:t>Both clinicians and patients</a:t>
            </a:r>
          </a:p>
          <a:p>
            <a:pPr>
              <a:lnSpc>
                <a:spcPct val="90000"/>
              </a:lnSpc>
            </a:pPr>
            <a:r>
              <a:rPr lang="en-US" sz="2000" dirty="0">
                <a:ea typeface="ＭＳ Ｐゴシック" charset="-128"/>
                <a:cs typeface="ＭＳ Ｐゴシック" charset="-128"/>
              </a:rPr>
              <a:t>in the </a:t>
            </a:r>
            <a:r>
              <a:rPr lang="en-US" sz="2000" dirty="0">
                <a:solidFill>
                  <a:srgbClr val="FF9100"/>
                </a:solidFill>
                <a:ea typeface="ＭＳ Ｐゴシック" charset="-128"/>
                <a:cs typeface="ＭＳ Ｐゴシック" charset="-128"/>
              </a:rPr>
              <a:t>Right Format</a:t>
            </a:r>
            <a:endParaRPr lang="en-US" sz="2000" dirty="0">
              <a:ea typeface="ＭＳ Ｐゴシック" charset="-128"/>
              <a:cs typeface="ＭＳ Ｐゴシック" charset="-128"/>
            </a:endParaRPr>
          </a:p>
          <a:p>
            <a:pPr lvl="1">
              <a:lnSpc>
                <a:spcPct val="90000"/>
              </a:lnSpc>
              <a:spcAft>
                <a:spcPct val="35000"/>
              </a:spcAft>
              <a:buFont typeface="Arial" charset="0"/>
              <a:buNone/>
            </a:pPr>
            <a:r>
              <a:rPr lang="en-US" sz="1800" dirty="0">
                <a:cs typeface="ＭＳ Ｐゴシック" charset="-128"/>
              </a:rPr>
              <a:t>	</a:t>
            </a:r>
            <a:r>
              <a:rPr lang="en-US" sz="1600" dirty="0">
                <a:cs typeface="ＭＳ Ｐゴシック" charset="-128"/>
              </a:rPr>
              <a:t>Alerts, order sets, answers, etc.</a:t>
            </a:r>
          </a:p>
          <a:p>
            <a:pPr>
              <a:lnSpc>
                <a:spcPct val="90000"/>
              </a:lnSpc>
            </a:pPr>
            <a:r>
              <a:rPr lang="en-US" sz="2000" dirty="0">
                <a:ea typeface="ＭＳ Ｐゴシック" charset="-128"/>
                <a:cs typeface="ＭＳ Ｐゴシック" charset="-128"/>
              </a:rPr>
              <a:t>through the </a:t>
            </a:r>
            <a:r>
              <a:rPr lang="en-US" sz="2000" dirty="0">
                <a:solidFill>
                  <a:srgbClr val="FF9100"/>
                </a:solidFill>
                <a:ea typeface="ＭＳ Ｐゴシック" charset="-128"/>
                <a:cs typeface="ＭＳ Ｐゴシック" charset="-128"/>
              </a:rPr>
              <a:t>Right Channel</a:t>
            </a:r>
            <a:endParaRPr lang="en-US" sz="2000" dirty="0">
              <a:ea typeface="ＭＳ Ｐゴシック" charset="-128"/>
              <a:cs typeface="ＭＳ Ｐゴシック" charset="-128"/>
            </a:endParaRPr>
          </a:p>
          <a:p>
            <a:pPr lvl="1">
              <a:lnSpc>
                <a:spcPct val="90000"/>
              </a:lnSpc>
              <a:spcAft>
                <a:spcPct val="35000"/>
              </a:spcAft>
              <a:buFont typeface="Arial" charset="0"/>
              <a:buNone/>
            </a:pPr>
            <a:r>
              <a:rPr lang="en-US" sz="1800" dirty="0">
                <a:cs typeface="ＭＳ Ｐゴシック" charset="-128"/>
              </a:rPr>
              <a:t>	</a:t>
            </a:r>
            <a:r>
              <a:rPr lang="en-US" sz="1600" dirty="0">
                <a:cs typeface="ＭＳ Ｐゴシック" charset="-128"/>
              </a:rPr>
              <a:t>Internet, mobile devices, clinical information systems</a:t>
            </a:r>
          </a:p>
          <a:p>
            <a:pPr>
              <a:lnSpc>
                <a:spcPct val="90000"/>
              </a:lnSpc>
            </a:pPr>
            <a:r>
              <a:rPr lang="en-US" sz="2000" dirty="0">
                <a:ea typeface="ＭＳ Ｐゴシック" charset="-128"/>
                <a:cs typeface="ＭＳ Ｐゴシック" charset="-128"/>
              </a:rPr>
              <a:t>at the </a:t>
            </a:r>
            <a:r>
              <a:rPr lang="en-US" sz="2000" dirty="0">
                <a:solidFill>
                  <a:srgbClr val="FF9100"/>
                </a:solidFill>
                <a:ea typeface="ＭＳ Ｐゴシック" charset="-128"/>
                <a:cs typeface="ＭＳ Ｐゴシック" charset="-128"/>
              </a:rPr>
              <a:t>Right Point in the Workflow</a:t>
            </a:r>
          </a:p>
          <a:p>
            <a:pPr lvl="1">
              <a:lnSpc>
                <a:spcPct val="90000"/>
              </a:lnSpc>
              <a:buFont typeface="Arial" charset="0"/>
              <a:buNone/>
            </a:pPr>
            <a:r>
              <a:rPr lang="en-US" sz="1800" dirty="0">
                <a:cs typeface="ＭＳ Ｐゴシック" charset="-128"/>
              </a:rPr>
              <a:t>	</a:t>
            </a:r>
            <a:r>
              <a:rPr lang="en-US" sz="1600" dirty="0">
                <a:cs typeface="ＭＳ Ｐゴシック" charset="-128"/>
              </a:rPr>
              <a:t>To influence key decisions/actions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2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072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72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2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72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072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072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Title 1"/>
          <p:cNvSpPr>
            <a:spLocks noGrp="1"/>
          </p:cNvSpPr>
          <p:nvPr>
            <p:ph type="title"/>
          </p:nvPr>
        </p:nvSpPr>
        <p:spPr>
          <a:xfrm>
            <a:off x="917575" y="506413"/>
            <a:ext cx="7683500" cy="788987"/>
          </a:xfrm>
        </p:spPr>
        <p:txBody>
          <a:bodyPr/>
          <a:lstStyle/>
          <a:p>
            <a:r>
              <a:rPr lang="en-US" dirty="0">
                <a:ea typeface="ＭＳ Ｐゴシック" charset="-128"/>
                <a:cs typeface="ＭＳ Ｐゴシック" charset="-128"/>
              </a:rPr>
              <a:t>SOME SOURCES FOR </a:t>
            </a:r>
            <a:br>
              <a:rPr lang="en-US" dirty="0">
                <a:ea typeface="ＭＳ Ｐゴシック" charset="-128"/>
                <a:cs typeface="ＭＳ Ｐゴシック" charset="-128"/>
              </a:rPr>
            </a:br>
            <a:r>
              <a:rPr lang="en-US" dirty="0">
                <a:ea typeface="ＭＳ Ｐゴシック" charset="-128"/>
                <a:cs typeface="ＭＳ Ｐゴシック" charset="-128"/>
              </a:rPr>
              <a:t>‘THE RIGHT INFORMATION’</a:t>
            </a:r>
          </a:p>
        </p:txBody>
      </p:sp>
      <p:sp>
        <p:nvSpPr>
          <p:cNvPr id="39940"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prstTxWarp prst="textNoShape">
              <a:avLst/>
            </a:prstTxWarp>
            <a:spAutoFit/>
          </a:bodyPr>
          <a:lstStyle/>
          <a:p>
            <a:pPr>
              <a:spcBef>
                <a:spcPct val="50000"/>
              </a:spcBef>
            </a:pPr>
            <a:endParaRPr lang="en-US">
              <a:latin typeface="Calibri" charset="0"/>
            </a:endParaRPr>
          </a:p>
        </p:txBody>
      </p:sp>
      <p:sp>
        <p:nvSpPr>
          <p:cNvPr id="39941" name="Rectangle 7"/>
          <p:cNvSpPr>
            <a:spLocks noChangeArrowheads="1"/>
          </p:cNvSpPr>
          <p:nvPr/>
        </p:nvSpPr>
        <p:spPr bwMode="auto">
          <a:xfrm>
            <a:off x="0" y="457200"/>
            <a:ext cx="9144000" cy="0"/>
          </a:xfrm>
          <a:prstGeom prst="rect">
            <a:avLst/>
          </a:prstGeom>
          <a:noFill/>
          <a:ln w="9525">
            <a:noFill/>
            <a:miter lim="800000"/>
            <a:headEnd/>
            <a:tailEnd/>
          </a:ln>
        </p:spPr>
        <p:txBody>
          <a:bodyPr wrap="none" anchor="ctr">
            <a:prstTxWarp prst="textNoShape">
              <a:avLst/>
            </a:prstTxWarp>
            <a:spAutoFit/>
          </a:bodyPr>
          <a:lstStyle/>
          <a:p>
            <a:pPr>
              <a:spcBef>
                <a:spcPct val="50000"/>
              </a:spcBef>
            </a:pPr>
            <a:endParaRPr lang="en-US">
              <a:latin typeface="Calibri" charset="0"/>
            </a:endParaRPr>
          </a:p>
        </p:txBody>
      </p:sp>
      <p:grpSp>
        <p:nvGrpSpPr>
          <p:cNvPr id="8" name="Group 7"/>
          <p:cNvGrpSpPr/>
          <p:nvPr/>
        </p:nvGrpSpPr>
        <p:grpSpPr>
          <a:xfrm>
            <a:off x="457200" y="1435100"/>
            <a:ext cx="9169400" cy="5118100"/>
            <a:chOff x="457200" y="1435100"/>
            <a:chExt cx="9169400" cy="5118100"/>
          </a:xfrm>
        </p:grpSpPr>
        <p:pic>
          <p:nvPicPr>
            <p:cNvPr id="39939" name="Picture 1"/>
            <p:cNvPicPr>
              <a:picLocks noChangeArrowheads="1"/>
            </p:cNvPicPr>
            <p:nvPr/>
          </p:nvPicPr>
          <p:blipFill>
            <a:blip r:embed="rId3"/>
            <a:srcRect l="-15723" r="-15599"/>
            <a:stretch>
              <a:fillRect/>
            </a:stretch>
          </p:blipFill>
          <p:spPr bwMode="auto">
            <a:xfrm>
              <a:off x="1917700" y="1435100"/>
              <a:ext cx="7708900" cy="5054600"/>
            </a:xfrm>
            <a:prstGeom prst="rect">
              <a:avLst/>
            </a:prstGeom>
            <a:noFill/>
            <a:ln w="9525">
              <a:noFill/>
              <a:miter lim="800000"/>
              <a:headEnd/>
              <a:tailEnd/>
            </a:ln>
          </p:spPr>
        </p:pic>
        <p:sp>
          <p:nvSpPr>
            <p:cNvPr id="39942" name="AutoShape 8"/>
            <p:cNvSpPr>
              <a:spLocks noChangeArrowheads="1"/>
            </p:cNvSpPr>
            <p:nvPr/>
          </p:nvSpPr>
          <p:spPr bwMode="auto">
            <a:xfrm>
              <a:off x="457200" y="2286000"/>
              <a:ext cx="1828800" cy="2527300"/>
            </a:xfrm>
            <a:prstGeom prst="roundRect">
              <a:avLst>
                <a:gd name="adj" fmla="val 16667"/>
              </a:avLst>
            </a:prstGeom>
            <a:solidFill>
              <a:srgbClr val="FFFFFF"/>
            </a:solidFill>
            <a:ln w="9525">
              <a:solidFill>
                <a:srgbClr val="000000"/>
              </a:solidFill>
              <a:round/>
              <a:headEnd/>
              <a:tailEnd/>
            </a:ln>
          </p:spPr>
          <p:txBody>
            <a:bodyPr anchor="ctr">
              <a:prstTxWarp prst="textNoShape">
                <a:avLst/>
              </a:prstTxWarp>
            </a:bodyPr>
            <a:lstStyle/>
            <a:p>
              <a:pPr algn="ctr">
                <a:spcBef>
                  <a:spcPct val="50000"/>
                </a:spcBef>
                <a:spcAft>
                  <a:spcPts val="1000"/>
                </a:spcAft>
              </a:pPr>
              <a:r>
                <a:rPr lang="en-US">
                  <a:latin typeface="Calibri" charset="0"/>
                </a:rPr>
                <a:t>Clinical and outcomes research</a:t>
              </a:r>
            </a:p>
            <a:p>
              <a:pPr algn="ctr">
                <a:spcBef>
                  <a:spcPct val="50000"/>
                </a:spcBef>
                <a:spcAft>
                  <a:spcPts val="1000"/>
                </a:spcAft>
              </a:pPr>
              <a:r>
                <a:rPr lang="en-US">
                  <a:latin typeface="Calibri" charset="0"/>
                </a:rPr>
                <a:t>(What works?)</a:t>
              </a:r>
              <a:endParaRPr lang="en-US" sz="3200"/>
            </a:p>
          </p:txBody>
        </p:sp>
        <p:sp>
          <p:nvSpPr>
            <p:cNvPr id="22" name="Left Brace 21"/>
            <p:cNvSpPr/>
            <p:nvPr/>
          </p:nvSpPr>
          <p:spPr>
            <a:xfrm>
              <a:off x="2286000" y="1447800"/>
              <a:ext cx="609600" cy="5105400"/>
            </a:xfrm>
            <a:prstGeom prst="leftBrace">
              <a:avLst>
                <a:gd name="adj1" fmla="val 8333"/>
                <a:gd name="adj2" fmla="val 39631"/>
              </a:avLst>
            </a:prstGeom>
          </p:spPr>
          <p:style>
            <a:lnRef idx="1">
              <a:schemeClr val="accent1"/>
            </a:lnRef>
            <a:fillRef idx="0">
              <a:schemeClr val="accent1"/>
            </a:fillRef>
            <a:effectRef idx="0">
              <a:schemeClr val="accent1"/>
            </a:effectRef>
            <a:fontRef idx="minor">
              <a:schemeClr val="tx1"/>
            </a:fontRef>
          </p:style>
          <p:txBody>
            <a:bodyPr anchor="ctr"/>
            <a:lstStyle/>
            <a:p>
              <a:pPr algn="ctr">
                <a:spcBef>
                  <a:spcPct val="50000"/>
                </a:spcBef>
                <a:defRPr/>
              </a:pPr>
              <a:endParaRPr lang="en-US">
                <a:ea typeface="ＭＳ Ｐゴシック" pitchFamily="-112" charset="-128"/>
              </a:endParaRP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3" name="Rectangle 2"/>
          <p:cNvSpPr>
            <a:spLocks noGrp="1" noChangeArrowheads="1"/>
          </p:cNvSpPr>
          <p:nvPr>
            <p:ph type="title"/>
          </p:nvPr>
        </p:nvSpPr>
        <p:spPr/>
        <p:txBody>
          <a:bodyPr/>
          <a:lstStyle/>
          <a:p>
            <a:pPr eaLnBrk="1" hangingPunct="1"/>
            <a:r>
              <a:rPr lang="en-US" dirty="0"/>
              <a:t>GETTING THE ‘RIGHT INFORMATION’</a:t>
            </a:r>
            <a:br>
              <a:rPr lang="en-US" dirty="0"/>
            </a:br>
            <a:r>
              <a:rPr lang="en-US" dirty="0"/>
              <a:t>INTO CLINICAL PRACTICE</a:t>
            </a:r>
          </a:p>
        </p:txBody>
      </p:sp>
      <p:sp>
        <p:nvSpPr>
          <p:cNvPr id="5" name="Vertical Text Placeholder 4"/>
          <p:cNvSpPr>
            <a:spLocks noGrp="1"/>
          </p:cNvSpPr>
          <p:nvPr>
            <p:ph type="body" orient="vert" idx="1"/>
          </p:nvPr>
        </p:nvSpPr>
        <p:spPr/>
        <p:txBody>
          <a:bodyPr vert="horz"/>
          <a:lstStyle/>
          <a:p>
            <a:pPr>
              <a:buNone/>
            </a:pPr>
            <a:r>
              <a:rPr lang="en-US" sz="2200" dirty="0" smtClean="0"/>
              <a:t>IN THEORY, STRAIGHTFORWARD:  </a:t>
            </a:r>
          </a:p>
          <a:p>
            <a:pPr marL="685800" lvl="1" indent="-228600">
              <a:spcBef>
                <a:spcPct val="50000"/>
              </a:spcBef>
              <a:buClr>
                <a:schemeClr val="tx2"/>
              </a:buClr>
              <a:buFont typeface="Wingdings" charset="2"/>
              <a:buChar char="§"/>
            </a:pPr>
            <a:r>
              <a:rPr lang="en-US" sz="2200" dirty="0" smtClean="0"/>
              <a:t>Evidence </a:t>
            </a:r>
            <a:r>
              <a:rPr lang="en-US" sz="2200" dirty="0" err="1" smtClean="0">
                <a:sym typeface="Wingdings" charset="2"/>
              </a:rPr>
              <a:t></a:t>
            </a:r>
            <a:r>
              <a:rPr lang="en-US" sz="2200" dirty="0" smtClean="0">
                <a:sym typeface="Wingdings" charset="2"/>
              </a:rPr>
              <a:t> Guidelines</a:t>
            </a:r>
          </a:p>
          <a:p>
            <a:pPr marL="685800" lvl="1" indent="-228600">
              <a:spcBef>
                <a:spcPct val="50000"/>
              </a:spcBef>
              <a:buClr>
                <a:schemeClr val="tx2"/>
              </a:buClr>
              <a:buFont typeface="Wingdings" charset="2"/>
              <a:buChar char="§"/>
            </a:pPr>
            <a:r>
              <a:rPr lang="en-US" sz="2200" dirty="0" smtClean="0">
                <a:sym typeface="Wingdings" charset="2"/>
              </a:rPr>
              <a:t>Guidelines </a:t>
            </a:r>
            <a:r>
              <a:rPr lang="en-US" sz="2200" dirty="0" err="1" smtClean="0">
                <a:sym typeface="Wingdings" charset="2"/>
              </a:rPr>
              <a:t></a:t>
            </a:r>
            <a:r>
              <a:rPr lang="en-US" sz="2200" dirty="0" smtClean="0">
                <a:sym typeface="Wingdings" charset="2"/>
              </a:rPr>
              <a:t> Changes in clinical practice</a:t>
            </a:r>
          </a:p>
          <a:p>
            <a:pPr marL="685800" lvl="1" indent="-228600">
              <a:spcBef>
                <a:spcPct val="50000"/>
              </a:spcBef>
              <a:buClr>
                <a:schemeClr val="tx2"/>
              </a:buClr>
              <a:buFont typeface="Wingdings" charset="2"/>
              <a:buChar char="§"/>
            </a:pPr>
            <a:r>
              <a:rPr lang="en-US" sz="2200" dirty="0" smtClean="0">
                <a:sym typeface="Wingdings" charset="2"/>
              </a:rPr>
              <a:t>Changes in practice </a:t>
            </a:r>
            <a:r>
              <a:rPr lang="en-US" sz="2200" dirty="0" err="1" smtClean="0">
                <a:sym typeface="Wingdings" charset="2"/>
              </a:rPr>
              <a:t></a:t>
            </a:r>
            <a:r>
              <a:rPr lang="en-US" sz="2200" dirty="0" smtClean="0">
                <a:sym typeface="Wingdings" charset="2"/>
              </a:rPr>
              <a:t> </a:t>
            </a:r>
            <a:r>
              <a:rPr lang="en-US" sz="2200" b="1" dirty="0" smtClean="0">
                <a:sym typeface="Wingdings" charset="2"/>
              </a:rPr>
              <a:t>Improved quality of care</a:t>
            </a:r>
          </a:p>
          <a:p>
            <a:pPr>
              <a:buNone/>
            </a:pPr>
            <a:endParaRPr lang="en-US" dirty="0"/>
          </a:p>
        </p:txBody>
      </p:sp>
      <p:sp>
        <p:nvSpPr>
          <p:cNvPr id="40962" name="Slide Number Placeholder 4"/>
          <p:cNvSpPr>
            <a:spLocks noGrp="1"/>
          </p:cNvSpPr>
          <p:nvPr>
            <p:ph type="sldNum" sz="quarter" idx="10"/>
          </p:nvPr>
        </p:nvSpPr>
        <p:spPr>
          <a:noFill/>
        </p:spPr>
        <p:txBody>
          <a:bodyPr/>
          <a:lstStyle/>
          <a:p>
            <a:fld id="{751AB49A-5596-D942-967C-228971E5D3B8}" type="slidenum">
              <a:rPr lang="en-US"/>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t>BACKDROP AND DRIVERS FOR </a:t>
            </a:r>
            <a:br>
              <a:rPr lang="en-US"/>
            </a:br>
            <a:r>
              <a:rPr lang="en-US"/>
              <a:t>THE eRECOMMENDATIONS PROJECT</a:t>
            </a:r>
          </a:p>
        </p:txBody>
      </p:sp>
      <p:sp>
        <p:nvSpPr>
          <p:cNvPr id="23555" name="Content Placeholder 2"/>
          <p:cNvSpPr>
            <a:spLocks noGrp="1"/>
          </p:cNvSpPr>
          <p:nvPr>
            <p:ph idx="1"/>
          </p:nvPr>
        </p:nvSpPr>
        <p:spPr/>
        <p:txBody>
          <a:bodyPr/>
          <a:lstStyle/>
          <a:p>
            <a:r>
              <a:rPr lang="en-US" dirty="0"/>
              <a:t>AHRQ HIT Portfolio</a:t>
            </a:r>
          </a:p>
          <a:p>
            <a:r>
              <a:rPr lang="en-US" dirty="0"/>
              <a:t>Federal CDS portfolio</a:t>
            </a:r>
          </a:p>
          <a:p>
            <a:r>
              <a:rPr lang="en-US" dirty="0"/>
              <a:t>Federal CDS </a:t>
            </a:r>
            <a:r>
              <a:rPr lang="en-US" dirty="0" err="1"/>
              <a:t>Collaboratory</a:t>
            </a:r>
            <a:endParaRPr lang="en-US" dirty="0"/>
          </a:p>
        </p:txBody>
      </p:sp>
      <p:sp>
        <p:nvSpPr>
          <p:cNvPr id="23556" name="Slide Number Placeholder 3"/>
          <p:cNvSpPr>
            <a:spLocks noGrp="1"/>
          </p:cNvSpPr>
          <p:nvPr>
            <p:ph type="sldNum" sz="quarter" idx="11"/>
          </p:nvPr>
        </p:nvSpPr>
        <p:spPr>
          <a:noFill/>
        </p:spPr>
        <p:txBody>
          <a:bodyPr/>
          <a:lstStyle/>
          <a:p>
            <a:fld id="{E366B002-0BE1-6841-BDCE-DC331B8FE809}" type="slidenum">
              <a:rPr lang="en-US"/>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3" name="Rectangle 2"/>
          <p:cNvSpPr>
            <a:spLocks noGrp="1" noChangeArrowheads="1"/>
          </p:cNvSpPr>
          <p:nvPr>
            <p:ph type="title"/>
          </p:nvPr>
        </p:nvSpPr>
        <p:spPr/>
        <p:txBody>
          <a:bodyPr/>
          <a:lstStyle/>
          <a:p>
            <a:pPr eaLnBrk="1" hangingPunct="1"/>
            <a:r>
              <a:rPr lang="en-US" dirty="0"/>
              <a:t>GETTING THE ‘RIGHT INFORMATION’</a:t>
            </a:r>
            <a:br>
              <a:rPr lang="en-US" dirty="0"/>
            </a:br>
            <a:r>
              <a:rPr lang="en-US" dirty="0"/>
              <a:t>INTO CLINICAL PRACTICE</a:t>
            </a:r>
          </a:p>
        </p:txBody>
      </p:sp>
      <p:sp>
        <p:nvSpPr>
          <p:cNvPr id="5" name="Vertical Text Placeholder 4"/>
          <p:cNvSpPr>
            <a:spLocks noGrp="1"/>
          </p:cNvSpPr>
          <p:nvPr>
            <p:ph type="body" orient="vert" idx="1"/>
          </p:nvPr>
        </p:nvSpPr>
        <p:spPr/>
        <p:txBody>
          <a:bodyPr vert="horz"/>
          <a:lstStyle/>
          <a:p>
            <a:pPr>
              <a:buNone/>
            </a:pPr>
            <a:r>
              <a:rPr lang="en-US" sz="2200" dirty="0" smtClean="0">
                <a:sym typeface="Wingdings" charset="2"/>
              </a:rPr>
              <a:t>IN PRACTICE, BARRIERS ARE WIDESPREAD:</a:t>
            </a:r>
          </a:p>
          <a:p>
            <a:pPr marL="685800" lvl="1" indent="-228600">
              <a:spcBef>
                <a:spcPct val="50000"/>
              </a:spcBef>
              <a:buClr>
                <a:schemeClr val="tx2"/>
              </a:buClr>
              <a:buFont typeface="Wingdings" charset="2"/>
              <a:buChar char="§"/>
            </a:pPr>
            <a:r>
              <a:rPr lang="en-US" sz="1800" dirty="0" smtClean="0"/>
              <a:t>Evidence basis has gaps and inconsistencies</a:t>
            </a:r>
          </a:p>
          <a:p>
            <a:pPr marL="685800" lvl="1" indent="-228600">
              <a:spcBef>
                <a:spcPct val="50000"/>
              </a:spcBef>
              <a:buClr>
                <a:schemeClr val="tx2"/>
              </a:buClr>
              <a:buFont typeface="Wingdings" charset="2"/>
              <a:buChar char="§"/>
            </a:pPr>
            <a:r>
              <a:rPr lang="en-US" sz="1800" dirty="0" smtClean="0"/>
              <a:t>Physicians disagree with guidelines or patients may not comply</a:t>
            </a:r>
          </a:p>
          <a:p>
            <a:pPr marL="685800" lvl="1" indent="-228600">
              <a:spcBef>
                <a:spcPct val="50000"/>
              </a:spcBef>
              <a:buClr>
                <a:schemeClr val="tx2"/>
              </a:buClr>
              <a:buFont typeface="Wingdings" charset="2"/>
              <a:buChar char="§"/>
            </a:pPr>
            <a:r>
              <a:rPr lang="en-US" sz="1800" dirty="0" smtClean="0"/>
              <a:t>Inertia exists; incentives to change are lacking; disincentives exist</a:t>
            </a:r>
          </a:p>
          <a:p>
            <a:pPr marL="685800" lvl="1" indent="-228600">
              <a:spcBef>
                <a:spcPct val="50000"/>
              </a:spcBef>
              <a:buClr>
                <a:schemeClr val="tx2"/>
              </a:buClr>
              <a:buFont typeface="Wingdings" charset="2"/>
              <a:buChar char="§"/>
            </a:pPr>
            <a:r>
              <a:rPr lang="en-US" sz="1800" dirty="0" smtClean="0"/>
              <a:t>Volume of guideline content is large and hard to track; accessible content at right time in care process is missing</a:t>
            </a:r>
          </a:p>
          <a:p>
            <a:pPr marL="685800" lvl="1" indent="-228600">
              <a:spcBef>
                <a:spcPct val="50000"/>
              </a:spcBef>
              <a:buClr>
                <a:schemeClr val="tx2"/>
              </a:buClr>
              <a:buFont typeface="Wingdings" charset="2"/>
              <a:buChar char="§"/>
            </a:pPr>
            <a:r>
              <a:rPr lang="en-US" sz="1800" dirty="0" smtClean="0"/>
              <a:t>Difficulty of implementing guidelines (in information systems): </a:t>
            </a:r>
          </a:p>
          <a:p>
            <a:pPr lvl="2">
              <a:spcBef>
                <a:spcPct val="50000"/>
              </a:spcBef>
              <a:buFont typeface="Times New Roman" charset="0"/>
              <a:buChar char="–"/>
            </a:pPr>
            <a:r>
              <a:rPr lang="en-US" sz="1800" dirty="0" smtClean="0"/>
              <a:t>Guidelines have free-text format, ambiguous terminology, lack of data elements/data schema in published guidelines </a:t>
            </a:r>
          </a:p>
          <a:p>
            <a:pPr lvl="2">
              <a:spcBef>
                <a:spcPct val="50000"/>
              </a:spcBef>
              <a:buFont typeface="Times New Roman" charset="0"/>
              <a:buChar char="–"/>
            </a:pPr>
            <a:r>
              <a:rPr lang="en-US" sz="1800" dirty="0" smtClean="0"/>
              <a:t>Implementation is complex and site-specific (e.g., workflow)</a:t>
            </a:r>
          </a:p>
          <a:p>
            <a:pPr>
              <a:buNone/>
            </a:pPr>
            <a:endParaRPr lang="en-US" dirty="0"/>
          </a:p>
        </p:txBody>
      </p:sp>
      <p:sp>
        <p:nvSpPr>
          <p:cNvPr id="41986" name="Slide Number Placeholder 4"/>
          <p:cNvSpPr>
            <a:spLocks noGrp="1"/>
          </p:cNvSpPr>
          <p:nvPr>
            <p:ph type="sldNum" sz="quarter" idx="10"/>
          </p:nvPr>
        </p:nvSpPr>
        <p:spPr>
          <a:noFill/>
        </p:spPr>
        <p:txBody>
          <a:bodyPr/>
          <a:lstStyle/>
          <a:p>
            <a:fld id="{E9732535-21F9-AE47-A532-24C57B111132}" type="slidenum">
              <a:rPr lang="en-US"/>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Title 1"/>
          <p:cNvSpPr>
            <a:spLocks noGrp="1"/>
          </p:cNvSpPr>
          <p:nvPr>
            <p:ph type="title"/>
          </p:nvPr>
        </p:nvSpPr>
        <p:spPr>
          <a:xfrm>
            <a:off x="709613" y="2895600"/>
            <a:ext cx="7772400" cy="1362075"/>
          </a:xfrm>
        </p:spPr>
        <p:txBody>
          <a:bodyPr/>
          <a:lstStyle/>
          <a:p>
            <a:pPr algn="ctr"/>
            <a:r>
              <a:rPr lang="en-US" b="0" cap="none" dirty="0" err="1"/>
              <a:t>eREC</a:t>
            </a:r>
            <a:r>
              <a:rPr lang="en-US" b="0" cap="none" dirty="0"/>
              <a:t> PROJECT OVERVIEW</a:t>
            </a:r>
          </a:p>
        </p:txBody>
      </p:sp>
      <p:sp>
        <p:nvSpPr>
          <p:cNvPr id="43011" name="Slide Number Placeholder 3"/>
          <p:cNvSpPr>
            <a:spLocks noGrp="1"/>
          </p:cNvSpPr>
          <p:nvPr>
            <p:ph type="sldNum" sz="quarter" idx="11"/>
          </p:nvPr>
        </p:nvSpPr>
        <p:spPr>
          <a:noFill/>
        </p:spPr>
        <p:txBody>
          <a:bodyPr/>
          <a:lstStyle/>
          <a:p>
            <a:fld id="{D62244CB-2735-AA4A-8836-134F9D0A8267}" type="slidenum">
              <a:rPr lang="en-US"/>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dirty="0"/>
              <a:t/>
            </a:r>
            <a:br>
              <a:rPr lang="en-US" dirty="0"/>
            </a:br>
            <a:r>
              <a:rPr lang="en-US" dirty="0"/>
              <a:t/>
            </a:r>
            <a:br>
              <a:rPr lang="en-US" dirty="0"/>
            </a:br>
            <a:r>
              <a:rPr lang="en-US" dirty="0" err="1"/>
              <a:t>eREC</a:t>
            </a:r>
            <a:r>
              <a:rPr lang="en-US" dirty="0"/>
              <a:t> PROJECT GOAL</a:t>
            </a:r>
          </a:p>
        </p:txBody>
      </p:sp>
      <p:sp>
        <p:nvSpPr>
          <p:cNvPr id="44035" name="Content Placeholder 2"/>
          <p:cNvSpPr>
            <a:spLocks noGrp="1"/>
          </p:cNvSpPr>
          <p:nvPr>
            <p:ph idx="1"/>
          </p:nvPr>
        </p:nvSpPr>
        <p:spPr>
          <a:xfrm>
            <a:off x="800100" y="1525588"/>
            <a:ext cx="7581900" cy="4570412"/>
          </a:xfrm>
        </p:spPr>
        <p:txBody>
          <a:bodyPr/>
          <a:lstStyle/>
          <a:p>
            <a:pPr>
              <a:buFontTx/>
              <a:buNone/>
            </a:pPr>
            <a:endParaRPr lang="en-US" sz="1600" dirty="0"/>
          </a:p>
          <a:p>
            <a:pPr>
              <a:buFontTx/>
              <a:buNone/>
            </a:pPr>
            <a:r>
              <a:rPr lang="en-US" sz="2800" dirty="0"/>
              <a:t>	To accelerate widespread uptake of well-accepted, evidence-based patient care recommendations into clinical information systems:</a:t>
            </a:r>
          </a:p>
          <a:p>
            <a:pPr lvl="1"/>
            <a:r>
              <a:rPr lang="en-US" sz="2400" dirty="0"/>
              <a:t>by developing a formal method for translating narrative into </a:t>
            </a:r>
            <a:r>
              <a:rPr lang="en-US" sz="2400" i="1" dirty="0"/>
              <a:t>structured, coded logic </a:t>
            </a:r>
            <a:r>
              <a:rPr lang="en-US" sz="2400" dirty="0"/>
              <a:t>statements </a:t>
            </a:r>
          </a:p>
          <a:p>
            <a:pPr lvl="1"/>
            <a:r>
              <a:rPr lang="en-US" sz="2400" dirty="0"/>
              <a:t>useful for further </a:t>
            </a:r>
            <a:r>
              <a:rPr lang="en-US" sz="2400" i="1" dirty="0"/>
              <a:t>local</a:t>
            </a:r>
            <a:r>
              <a:rPr lang="en-US" sz="2400" dirty="0"/>
              <a:t> processing into CDS rules.</a:t>
            </a:r>
          </a:p>
        </p:txBody>
      </p:sp>
      <p:sp>
        <p:nvSpPr>
          <p:cNvPr id="44036" name="Slide Number Placeholder 3"/>
          <p:cNvSpPr>
            <a:spLocks noGrp="1"/>
          </p:cNvSpPr>
          <p:nvPr>
            <p:ph type="sldNum" sz="quarter" idx="11"/>
          </p:nvPr>
        </p:nvSpPr>
        <p:spPr>
          <a:noFill/>
        </p:spPr>
        <p:txBody>
          <a:bodyPr/>
          <a:lstStyle/>
          <a:p>
            <a:fld id="{0E8122D2-DB9D-3747-AFE4-055ED21CFD03}" type="slidenum">
              <a:rPr lang="en-US"/>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Slide Number Placeholder 4"/>
          <p:cNvSpPr>
            <a:spLocks noGrp="1"/>
          </p:cNvSpPr>
          <p:nvPr>
            <p:ph type="sldNum" sz="quarter" idx="11"/>
          </p:nvPr>
        </p:nvSpPr>
        <p:spPr>
          <a:noFill/>
        </p:spPr>
        <p:txBody>
          <a:bodyPr/>
          <a:lstStyle/>
          <a:p>
            <a:fld id="{17033E49-B403-CC41-9180-256502D2EA98}" type="slidenum">
              <a:rPr lang="en-US"/>
              <a:pPr/>
              <a:t>23</a:t>
            </a:fld>
            <a:endParaRPr lang="en-US"/>
          </a:p>
        </p:txBody>
      </p:sp>
      <p:sp>
        <p:nvSpPr>
          <p:cNvPr id="45059" name="Rectangle 2"/>
          <p:cNvSpPr>
            <a:spLocks noGrp="1" noChangeArrowheads="1"/>
          </p:cNvSpPr>
          <p:nvPr>
            <p:ph type="title"/>
          </p:nvPr>
        </p:nvSpPr>
        <p:spPr>
          <a:xfrm>
            <a:off x="882650" y="749300"/>
            <a:ext cx="7369175" cy="574675"/>
          </a:xfrm>
        </p:spPr>
        <p:txBody>
          <a:bodyPr/>
          <a:lstStyle/>
          <a:p>
            <a:pPr eaLnBrk="1" hangingPunct="1"/>
            <a:r>
              <a:rPr lang="en-US" dirty="0"/>
              <a:t/>
            </a:r>
            <a:br>
              <a:rPr lang="en-US" dirty="0"/>
            </a:br>
            <a:r>
              <a:rPr lang="en-US" dirty="0"/>
              <a:t> AHRQ </a:t>
            </a:r>
            <a:r>
              <a:rPr lang="en-US" dirty="0" err="1"/>
              <a:t>eREC</a:t>
            </a:r>
            <a:r>
              <a:rPr lang="en-US" dirty="0"/>
              <a:t> PROJECT TEAM</a:t>
            </a:r>
          </a:p>
        </p:txBody>
      </p:sp>
      <p:sp>
        <p:nvSpPr>
          <p:cNvPr id="45060" name="Rectangle 3"/>
          <p:cNvSpPr>
            <a:spLocks noGrp="1" noChangeArrowheads="1"/>
          </p:cNvSpPr>
          <p:nvPr>
            <p:ph type="body" idx="1"/>
          </p:nvPr>
        </p:nvSpPr>
        <p:spPr>
          <a:xfrm>
            <a:off x="917575" y="1409700"/>
            <a:ext cx="7915275" cy="4686300"/>
          </a:xfrm>
        </p:spPr>
        <p:txBody>
          <a:bodyPr/>
          <a:lstStyle/>
          <a:p>
            <a:pPr eaLnBrk="1" hangingPunct="1"/>
            <a:r>
              <a:rPr lang="en-US" dirty="0"/>
              <a:t>Contractors</a:t>
            </a:r>
          </a:p>
          <a:p>
            <a:pPr lvl="1" eaLnBrk="1" hangingPunct="1"/>
            <a:r>
              <a:rPr lang="en-US" sz="1800" dirty="0"/>
              <a:t>Thomson Reuters </a:t>
            </a:r>
          </a:p>
          <a:p>
            <a:pPr lvl="2" eaLnBrk="1" hangingPunct="1"/>
            <a:r>
              <a:rPr lang="en-US" sz="1600" dirty="0"/>
              <a:t>Project Director: Jerry </a:t>
            </a:r>
            <a:r>
              <a:rPr lang="en-US" sz="1600" dirty="0" err="1"/>
              <a:t>Osheroff</a:t>
            </a:r>
            <a:r>
              <a:rPr lang="en-US" sz="1600" dirty="0"/>
              <a:t>, MD</a:t>
            </a:r>
          </a:p>
          <a:p>
            <a:pPr lvl="2" eaLnBrk="1" hangingPunct="1"/>
            <a:r>
              <a:rPr lang="en-US" sz="1600" dirty="0"/>
              <a:t>Susan </a:t>
            </a:r>
            <a:r>
              <a:rPr lang="en-US" sz="1600" dirty="0" err="1"/>
              <a:t>Raetzman</a:t>
            </a:r>
            <a:r>
              <a:rPr lang="en-US" sz="1600" dirty="0"/>
              <a:t>, Rosanna Coffey, </a:t>
            </a:r>
            <a:r>
              <a:rPr lang="en-US" sz="1600" dirty="0" err="1"/>
              <a:t>Andriana</a:t>
            </a:r>
            <a:r>
              <a:rPr lang="en-US" sz="1600" dirty="0"/>
              <a:t> </a:t>
            </a:r>
            <a:r>
              <a:rPr lang="en-US" sz="1600" dirty="0" err="1"/>
              <a:t>Hohlbauch</a:t>
            </a:r>
            <a:r>
              <a:rPr lang="en-US" sz="1600" dirty="0"/>
              <a:t> and others</a:t>
            </a:r>
          </a:p>
          <a:p>
            <a:pPr lvl="1" eaLnBrk="1" hangingPunct="1"/>
            <a:r>
              <a:rPr lang="en-US" sz="1800" dirty="0"/>
              <a:t>Technical Lead:  Robert </a:t>
            </a:r>
            <a:r>
              <a:rPr lang="en-US" sz="1800" dirty="0" err="1"/>
              <a:t>Greenes</a:t>
            </a:r>
            <a:r>
              <a:rPr lang="en-US" sz="1800" dirty="0"/>
              <a:t>, Arizona State University</a:t>
            </a:r>
          </a:p>
          <a:p>
            <a:pPr lvl="1" eaLnBrk="1" hangingPunct="1"/>
            <a:r>
              <a:rPr lang="en-US" sz="1800" dirty="0" err="1"/>
              <a:t>eRec</a:t>
            </a:r>
            <a:r>
              <a:rPr lang="en-US" sz="1800" dirty="0"/>
              <a:t> Developer:  Margarita </a:t>
            </a:r>
            <a:r>
              <a:rPr lang="en-US" sz="1800" dirty="0" err="1"/>
              <a:t>Sordo</a:t>
            </a:r>
            <a:r>
              <a:rPr lang="en-US" sz="1800" dirty="0"/>
              <a:t>, Mass Gen Hosp, Harvard Med</a:t>
            </a:r>
          </a:p>
          <a:p>
            <a:pPr lvl="1" eaLnBrk="1" hangingPunct="1"/>
            <a:r>
              <a:rPr lang="en-US" sz="1800" dirty="0"/>
              <a:t>Advisors:  </a:t>
            </a:r>
          </a:p>
          <a:p>
            <a:pPr lvl="2" eaLnBrk="1" hangingPunct="1"/>
            <a:r>
              <a:rPr lang="en-US" sz="1600" dirty="0"/>
              <a:t>Peter </a:t>
            </a:r>
            <a:r>
              <a:rPr lang="en-US" sz="1600" dirty="0" err="1"/>
              <a:t>Haug</a:t>
            </a:r>
            <a:r>
              <a:rPr lang="en-US" sz="1600" dirty="0"/>
              <a:t>, Intermountain Health Care</a:t>
            </a:r>
          </a:p>
          <a:p>
            <a:pPr lvl="2" eaLnBrk="1" hangingPunct="1"/>
            <a:r>
              <a:rPr lang="en-US" sz="1600" dirty="0"/>
              <a:t>Aziz </a:t>
            </a:r>
            <a:r>
              <a:rPr lang="en-US" sz="1600" dirty="0" err="1"/>
              <a:t>Boxwala</a:t>
            </a:r>
            <a:r>
              <a:rPr lang="en-US" sz="1600" dirty="0"/>
              <a:t>, University of California at San Diego</a:t>
            </a:r>
          </a:p>
          <a:p>
            <a:pPr lvl="2" eaLnBrk="1" hangingPunct="1"/>
            <a:r>
              <a:rPr lang="en-US" sz="1600" dirty="0"/>
              <a:t>Ted </a:t>
            </a:r>
            <a:r>
              <a:rPr lang="en-US" sz="1600" dirty="0" err="1"/>
              <a:t>Shortliffe</a:t>
            </a:r>
            <a:r>
              <a:rPr lang="en-US" sz="1600" dirty="0"/>
              <a:t>, American Medical Informatics Association</a:t>
            </a:r>
          </a:p>
          <a:p>
            <a:pPr eaLnBrk="1" hangingPunct="1"/>
            <a:r>
              <a:rPr lang="en-US" sz="2200" dirty="0"/>
              <a:t>Key Collaborators</a:t>
            </a:r>
          </a:p>
          <a:p>
            <a:pPr lvl="2" eaLnBrk="1" hangingPunct="1"/>
            <a:r>
              <a:rPr lang="en-US" sz="1600" dirty="0"/>
              <a:t>Jacob </a:t>
            </a:r>
            <a:r>
              <a:rPr lang="en-US" sz="1600" dirty="0" err="1"/>
              <a:t>Reider</a:t>
            </a:r>
            <a:r>
              <a:rPr lang="en-US" sz="1600" dirty="0"/>
              <a:t>, Electronic Health Records Association</a:t>
            </a:r>
          </a:p>
          <a:p>
            <a:pPr lvl="2" eaLnBrk="1" hangingPunct="1"/>
            <a:r>
              <a:rPr lang="en-US" sz="1600" dirty="0"/>
              <a:t>Floyd Eisenberg, National Quality Forum</a:t>
            </a:r>
          </a:p>
          <a:p>
            <a:pPr lvl="2" eaLnBrk="1" hangingPunct="1"/>
            <a:r>
              <a:rPr lang="en-US" sz="1600" dirty="0"/>
              <a:t>William </a:t>
            </a:r>
            <a:r>
              <a:rPr lang="en-US" sz="1600" dirty="0" err="1"/>
              <a:t>Bria</a:t>
            </a:r>
            <a:r>
              <a:rPr lang="en-US" sz="1600" dirty="0"/>
              <a:t> and select AMDIS members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Slide Number Placeholder 4"/>
          <p:cNvSpPr>
            <a:spLocks noGrp="1"/>
          </p:cNvSpPr>
          <p:nvPr>
            <p:ph type="sldNum" sz="quarter" idx="11"/>
          </p:nvPr>
        </p:nvSpPr>
        <p:spPr>
          <a:noFill/>
        </p:spPr>
        <p:txBody>
          <a:bodyPr/>
          <a:lstStyle/>
          <a:p>
            <a:fld id="{132E0041-17D6-E845-B88C-1847C67EEE99}" type="slidenum">
              <a:rPr lang="en-US"/>
              <a:pPr/>
              <a:t>24</a:t>
            </a:fld>
            <a:endParaRPr lang="en-US"/>
          </a:p>
        </p:txBody>
      </p:sp>
      <p:sp>
        <p:nvSpPr>
          <p:cNvPr id="46083" name="Rectangle 2"/>
          <p:cNvSpPr>
            <a:spLocks noGrp="1" noChangeArrowheads="1"/>
          </p:cNvSpPr>
          <p:nvPr>
            <p:ph type="title"/>
          </p:nvPr>
        </p:nvSpPr>
        <p:spPr/>
        <p:txBody>
          <a:bodyPr/>
          <a:lstStyle/>
          <a:p>
            <a:pPr eaLnBrk="1" hangingPunct="1"/>
            <a:r>
              <a:rPr lang="en-US" dirty="0" err="1"/>
              <a:t>eREC</a:t>
            </a:r>
            <a:r>
              <a:rPr lang="en-US" dirty="0"/>
              <a:t> PROJECT ACTIVITIES</a:t>
            </a:r>
          </a:p>
        </p:txBody>
      </p:sp>
      <p:sp>
        <p:nvSpPr>
          <p:cNvPr id="46084" name="Rectangle 3"/>
          <p:cNvSpPr>
            <a:spLocks noGrp="1" noChangeArrowheads="1"/>
          </p:cNvSpPr>
          <p:nvPr>
            <p:ph type="body" idx="1"/>
          </p:nvPr>
        </p:nvSpPr>
        <p:spPr>
          <a:xfrm>
            <a:off x="955675" y="1716088"/>
            <a:ext cx="7724775" cy="4405312"/>
          </a:xfrm>
        </p:spPr>
        <p:txBody>
          <a:bodyPr/>
          <a:lstStyle/>
          <a:p>
            <a:pPr marL="381000" indent="-381000" eaLnBrk="1" hangingPunct="1">
              <a:buFontTx/>
              <a:buAutoNum type="arabicPeriod"/>
            </a:pPr>
            <a:r>
              <a:rPr lang="en-US" sz="2000" b="1" dirty="0"/>
              <a:t>Needs and prior work:  </a:t>
            </a:r>
            <a:r>
              <a:rPr lang="en-US" sz="2000" dirty="0"/>
              <a:t>Synthesize stakeholder needs and related efforts</a:t>
            </a:r>
          </a:p>
          <a:p>
            <a:pPr marL="381000" indent="-381000" eaLnBrk="1" hangingPunct="1">
              <a:buFontTx/>
              <a:buAutoNum type="arabicPeriod"/>
            </a:pPr>
            <a:r>
              <a:rPr lang="en-US" sz="2000" b="1" dirty="0" err="1"/>
              <a:t>eRec</a:t>
            </a:r>
            <a:r>
              <a:rPr lang="en-US" sz="2000" b="1" dirty="0"/>
              <a:t> Format:  </a:t>
            </a:r>
            <a:r>
              <a:rPr lang="en-US" sz="2000" dirty="0"/>
              <a:t>Develop format for converting guideline recommendations into structured logic statements</a:t>
            </a:r>
          </a:p>
          <a:p>
            <a:pPr marL="381000" indent="-381000" eaLnBrk="1" hangingPunct="1">
              <a:buFontTx/>
              <a:buAutoNum type="arabicPeriod"/>
            </a:pPr>
            <a:r>
              <a:rPr lang="en-US" sz="2000" b="1" dirty="0" err="1"/>
              <a:t>eRecs</a:t>
            </a:r>
            <a:r>
              <a:rPr lang="en-US" sz="2000" b="1" dirty="0"/>
              <a:t> Applied:  </a:t>
            </a:r>
            <a:r>
              <a:rPr lang="en-US" sz="2000" dirty="0"/>
              <a:t>Convert 47 recommendations into the structured logic format:</a:t>
            </a:r>
          </a:p>
          <a:p>
            <a:pPr marL="781050" lvl="1" indent="-381000" eaLnBrk="1" hangingPunct="1"/>
            <a:r>
              <a:rPr lang="en-US" dirty="0"/>
              <a:t>45 “A and B” USPSTF recommendations </a:t>
            </a:r>
          </a:p>
          <a:p>
            <a:pPr marL="781050" lvl="1" indent="-381000" eaLnBrk="1" hangingPunct="1"/>
            <a:r>
              <a:rPr lang="en-US" dirty="0"/>
              <a:t>2 clinically relevant Meaningful Use criteria</a:t>
            </a:r>
          </a:p>
          <a:p>
            <a:pPr marL="381000" indent="-381000" eaLnBrk="1" hangingPunct="1">
              <a:buFontTx/>
              <a:buAutoNum type="arabicPeriod"/>
            </a:pPr>
            <a:r>
              <a:rPr lang="en-US" sz="2000" b="1" dirty="0"/>
              <a:t>Dissemination:</a:t>
            </a:r>
          </a:p>
          <a:p>
            <a:pPr marL="781050" lvl="1" indent="-381000" eaLnBrk="1" hangingPunct="1"/>
            <a:r>
              <a:rPr lang="en-US" dirty="0"/>
              <a:t>Processes and lessons – so others can replicate and learn</a:t>
            </a:r>
          </a:p>
          <a:p>
            <a:pPr marL="781050" lvl="1" indent="-381000" eaLnBrk="1" hangingPunct="1"/>
            <a:r>
              <a:rPr lang="en-US" dirty="0"/>
              <a:t>Disseminate results – so CDS implementation accelerates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Slide Number Placeholder 3"/>
          <p:cNvSpPr txBox="1">
            <a:spLocks noGrp="1"/>
          </p:cNvSpPr>
          <p:nvPr/>
        </p:nvSpPr>
        <p:spPr bwMode="auto">
          <a:xfrm>
            <a:off x="2093913" y="6394450"/>
            <a:ext cx="5172075" cy="231775"/>
          </a:xfrm>
          <a:prstGeom prst="rect">
            <a:avLst/>
          </a:prstGeom>
          <a:noFill/>
          <a:ln w="9525">
            <a:noFill/>
            <a:miter lim="800000"/>
            <a:headEnd/>
            <a:tailEnd/>
          </a:ln>
        </p:spPr>
        <p:txBody>
          <a:bodyPr lIns="0" rIns="0">
            <a:prstTxWarp prst="textNoShape">
              <a:avLst/>
            </a:prstTxWarp>
          </a:bodyPr>
          <a:lstStyle/>
          <a:p>
            <a:pPr algn="r"/>
            <a:fld id="{9DB3A45D-FA3C-D74E-A079-EEBE357E8CB8}" type="slidenum">
              <a:rPr lang="en-US" sz="900">
                <a:solidFill>
                  <a:schemeClr val="bg1"/>
                </a:solidFill>
              </a:rPr>
              <a:pPr algn="r"/>
              <a:t>25</a:t>
            </a:fld>
            <a:endParaRPr lang="en-US" sz="900">
              <a:solidFill>
                <a:schemeClr val="bg1"/>
              </a:solidFill>
            </a:endParaRPr>
          </a:p>
        </p:txBody>
      </p:sp>
      <p:sp>
        <p:nvSpPr>
          <p:cNvPr id="47107" name="Rectangle 2"/>
          <p:cNvSpPr>
            <a:spLocks noGrp="1" noChangeArrowheads="1"/>
          </p:cNvSpPr>
          <p:nvPr>
            <p:ph type="title"/>
          </p:nvPr>
        </p:nvSpPr>
        <p:spPr/>
        <p:txBody>
          <a:bodyPr/>
          <a:lstStyle/>
          <a:p>
            <a:r>
              <a:rPr lang="en-US" dirty="0"/>
              <a:t>FOCUS OF NEEDS AND PRIOR WORK</a:t>
            </a:r>
            <a:endParaRPr lang="en-US" dirty="0">
              <a:ea typeface="ＭＳ Ｐゴシック" charset="-128"/>
              <a:cs typeface="ＭＳ Ｐゴシック" charset="-128"/>
            </a:endParaRPr>
          </a:p>
        </p:txBody>
      </p:sp>
      <p:graphicFrame>
        <p:nvGraphicFramePr>
          <p:cNvPr id="50267" name="Group 91"/>
          <p:cNvGraphicFramePr>
            <a:graphicFrameLocks noGrp="1"/>
          </p:cNvGraphicFramePr>
          <p:nvPr>
            <p:ph idx="1"/>
          </p:nvPr>
        </p:nvGraphicFramePr>
        <p:xfrm>
          <a:off x="917575" y="1525588"/>
          <a:ext cx="7369175" cy="3846194"/>
        </p:xfrm>
        <a:graphic>
          <a:graphicData uri="http://schemas.openxmlformats.org/drawingml/2006/table">
            <a:tbl>
              <a:tblPr/>
              <a:tblGrid>
                <a:gridCol w="2498725"/>
                <a:gridCol w="487045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rPr>
                        <a:t>Stakeholders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AB5C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charset="0"/>
                        </a:rPr>
                        <a:t>Issues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AAB5C2"/>
                    </a:solidFill>
                  </a:tcPr>
                </a:tc>
              </a:tr>
              <a:tr h="371475">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800" b="0" i="0" u="none" strike="noStrike" cap="none" normalizeH="0" baseline="0">
                          <a:ln>
                            <a:noFill/>
                          </a:ln>
                          <a:solidFill>
                            <a:srgbClr val="4B4B4B"/>
                          </a:solidFill>
                          <a:effectLst/>
                          <a:latin typeface="Arial" charset="0"/>
                        </a:rPr>
                        <a:t>CDS vendors and implementers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2E5E9"/>
                    </a:solidFill>
                  </a:tcPr>
                </a:tc>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800" b="0" i="0" u="none" strike="noStrike" cap="none" normalizeH="0" baseline="0">
                          <a:ln>
                            <a:noFill/>
                          </a:ln>
                          <a:solidFill>
                            <a:srgbClr val="4B4B4B"/>
                          </a:solidFill>
                          <a:effectLst/>
                          <a:latin typeface="Arial" charset="0"/>
                        </a:rPr>
                        <a:t>What will make eRec products most useful in process of translating guidelines into machine rules?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2E5E9"/>
                    </a:solidFill>
                  </a:tcPr>
                </a:tc>
              </a:tr>
              <a:tr h="371475">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800" b="0" i="0" u="none" strike="noStrike" cap="none" normalizeH="0" baseline="0">
                          <a:ln>
                            <a:noFill/>
                          </a:ln>
                          <a:solidFill>
                            <a:srgbClr val="4B4B4B"/>
                          </a:solidFill>
                          <a:effectLst/>
                          <a:latin typeface="Arial" charset="0"/>
                        </a:rPr>
                        <a:t>Providers of care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4B4B4B"/>
                        </a:solidFill>
                        <a:effectLst/>
                        <a:latin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1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4B4B4B"/>
                          </a:solidFill>
                          <a:effectLst/>
                          <a:latin typeface="Arial" charset="0"/>
                        </a:rPr>
                        <a:t>What works well or is problematic in CDS products and processes?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1F3F4"/>
                    </a:solidFill>
                  </a:tcPr>
                </a:tc>
              </a:tr>
              <a:tr h="371475">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800" b="0" i="0" u="none" strike="noStrike" cap="none" normalizeH="0" baseline="0">
                          <a:ln>
                            <a:noFill/>
                          </a:ln>
                          <a:solidFill>
                            <a:srgbClr val="4B4B4B"/>
                          </a:solidFill>
                          <a:effectLst/>
                          <a:latin typeface="Arial" charset="0"/>
                        </a:rPr>
                        <a:t>Standards setting organizations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2E5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4B4B4B"/>
                          </a:solidFill>
                          <a:effectLst/>
                          <a:latin typeface="Arial" charset="0"/>
                        </a:rPr>
                        <a:t>How can existing standards be used in new format for translating care recommendations?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2E5E9"/>
                    </a:solidFill>
                  </a:tcPr>
                </a:tc>
              </a:tr>
              <a:tr h="371475">
                <a:tc>
                  <a:txBody>
                    <a:body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US" sz="1800" b="0" i="0" u="none" strike="noStrike" cap="none" normalizeH="0" baseline="0">
                          <a:ln>
                            <a:noFill/>
                          </a:ln>
                          <a:solidFill>
                            <a:srgbClr val="4B4B4B"/>
                          </a:solidFill>
                          <a:effectLst/>
                          <a:latin typeface="Arial" charset="0"/>
                        </a:rPr>
                        <a:t>Quality improvement organizations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1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4B4B4B"/>
                          </a:solidFill>
                          <a:effectLst/>
                          <a:latin typeface="Arial" charset="0"/>
                        </a:rPr>
                        <a:t>Can performance measurement momentum be leveraged? Can eMeasures inform eRecs?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1F3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4B4B4B"/>
                          </a:solidFill>
                          <a:effectLst/>
                          <a:latin typeface="Arial" charset="0"/>
                        </a:rPr>
                        <a:t>Guideline developers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2E5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4B4B4B"/>
                          </a:solidFill>
                          <a:effectLst/>
                          <a:latin typeface="Arial" charset="0"/>
                        </a:rPr>
                        <a:t>Can the development of care guidelines be improved/informed by using eRec format?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2E5E9"/>
                    </a:solidFill>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Slide Number Placeholder 4"/>
          <p:cNvSpPr>
            <a:spLocks noGrp="1"/>
          </p:cNvSpPr>
          <p:nvPr>
            <p:ph type="sldNum" sz="quarter" idx="11"/>
          </p:nvPr>
        </p:nvSpPr>
        <p:spPr>
          <a:noFill/>
        </p:spPr>
        <p:txBody>
          <a:bodyPr/>
          <a:lstStyle/>
          <a:p>
            <a:fld id="{2812C41B-E828-AF42-B3F6-7063D969AF63}" type="slidenum">
              <a:rPr lang="en-US"/>
              <a:pPr/>
              <a:t>26</a:t>
            </a:fld>
            <a:endParaRPr lang="en-US"/>
          </a:p>
        </p:txBody>
      </p:sp>
      <p:sp>
        <p:nvSpPr>
          <p:cNvPr id="48131" name="Rectangle 2"/>
          <p:cNvSpPr>
            <a:spLocks noGrp="1" noChangeArrowheads="1"/>
          </p:cNvSpPr>
          <p:nvPr>
            <p:ph type="title"/>
          </p:nvPr>
        </p:nvSpPr>
        <p:spPr>
          <a:xfrm>
            <a:off x="917575" y="506413"/>
            <a:ext cx="7553325" cy="836612"/>
          </a:xfrm>
        </p:spPr>
        <p:txBody>
          <a:bodyPr/>
          <a:lstStyle/>
          <a:p>
            <a:pPr eaLnBrk="1" hangingPunct="1"/>
            <a:r>
              <a:rPr lang="en-US" dirty="0"/>
              <a:t/>
            </a:r>
            <a:br>
              <a:rPr lang="en-US" dirty="0"/>
            </a:br>
            <a:r>
              <a:rPr lang="en-US" dirty="0"/>
              <a:t>NEEDS AND PRIOR WORK: FINDINGS</a:t>
            </a:r>
          </a:p>
        </p:txBody>
      </p:sp>
      <p:sp>
        <p:nvSpPr>
          <p:cNvPr id="48132" name="Rectangle 3"/>
          <p:cNvSpPr>
            <a:spLocks noGrp="1" noChangeArrowheads="1"/>
          </p:cNvSpPr>
          <p:nvPr>
            <p:ph type="body" idx="1"/>
          </p:nvPr>
        </p:nvSpPr>
        <p:spPr>
          <a:xfrm>
            <a:off x="904875" y="1512888"/>
            <a:ext cx="7724775" cy="4405312"/>
          </a:xfrm>
        </p:spPr>
        <p:txBody>
          <a:bodyPr/>
          <a:lstStyle/>
          <a:p>
            <a:pPr marL="0" lvl="1" indent="0" eaLnBrk="1" hangingPunct="1">
              <a:spcBef>
                <a:spcPct val="0"/>
              </a:spcBef>
              <a:spcAft>
                <a:spcPts val="400"/>
              </a:spcAft>
              <a:buFontTx/>
              <a:buNone/>
            </a:pPr>
            <a:r>
              <a:rPr lang="en-US" sz="2400" b="1" dirty="0"/>
              <a:t>Build on knowledge-sharing </a:t>
            </a:r>
            <a:r>
              <a:rPr lang="en-US" sz="2400" b="1" dirty="0" err="1"/>
              <a:t>collaboratives</a:t>
            </a:r>
            <a:endParaRPr lang="en-US" sz="2400" b="1" dirty="0"/>
          </a:p>
          <a:p>
            <a:pPr marL="514350" lvl="2" indent="-228600" eaLnBrk="1" hangingPunct="1">
              <a:spcBef>
                <a:spcPct val="0"/>
              </a:spcBef>
              <a:spcAft>
                <a:spcPts val="400"/>
              </a:spcAft>
              <a:buFont typeface="Wingdings" charset="2"/>
              <a:buChar char="§"/>
            </a:pPr>
            <a:r>
              <a:rPr lang="en-US" sz="2400" dirty="0"/>
              <a:t>Translation is multi-step process</a:t>
            </a:r>
          </a:p>
          <a:p>
            <a:pPr marL="514350" lvl="2" indent="-228600" eaLnBrk="1" hangingPunct="1">
              <a:spcBef>
                <a:spcPct val="0"/>
              </a:spcBef>
              <a:spcAft>
                <a:spcPts val="400"/>
              </a:spcAft>
              <a:buFont typeface="Wingdings" charset="2"/>
              <a:buChar char="§"/>
            </a:pPr>
            <a:r>
              <a:rPr lang="en-US" sz="2400" dirty="0"/>
              <a:t>Other formalisms exist (HL7 RIM, GEM, etc.)</a:t>
            </a:r>
          </a:p>
          <a:p>
            <a:pPr marL="0" lvl="1" indent="0" eaLnBrk="1" hangingPunct="1">
              <a:spcBef>
                <a:spcPct val="0"/>
              </a:spcBef>
              <a:spcAft>
                <a:spcPts val="400"/>
              </a:spcAft>
              <a:buFont typeface="Wingdings" charset="2"/>
              <a:buNone/>
            </a:pPr>
            <a:endParaRPr lang="en-US" sz="2800" b="1" dirty="0"/>
          </a:p>
          <a:p>
            <a:pPr marL="0" lvl="1" indent="0" eaLnBrk="1" hangingPunct="1">
              <a:spcBef>
                <a:spcPct val="0"/>
              </a:spcBef>
              <a:spcAft>
                <a:spcPts val="400"/>
              </a:spcAft>
              <a:buFont typeface="Wingdings" charset="2"/>
              <a:buNone/>
            </a:pPr>
            <a:r>
              <a:rPr lang="en-US" sz="2400" b="1" dirty="0"/>
              <a:t>Lessons:</a:t>
            </a:r>
            <a:r>
              <a:rPr lang="en-US" sz="2800" b="1" dirty="0"/>
              <a:t>  </a:t>
            </a:r>
          </a:p>
          <a:p>
            <a:pPr marL="514350" lvl="2" indent="-228600" eaLnBrk="1" hangingPunct="1">
              <a:spcBef>
                <a:spcPct val="0"/>
              </a:spcBef>
              <a:spcAft>
                <a:spcPts val="400"/>
              </a:spcAft>
              <a:buFont typeface="Wingdings" charset="2"/>
              <a:buChar char="§"/>
            </a:pPr>
            <a:r>
              <a:rPr lang="en-US" sz="2400" dirty="0"/>
              <a:t>Create a semi-structured formalism</a:t>
            </a:r>
          </a:p>
          <a:p>
            <a:pPr marL="514350" lvl="2" indent="-228600" eaLnBrk="1" hangingPunct="1">
              <a:spcBef>
                <a:spcPct val="0"/>
              </a:spcBef>
              <a:spcAft>
                <a:spcPts val="400"/>
              </a:spcAft>
              <a:buFont typeface="Wingdings" charset="2"/>
              <a:buChar char="§"/>
            </a:pPr>
            <a:r>
              <a:rPr lang="en-US" sz="2400" dirty="0"/>
              <a:t>Leverage other formalisms as appropriate</a:t>
            </a:r>
          </a:p>
          <a:p>
            <a:pPr marL="514350" lvl="2" indent="-228600" eaLnBrk="1" hangingPunct="1">
              <a:spcBef>
                <a:spcPct val="0"/>
              </a:spcBef>
              <a:spcAft>
                <a:spcPts val="400"/>
              </a:spcAft>
              <a:buFont typeface="Wingdings" charset="2"/>
              <a:buChar char="§"/>
            </a:pPr>
            <a:endParaRPr lang="en-US" sz="2400" dirty="0"/>
          </a:p>
          <a:p>
            <a:pPr marL="514350" lvl="2" indent="-228600" eaLnBrk="1" hangingPunct="1">
              <a:spcBef>
                <a:spcPct val="0"/>
              </a:spcBef>
              <a:spcAft>
                <a:spcPts val="400"/>
              </a:spcAft>
              <a:buFont typeface="Wingdings" charset="2"/>
              <a:buChar char="§"/>
            </a:pPr>
            <a:endParaRPr lang="en-US" sz="2400" dirty="0"/>
          </a:p>
          <a:p>
            <a:pPr marL="0" lvl="1" indent="0" eaLnBrk="1" hangingPunct="1">
              <a:spcBef>
                <a:spcPct val="0"/>
              </a:spcBef>
              <a:spcAft>
                <a:spcPts val="400"/>
              </a:spcAft>
              <a:buFont typeface="Wingdings" charset="2"/>
              <a:buChar char="§"/>
            </a:pPr>
            <a:endParaRPr lang="en-US" sz="1200" dirty="0"/>
          </a:p>
          <a:p>
            <a:pPr marL="0" lvl="1" indent="0" eaLnBrk="1" hangingPunct="1">
              <a:spcBef>
                <a:spcPct val="0"/>
              </a:spcBef>
              <a:spcAft>
                <a:spcPts val="400"/>
              </a:spcAft>
              <a:buFont typeface="Arial" charset="0"/>
              <a:buNone/>
            </a:pPr>
            <a:endParaRPr lang="en-US" sz="28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Title 1"/>
          <p:cNvSpPr>
            <a:spLocks noGrp="1"/>
          </p:cNvSpPr>
          <p:nvPr>
            <p:ph type="title"/>
          </p:nvPr>
        </p:nvSpPr>
        <p:spPr>
          <a:xfrm>
            <a:off x="904875" y="431800"/>
            <a:ext cx="7369175" cy="836613"/>
          </a:xfrm>
        </p:spPr>
        <p:txBody>
          <a:bodyPr/>
          <a:lstStyle/>
          <a:p>
            <a:r>
              <a:rPr lang="en-US" dirty="0" err="1"/>
              <a:t>eREC</a:t>
            </a:r>
            <a:r>
              <a:rPr lang="en-US" dirty="0"/>
              <a:t> PROJECT </a:t>
            </a:r>
            <a:br>
              <a:rPr lang="en-US" dirty="0"/>
            </a:br>
            <a:r>
              <a:rPr lang="en-US" dirty="0"/>
              <a:t>IN CDS CONTEXT: STAGE 2</a:t>
            </a:r>
          </a:p>
        </p:txBody>
      </p:sp>
      <p:sp>
        <p:nvSpPr>
          <p:cNvPr id="49155" name="Slide Number Placeholder 3"/>
          <p:cNvSpPr>
            <a:spLocks noGrp="1"/>
          </p:cNvSpPr>
          <p:nvPr>
            <p:ph type="sldNum" sz="quarter" idx="11"/>
          </p:nvPr>
        </p:nvSpPr>
        <p:spPr>
          <a:xfrm>
            <a:off x="4205288" y="6370638"/>
            <a:ext cx="457200" cy="231775"/>
          </a:xfrm>
          <a:noFill/>
        </p:spPr>
        <p:txBody>
          <a:bodyPr/>
          <a:lstStyle/>
          <a:p>
            <a:fld id="{08C9932A-E2D8-0F40-B6A7-37ACC4B0281A}" type="slidenum">
              <a:rPr lang="en-US"/>
              <a:pPr/>
              <a:t>27</a:t>
            </a:fld>
            <a:endParaRPr lang="en-US"/>
          </a:p>
        </p:txBody>
      </p:sp>
      <p:sp>
        <p:nvSpPr>
          <p:cNvPr id="49156" name="Slide Number Placeholder 4"/>
          <p:cNvSpPr txBox="1">
            <a:spLocks/>
          </p:cNvSpPr>
          <p:nvPr/>
        </p:nvSpPr>
        <p:spPr bwMode="auto">
          <a:xfrm>
            <a:off x="4192588" y="5888038"/>
            <a:ext cx="457200" cy="231775"/>
          </a:xfrm>
          <a:prstGeom prst="rect">
            <a:avLst/>
          </a:prstGeom>
          <a:noFill/>
          <a:ln w="9525">
            <a:noFill/>
            <a:miter lim="800000"/>
            <a:headEnd/>
            <a:tailEnd/>
          </a:ln>
        </p:spPr>
        <p:txBody>
          <a:bodyPr lIns="0" rIns="0">
            <a:prstTxWarp prst="textNoShape">
              <a:avLst/>
            </a:prstTxWarp>
          </a:bodyPr>
          <a:lstStyle/>
          <a:p>
            <a:pPr algn="r"/>
            <a:fld id="{075B5D39-13A8-F145-B663-85AB0C1DFCF8}" type="slidenum">
              <a:rPr lang="en-US" sz="900">
                <a:solidFill>
                  <a:schemeClr val="bg1"/>
                </a:solidFill>
                <a:ea typeface="ヒラギノ角ゴ Pro W3" charset="-128"/>
                <a:cs typeface="ヒラギノ角ゴ Pro W3" charset="-128"/>
              </a:rPr>
              <a:pPr algn="r"/>
              <a:t>27</a:t>
            </a:fld>
            <a:endParaRPr lang="en-US" sz="900">
              <a:solidFill>
                <a:schemeClr val="bg1"/>
              </a:solidFill>
              <a:ea typeface="ヒラギノ角ゴ Pro W3" charset="-128"/>
              <a:cs typeface="ヒラギノ角ゴ Pro W3" charset="-128"/>
            </a:endParaRPr>
          </a:p>
        </p:txBody>
      </p:sp>
      <p:sp>
        <p:nvSpPr>
          <p:cNvPr id="49157" name="Rectangle 91"/>
          <p:cNvSpPr>
            <a:spLocks noChangeArrowheads="1"/>
          </p:cNvSpPr>
          <p:nvPr/>
        </p:nvSpPr>
        <p:spPr bwMode="auto">
          <a:xfrm>
            <a:off x="4800600" y="1411288"/>
            <a:ext cx="1139825" cy="492125"/>
          </a:xfrm>
          <a:prstGeom prst="rect">
            <a:avLst/>
          </a:prstGeom>
          <a:noFill/>
          <a:ln w="9525">
            <a:noFill/>
            <a:miter lim="800000"/>
            <a:headEnd/>
            <a:tailEnd/>
          </a:ln>
        </p:spPr>
        <p:txBody>
          <a:bodyPr wrap="none" lIns="0" tIns="0" rIns="0" bIns="0">
            <a:prstTxWarp prst="textNoShape">
              <a:avLst/>
            </a:prstTxWarp>
            <a:spAutoFit/>
          </a:bodyPr>
          <a:lstStyle/>
          <a:p>
            <a:pPr algn="ctr" eaLnBrk="0" hangingPunct="0"/>
            <a:r>
              <a:rPr lang="en-US" sz="1600" b="1">
                <a:solidFill>
                  <a:srgbClr val="000000"/>
                </a:solidFill>
                <a:ea typeface="Arial" charset="0"/>
                <a:cs typeface="Arial" charset="0"/>
              </a:rPr>
              <a:t>Production </a:t>
            </a:r>
          </a:p>
          <a:p>
            <a:pPr algn="ctr" eaLnBrk="0" hangingPunct="0"/>
            <a:r>
              <a:rPr lang="en-US" sz="1600" b="1">
                <a:solidFill>
                  <a:srgbClr val="000000"/>
                </a:solidFill>
                <a:ea typeface="Arial" charset="0"/>
                <a:cs typeface="Arial" charset="0"/>
              </a:rPr>
              <a:t>Process</a:t>
            </a:r>
            <a:endParaRPr lang="en-US" sz="3200">
              <a:ea typeface="Arial" charset="0"/>
              <a:cs typeface="Arial" charset="0"/>
            </a:endParaRPr>
          </a:p>
        </p:txBody>
      </p:sp>
      <p:sp>
        <p:nvSpPr>
          <p:cNvPr id="49158" name="Rectangle 92"/>
          <p:cNvSpPr>
            <a:spLocks noChangeArrowheads="1"/>
          </p:cNvSpPr>
          <p:nvPr/>
        </p:nvSpPr>
        <p:spPr bwMode="auto">
          <a:xfrm>
            <a:off x="1716088" y="1423988"/>
            <a:ext cx="1482725" cy="492125"/>
          </a:xfrm>
          <a:prstGeom prst="rect">
            <a:avLst/>
          </a:prstGeom>
          <a:noFill/>
          <a:ln w="9525">
            <a:noFill/>
            <a:miter lim="800000"/>
            <a:headEnd/>
            <a:tailEnd/>
          </a:ln>
        </p:spPr>
        <p:txBody>
          <a:bodyPr wrap="none" lIns="0" tIns="0" rIns="0" bIns="0">
            <a:prstTxWarp prst="textNoShape">
              <a:avLst/>
            </a:prstTxWarp>
            <a:spAutoFit/>
          </a:bodyPr>
          <a:lstStyle/>
          <a:p>
            <a:pPr algn="ctr" eaLnBrk="0" hangingPunct="0"/>
            <a:r>
              <a:rPr lang="en-US" sz="1600" b="1">
                <a:solidFill>
                  <a:srgbClr val="000000"/>
                </a:solidFill>
                <a:ea typeface="Arial" charset="0"/>
                <a:cs typeface="Arial" charset="0"/>
              </a:rPr>
              <a:t>Stages of Rule </a:t>
            </a:r>
          </a:p>
          <a:p>
            <a:pPr algn="ctr" eaLnBrk="0" hangingPunct="0"/>
            <a:r>
              <a:rPr lang="en-US" sz="1600" b="1">
                <a:solidFill>
                  <a:srgbClr val="000000"/>
                </a:solidFill>
                <a:ea typeface="Arial" charset="0"/>
                <a:cs typeface="Arial" charset="0"/>
              </a:rPr>
              <a:t>Development</a:t>
            </a:r>
            <a:endParaRPr lang="en-US" sz="3200">
              <a:ea typeface="Arial" charset="0"/>
              <a:cs typeface="Arial" charset="0"/>
            </a:endParaRPr>
          </a:p>
        </p:txBody>
      </p:sp>
      <p:sp>
        <p:nvSpPr>
          <p:cNvPr id="49159" name="Freeform 97"/>
          <p:cNvSpPr>
            <a:spLocks noEditPoints="1"/>
          </p:cNvSpPr>
          <p:nvPr/>
        </p:nvSpPr>
        <p:spPr bwMode="auto">
          <a:xfrm>
            <a:off x="3200400" y="1779588"/>
            <a:ext cx="3922713" cy="977900"/>
          </a:xfrm>
          <a:custGeom>
            <a:avLst/>
            <a:gdLst>
              <a:gd name="T0" fmla="*/ 2147483647 w 2471"/>
              <a:gd name="T1" fmla="*/ 2147483647 h 616"/>
              <a:gd name="T2" fmla="*/ 2147483647 w 2471"/>
              <a:gd name="T3" fmla="*/ 2147483647 h 616"/>
              <a:gd name="T4" fmla="*/ 2147483647 w 2471"/>
              <a:gd name="T5" fmla="*/ 2147483647 h 616"/>
              <a:gd name="T6" fmla="*/ 2147483647 w 2471"/>
              <a:gd name="T7" fmla="*/ 2147483647 h 616"/>
              <a:gd name="T8" fmla="*/ 0 w 2471"/>
              <a:gd name="T9" fmla="*/ 2147483647 h 616"/>
              <a:gd name="T10" fmla="*/ 2147483647 w 2471"/>
              <a:gd name="T11" fmla="*/ 0 h 616"/>
              <a:gd name="T12" fmla="*/ 2147483647 w 2471"/>
              <a:gd name="T13" fmla="*/ 2147483647 h 616"/>
              <a:gd name="T14" fmla="*/ 2147483647 w 2471"/>
              <a:gd name="T15" fmla="*/ 2147483647 h 616"/>
              <a:gd name="T16" fmla="*/ 2147483647 w 2471"/>
              <a:gd name="T17" fmla="*/ 2147483647 h 616"/>
              <a:gd name="T18" fmla="*/ 2147483647 w 2471"/>
              <a:gd name="T19" fmla="*/ 2147483647 h 616"/>
              <a:gd name="T20" fmla="*/ 2147483647 w 2471"/>
              <a:gd name="T21" fmla="*/ 2147483647 h 616"/>
              <a:gd name="T22" fmla="*/ 2147483647 w 2471"/>
              <a:gd name="T23" fmla="*/ 2147483647 h 616"/>
              <a:gd name="T24" fmla="*/ 2147483647 w 2471"/>
              <a:gd name="T25" fmla="*/ 2147483647 h 616"/>
              <a:gd name="T26" fmla="*/ 2147483647 w 2471"/>
              <a:gd name="T27" fmla="*/ 2147483647 h 616"/>
              <a:gd name="T28" fmla="*/ 2147483647 w 2471"/>
              <a:gd name="T29" fmla="*/ 2147483647 h 616"/>
              <a:gd name="T30" fmla="*/ 2147483647 w 2471"/>
              <a:gd name="T31" fmla="*/ 2147483647 h 616"/>
              <a:gd name="T32" fmla="*/ 2147483647 w 2471"/>
              <a:gd name="T33" fmla="*/ 2147483647 h 616"/>
              <a:gd name="T34" fmla="*/ 2147483647 w 2471"/>
              <a:gd name="T35" fmla="*/ 2147483647 h 616"/>
              <a:gd name="T36" fmla="*/ 2147483647 w 2471"/>
              <a:gd name="T37" fmla="*/ 2147483647 h 616"/>
              <a:gd name="T38" fmla="*/ 2147483647 w 2471"/>
              <a:gd name="T39" fmla="*/ 2147483647 h 616"/>
              <a:gd name="T40" fmla="*/ 2147483647 w 2471"/>
              <a:gd name="T41" fmla="*/ 2147483647 h 616"/>
              <a:gd name="T42" fmla="*/ 2147483647 w 2471"/>
              <a:gd name="T43" fmla="*/ 2147483647 h 616"/>
              <a:gd name="T44" fmla="*/ 2147483647 w 2471"/>
              <a:gd name="T45" fmla="*/ 2147483647 h 61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471"/>
              <a:gd name="T70" fmla="*/ 0 h 616"/>
              <a:gd name="T71" fmla="*/ 2471 w 2471"/>
              <a:gd name="T72" fmla="*/ 616 h 61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471" h="616">
                <a:moveTo>
                  <a:pt x="2471" y="535"/>
                </a:moveTo>
                <a:lnTo>
                  <a:pt x="302" y="535"/>
                </a:lnTo>
                <a:lnTo>
                  <a:pt x="308" y="529"/>
                </a:lnTo>
                <a:lnTo>
                  <a:pt x="308" y="616"/>
                </a:lnTo>
                <a:lnTo>
                  <a:pt x="0" y="308"/>
                </a:lnTo>
                <a:lnTo>
                  <a:pt x="308" y="0"/>
                </a:lnTo>
                <a:lnTo>
                  <a:pt x="308" y="88"/>
                </a:lnTo>
                <a:lnTo>
                  <a:pt x="302" y="82"/>
                </a:lnTo>
                <a:lnTo>
                  <a:pt x="2471" y="82"/>
                </a:lnTo>
                <a:lnTo>
                  <a:pt x="2471" y="535"/>
                </a:lnTo>
                <a:close/>
                <a:moveTo>
                  <a:pt x="2459" y="88"/>
                </a:moveTo>
                <a:lnTo>
                  <a:pt x="2465" y="94"/>
                </a:lnTo>
                <a:lnTo>
                  <a:pt x="296" y="94"/>
                </a:lnTo>
                <a:lnTo>
                  <a:pt x="296" y="14"/>
                </a:lnTo>
                <a:lnTo>
                  <a:pt x="306" y="18"/>
                </a:lnTo>
                <a:lnTo>
                  <a:pt x="12" y="312"/>
                </a:lnTo>
                <a:lnTo>
                  <a:pt x="12" y="304"/>
                </a:lnTo>
                <a:lnTo>
                  <a:pt x="306" y="598"/>
                </a:lnTo>
                <a:lnTo>
                  <a:pt x="296" y="602"/>
                </a:lnTo>
                <a:lnTo>
                  <a:pt x="296" y="523"/>
                </a:lnTo>
                <a:lnTo>
                  <a:pt x="2465" y="523"/>
                </a:lnTo>
                <a:lnTo>
                  <a:pt x="2459" y="529"/>
                </a:lnTo>
                <a:lnTo>
                  <a:pt x="2459" y="88"/>
                </a:lnTo>
                <a:close/>
              </a:path>
            </a:pathLst>
          </a:custGeom>
          <a:solidFill>
            <a:srgbClr val="FFFFFF"/>
          </a:solidFill>
          <a:ln w="9525">
            <a:noFill/>
            <a:round/>
            <a:headEnd/>
            <a:tailEnd/>
          </a:ln>
        </p:spPr>
        <p:txBody>
          <a:bodyPr>
            <a:prstTxWarp prst="textNoShape">
              <a:avLst/>
            </a:prstTxWarp>
          </a:bodyPr>
          <a:lstStyle/>
          <a:p>
            <a:endParaRPr lang="en-US"/>
          </a:p>
        </p:txBody>
      </p:sp>
      <p:sp>
        <p:nvSpPr>
          <p:cNvPr id="49160" name="Freeform 99"/>
          <p:cNvSpPr>
            <a:spLocks/>
          </p:cNvSpPr>
          <p:nvPr/>
        </p:nvSpPr>
        <p:spPr bwMode="auto">
          <a:xfrm>
            <a:off x="1708150" y="1957388"/>
            <a:ext cx="1533525" cy="715962"/>
          </a:xfrm>
          <a:custGeom>
            <a:avLst/>
            <a:gdLst>
              <a:gd name="T0" fmla="*/ 0 w 3936"/>
              <a:gd name="T1" fmla="*/ 2147483647 h 1840"/>
              <a:gd name="T2" fmla="*/ 2147483647 w 3936"/>
              <a:gd name="T3" fmla="*/ 0 h 1840"/>
              <a:gd name="T4" fmla="*/ 2147483647 w 3936"/>
              <a:gd name="T5" fmla="*/ 0 h 1840"/>
              <a:gd name="T6" fmla="*/ 2147483647 w 3936"/>
              <a:gd name="T7" fmla="*/ 0 h 1840"/>
              <a:gd name="T8" fmla="*/ 2147483647 w 3936"/>
              <a:gd name="T9" fmla="*/ 0 h 1840"/>
              <a:gd name="T10" fmla="*/ 2147483647 w 3936"/>
              <a:gd name="T11" fmla="*/ 0 h 1840"/>
              <a:gd name="T12" fmla="*/ 2147483647 w 3936"/>
              <a:gd name="T13" fmla="*/ 2147483647 h 1840"/>
              <a:gd name="T14" fmla="*/ 2147483647 w 3936"/>
              <a:gd name="T15" fmla="*/ 2147483647 h 1840"/>
              <a:gd name="T16" fmla="*/ 2147483647 w 3936"/>
              <a:gd name="T17" fmla="*/ 2147483647 h 1840"/>
              <a:gd name="T18" fmla="*/ 2147483647 w 3936"/>
              <a:gd name="T19" fmla="*/ 2147483647 h 1840"/>
              <a:gd name="T20" fmla="*/ 2147483647 w 3936"/>
              <a:gd name="T21" fmla="*/ 2147483647 h 1840"/>
              <a:gd name="T22" fmla="*/ 2147483647 w 3936"/>
              <a:gd name="T23" fmla="*/ 2147483647 h 1840"/>
              <a:gd name="T24" fmla="*/ 2147483647 w 3936"/>
              <a:gd name="T25" fmla="*/ 2147483647 h 1840"/>
              <a:gd name="T26" fmla="*/ 2147483647 w 3936"/>
              <a:gd name="T27" fmla="*/ 2147483647 h 1840"/>
              <a:gd name="T28" fmla="*/ 2147483647 w 3936"/>
              <a:gd name="T29" fmla="*/ 2147483647 h 1840"/>
              <a:gd name="T30" fmla="*/ 2147483647 w 3936"/>
              <a:gd name="T31" fmla="*/ 2147483647 h 1840"/>
              <a:gd name="T32" fmla="*/ 0 w 3936"/>
              <a:gd name="T33" fmla="*/ 2147483647 h 1840"/>
              <a:gd name="T34" fmla="*/ 0 w 3936"/>
              <a:gd name="T35" fmla="*/ 2147483647 h 1840"/>
              <a:gd name="T36" fmla="*/ 0 w 3936"/>
              <a:gd name="T37" fmla="*/ 2147483647 h 18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36"/>
              <a:gd name="T58" fmla="*/ 0 h 1840"/>
              <a:gd name="T59" fmla="*/ 3936 w 3936"/>
              <a:gd name="T60" fmla="*/ 1840 h 18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36" h="1840">
                <a:moveTo>
                  <a:pt x="0" y="307"/>
                </a:moveTo>
                <a:cubicBezTo>
                  <a:pt x="0" y="138"/>
                  <a:pt x="138" y="0"/>
                  <a:pt x="307" y="0"/>
                </a:cubicBezTo>
                <a:cubicBezTo>
                  <a:pt x="307" y="0"/>
                  <a:pt x="307" y="0"/>
                  <a:pt x="307" y="0"/>
                </a:cubicBezTo>
                <a:lnTo>
                  <a:pt x="3630" y="0"/>
                </a:lnTo>
                <a:cubicBezTo>
                  <a:pt x="3799" y="0"/>
                  <a:pt x="3936" y="138"/>
                  <a:pt x="3936" y="307"/>
                </a:cubicBezTo>
                <a:cubicBezTo>
                  <a:pt x="3936" y="307"/>
                  <a:pt x="3936" y="307"/>
                  <a:pt x="3936" y="307"/>
                </a:cubicBezTo>
                <a:lnTo>
                  <a:pt x="3936" y="1534"/>
                </a:lnTo>
                <a:cubicBezTo>
                  <a:pt x="3936" y="1703"/>
                  <a:pt x="3799" y="1840"/>
                  <a:pt x="3630" y="1840"/>
                </a:cubicBezTo>
                <a:cubicBezTo>
                  <a:pt x="3630" y="1840"/>
                  <a:pt x="3630" y="1840"/>
                  <a:pt x="3630" y="1840"/>
                </a:cubicBezTo>
                <a:lnTo>
                  <a:pt x="307" y="1840"/>
                </a:lnTo>
                <a:cubicBezTo>
                  <a:pt x="138" y="1840"/>
                  <a:pt x="0" y="1703"/>
                  <a:pt x="0" y="1534"/>
                </a:cubicBezTo>
                <a:cubicBezTo>
                  <a:pt x="0" y="1534"/>
                  <a:pt x="0" y="1534"/>
                  <a:pt x="0" y="1534"/>
                </a:cubicBezTo>
                <a:lnTo>
                  <a:pt x="0" y="307"/>
                </a:lnTo>
                <a:close/>
              </a:path>
            </a:pathLst>
          </a:custGeom>
          <a:solidFill>
            <a:srgbClr val="4F81BD"/>
          </a:solidFill>
          <a:ln w="0">
            <a:noFill/>
            <a:round/>
            <a:headEnd/>
            <a:tailEnd/>
          </a:ln>
        </p:spPr>
        <p:txBody>
          <a:bodyPr anchor="ctr">
            <a:prstTxWarp prst="textNoShape">
              <a:avLst/>
            </a:prstTxWarp>
          </a:bodyPr>
          <a:lstStyle/>
          <a:p>
            <a:pPr algn="ctr" eaLnBrk="0" hangingPunct="0"/>
            <a:r>
              <a:rPr lang="en-US" sz="1200" b="1">
                <a:solidFill>
                  <a:schemeClr val="bg1"/>
                </a:solidFill>
              </a:rPr>
              <a:t>1. Free-text logic statement</a:t>
            </a:r>
          </a:p>
        </p:txBody>
      </p:sp>
      <p:sp>
        <p:nvSpPr>
          <p:cNvPr id="49161" name="Freeform 100"/>
          <p:cNvSpPr>
            <a:spLocks noEditPoints="1"/>
          </p:cNvSpPr>
          <p:nvPr/>
        </p:nvSpPr>
        <p:spPr bwMode="auto">
          <a:xfrm>
            <a:off x="1698625" y="1947863"/>
            <a:ext cx="1552575" cy="733425"/>
          </a:xfrm>
          <a:custGeom>
            <a:avLst/>
            <a:gdLst>
              <a:gd name="T0" fmla="*/ 2147483647 w 3984"/>
              <a:gd name="T1" fmla="*/ 2147483647 h 1888"/>
              <a:gd name="T2" fmla="*/ 2147483647 w 3984"/>
              <a:gd name="T3" fmla="*/ 2147483647 h 1888"/>
              <a:gd name="T4" fmla="*/ 2147483647 w 3984"/>
              <a:gd name="T5" fmla="*/ 2147483647 h 1888"/>
              <a:gd name="T6" fmla="*/ 2147483647 w 3984"/>
              <a:gd name="T7" fmla="*/ 2147483647 h 1888"/>
              <a:gd name="T8" fmla="*/ 2147483647 w 3984"/>
              <a:gd name="T9" fmla="*/ 2147483647 h 1888"/>
              <a:gd name="T10" fmla="*/ 2147483647 w 3984"/>
              <a:gd name="T11" fmla="*/ 2147483647 h 1888"/>
              <a:gd name="T12" fmla="*/ 2147483647 w 3984"/>
              <a:gd name="T13" fmla="*/ 2147483647 h 1888"/>
              <a:gd name="T14" fmla="*/ 2147483647 w 3984"/>
              <a:gd name="T15" fmla="*/ 2147483647 h 1888"/>
              <a:gd name="T16" fmla="*/ 2147483647 w 3984"/>
              <a:gd name="T17" fmla="*/ 2147483647 h 1888"/>
              <a:gd name="T18" fmla="*/ 2147483647 w 3984"/>
              <a:gd name="T19" fmla="*/ 2147483647 h 1888"/>
              <a:gd name="T20" fmla="*/ 2147483647 w 3984"/>
              <a:gd name="T21" fmla="*/ 2147483647 h 1888"/>
              <a:gd name="T22" fmla="*/ 2147483647 w 3984"/>
              <a:gd name="T23" fmla="*/ 2147483647 h 1888"/>
              <a:gd name="T24" fmla="*/ 2147483647 w 3984"/>
              <a:gd name="T25" fmla="*/ 2147483647 h 1888"/>
              <a:gd name="T26" fmla="*/ 2147483647 w 3984"/>
              <a:gd name="T27" fmla="*/ 2147483647 h 1888"/>
              <a:gd name="T28" fmla="*/ 2147483647 w 3984"/>
              <a:gd name="T29" fmla="*/ 2147483647 h 1888"/>
              <a:gd name="T30" fmla="*/ 2147483647 w 3984"/>
              <a:gd name="T31" fmla="*/ 2147483647 h 1888"/>
              <a:gd name="T32" fmla="*/ 2147483647 w 3984"/>
              <a:gd name="T33" fmla="*/ 2147483647 h 1888"/>
              <a:gd name="T34" fmla="*/ 2147483647 w 3984"/>
              <a:gd name="T35" fmla="*/ 2147483647 h 1888"/>
              <a:gd name="T36" fmla="*/ 2147483647 w 3984"/>
              <a:gd name="T37" fmla="*/ 2147483647 h 1888"/>
              <a:gd name="T38" fmla="*/ 2147483647 w 3984"/>
              <a:gd name="T39" fmla="*/ 2147483647 h 1888"/>
              <a:gd name="T40" fmla="*/ 2147483647 w 3984"/>
              <a:gd name="T41" fmla="*/ 2147483647 h 1888"/>
              <a:gd name="T42" fmla="*/ 2147483647 w 3984"/>
              <a:gd name="T43" fmla="*/ 2147483647 h 1888"/>
              <a:gd name="T44" fmla="*/ 2147483647 w 3984"/>
              <a:gd name="T45" fmla="*/ 2147483647 h 1888"/>
              <a:gd name="T46" fmla="*/ 2147483647 w 3984"/>
              <a:gd name="T47" fmla="*/ 2147483647 h 1888"/>
              <a:gd name="T48" fmla="*/ 2147483647 w 3984"/>
              <a:gd name="T49" fmla="*/ 2147483647 h 1888"/>
              <a:gd name="T50" fmla="*/ 2147483647 w 3984"/>
              <a:gd name="T51" fmla="*/ 2147483647 h 1888"/>
              <a:gd name="T52" fmla="*/ 2147483647 w 3984"/>
              <a:gd name="T53" fmla="*/ 2147483647 h 1888"/>
              <a:gd name="T54" fmla="*/ 2147483647 w 3984"/>
              <a:gd name="T55" fmla="*/ 2147483647 h 1888"/>
              <a:gd name="T56" fmla="*/ 2147483647 w 3984"/>
              <a:gd name="T57" fmla="*/ 2147483647 h 1888"/>
              <a:gd name="T58" fmla="*/ 2147483647 w 3984"/>
              <a:gd name="T59" fmla="*/ 2147483647 h 1888"/>
              <a:gd name="T60" fmla="*/ 2147483647 w 3984"/>
              <a:gd name="T61" fmla="*/ 2147483647 h 1888"/>
              <a:gd name="T62" fmla="*/ 2147483647 w 3984"/>
              <a:gd name="T63" fmla="*/ 2147483647 h 1888"/>
              <a:gd name="T64" fmla="*/ 2147483647 w 3984"/>
              <a:gd name="T65" fmla="*/ 2147483647 h 1888"/>
              <a:gd name="T66" fmla="*/ 2147483647 w 3984"/>
              <a:gd name="T67" fmla="*/ 2147483647 h 1888"/>
              <a:gd name="T68" fmla="*/ 2147483647 w 3984"/>
              <a:gd name="T69" fmla="*/ 2147483647 h 1888"/>
              <a:gd name="T70" fmla="*/ 2147483647 w 3984"/>
              <a:gd name="T71" fmla="*/ 2147483647 h 1888"/>
              <a:gd name="T72" fmla="*/ 2147483647 w 3984"/>
              <a:gd name="T73" fmla="*/ 2147483647 h 1888"/>
              <a:gd name="T74" fmla="*/ 2147483647 w 3984"/>
              <a:gd name="T75" fmla="*/ 2147483647 h 1888"/>
              <a:gd name="T76" fmla="*/ 2147483647 w 3984"/>
              <a:gd name="T77" fmla="*/ 2147483647 h 1888"/>
              <a:gd name="T78" fmla="*/ 2147483647 w 3984"/>
              <a:gd name="T79" fmla="*/ 2147483647 h 1888"/>
              <a:gd name="T80" fmla="*/ 2147483647 w 3984"/>
              <a:gd name="T81" fmla="*/ 2147483647 h 1888"/>
              <a:gd name="T82" fmla="*/ 2147483647 w 3984"/>
              <a:gd name="T83" fmla="*/ 2147483647 h 1888"/>
              <a:gd name="T84" fmla="*/ 2147483647 w 3984"/>
              <a:gd name="T85" fmla="*/ 2147483647 h 188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984"/>
              <a:gd name="T130" fmla="*/ 0 h 1888"/>
              <a:gd name="T131" fmla="*/ 3984 w 3984"/>
              <a:gd name="T132" fmla="*/ 1888 h 188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984" h="1888">
                <a:moveTo>
                  <a:pt x="0" y="331"/>
                </a:moveTo>
                <a:lnTo>
                  <a:pt x="7" y="267"/>
                </a:lnTo>
                <a:cubicBezTo>
                  <a:pt x="7" y="265"/>
                  <a:pt x="7" y="264"/>
                  <a:pt x="8" y="262"/>
                </a:cubicBezTo>
                <a:lnTo>
                  <a:pt x="26" y="205"/>
                </a:lnTo>
                <a:cubicBezTo>
                  <a:pt x="26" y="204"/>
                  <a:pt x="27" y="202"/>
                  <a:pt x="28" y="201"/>
                </a:cubicBezTo>
                <a:lnTo>
                  <a:pt x="57" y="149"/>
                </a:lnTo>
                <a:cubicBezTo>
                  <a:pt x="57" y="148"/>
                  <a:pt x="58" y="146"/>
                  <a:pt x="59" y="145"/>
                </a:cubicBezTo>
                <a:lnTo>
                  <a:pt x="96" y="99"/>
                </a:lnTo>
                <a:cubicBezTo>
                  <a:pt x="97" y="98"/>
                  <a:pt x="98" y="97"/>
                  <a:pt x="99" y="96"/>
                </a:cubicBezTo>
                <a:lnTo>
                  <a:pt x="145" y="59"/>
                </a:lnTo>
                <a:cubicBezTo>
                  <a:pt x="146" y="58"/>
                  <a:pt x="148" y="57"/>
                  <a:pt x="149" y="57"/>
                </a:cubicBezTo>
                <a:lnTo>
                  <a:pt x="201" y="28"/>
                </a:lnTo>
                <a:cubicBezTo>
                  <a:pt x="202" y="27"/>
                  <a:pt x="204" y="26"/>
                  <a:pt x="205" y="26"/>
                </a:cubicBezTo>
                <a:lnTo>
                  <a:pt x="262" y="8"/>
                </a:lnTo>
                <a:cubicBezTo>
                  <a:pt x="264" y="7"/>
                  <a:pt x="265" y="7"/>
                  <a:pt x="267" y="7"/>
                </a:cubicBezTo>
                <a:lnTo>
                  <a:pt x="329" y="1"/>
                </a:lnTo>
                <a:lnTo>
                  <a:pt x="3654" y="0"/>
                </a:lnTo>
                <a:lnTo>
                  <a:pt x="3719" y="7"/>
                </a:lnTo>
                <a:cubicBezTo>
                  <a:pt x="3720" y="7"/>
                  <a:pt x="3722" y="7"/>
                  <a:pt x="3724" y="8"/>
                </a:cubicBezTo>
                <a:lnTo>
                  <a:pt x="3781" y="26"/>
                </a:lnTo>
                <a:cubicBezTo>
                  <a:pt x="3782" y="26"/>
                  <a:pt x="3784" y="27"/>
                  <a:pt x="3785" y="28"/>
                </a:cubicBezTo>
                <a:lnTo>
                  <a:pt x="3837" y="57"/>
                </a:lnTo>
                <a:cubicBezTo>
                  <a:pt x="3838" y="57"/>
                  <a:pt x="3840" y="58"/>
                  <a:pt x="3841" y="59"/>
                </a:cubicBezTo>
                <a:lnTo>
                  <a:pt x="3886" y="96"/>
                </a:lnTo>
                <a:cubicBezTo>
                  <a:pt x="3887" y="97"/>
                  <a:pt x="3888" y="98"/>
                  <a:pt x="3889" y="99"/>
                </a:cubicBezTo>
                <a:lnTo>
                  <a:pt x="3927" y="145"/>
                </a:lnTo>
                <a:cubicBezTo>
                  <a:pt x="3928" y="146"/>
                  <a:pt x="3929" y="148"/>
                  <a:pt x="3930" y="149"/>
                </a:cubicBezTo>
                <a:lnTo>
                  <a:pt x="3958" y="201"/>
                </a:lnTo>
                <a:cubicBezTo>
                  <a:pt x="3958" y="202"/>
                  <a:pt x="3959" y="204"/>
                  <a:pt x="3959" y="205"/>
                </a:cubicBezTo>
                <a:lnTo>
                  <a:pt x="3977" y="262"/>
                </a:lnTo>
                <a:cubicBezTo>
                  <a:pt x="3978" y="264"/>
                  <a:pt x="3978" y="265"/>
                  <a:pt x="3978" y="267"/>
                </a:cubicBezTo>
                <a:lnTo>
                  <a:pt x="3984" y="329"/>
                </a:lnTo>
                <a:lnTo>
                  <a:pt x="3984" y="1558"/>
                </a:lnTo>
                <a:lnTo>
                  <a:pt x="3978" y="1623"/>
                </a:lnTo>
                <a:cubicBezTo>
                  <a:pt x="3978" y="1624"/>
                  <a:pt x="3978" y="1626"/>
                  <a:pt x="3977" y="1628"/>
                </a:cubicBezTo>
                <a:lnTo>
                  <a:pt x="3959" y="1685"/>
                </a:lnTo>
                <a:cubicBezTo>
                  <a:pt x="3959" y="1686"/>
                  <a:pt x="3958" y="1688"/>
                  <a:pt x="3958" y="1689"/>
                </a:cubicBezTo>
                <a:lnTo>
                  <a:pt x="3930" y="1741"/>
                </a:lnTo>
                <a:cubicBezTo>
                  <a:pt x="3929" y="1742"/>
                  <a:pt x="3928" y="1744"/>
                  <a:pt x="3927" y="1745"/>
                </a:cubicBezTo>
                <a:lnTo>
                  <a:pt x="3889" y="1790"/>
                </a:lnTo>
                <a:cubicBezTo>
                  <a:pt x="3888" y="1791"/>
                  <a:pt x="3887" y="1792"/>
                  <a:pt x="3886" y="1793"/>
                </a:cubicBezTo>
                <a:lnTo>
                  <a:pt x="3841" y="1831"/>
                </a:lnTo>
                <a:cubicBezTo>
                  <a:pt x="3840" y="1832"/>
                  <a:pt x="3838" y="1833"/>
                  <a:pt x="3837" y="1834"/>
                </a:cubicBezTo>
                <a:lnTo>
                  <a:pt x="3785" y="1862"/>
                </a:lnTo>
                <a:cubicBezTo>
                  <a:pt x="3784" y="1862"/>
                  <a:pt x="3782" y="1863"/>
                  <a:pt x="3781" y="1863"/>
                </a:cubicBezTo>
                <a:lnTo>
                  <a:pt x="3724" y="1881"/>
                </a:lnTo>
                <a:cubicBezTo>
                  <a:pt x="3722" y="1882"/>
                  <a:pt x="3720" y="1882"/>
                  <a:pt x="3719" y="1882"/>
                </a:cubicBezTo>
                <a:lnTo>
                  <a:pt x="3657" y="1888"/>
                </a:lnTo>
                <a:lnTo>
                  <a:pt x="331" y="1888"/>
                </a:lnTo>
                <a:lnTo>
                  <a:pt x="267" y="1882"/>
                </a:lnTo>
                <a:cubicBezTo>
                  <a:pt x="265" y="1882"/>
                  <a:pt x="264" y="1882"/>
                  <a:pt x="262" y="1881"/>
                </a:cubicBezTo>
                <a:lnTo>
                  <a:pt x="205" y="1863"/>
                </a:lnTo>
                <a:cubicBezTo>
                  <a:pt x="204" y="1863"/>
                  <a:pt x="202" y="1862"/>
                  <a:pt x="201" y="1862"/>
                </a:cubicBezTo>
                <a:lnTo>
                  <a:pt x="149" y="1834"/>
                </a:lnTo>
                <a:cubicBezTo>
                  <a:pt x="148" y="1833"/>
                  <a:pt x="146" y="1832"/>
                  <a:pt x="145" y="1831"/>
                </a:cubicBezTo>
                <a:lnTo>
                  <a:pt x="99" y="1793"/>
                </a:lnTo>
                <a:cubicBezTo>
                  <a:pt x="98" y="1792"/>
                  <a:pt x="97" y="1791"/>
                  <a:pt x="96" y="1790"/>
                </a:cubicBezTo>
                <a:lnTo>
                  <a:pt x="59" y="1745"/>
                </a:lnTo>
                <a:cubicBezTo>
                  <a:pt x="58" y="1744"/>
                  <a:pt x="57" y="1742"/>
                  <a:pt x="57" y="1741"/>
                </a:cubicBezTo>
                <a:lnTo>
                  <a:pt x="28" y="1689"/>
                </a:lnTo>
                <a:cubicBezTo>
                  <a:pt x="27" y="1688"/>
                  <a:pt x="26" y="1686"/>
                  <a:pt x="26" y="1685"/>
                </a:cubicBezTo>
                <a:lnTo>
                  <a:pt x="8" y="1628"/>
                </a:lnTo>
                <a:cubicBezTo>
                  <a:pt x="7" y="1626"/>
                  <a:pt x="7" y="1624"/>
                  <a:pt x="7" y="1623"/>
                </a:cubicBezTo>
                <a:lnTo>
                  <a:pt x="1" y="1561"/>
                </a:lnTo>
                <a:lnTo>
                  <a:pt x="0" y="331"/>
                </a:lnTo>
                <a:close/>
                <a:moveTo>
                  <a:pt x="48" y="1556"/>
                </a:moveTo>
                <a:lnTo>
                  <a:pt x="54" y="1618"/>
                </a:lnTo>
                <a:lnTo>
                  <a:pt x="53" y="1613"/>
                </a:lnTo>
                <a:lnTo>
                  <a:pt x="71" y="1670"/>
                </a:lnTo>
                <a:lnTo>
                  <a:pt x="69" y="1666"/>
                </a:lnTo>
                <a:lnTo>
                  <a:pt x="98" y="1718"/>
                </a:lnTo>
                <a:lnTo>
                  <a:pt x="96" y="1714"/>
                </a:lnTo>
                <a:lnTo>
                  <a:pt x="133" y="1759"/>
                </a:lnTo>
                <a:lnTo>
                  <a:pt x="130" y="1756"/>
                </a:lnTo>
                <a:lnTo>
                  <a:pt x="176" y="1794"/>
                </a:lnTo>
                <a:lnTo>
                  <a:pt x="172" y="1791"/>
                </a:lnTo>
                <a:lnTo>
                  <a:pt x="224" y="1819"/>
                </a:lnTo>
                <a:lnTo>
                  <a:pt x="220" y="1818"/>
                </a:lnTo>
                <a:lnTo>
                  <a:pt x="277" y="1836"/>
                </a:lnTo>
                <a:lnTo>
                  <a:pt x="272" y="1835"/>
                </a:lnTo>
                <a:lnTo>
                  <a:pt x="331" y="1840"/>
                </a:lnTo>
                <a:lnTo>
                  <a:pt x="3652" y="1841"/>
                </a:lnTo>
                <a:lnTo>
                  <a:pt x="3714" y="1835"/>
                </a:lnTo>
                <a:lnTo>
                  <a:pt x="3709" y="1836"/>
                </a:lnTo>
                <a:lnTo>
                  <a:pt x="3766" y="1818"/>
                </a:lnTo>
                <a:lnTo>
                  <a:pt x="3762" y="1819"/>
                </a:lnTo>
                <a:lnTo>
                  <a:pt x="3814" y="1791"/>
                </a:lnTo>
                <a:lnTo>
                  <a:pt x="3810" y="1794"/>
                </a:lnTo>
                <a:lnTo>
                  <a:pt x="3855" y="1756"/>
                </a:lnTo>
                <a:lnTo>
                  <a:pt x="3852" y="1759"/>
                </a:lnTo>
                <a:lnTo>
                  <a:pt x="3890" y="1714"/>
                </a:lnTo>
                <a:lnTo>
                  <a:pt x="3887" y="1718"/>
                </a:lnTo>
                <a:lnTo>
                  <a:pt x="3915" y="1666"/>
                </a:lnTo>
                <a:lnTo>
                  <a:pt x="3914" y="1670"/>
                </a:lnTo>
                <a:lnTo>
                  <a:pt x="3932" y="1613"/>
                </a:lnTo>
                <a:lnTo>
                  <a:pt x="3931" y="1618"/>
                </a:lnTo>
                <a:lnTo>
                  <a:pt x="3936" y="1558"/>
                </a:lnTo>
                <a:lnTo>
                  <a:pt x="3937" y="334"/>
                </a:lnTo>
                <a:lnTo>
                  <a:pt x="3931" y="272"/>
                </a:lnTo>
                <a:lnTo>
                  <a:pt x="3932" y="277"/>
                </a:lnTo>
                <a:lnTo>
                  <a:pt x="3914" y="220"/>
                </a:lnTo>
                <a:lnTo>
                  <a:pt x="3915" y="224"/>
                </a:lnTo>
                <a:lnTo>
                  <a:pt x="3887" y="172"/>
                </a:lnTo>
                <a:lnTo>
                  <a:pt x="3890" y="176"/>
                </a:lnTo>
                <a:lnTo>
                  <a:pt x="3852" y="130"/>
                </a:lnTo>
                <a:lnTo>
                  <a:pt x="3855" y="133"/>
                </a:lnTo>
                <a:lnTo>
                  <a:pt x="3810" y="96"/>
                </a:lnTo>
                <a:lnTo>
                  <a:pt x="3814" y="98"/>
                </a:lnTo>
                <a:lnTo>
                  <a:pt x="3762" y="69"/>
                </a:lnTo>
                <a:lnTo>
                  <a:pt x="3766" y="71"/>
                </a:lnTo>
                <a:lnTo>
                  <a:pt x="3709" y="53"/>
                </a:lnTo>
                <a:lnTo>
                  <a:pt x="3714" y="54"/>
                </a:lnTo>
                <a:lnTo>
                  <a:pt x="3654" y="48"/>
                </a:lnTo>
                <a:lnTo>
                  <a:pt x="334" y="48"/>
                </a:lnTo>
                <a:lnTo>
                  <a:pt x="272" y="54"/>
                </a:lnTo>
                <a:lnTo>
                  <a:pt x="277" y="53"/>
                </a:lnTo>
                <a:lnTo>
                  <a:pt x="220" y="71"/>
                </a:lnTo>
                <a:lnTo>
                  <a:pt x="224" y="69"/>
                </a:lnTo>
                <a:lnTo>
                  <a:pt x="172" y="98"/>
                </a:lnTo>
                <a:lnTo>
                  <a:pt x="176" y="96"/>
                </a:lnTo>
                <a:lnTo>
                  <a:pt x="130" y="133"/>
                </a:lnTo>
                <a:lnTo>
                  <a:pt x="133" y="130"/>
                </a:lnTo>
                <a:lnTo>
                  <a:pt x="96" y="176"/>
                </a:lnTo>
                <a:lnTo>
                  <a:pt x="98" y="172"/>
                </a:lnTo>
                <a:lnTo>
                  <a:pt x="69" y="224"/>
                </a:lnTo>
                <a:lnTo>
                  <a:pt x="71" y="220"/>
                </a:lnTo>
                <a:lnTo>
                  <a:pt x="53" y="277"/>
                </a:lnTo>
                <a:lnTo>
                  <a:pt x="54" y="272"/>
                </a:lnTo>
                <a:lnTo>
                  <a:pt x="48" y="331"/>
                </a:lnTo>
                <a:lnTo>
                  <a:pt x="48" y="1556"/>
                </a:lnTo>
                <a:close/>
              </a:path>
            </a:pathLst>
          </a:custGeom>
          <a:solidFill>
            <a:srgbClr val="FFFFFF"/>
          </a:solidFill>
          <a:ln w="0">
            <a:noFill/>
            <a:round/>
            <a:headEnd/>
            <a:tailEnd/>
          </a:ln>
        </p:spPr>
        <p:txBody>
          <a:bodyPr>
            <a:prstTxWarp prst="textNoShape">
              <a:avLst/>
            </a:prstTxWarp>
          </a:bodyPr>
          <a:lstStyle/>
          <a:p>
            <a:endParaRPr lang="en-US"/>
          </a:p>
        </p:txBody>
      </p:sp>
      <p:sp>
        <p:nvSpPr>
          <p:cNvPr id="49162" name="Freeform 121"/>
          <p:cNvSpPr>
            <a:spLocks noEditPoints="1"/>
          </p:cNvSpPr>
          <p:nvPr/>
        </p:nvSpPr>
        <p:spPr bwMode="auto">
          <a:xfrm>
            <a:off x="1698625" y="4232275"/>
            <a:ext cx="1552575" cy="733425"/>
          </a:xfrm>
          <a:custGeom>
            <a:avLst/>
            <a:gdLst>
              <a:gd name="T0" fmla="*/ 2147483647 w 3984"/>
              <a:gd name="T1" fmla="*/ 2147483647 h 1888"/>
              <a:gd name="T2" fmla="*/ 2147483647 w 3984"/>
              <a:gd name="T3" fmla="*/ 2147483647 h 1888"/>
              <a:gd name="T4" fmla="*/ 2147483647 w 3984"/>
              <a:gd name="T5" fmla="*/ 2147483647 h 1888"/>
              <a:gd name="T6" fmla="*/ 2147483647 w 3984"/>
              <a:gd name="T7" fmla="*/ 2147483647 h 1888"/>
              <a:gd name="T8" fmla="*/ 2147483647 w 3984"/>
              <a:gd name="T9" fmla="*/ 2147483647 h 1888"/>
              <a:gd name="T10" fmla="*/ 2147483647 w 3984"/>
              <a:gd name="T11" fmla="*/ 2147483647 h 1888"/>
              <a:gd name="T12" fmla="*/ 2147483647 w 3984"/>
              <a:gd name="T13" fmla="*/ 2147483647 h 1888"/>
              <a:gd name="T14" fmla="*/ 2147483647 w 3984"/>
              <a:gd name="T15" fmla="*/ 2147483647 h 1888"/>
              <a:gd name="T16" fmla="*/ 2147483647 w 3984"/>
              <a:gd name="T17" fmla="*/ 2147483647 h 1888"/>
              <a:gd name="T18" fmla="*/ 2147483647 w 3984"/>
              <a:gd name="T19" fmla="*/ 2147483647 h 1888"/>
              <a:gd name="T20" fmla="*/ 2147483647 w 3984"/>
              <a:gd name="T21" fmla="*/ 2147483647 h 1888"/>
              <a:gd name="T22" fmla="*/ 2147483647 w 3984"/>
              <a:gd name="T23" fmla="*/ 2147483647 h 1888"/>
              <a:gd name="T24" fmla="*/ 2147483647 w 3984"/>
              <a:gd name="T25" fmla="*/ 2147483647 h 1888"/>
              <a:gd name="T26" fmla="*/ 2147483647 w 3984"/>
              <a:gd name="T27" fmla="*/ 2147483647 h 1888"/>
              <a:gd name="T28" fmla="*/ 2147483647 w 3984"/>
              <a:gd name="T29" fmla="*/ 2147483647 h 1888"/>
              <a:gd name="T30" fmla="*/ 2147483647 w 3984"/>
              <a:gd name="T31" fmla="*/ 2147483647 h 1888"/>
              <a:gd name="T32" fmla="*/ 2147483647 w 3984"/>
              <a:gd name="T33" fmla="*/ 2147483647 h 1888"/>
              <a:gd name="T34" fmla="*/ 2147483647 w 3984"/>
              <a:gd name="T35" fmla="*/ 2147483647 h 1888"/>
              <a:gd name="T36" fmla="*/ 2147483647 w 3984"/>
              <a:gd name="T37" fmla="*/ 2147483647 h 1888"/>
              <a:gd name="T38" fmla="*/ 2147483647 w 3984"/>
              <a:gd name="T39" fmla="*/ 2147483647 h 1888"/>
              <a:gd name="T40" fmla="*/ 2147483647 w 3984"/>
              <a:gd name="T41" fmla="*/ 2147483647 h 1888"/>
              <a:gd name="T42" fmla="*/ 2147483647 w 3984"/>
              <a:gd name="T43" fmla="*/ 2147483647 h 1888"/>
              <a:gd name="T44" fmla="*/ 2147483647 w 3984"/>
              <a:gd name="T45" fmla="*/ 2147483647 h 1888"/>
              <a:gd name="T46" fmla="*/ 2147483647 w 3984"/>
              <a:gd name="T47" fmla="*/ 2147483647 h 1888"/>
              <a:gd name="T48" fmla="*/ 2147483647 w 3984"/>
              <a:gd name="T49" fmla="*/ 2147483647 h 1888"/>
              <a:gd name="T50" fmla="*/ 2147483647 w 3984"/>
              <a:gd name="T51" fmla="*/ 2147483647 h 1888"/>
              <a:gd name="T52" fmla="*/ 2147483647 w 3984"/>
              <a:gd name="T53" fmla="*/ 2147483647 h 1888"/>
              <a:gd name="T54" fmla="*/ 2147483647 w 3984"/>
              <a:gd name="T55" fmla="*/ 2147483647 h 1888"/>
              <a:gd name="T56" fmla="*/ 2147483647 w 3984"/>
              <a:gd name="T57" fmla="*/ 2147483647 h 1888"/>
              <a:gd name="T58" fmla="*/ 2147483647 w 3984"/>
              <a:gd name="T59" fmla="*/ 2147483647 h 1888"/>
              <a:gd name="T60" fmla="*/ 2147483647 w 3984"/>
              <a:gd name="T61" fmla="*/ 2147483647 h 1888"/>
              <a:gd name="T62" fmla="*/ 2147483647 w 3984"/>
              <a:gd name="T63" fmla="*/ 2147483647 h 1888"/>
              <a:gd name="T64" fmla="*/ 2147483647 w 3984"/>
              <a:gd name="T65" fmla="*/ 2147483647 h 1888"/>
              <a:gd name="T66" fmla="*/ 2147483647 w 3984"/>
              <a:gd name="T67" fmla="*/ 2147483647 h 1888"/>
              <a:gd name="T68" fmla="*/ 2147483647 w 3984"/>
              <a:gd name="T69" fmla="*/ 2147483647 h 1888"/>
              <a:gd name="T70" fmla="*/ 2147483647 w 3984"/>
              <a:gd name="T71" fmla="*/ 2147483647 h 1888"/>
              <a:gd name="T72" fmla="*/ 2147483647 w 3984"/>
              <a:gd name="T73" fmla="*/ 2147483647 h 1888"/>
              <a:gd name="T74" fmla="*/ 2147483647 w 3984"/>
              <a:gd name="T75" fmla="*/ 2147483647 h 1888"/>
              <a:gd name="T76" fmla="*/ 2147483647 w 3984"/>
              <a:gd name="T77" fmla="*/ 2147483647 h 1888"/>
              <a:gd name="T78" fmla="*/ 2147483647 w 3984"/>
              <a:gd name="T79" fmla="*/ 2147483647 h 1888"/>
              <a:gd name="T80" fmla="*/ 2147483647 w 3984"/>
              <a:gd name="T81" fmla="*/ 2147483647 h 1888"/>
              <a:gd name="T82" fmla="*/ 2147483647 w 3984"/>
              <a:gd name="T83" fmla="*/ 2147483647 h 1888"/>
              <a:gd name="T84" fmla="*/ 2147483647 w 3984"/>
              <a:gd name="T85" fmla="*/ 2147483647 h 188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984"/>
              <a:gd name="T130" fmla="*/ 0 h 1888"/>
              <a:gd name="T131" fmla="*/ 3984 w 3984"/>
              <a:gd name="T132" fmla="*/ 1888 h 188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984" h="1888">
                <a:moveTo>
                  <a:pt x="0" y="331"/>
                </a:moveTo>
                <a:lnTo>
                  <a:pt x="7" y="267"/>
                </a:lnTo>
                <a:cubicBezTo>
                  <a:pt x="7" y="265"/>
                  <a:pt x="7" y="264"/>
                  <a:pt x="8" y="262"/>
                </a:cubicBezTo>
                <a:lnTo>
                  <a:pt x="26" y="205"/>
                </a:lnTo>
                <a:cubicBezTo>
                  <a:pt x="26" y="204"/>
                  <a:pt x="27" y="202"/>
                  <a:pt x="28" y="201"/>
                </a:cubicBezTo>
                <a:lnTo>
                  <a:pt x="57" y="149"/>
                </a:lnTo>
                <a:cubicBezTo>
                  <a:pt x="57" y="148"/>
                  <a:pt x="58" y="146"/>
                  <a:pt x="59" y="145"/>
                </a:cubicBezTo>
                <a:lnTo>
                  <a:pt x="96" y="99"/>
                </a:lnTo>
                <a:cubicBezTo>
                  <a:pt x="97" y="98"/>
                  <a:pt x="98" y="97"/>
                  <a:pt x="99" y="96"/>
                </a:cubicBezTo>
                <a:lnTo>
                  <a:pt x="145" y="59"/>
                </a:lnTo>
                <a:cubicBezTo>
                  <a:pt x="146" y="58"/>
                  <a:pt x="148" y="57"/>
                  <a:pt x="149" y="57"/>
                </a:cubicBezTo>
                <a:lnTo>
                  <a:pt x="201" y="28"/>
                </a:lnTo>
                <a:cubicBezTo>
                  <a:pt x="202" y="27"/>
                  <a:pt x="204" y="26"/>
                  <a:pt x="205" y="26"/>
                </a:cubicBezTo>
                <a:lnTo>
                  <a:pt x="262" y="8"/>
                </a:lnTo>
                <a:cubicBezTo>
                  <a:pt x="264" y="7"/>
                  <a:pt x="265" y="7"/>
                  <a:pt x="267" y="7"/>
                </a:cubicBezTo>
                <a:lnTo>
                  <a:pt x="329" y="1"/>
                </a:lnTo>
                <a:lnTo>
                  <a:pt x="3654" y="0"/>
                </a:lnTo>
                <a:lnTo>
                  <a:pt x="3719" y="7"/>
                </a:lnTo>
                <a:cubicBezTo>
                  <a:pt x="3720" y="7"/>
                  <a:pt x="3722" y="7"/>
                  <a:pt x="3724" y="8"/>
                </a:cubicBezTo>
                <a:lnTo>
                  <a:pt x="3781" y="26"/>
                </a:lnTo>
                <a:cubicBezTo>
                  <a:pt x="3782" y="26"/>
                  <a:pt x="3784" y="27"/>
                  <a:pt x="3785" y="28"/>
                </a:cubicBezTo>
                <a:lnTo>
                  <a:pt x="3837" y="57"/>
                </a:lnTo>
                <a:cubicBezTo>
                  <a:pt x="3838" y="57"/>
                  <a:pt x="3840" y="58"/>
                  <a:pt x="3841" y="59"/>
                </a:cubicBezTo>
                <a:lnTo>
                  <a:pt x="3886" y="96"/>
                </a:lnTo>
                <a:cubicBezTo>
                  <a:pt x="3887" y="97"/>
                  <a:pt x="3888" y="98"/>
                  <a:pt x="3889" y="99"/>
                </a:cubicBezTo>
                <a:lnTo>
                  <a:pt x="3927" y="145"/>
                </a:lnTo>
                <a:cubicBezTo>
                  <a:pt x="3928" y="146"/>
                  <a:pt x="3929" y="148"/>
                  <a:pt x="3930" y="149"/>
                </a:cubicBezTo>
                <a:lnTo>
                  <a:pt x="3958" y="201"/>
                </a:lnTo>
                <a:cubicBezTo>
                  <a:pt x="3958" y="202"/>
                  <a:pt x="3959" y="204"/>
                  <a:pt x="3959" y="205"/>
                </a:cubicBezTo>
                <a:lnTo>
                  <a:pt x="3977" y="262"/>
                </a:lnTo>
                <a:cubicBezTo>
                  <a:pt x="3978" y="264"/>
                  <a:pt x="3978" y="265"/>
                  <a:pt x="3978" y="267"/>
                </a:cubicBezTo>
                <a:lnTo>
                  <a:pt x="3984" y="329"/>
                </a:lnTo>
                <a:lnTo>
                  <a:pt x="3984" y="1558"/>
                </a:lnTo>
                <a:lnTo>
                  <a:pt x="3978" y="1623"/>
                </a:lnTo>
                <a:cubicBezTo>
                  <a:pt x="3978" y="1624"/>
                  <a:pt x="3978" y="1626"/>
                  <a:pt x="3977" y="1628"/>
                </a:cubicBezTo>
                <a:lnTo>
                  <a:pt x="3959" y="1685"/>
                </a:lnTo>
                <a:cubicBezTo>
                  <a:pt x="3959" y="1686"/>
                  <a:pt x="3958" y="1688"/>
                  <a:pt x="3958" y="1689"/>
                </a:cubicBezTo>
                <a:lnTo>
                  <a:pt x="3930" y="1741"/>
                </a:lnTo>
                <a:cubicBezTo>
                  <a:pt x="3929" y="1742"/>
                  <a:pt x="3928" y="1744"/>
                  <a:pt x="3927" y="1745"/>
                </a:cubicBezTo>
                <a:lnTo>
                  <a:pt x="3889" y="1790"/>
                </a:lnTo>
                <a:cubicBezTo>
                  <a:pt x="3888" y="1791"/>
                  <a:pt x="3887" y="1792"/>
                  <a:pt x="3886" y="1793"/>
                </a:cubicBezTo>
                <a:lnTo>
                  <a:pt x="3841" y="1831"/>
                </a:lnTo>
                <a:cubicBezTo>
                  <a:pt x="3840" y="1832"/>
                  <a:pt x="3838" y="1833"/>
                  <a:pt x="3837" y="1834"/>
                </a:cubicBezTo>
                <a:lnTo>
                  <a:pt x="3785" y="1862"/>
                </a:lnTo>
                <a:cubicBezTo>
                  <a:pt x="3784" y="1862"/>
                  <a:pt x="3782" y="1863"/>
                  <a:pt x="3781" y="1863"/>
                </a:cubicBezTo>
                <a:lnTo>
                  <a:pt x="3724" y="1881"/>
                </a:lnTo>
                <a:cubicBezTo>
                  <a:pt x="3722" y="1882"/>
                  <a:pt x="3720" y="1882"/>
                  <a:pt x="3719" y="1882"/>
                </a:cubicBezTo>
                <a:lnTo>
                  <a:pt x="3657" y="1888"/>
                </a:lnTo>
                <a:lnTo>
                  <a:pt x="331" y="1888"/>
                </a:lnTo>
                <a:lnTo>
                  <a:pt x="267" y="1882"/>
                </a:lnTo>
                <a:cubicBezTo>
                  <a:pt x="265" y="1882"/>
                  <a:pt x="264" y="1882"/>
                  <a:pt x="262" y="1881"/>
                </a:cubicBezTo>
                <a:lnTo>
                  <a:pt x="205" y="1863"/>
                </a:lnTo>
                <a:cubicBezTo>
                  <a:pt x="204" y="1863"/>
                  <a:pt x="202" y="1862"/>
                  <a:pt x="201" y="1862"/>
                </a:cubicBezTo>
                <a:lnTo>
                  <a:pt x="149" y="1834"/>
                </a:lnTo>
                <a:cubicBezTo>
                  <a:pt x="148" y="1833"/>
                  <a:pt x="146" y="1832"/>
                  <a:pt x="145" y="1831"/>
                </a:cubicBezTo>
                <a:lnTo>
                  <a:pt x="99" y="1793"/>
                </a:lnTo>
                <a:cubicBezTo>
                  <a:pt x="98" y="1792"/>
                  <a:pt x="97" y="1791"/>
                  <a:pt x="96" y="1790"/>
                </a:cubicBezTo>
                <a:lnTo>
                  <a:pt x="59" y="1745"/>
                </a:lnTo>
                <a:cubicBezTo>
                  <a:pt x="58" y="1744"/>
                  <a:pt x="57" y="1742"/>
                  <a:pt x="57" y="1741"/>
                </a:cubicBezTo>
                <a:lnTo>
                  <a:pt x="28" y="1689"/>
                </a:lnTo>
                <a:cubicBezTo>
                  <a:pt x="27" y="1688"/>
                  <a:pt x="26" y="1686"/>
                  <a:pt x="26" y="1685"/>
                </a:cubicBezTo>
                <a:lnTo>
                  <a:pt x="8" y="1628"/>
                </a:lnTo>
                <a:cubicBezTo>
                  <a:pt x="7" y="1626"/>
                  <a:pt x="7" y="1624"/>
                  <a:pt x="7" y="1623"/>
                </a:cubicBezTo>
                <a:lnTo>
                  <a:pt x="1" y="1561"/>
                </a:lnTo>
                <a:lnTo>
                  <a:pt x="0" y="331"/>
                </a:lnTo>
                <a:close/>
                <a:moveTo>
                  <a:pt x="48" y="1556"/>
                </a:moveTo>
                <a:lnTo>
                  <a:pt x="54" y="1618"/>
                </a:lnTo>
                <a:lnTo>
                  <a:pt x="53" y="1613"/>
                </a:lnTo>
                <a:lnTo>
                  <a:pt x="71" y="1670"/>
                </a:lnTo>
                <a:lnTo>
                  <a:pt x="69" y="1666"/>
                </a:lnTo>
                <a:lnTo>
                  <a:pt x="98" y="1718"/>
                </a:lnTo>
                <a:lnTo>
                  <a:pt x="96" y="1714"/>
                </a:lnTo>
                <a:lnTo>
                  <a:pt x="133" y="1759"/>
                </a:lnTo>
                <a:lnTo>
                  <a:pt x="130" y="1756"/>
                </a:lnTo>
                <a:lnTo>
                  <a:pt x="176" y="1794"/>
                </a:lnTo>
                <a:lnTo>
                  <a:pt x="172" y="1791"/>
                </a:lnTo>
                <a:lnTo>
                  <a:pt x="224" y="1819"/>
                </a:lnTo>
                <a:lnTo>
                  <a:pt x="220" y="1818"/>
                </a:lnTo>
                <a:lnTo>
                  <a:pt x="277" y="1836"/>
                </a:lnTo>
                <a:lnTo>
                  <a:pt x="272" y="1835"/>
                </a:lnTo>
                <a:lnTo>
                  <a:pt x="331" y="1840"/>
                </a:lnTo>
                <a:lnTo>
                  <a:pt x="3652" y="1841"/>
                </a:lnTo>
                <a:lnTo>
                  <a:pt x="3714" y="1835"/>
                </a:lnTo>
                <a:lnTo>
                  <a:pt x="3709" y="1836"/>
                </a:lnTo>
                <a:lnTo>
                  <a:pt x="3766" y="1818"/>
                </a:lnTo>
                <a:lnTo>
                  <a:pt x="3762" y="1819"/>
                </a:lnTo>
                <a:lnTo>
                  <a:pt x="3814" y="1791"/>
                </a:lnTo>
                <a:lnTo>
                  <a:pt x="3810" y="1794"/>
                </a:lnTo>
                <a:lnTo>
                  <a:pt x="3855" y="1756"/>
                </a:lnTo>
                <a:lnTo>
                  <a:pt x="3852" y="1759"/>
                </a:lnTo>
                <a:lnTo>
                  <a:pt x="3890" y="1714"/>
                </a:lnTo>
                <a:lnTo>
                  <a:pt x="3887" y="1718"/>
                </a:lnTo>
                <a:lnTo>
                  <a:pt x="3915" y="1666"/>
                </a:lnTo>
                <a:lnTo>
                  <a:pt x="3914" y="1670"/>
                </a:lnTo>
                <a:lnTo>
                  <a:pt x="3932" y="1613"/>
                </a:lnTo>
                <a:lnTo>
                  <a:pt x="3931" y="1618"/>
                </a:lnTo>
                <a:lnTo>
                  <a:pt x="3936" y="1558"/>
                </a:lnTo>
                <a:lnTo>
                  <a:pt x="3937" y="334"/>
                </a:lnTo>
                <a:lnTo>
                  <a:pt x="3931" y="272"/>
                </a:lnTo>
                <a:lnTo>
                  <a:pt x="3932" y="277"/>
                </a:lnTo>
                <a:lnTo>
                  <a:pt x="3914" y="220"/>
                </a:lnTo>
                <a:lnTo>
                  <a:pt x="3915" y="224"/>
                </a:lnTo>
                <a:lnTo>
                  <a:pt x="3887" y="172"/>
                </a:lnTo>
                <a:lnTo>
                  <a:pt x="3890" y="176"/>
                </a:lnTo>
                <a:lnTo>
                  <a:pt x="3852" y="130"/>
                </a:lnTo>
                <a:lnTo>
                  <a:pt x="3855" y="133"/>
                </a:lnTo>
                <a:lnTo>
                  <a:pt x="3810" y="96"/>
                </a:lnTo>
                <a:lnTo>
                  <a:pt x="3814" y="98"/>
                </a:lnTo>
                <a:lnTo>
                  <a:pt x="3762" y="69"/>
                </a:lnTo>
                <a:lnTo>
                  <a:pt x="3766" y="71"/>
                </a:lnTo>
                <a:lnTo>
                  <a:pt x="3709" y="53"/>
                </a:lnTo>
                <a:lnTo>
                  <a:pt x="3714" y="54"/>
                </a:lnTo>
                <a:lnTo>
                  <a:pt x="3654" y="48"/>
                </a:lnTo>
                <a:lnTo>
                  <a:pt x="334" y="48"/>
                </a:lnTo>
                <a:lnTo>
                  <a:pt x="272" y="54"/>
                </a:lnTo>
                <a:lnTo>
                  <a:pt x="277" y="53"/>
                </a:lnTo>
                <a:lnTo>
                  <a:pt x="220" y="71"/>
                </a:lnTo>
                <a:lnTo>
                  <a:pt x="224" y="69"/>
                </a:lnTo>
                <a:lnTo>
                  <a:pt x="172" y="98"/>
                </a:lnTo>
                <a:lnTo>
                  <a:pt x="176" y="96"/>
                </a:lnTo>
                <a:lnTo>
                  <a:pt x="130" y="133"/>
                </a:lnTo>
                <a:lnTo>
                  <a:pt x="133" y="130"/>
                </a:lnTo>
                <a:lnTo>
                  <a:pt x="96" y="176"/>
                </a:lnTo>
                <a:lnTo>
                  <a:pt x="98" y="172"/>
                </a:lnTo>
                <a:lnTo>
                  <a:pt x="69" y="224"/>
                </a:lnTo>
                <a:lnTo>
                  <a:pt x="71" y="220"/>
                </a:lnTo>
                <a:lnTo>
                  <a:pt x="53" y="277"/>
                </a:lnTo>
                <a:lnTo>
                  <a:pt x="54" y="272"/>
                </a:lnTo>
                <a:lnTo>
                  <a:pt x="48" y="331"/>
                </a:lnTo>
                <a:lnTo>
                  <a:pt x="48" y="1556"/>
                </a:lnTo>
                <a:close/>
              </a:path>
            </a:pathLst>
          </a:custGeom>
          <a:solidFill>
            <a:srgbClr val="4F81BD"/>
          </a:solidFill>
          <a:ln w="0">
            <a:solidFill>
              <a:srgbClr val="4F81BD"/>
            </a:solidFill>
            <a:round/>
            <a:headEnd/>
            <a:tailEnd/>
          </a:ln>
        </p:spPr>
        <p:txBody>
          <a:bodyPr anchor="ctr">
            <a:prstTxWarp prst="textNoShape">
              <a:avLst/>
            </a:prstTxWarp>
          </a:bodyPr>
          <a:lstStyle/>
          <a:p>
            <a:pPr algn="ctr" eaLnBrk="0" hangingPunct="0"/>
            <a:r>
              <a:rPr lang="en-US" sz="1200" b="1"/>
              <a:t>3. Pre-executable logic statement</a:t>
            </a:r>
          </a:p>
        </p:txBody>
      </p:sp>
      <p:sp>
        <p:nvSpPr>
          <p:cNvPr id="49163" name="Rectangle 123"/>
          <p:cNvSpPr>
            <a:spLocks noChangeArrowheads="1"/>
          </p:cNvSpPr>
          <p:nvPr/>
        </p:nvSpPr>
        <p:spPr bwMode="auto">
          <a:xfrm>
            <a:off x="2260600" y="4073525"/>
            <a:ext cx="0" cy="369888"/>
          </a:xfrm>
          <a:prstGeom prst="rect">
            <a:avLst/>
          </a:prstGeom>
          <a:noFill/>
          <a:ln w="9525">
            <a:noFill/>
            <a:miter lim="800000"/>
            <a:headEnd/>
            <a:tailEnd/>
          </a:ln>
        </p:spPr>
        <p:txBody>
          <a:bodyPr wrap="none" lIns="0" tIns="0" rIns="0" bIns="0">
            <a:prstTxWarp prst="textNoShape">
              <a:avLst/>
            </a:prstTxWarp>
            <a:spAutoFit/>
          </a:bodyPr>
          <a:lstStyle/>
          <a:p>
            <a:pPr eaLnBrk="0" hangingPunct="0"/>
            <a:endParaRPr lang="en-US"/>
          </a:p>
        </p:txBody>
      </p:sp>
      <p:sp>
        <p:nvSpPr>
          <p:cNvPr id="49164" name="Freeform 132"/>
          <p:cNvSpPr>
            <a:spLocks/>
          </p:cNvSpPr>
          <p:nvPr/>
        </p:nvSpPr>
        <p:spPr bwMode="auto">
          <a:xfrm>
            <a:off x="1708150" y="5313363"/>
            <a:ext cx="1533525" cy="715962"/>
          </a:xfrm>
          <a:custGeom>
            <a:avLst/>
            <a:gdLst>
              <a:gd name="T0" fmla="*/ 0 w 3936"/>
              <a:gd name="T1" fmla="*/ 2147483647 h 1840"/>
              <a:gd name="T2" fmla="*/ 2147483647 w 3936"/>
              <a:gd name="T3" fmla="*/ 0 h 1840"/>
              <a:gd name="T4" fmla="*/ 2147483647 w 3936"/>
              <a:gd name="T5" fmla="*/ 0 h 1840"/>
              <a:gd name="T6" fmla="*/ 2147483647 w 3936"/>
              <a:gd name="T7" fmla="*/ 0 h 1840"/>
              <a:gd name="T8" fmla="*/ 2147483647 w 3936"/>
              <a:gd name="T9" fmla="*/ 0 h 1840"/>
              <a:gd name="T10" fmla="*/ 2147483647 w 3936"/>
              <a:gd name="T11" fmla="*/ 0 h 1840"/>
              <a:gd name="T12" fmla="*/ 2147483647 w 3936"/>
              <a:gd name="T13" fmla="*/ 2147483647 h 1840"/>
              <a:gd name="T14" fmla="*/ 2147483647 w 3936"/>
              <a:gd name="T15" fmla="*/ 2147483647 h 1840"/>
              <a:gd name="T16" fmla="*/ 2147483647 w 3936"/>
              <a:gd name="T17" fmla="*/ 2147483647 h 1840"/>
              <a:gd name="T18" fmla="*/ 2147483647 w 3936"/>
              <a:gd name="T19" fmla="*/ 2147483647 h 1840"/>
              <a:gd name="T20" fmla="*/ 2147483647 w 3936"/>
              <a:gd name="T21" fmla="*/ 2147483647 h 1840"/>
              <a:gd name="T22" fmla="*/ 2147483647 w 3936"/>
              <a:gd name="T23" fmla="*/ 2147483647 h 1840"/>
              <a:gd name="T24" fmla="*/ 2147483647 w 3936"/>
              <a:gd name="T25" fmla="*/ 2147483647 h 1840"/>
              <a:gd name="T26" fmla="*/ 2147483647 w 3936"/>
              <a:gd name="T27" fmla="*/ 2147483647 h 1840"/>
              <a:gd name="T28" fmla="*/ 2147483647 w 3936"/>
              <a:gd name="T29" fmla="*/ 2147483647 h 1840"/>
              <a:gd name="T30" fmla="*/ 2147483647 w 3936"/>
              <a:gd name="T31" fmla="*/ 2147483647 h 1840"/>
              <a:gd name="T32" fmla="*/ 0 w 3936"/>
              <a:gd name="T33" fmla="*/ 2147483647 h 1840"/>
              <a:gd name="T34" fmla="*/ 0 w 3936"/>
              <a:gd name="T35" fmla="*/ 2147483647 h 1840"/>
              <a:gd name="T36" fmla="*/ 0 w 3936"/>
              <a:gd name="T37" fmla="*/ 2147483647 h 18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36"/>
              <a:gd name="T58" fmla="*/ 0 h 1840"/>
              <a:gd name="T59" fmla="*/ 3936 w 3936"/>
              <a:gd name="T60" fmla="*/ 1840 h 18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36" h="1840">
                <a:moveTo>
                  <a:pt x="0" y="307"/>
                </a:moveTo>
                <a:cubicBezTo>
                  <a:pt x="0" y="138"/>
                  <a:pt x="138" y="0"/>
                  <a:pt x="307" y="0"/>
                </a:cubicBezTo>
                <a:cubicBezTo>
                  <a:pt x="307" y="0"/>
                  <a:pt x="307" y="0"/>
                  <a:pt x="307" y="0"/>
                </a:cubicBezTo>
                <a:lnTo>
                  <a:pt x="3630" y="0"/>
                </a:lnTo>
                <a:cubicBezTo>
                  <a:pt x="3799" y="0"/>
                  <a:pt x="3936" y="138"/>
                  <a:pt x="3936" y="307"/>
                </a:cubicBezTo>
                <a:cubicBezTo>
                  <a:pt x="3936" y="307"/>
                  <a:pt x="3936" y="307"/>
                  <a:pt x="3936" y="307"/>
                </a:cubicBezTo>
                <a:lnTo>
                  <a:pt x="3936" y="1534"/>
                </a:lnTo>
                <a:cubicBezTo>
                  <a:pt x="3936" y="1703"/>
                  <a:pt x="3799" y="1840"/>
                  <a:pt x="3630" y="1840"/>
                </a:cubicBezTo>
                <a:cubicBezTo>
                  <a:pt x="3630" y="1840"/>
                  <a:pt x="3630" y="1840"/>
                  <a:pt x="3630" y="1840"/>
                </a:cubicBezTo>
                <a:lnTo>
                  <a:pt x="307" y="1840"/>
                </a:lnTo>
                <a:cubicBezTo>
                  <a:pt x="138" y="1840"/>
                  <a:pt x="0" y="1703"/>
                  <a:pt x="0" y="1534"/>
                </a:cubicBezTo>
                <a:cubicBezTo>
                  <a:pt x="0" y="1534"/>
                  <a:pt x="0" y="1534"/>
                  <a:pt x="0" y="1534"/>
                </a:cubicBezTo>
                <a:lnTo>
                  <a:pt x="0" y="307"/>
                </a:lnTo>
                <a:close/>
              </a:path>
            </a:pathLst>
          </a:custGeom>
          <a:solidFill>
            <a:srgbClr val="FFFFFF"/>
          </a:solidFill>
          <a:ln w="0">
            <a:solidFill>
              <a:srgbClr val="000000"/>
            </a:solidFill>
            <a:round/>
            <a:headEnd/>
            <a:tailEnd/>
          </a:ln>
        </p:spPr>
        <p:txBody>
          <a:bodyPr anchor="ctr">
            <a:prstTxWarp prst="textNoShape">
              <a:avLst/>
            </a:prstTxWarp>
          </a:bodyPr>
          <a:lstStyle/>
          <a:p>
            <a:pPr algn="ctr" eaLnBrk="0" hangingPunct="0"/>
            <a:r>
              <a:rPr lang="en-US" sz="1200" b="1"/>
              <a:t>4. Deployable logic statement</a:t>
            </a:r>
          </a:p>
        </p:txBody>
      </p:sp>
      <p:sp>
        <p:nvSpPr>
          <p:cNvPr id="49165" name="Freeform 133"/>
          <p:cNvSpPr>
            <a:spLocks noEditPoints="1"/>
          </p:cNvSpPr>
          <p:nvPr/>
        </p:nvSpPr>
        <p:spPr bwMode="auto">
          <a:xfrm>
            <a:off x="1698625" y="5303838"/>
            <a:ext cx="1552575" cy="735012"/>
          </a:xfrm>
          <a:custGeom>
            <a:avLst/>
            <a:gdLst>
              <a:gd name="T0" fmla="*/ 2147483647 w 3984"/>
              <a:gd name="T1" fmla="*/ 2147483647 h 1888"/>
              <a:gd name="T2" fmla="*/ 2147483647 w 3984"/>
              <a:gd name="T3" fmla="*/ 2147483647 h 1888"/>
              <a:gd name="T4" fmla="*/ 2147483647 w 3984"/>
              <a:gd name="T5" fmla="*/ 2147483647 h 1888"/>
              <a:gd name="T6" fmla="*/ 2147483647 w 3984"/>
              <a:gd name="T7" fmla="*/ 2147483647 h 1888"/>
              <a:gd name="T8" fmla="*/ 2147483647 w 3984"/>
              <a:gd name="T9" fmla="*/ 2147483647 h 1888"/>
              <a:gd name="T10" fmla="*/ 2147483647 w 3984"/>
              <a:gd name="T11" fmla="*/ 2147483647 h 1888"/>
              <a:gd name="T12" fmla="*/ 2147483647 w 3984"/>
              <a:gd name="T13" fmla="*/ 2147483647 h 1888"/>
              <a:gd name="T14" fmla="*/ 2147483647 w 3984"/>
              <a:gd name="T15" fmla="*/ 2147483647 h 1888"/>
              <a:gd name="T16" fmla="*/ 2147483647 w 3984"/>
              <a:gd name="T17" fmla="*/ 2147483647 h 1888"/>
              <a:gd name="T18" fmla="*/ 2147483647 w 3984"/>
              <a:gd name="T19" fmla="*/ 2147483647 h 1888"/>
              <a:gd name="T20" fmla="*/ 2147483647 w 3984"/>
              <a:gd name="T21" fmla="*/ 2147483647 h 1888"/>
              <a:gd name="T22" fmla="*/ 2147483647 w 3984"/>
              <a:gd name="T23" fmla="*/ 2147483647 h 1888"/>
              <a:gd name="T24" fmla="*/ 2147483647 w 3984"/>
              <a:gd name="T25" fmla="*/ 2147483647 h 1888"/>
              <a:gd name="T26" fmla="*/ 2147483647 w 3984"/>
              <a:gd name="T27" fmla="*/ 2147483647 h 1888"/>
              <a:gd name="T28" fmla="*/ 2147483647 w 3984"/>
              <a:gd name="T29" fmla="*/ 2147483647 h 1888"/>
              <a:gd name="T30" fmla="*/ 2147483647 w 3984"/>
              <a:gd name="T31" fmla="*/ 2147483647 h 1888"/>
              <a:gd name="T32" fmla="*/ 2147483647 w 3984"/>
              <a:gd name="T33" fmla="*/ 2147483647 h 1888"/>
              <a:gd name="T34" fmla="*/ 2147483647 w 3984"/>
              <a:gd name="T35" fmla="*/ 2147483647 h 1888"/>
              <a:gd name="T36" fmla="*/ 2147483647 w 3984"/>
              <a:gd name="T37" fmla="*/ 2147483647 h 1888"/>
              <a:gd name="T38" fmla="*/ 2147483647 w 3984"/>
              <a:gd name="T39" fmla="*/ 2147483647 h 1888"/>
              <a:gd name="T40" fmla="*/ 2147483647 w 3984"/>
              <a:gd name="T41" fmla="*/ 2147483647 h 1888"/>
              <a:gd name="T42" fmla="*/ 2147483647 w 3984"/>
              <a:gd name="T43" fmla="*/ 2147483647 h 1888"/>
              <a:gd name="T44" fmla="*/ 2147483647 w 3984"/>
              <a:gd name="T45" fmla="*/ 2147483647 h 1888"/>
              <a:gd name="T46" fmla="*/ 2147483647 w 3984"/>
              <a:gd name="T47" fmla="*/ 2147483647 h 1888"/>
              <a:gd name="T48" fmla="*/ 2147483647 w 3984"/>
              <a:gd name="T49" fmla="*/ 2147483647 h 1888"/>
              <a:gd name="T50" fmla="*/ 2147483647 w 3984"/>
              <a:gd name="T51" fmla="*/ 2147483647 h 1888"/>
              <a:gd name="T52" fmla="*/ 2147483647 w 3984"/>
              <a:gd name="T53" fmla="*/ 2147483647 h 1888"/>
              <a:gd name="T54" fmla="*/ 2147483647 w 3984"/>
              <a:gd name="T55" fmla="*/ 2147483647 h 1888"/>
              <a:gd name="T56" fmla="*/ 2147483647 w 3984"/>
              <a:gd name="T57" fmla="*/ 2147483647 h 1888"/>
              <a:gd name="T58" fmla="*/ 2147483647 w 3984"/>
              <a:gd name="T59" fmla="*/ 2147483647 h 1888"/>
              <a:gd name="T60" fmla="*/ 2147483647 w 3984"/>
              <a:gd name="T61" fmla="*/ 2147483647 h 1888"/>
              <a:gd name="T62" fmla="*/ 2147483647 w 3984"/>
              <a:gd name="T63" fmla="*/ 2147483647 h 1888"/>
              <a:gd name="T64" fmla="*/ 2147483647 w 3984"/>
              <a:gd name="T65" fmla="*/ 2147483647 h 1888"/>
              <a:gd name="T66" fmla="*/ 2147483647 w 3984"/>
              <a:gd name="T67" fmla="*/ 2147483647 h 1888"/>
              <a:gd name="T68" fmla="*/ 2147483647 w 3984"/>
              <a:gd name="T69" fmla="*/ 2147483647 h 1888"/>
              <a:gd name="T70" fmla="*/ 2147483647 w 3984"/>
              <a:gd name="T71" fmla="*/ 2147483647 h 1888"/>
              <a:gd name="T72" fmla="*/ 2147483647 w 3984"/>
              <a:gd name="T73" fmla="*/ 2147483647 h 1888"/>
              <a:gd name="T74" fmla="*/ 2147483647 w 3984"/>
              <a:gd name="T75" fmla="*/ 2147483647 h 1888"/>
              <a:gd name="T76" fmla="*/ 2147483647 w 3984"/>
              <a:gd name="T77" fmla="*/ 2147483647 h 1888"/>
              <a:gd name="T78" fmla="*/ 2147483647 w 3984"/>
              <a:gd name="T79" fmla="*/ 2147483647 h 1888"/>
              <a:gd name="T80" fmla="*/ 2147483647 w 3984"/>
              <a:gd name="T81" fmla="*/ 2147483647 h 1888"/>
              <a:gd name="T82" fmla="*/ 2147483647 w 3984"/>
              <a:gd name="T83" fmla="*/ 2147483647 h 1888"/>
              <a:gd name="T84" fmla="*/ 2147483647 w 3984"/>
              <a:gd name="T85" fmla="*/ 2147483647 h 188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984"/>
              <a:gd name="T130" fmla="*/ 0 h 1888"/>
              <a:gd name="T131" fmla="*/ 3984 w 3984"/>
              <a:gd name="T132" fmla="*/ 1888 h 188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984" h="1888">
                <a:moveTo>
                  <a:pt x="0" y="331"/>
                </a:moveTo>
                <a:lnTo>
                  <a:pt x="7" y="267"/>
                </a:lnTo>
                <a:cubicBezTo>
                  <a:pt x="7" y="265"/>
                  <a:pt x="7" y="264"/>
                  <a:pt x="8" y="262"/>
                </a:cubicBezTo>
                <a:lnTo>
                  <a:pt x="26" y="205"/>
                </a:lnTo>
                <a:cubicBezTo>
                  <a:pt x="26" y="204"/>
                  <a:pt x="27" y="202"/>
                  <a:pt x="28" y="201"/>
                </a:cubicBezTo>
                <a:lnTo>
                  <a:pt x="57" y="149"/>
                </a:lnTo>
                <a:cubicBezTo>
                  <a:pt x="57" y="148"/>
                  <a:pt x="58" y="146"/>
                  <a:pt x="59" y="145"/>
                </a:cubicBezTo>
                <a:lnTo>
                  <a:pt x="96" y="99"/>
                </a:lnTo>
                <a:cubicBezTo>
                  <a:pt x="97" y="98"/>
                  <a:pt x="98" y="97"/>
                  <a:pt x="99" y="96"/>
                </a:cubicBezTo>
                <a:lnTo>
                  <a:pt x="145" y="59"/>
                </a:lnTo>
                <a:cubicBezTo>
                  <a:pt x="146" y="58"/>
                  <a:pt x="148" y="57"/>
                  <a:pt x="149" y="57"/>
                </a:cubicBezTo>
                <a:lnTo>
                  <a:pt x="201" y="28"/>
                </a:lnTo>
                <a:cubicBezTo>
                  <a:pt x="202" y="27"/>
                  <a:pt x="204" y="26"/>
                  <a:pt x="205" y="26"/>
                </a:cubicBezTo>
                <a:lnTo>
                  <a:pt x="262" y="8"/>
                </a:lnTo>
                <a:cubicBezTo>
                  <a:pt x="264" y="7"/>
                  <a:pt x="265" y="7"/>
                  <a:pt x="267" y="7"/>
                </a:cubicBezTo>
                <a:lnTo>
                  <a:pt x="329" y="1"/>
                </a:lnTo>
                <a:lnTo>
                  <a:pt x="3654" y="0"/>
                </a:lnTo>
                <a:lnTo>
                  <a:pt x="3719" y="7"/>
                </a:lnTo>
                <a:cubicBezTo>
                  <a:pt x="3720" y="7"/>
                  <a:pt x="3722" y="7"/>
                  <a:pt x="3724" y="8"/>
                </a:cubicBezTo>
                <a:lnTo>
                  <a:pt x="3781" y="26"/>
                </a:lnTo>
                <a:cubicBezTo>
                  <a:pt x="3782" y="26"/>
                  <a:pt x="3784" y="27"/>
                  <a:pt x="3785" y="28"/>
                </a:cubicBezTo>
                <a:lnTo>
                  <a:pt x="3837" y="57"/>
                </a:lnTo>
                <a:cubicBezTo>
                  <a:pt x="3838" y="57"/>
                  <a:pt x="3840" y="58"/>
                  <a:pt x="3841" y="59"/>
                </a:cubicBezTo>
                <a:lnTo>
                  <a:pt x="3886" y="96"/>
                </a:lnTo>
                <a:cubicBezTo>
                  <a:pt x="3887" y="97"/>
                  <a:pt x="3888" y="98"/>
                  <a:pt x="3889" y="99"/>
                </a:cubicBezTo>
                <a:lnTo>
                  <a:pt x="3927" y="145"/>
                </a:lnTo>
                <a:cubicBezTo>
                  <a:pt x="3928" y="146"/>
                  <a:pt x="3929" y="148"/>
                  <a:pt x="3930" y="149"/>
                </a:cubicBezTo>
                <a:lnTo>
                  <a:pt x="3958" y="201"/>
                </a:lnTo>
                <a:cubicBezTo>
                  <a:pt x="3958" y="202"/>
                  <a:pt x="3959" y="204"/>
                  <a:pt x="3959" y="205"/>
                </a:cubicBezTo>
                <a:lnTo>
                  <a:pt x="3977" y="262"/>
                </a:lnTo>
                <a:cubicBezTo>
                  <a:pt x="3978" y="264"/>
                  <a:pt x="3978" y="265"/>
                  <a:pt x="3978" y="267"/>
                </a:cubicBezTo>
                <a:lnTo>
                  <a:pt x="3984" y="329"/>
                </a:lnTo>
                <a:lnTo>
                  <a:pt x="3984" y="1558"/>
                </a:lnTo>
                <a:lnTo>
                  <a:pt x="3978" y="1623"/>
                </a:lnTo>
                <a:cubicBezTo>
                  <a:pt x="3978" y="1624"/>
                  <a:pt x="3978" y="1626"/>
                  <a:pt x="3977" y="1628"/>
                </a:cubicBezTo>
                <a:lnTo>
                  <a:pt x="3959" y="1685"/>
                </a:lnTo>
                <a:cubicBezTo>
                  <a:pt x="3959" y="1686"/>
                  <a:pt x="3958" y="1688"/>
                  <a:pt x="3958" y="1689"/>
                </a:cubicBezTo>
                <a:lnTo>
                  <a:pt x="3930" y="1741"/>
                </a:lnTo>
                <a:cubicBezTo>
                  <a:pt x="3929" y="1742"/>
                  <a:pt x="3928" y="1744"/>
                  <a:pt x="3927" y="1745"/>
                </a:cubicBezTo>
                <a:lnTo>
                  <a:pt x="3889" y="1790"/>
                </a:lnTo>
                <a:cubicBezTo>
                  <a:pt x="3888" y="1791"/>
                  <a:pt x="3887" y="1792"/>
                  <a:pt x="3886" y="1793"/>
                </a:cubicBezTo>
                <a:lnTo>
                  <a:pt x="3841" y="1831"/>
                </a:lnTo>
                <a:cubicBezTo>
                  <a:pt x="3840" y="1832"/>
                  <a:pt x="3838" y="1833"/>
                  <a:pt x="3837" y="1834"/>
                </a:cubicBezTo>
                <a:lnTo>
                  <a:pt x="3785" y="1862"/>
                </a:lnTo>
                <a:cubicBezTo>
                  <a:pt x="3784" y="1862"/>
                  <a:pt x="3782" y="1863"/>
                  <a:pt x="3781" y="1863"/>
                </a:cubicBezTo>
                <a:lnTo>
                  <a:pt x="3724" y="1881"/>
                </a:lnTo>
                <a:cubicBezTo>
                  <a:pt x="3722" y="1882"/>
                  <a:pt x="3720" y="1882"/>
                  <a:pt x="3719" y="1882"/>
                </a:cubicBezTo>
                <a:lnTo>
                  <a:pt x="3657" y="1888"/>
                </a:lnTo>
                <a:lnTo>
                  <a:pt x="331" y="1888"/>
                </a:lnTo>
                <a:lnTo>
                  <a:pt x="267" y="1882"/>
                </a:lnTo>
                <a:cubicBezTo>
                  <a:pt x="265" y="1882"/>
                  <a:pt x="264" y="1882"/>
                  <a:pt x="262" y="1881"/>
                </a:cubicBezTo>
                <a:lnTo>
                  <a:pt x="205" y="1863"/>
                </a:lnTo>
                <a:cubicBezTo>
                  <a:pt x="204" y="1863"/>
                  <a:pt x="202" y="1862"/>
                  <a:pt x="201" y="1862"/>
                </a:cubicBezTo>
                <a:lnTo>
                  <a:pt x="149" y="1834"/>
                </a:lnTo>
                <a:cubicBezTo>
                  <a:pt x="148" y="1833"/>
                  <a:pt x="146" y="1832"/>
                  <a:pt x="145" y="1831"/>
                </a:cubicBezTo>
                <a:lnTo>
                  <a:pt x="99" y="1793"/>
                </a:lnTo>
                <a:cubicBezTo>
                  <a:pt x="98" y="1792"/>
                  <a:pt x="97" y="1791"/>
                  <a:pt x="96" y="1790"/>
                </a:cubicBezTo>
                <a:lnTo>
                  <a:pt x="59" y="1745"/>
                </a:lnTo>
                <a:cubicBezTo>
                  <a:pt x="58" y="1744"/>
                  <a:pt x="57" y="1742"/>
                  <a:pt x="57" y="1741"/>
                </a:cubicBezTo>
                <a:lnTo>
                  <a:pt x="28" y="1689"/>
                </a:lnTo>
                <a:cubicBezTo>
                  <a:pt x="27" y="1688"/>
                  <a:pt x="26" y="1686"/>
                  <a:pt x="26" y="1685"/>
                </a:cubicBezTo>
                <a:lnTo>
                  <a:pt x="8" y="1628"/>
                </a:lnTo>
                <a:cubicBezTo>
                  <a:pt x="7" y="1626"/>
                  <a:pt x="7" y="1624"/>
                  <a:pt x="7" y="1623"/>
                </a:cubicBezTo>
                <a:lnTo>
                  <a:pt x="1" y="1561"/>
                </a:lnTo>
                <a:lnTo>
                  <a:pt x="0" y="331"/>
                </a:lnTo>
                <a:close/>
                <a:moveTo>
                  <a:pt x="48" y="1556"/>
                </a:moveTo>
                <a:lnTo>
                  <a:pt x="54" y="1618"/>
                </a:lnTo>
                <a:lnTo>
                  <a:pt x="53" y="1613"/>
                </a:lnTo>
                <a:lnTo>
                  <a:pt x="71" y="1670"/>
                </a:lnTo>
                <a:lnTo>
                  <a:pt x="69" y="1666"/>
                </a:lnTo>
                <a:lnTo>
                  <a:pt x="98" y="1718"/>
                </a:lnTo>
                <a:lnTo>
                  <a:pt x="96" y="1714"/>
                </a:lnTo>
                <a:lnTo>
                  <a:pt x="133" y="1759"/>
                </a:lnTo>
                <a:lnTo>
                  <a:pt x="130" y="1756"/>
                </a:lnTo>
                <a:lnTo>
                  <a:pt x="176" y="1794"/>
                </a:lnTo>
                <a:lnTo>
                  <a:pt x="172" y="1791"/>
                </a:lnTo>
                <a:lnTo>
                  <a:pt x="224" y="1819"/>
                </a:lnTo>
                <a:lnTo>
                  <a:pt x="220" y="1818"/>
                </a:lnTo>
                <a:lnTo>
                  <a:pt x="277" y="1836"/>
                </a:lnTo>
                <a:lnTo>
                  <a:pt x="272" y="1835"/>
                </a:lnTo>
                <a:lnTo>
                  <a:pt x="331" y="1840"/>
                </a:lnTo>
                <a:lnTo>
                  <a:pt x="3652" y="1841"/>
                </a:lnTo>
                <a:lnTo>
                  <a:pt x="3714" y="1835"/>
                </a:lnTo>
                <a:lnTo>
                  <a:pt x="3709" y="1836"/>
                </a:lnTo>
                <a:lnTo>
                  <a:pt x="3766" y="1818"/>
                </a:lnTo>
                <a:lnTo>
                  <a:pt x="3762" y="1819"/>
                </a:lnTo>
                <a:lnTo>
                  <a:pt x="3814" y="1791"/>
                </a:lnTo>
                <a:lnTo>
                  <a:pt x="3810" y="1794"/>
                </a:lnTo>
                <a:lnTo>
                  <a:pt x="3855" y="1756"/>
                </a:lnTo>
                <a:lnTo>
                  <a:pt x="3852" y="1759"/>
                </a:lnTo>
                <a:lnTo>
                  <a:pt x="3890" y="1714"/>
                </a:lnTo>
                <a:lnTo>
                  <a:pt x="3887" y="1718"/>
                </a:lnTo>
                <a:lnTo>
                  <a:pt x="3915" y="1666"/>
                </a:lnTo>
                <a:lnTo>
                  <a:pt x="3914" y="1670"/>
                </a:lnTo>
                <a:lnTo>
                  <a:pt x="3932" y="1613"/>
                </a:lnTo>
                <a:lnTo>
                  <a:pt x="3931" y="1618"/>
                </a:lnTo>
                <a:lnTo>
                  <a:pt x="3936" y="1558"/>
                </a:lnTo>
                <a:lnTo>
                  <a:pt x="3937" y="334"/>
                </a:lnTo>
                <a:lnTo>
                  <a:pt x="3931" y="272"/>
                </a:lnTo>
                <a:lnTo>
                  <a:pt x="3932" y="277"/>
                </a:lnTo>
                <a:lnTo>
                  <a:pt x="3914" y="220"/>
                </a:lnTo>
                <a:lnTo>
                  <a:pt x="3915" y="224"/>
                </a:lnTo>
                <a:lnTo>
                  <a:pt x="3887" y="172"/>
                </a:lnTo>
                <a:lnTo>
                  <a:pt x="3890" y="176"/>
                </a:lnTo>
                <a:lnTo>
                  <a:pt x="3852" y="130"/>
                </a:lnTo>
                <a:lnTo>
                  <a:pt x="3855" y="133"/>
                </a:lnTo>
                <a:lnTo>
                  <a:pt x="3810" y="96"/>
                </a:lnTo>
                <a:lnTo>
                  <a:pt x="3814" y="98"/>
                </a:lnTo>
                <a:lnTo>
                  <a:pt x="3762" y="69"/>
                </a:lnTo>
                <a:lnTo>
                  <a:pt x="3766" y="71"/>
                </a:lnTo>
                <a:lnTo>
                  <a:pt x="3709" y="53"/>
                </a:lnTo>
                <a:lnTo>
                  <a:pt x="3714" y="54"/>
                </a:lnTo>
                <a:lnTo>
                  <a:pt x="3654" y="48"/>
                </a:lnTo>
                <a:lnTo>
                  <a:pt x="334" y="48"/>
                </a:lnTo>
                <a:lnTo>
                  <a:pt x="272" y="54"/>
                </a:lnTo>
                <a:lnTo>
                  <a:pt x="277" y="53"/>
                </a:lnTo>
                <a:lnTo>
                  <a:pt x="220" y="71"/>
                </a:lnTo>
                <a:lnTo>
                  <a:pt x="224" y="69"/>
                </a:lnTo>
                <a:lnTo>
                  <a:pt x="172" y="98"/>
                </a:lnTo>
                <a:lnTo>
                  <a:pt x="176" y="96"/>
                </a:lnTo>
                <a:lnTo>
                  <a:pt x="130" y="133"/>
                </a:lnTo>
                <a:lnTo>
                  <a:pt x="133" y="130"/>
                </a:lnTo>
                <a:lnTo>
                  <a:pt x="96" y="176"/>
                </a:lnTo>
                <a:lnTo>
                  <a:pt x="98" y="172"/>
                </a:lnTo>
                <a:lnTo>
                  <a:pt x="69" y="224"/>
                </a:lnTo>
                <a:lnTo>
                  <a:pt x="71" y="220"/>
                </a:lnTo>
                <a:lnTo>
                  <a:pt x="53" y="277"/>
                </a:lnTo>
                <a:lnTo>
                  <a:pt x="54" y="272"/>
                </a:lnTo>
                <a:lnTo>
                  <a:pt x="48" y="331"/>
                </a:lnTo>
                <a:lnTo>
                  <a:pt x="48" y="1556"/>
                </a:lnTo>
                <a:close/>
              </a:path>
            </a:pathLst>
          </a:custGeom>
          <a:solidFill>
            <a:srgbClr val="4F81BD"/>
          </a:solidFill>
          <a:ln w="0">
            <a:solidFill>
              <a:srgbClr val="4F81BD"/>
            </a:solidFill>
            <a:round/>
            <a:headEnd/>
            <a:tailEnd/>
          </a:ln>
        </p:spPr>
        <p:txBody>
          <a:bodyPr>
            <a:prstTxWarp prst="textNoShape">
              <a:avLst/>
            </a:prstTxWarp>
          </a:bodyPr>
          <a:lstStyle/>
          <a:p>
            <a:endParaRPr lang="en-US"/>
          </a:p>
        </p:txBody>
      </p:sp>
      <p:sp>
        <p:nvSpPr>
          <p:cNvPr id="49166" name="Freeform 99"/>
          <p:cNvSpPr>
            <a:spLocks/>
          </p:cNvSpPr>
          <p:nvPr/>
        </p:nvSpPr>
        <p:spPr bwMode="auto">
          <a:xfrm>
            <a:off x="1706563" y="3100388"/>
            <a:ext cx="1533525" cy="715962"/>
          </a:xfrm>
          <a:custGeom>
            <a:avLst/>
            <a:gdLst>
              <a:gd name="T0" fmla="*/ 0 w 3936"/>
              <a:gd name="T1" fmla="*/ 2147483647 h 1840"/>
              <a:gd name="T2" fmla="*/ 2147483647 w 3936"/>
              <a:gd name="T3" fmla="*/ 0 h 1840"/>
              <a:gd name="T4" fmla="*/ 2147483647 w 3936"/>
              <a:gd name="T5" fmla="*/ 0 h 1840"/>
              <a:gd name="T6" fmla="*/ 2147483647 w 3936"/>
              <a:gd name="T7" fmla="*/ 0 h 1840"/>
              <a:gd name="T8" fmla="*/ 2147483647 w 3936"/>
              <a:gd name="T9" fmla="*/ 0 h 1840"/>
              <a:gd name="T10" fmla="*/ 2147483647 w 3936"/>
              <a:gd name="T11" fmla="*/ 0 h 1840"/>
              <a:gd name="T12" fmla="*/ 2147483647 w 3936"/>
              <a:gd name="T13" fmla="*/ 2147483647 h 1840"/>
              <a:gd name="T14" fmla="*/ 2147483647 w 3936"/>
              <a:gd name="T15" fmla="*/ 2147483647 h 1840"/>
              <a:gd name="T16" fmla="*/ 2147483647 w 3936"/>
              <a:gd name="T17" fmla="*/ 2147483647 h 1840"/>
              <a:gd name="T18" fmla="*/ 2147483647 w 3936"/>
              <a:gd name="T19" fmla="*/ 2147483647 h 1840"/>
              <a:gd name="T20" fmla="*/ 2147483647 w 3936"/>
              <a:gd name="T21" fmla="*/ 2147483647 h 1840"/>
              <a:gd name="T22" fmla="*/ 2147483647 w 3936"/>
              <a:gd name="T23" fmla="*/ 2147483647 h 1840"/>
              <a:gd name="T24" fmla="*/ 2147483647 w 3936"/>
              <a:gd name="T25" fmla="*/ 2147483647 h 1840"/>
              <a:gd name="T26" fmla="*/ 2147483647 w 3936"/>
              <a:gd name="T27" fmla="*/ 2147483647 h 1840"/>
              <a:gd name="T28" fmla="*/ 2147483647 w 3936"/>
              <a:gd name="T29" fmla="*/ 2147483647 h 1840"/>
              <a:gd name="T30" fmla="*/ 2147483647 w 3936"/>
              <a:gd name="T31" fmla="*/ 2147483647 h 1840"/>
              <a:gd name="T32" fmla="*/ 0 w 3936"/>
              <a:gd name="T33" fmla="*/ 2147483647 h 1840"/>
              <a:gd name="T34" fmla="*/ 0 w 3936"/>
              <a:gd name="T35" fmla="*/ 2147483647 h 1840"/>
              <a:gd name="T36" fmla="*/ 0 w 3936"/>
              <a:gd name="T37" fmla="*/ 2147483647 h 18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36"/>
              <a:gd name="T58" fmla="*/ 0 h 1840"/>
              <a:gd name="T59" fmla="*/ 3936 w 3936"/>
              <a:gd name="T60" fmla="*/ 1840 h 18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36" h="1840">
                <a:moveTo>
                  <a:pt x="0" y="307"/>
                </a:moveTo>
                <a:cubicBezTo>
                  <a:pt x="0" y="138"/>
                  <a:pt x="138" y="0"/>
                  <a:pt x="307" y="0"/>
                </a:cubicBezTo>
                <a:cubicBezTo>
                  <a:pt x="307" y="0"/>
                  <a:pt x="307" y="0"/>
                  <a:pt x="307" y="0"/>
                </a:cubicBezTo>
                <a:lnTo>
                  <a:pt x="3630" y="0"/>
                </a:lnTo>
                <a:cubicBezTo>
                  <a:pt x="3799" y="0"/>
                  <a:pt x="3936" y="138"/>
                  <a:pt x="3936" y="307"/>
                </a:cubicBezTo>
                <a:cubicBezTo>
                  <a:pt x="3936" y="307"/>
                  <a:pt x="3936" y="307"/>
                  <a:pt x="3936" y="307"/>
                </a:cubicBezTo>
                <a:lnTo>
                  <a:pt x="3936" y="1534"/>
                </a:lnTo>
                <a:cubicBezTo>
                  <a:pt x="3936" y="1703"/>
                  <a:pt x="3799" y="1840"/>
                  <a:pt x="3630" y="1840"/>
                </a:cubicBezTo>
                <a:cubicBezTo>
                  <a:pt x="3630" y="1840"/>
                  <a:pt x="3630" y="1840"/>
                  <a:pt x="3630" y="1840"/>
                </a:cubicBezTo>
                <a:lnTo>
                  <a:pt x="307" y="1840"/>
                </a:lnTo>
                <a:cubicBezTo>
                  <a:pt x="138" y="1840"/>
                  <a:pt x="0" y="1703"/>
                  <a:pt x="0" y="1534"/>
                </a:cubicBezTo>
                <a:cubicBezTo>
                  <a:pt x="0" y="1534"/>
                  <a:pt x="0" y="1534"/>
                  <a:pt x="0" y="1534"/>
                </a:cubicBezTo>
                <a:lnTo>
                  <a:pt x="0" y="307"/>
                </a:lnTo>
                <a:close/>
              </a:path>
            </a:pathLst>
          </a:custGeom>
          <a:solidFill>
            <a:srgbClr val="4F81BD"/>
          </a:solidFill>
          <a:ln w="38100">
            <a:solidFill>
              <a:srgbClr val="F79646"/>
            </a:solidFill>
            <a:round/>
            <a:headEnd/>
            <a:tailEnd/>
          </a:ln>
        </p:spPr>
        <p:txBody>
          <a:bodyPr anchor="ctr">
            <a:prstTxWarp prst="textNoShape">
              <a:avLst/>
            </a:prstTxWarp>
          </a:bodyPr>
          <a:lstStyle/>
          <a:p>
            <a:pPr algn="ctr" eaLnBrk="0" hangingPunct="0"/>
            <a:r>
              <a:rPr lang="en-US" sz="1200" b="1">
                <a:solidFill>
                  <a:schemeClr val="bg1"/>
                </a:solidFill>
              </a:rPr>
              <a:t>2. Structured logic statement</a:t>
            </a:r>
          </a:p>
        </p:txBody>
      </p:sp>
      <p:sp>
        <p:nvSpPr>
          <p:cNvPr id="18" name="Freeform 116"/>
          <p:cNvSpPr>
            <a:spLocks/>
          </p:cNvSpPr>
          <p:nvPr/>
        </p:nvSpPr>
        <p:spPr bwMode="auto">
          <a:xfrm>
            <a:off x="3276600" y="2871788"/>
            <a:ext cx="4533900" cy="1154112"/>
          </a:xfrm>
          <a:custGeom>
            <a:avLst/>
            <a:gdLst/>
            <a:ahLst/>
            <a:cxnLst>
              <a:cxn ang="0">
                <a:pos x="2457" y="514"/>
              </a:cxn>
              <a:cxn ang="0">
                <a:pos x="294" y="514"/>
              </a:cxn>
              <a:cxn ang="0">
                <a:pos x="294" y="588"/>
              </a:cxn>
              <a:cxn ang="0">
                <a:pos x="0" y="294"/>
              </a:cxn>
              <a:cxn ang="0">
                <a:pos x="294" y="0"/>
              </a:cxn>
              <a:cxn ang="0">
                <a:pos x="294" y="73"/>
              </a:cxn>
              <a:cxn ang="0">
                <a:pos x="2457" y="73"/>
              </a:cxn>
              <a:cxn ang="0">
                <a:pos x="2457" y="514"/>
              </a:cxn>
            </a:cxnLst>
            <a:rect l="0" t="0" r="r" b="b"/>
            <a:pathLst>
              <a:path w="2457" h="588">
                <a:moveTo>
                  <a:pt x="2457" y="514"/>
                </a:moveTo>
                <a:lnTo>
                  <a:pt x="294" y="514"/>
                </a:lnTo>
                <a:lnTo>
                  <a:pt x="294" y="588"/>
                </a:lnTo>
                <a:lnTo>
                  <a:pt x="0" y="294"/>
                </a:lnTo>
                <a:lnTo>
                  <a:pt x="294" y="0"/>
                </a:lnTo>
                <a:lnTo>
                  <a:pt x="294" y="73"/>
                </a:lnTo>
                <a:lnTo>
                  <a:pt x="2457" y="73"/>
                </a:lnTo>
                <a:lnTo>
                  <a:pt x="2457" y="514"/>
                </a:lnTo>
                <a:close/>
              </a:path>
            </a:pathLst>
          </a:custGeom>
          <a:solidFill>
            <a:srgbClr val="D0D8E8"/>
          </a:solidFill>
          <a:ln w="9525">
            <a:noFill/>
            <a:round/>
            <a:headEnd/>
            <a:tailEnd/>
          </a:ln>
        </p:spPr>
        <p:txBody>
          <a:bodyPr rIns="0"/>
          <a:lstStyle/>
          <a:p>
            <a:pPr marL="396875" eaLnBrk="0" hangingPunct="0">
              <a:spcAft>
                <a:spcPts val="0"/>
              </a:spcAft>
              <a:defRPr/>
            </a:pPr>
            <a:endParaRPr lang="en-US" sz="800" b="1" dirty="0">
              <a:latin typeface="Arial" pitchFamily="34" charset="0"/>
              <a:ea typeface="ＭＳ Ｐゴシック" pitchFamily="-106" charset="-128"/>
            </a:endParaRPr>
          </a:p>
          <a:p>
            <a:pPr marL="630238" indent="-111125" eaLnBrk="0" hangingPunct="0">
              <a:spcAft>
                <a:spcPts val="0"/>
              </a:spcAft>
              <a:defRPr/>
            </a:pPr>
            <a:r>
              <a:rPr lang="en-US" sz="1200" b="1" dirty="0">
                <a:latin typeface="Arial" pitchFamily="34" charset="0"/>
                <a:ea typeface="ＭＳ Ｐゴシック" pitchFamily="-106" charset="-128"/>
              </a:rPr>
              <a:t>Create Structured Logic Statement</a:t>
            </a:r>
          </a:p>
          <a:p>
            <a:pPr marL="630238" indent="-111125" eaLnBrk="0" hangingPunct="0">
              <a:spcAft>
                <a:spcPts val="0"/>
              </a:spcAft>
              <a:buFont typeface="Arial" pitchFamily="34" charset="0"/>
              <a:buChar char="•"/>
              <a:defRPr/>
            </a:pPr>
            <a:r>
              <a:rPr lang="en-US" sz="1100" dirty="0">
                <a:latin typeface="Arial" pitchFamily="34" charset="0"/>
                <a:ea typeface="ＭＳ Ｐゴシック" pitchFamily="-106" charset="-128"/>
              </a:rPr>
              <a:t>Express medical knowledge in structured format that codifies data and logical expressions</a:t>
            </a:r>
          </a:p>
          <a:p>
            <a:pPr marL="630238" indent="-111125" eaLnBrk="0" hangingPunct="0">
              <a:spcAft>
                <a:spcPts val="0"/>
              </a:spcAft>
              <a:buFont typeface="Arial" pitchFamily="34" charset="0"/>
              <a:buChar char="•"/>
              <a:defRPr/>
            </a:pPr>
            <a:r>
              <a:rPr lang="en-US" sz="1100" dirty="0">
                <a:latin typeface="Arial" pitchFamily="34" charset="0"/>
                <a:ea typeface="ＭＳ Ｐゴシック" pitchFamily="-106" charset="-128"/>
              </a:rPr>
              <a:t>Flag and annotate items that require further disambiguation</a:t>
            </a:r>
          </a:p>
          <a:p>
            <a:pPr marL="630238" indent="-111125" eaLnBrk="0" hangingPunct="0">
              <a:spcAft>
                <a:spcPts val="0"/>
              </a:spcAft>
              <a:buFont typeface="Arial" pitchFamily="34" charset="0"/>
              <a:buChar char="•"/>
              <a:defRPr/>
            </a:pPr>
            <a:r>
              <a:rPr lang="en-US" sz="1100" dirty="0">
                <a:latin typeface="Arial" pitchFamily="34" charset="0"/>
                <a:ea typeface="ＭＳ Ｐゴシック" pitchFamily="-106" charset="-128"/>
              </a:rPr>
              <a:t>Identify key implementation considerations</a:t>
            </a:r>
          </a:p>
        </p:txBody>
      </p:sp>
      <p:sp>
        <p:nvSpPr>
          <p:cNvPr id="19" name="Freeform 116"/>
          <p:cNvSpPr>
            <a:spLocks/>
          </p:cNvSpPr>
          <p:nvPr/>
        </p:nvSpPr>
        <p:spPr bwMode="auto">
          <a:xfrm>
            <a:off x="3276600" y="1779588"/>
            <a:ext cx="4521200" cy="1077912"/>
          </a:xfrm>
          <a:custGeom>
            <a:avLst/>
            <a:gdLst/>
            <a:ahLst/>
            <a:cxnLst>
              <a:cxn ang="0">
                <a:pos x="2457" y="514"/>
              </a:cxn>
              <a:cxn ang="0">
                <a:pos x="294" y="514"/>
              </a:cxn>
              <a:cxn ang="0">
                <a:pos x="294" y="588"/>
              </a:cxn>
              <a:cxn ang="0">
                <a:pos x="0" y="294"/>
              </a:cxn>
              <a:cxn ang="0">
                <a:pos x="294" y="0"/>
              </a:cxn>
              <a:cxn ang="0">
                <a:pos x="294" y="73"/>
              </a:cxn>
              <a:cxn ang="0">
                <a:pos x="2457" y="73"/>
              </a:cxn>
              <a:cxn ang="0">
                <a:pos x="2457" y="514"/>
              </a:cxn>
            </a:cxnLst>
            <a:rect l="0" t="0" r="r" b="b"/>
            <a:pathLst>
              <a:path w="2457" h="588">
                <a:moveTo>
                  <a:pt x="2457" y="514"/>
                </a:moveTo>
                <a:lnTo>
                  <a:pt x="294" y="514"/>
                </a:lnTo>
                <a:lnTo>
                  <a:pt x="294" y="588"/>
                </a:lnTo>
                <a:lnTo>
                  <a:pt x="0" y="294"/>
                </a:lnTo>
                <a:lnTo>
                  <a:pt x="294" y="0"/>
                </a:lnTo>
                <a:lnTo>
                  <a:pt x="294" y="73"/>
                </a:lnTo>
                <a:lnTo>
                  <a:pt x="2457" y="73"/>
                </a:lnTo>
                <a:lnTo>
                  <a:pt x="2457" y="514"/>
                </a:lnTo>
                <a:close/>
              </a:path>
            </a:pathLst>
          </a:custGeom>
          <a:solidFill>
            <a:srgbClr val="D0D8E8"/>
          </a:solidFill>
          <a:ln w="9525">
            <a:noFill/>
            <a:round/>
            <a:headEnd/>
            <a:tailEnd/>
          </a:ln>
        </p:spPr>
        <p:txBody>
          <a:bodyPr>
            <a:prstTxWarp prst="textNoShape">
              <a:avLst/>
            </a:prstTxWarp>
          </a:bodyPr>
          <a:lstStyle/>
          <a:p>
            <a:pPr marL="396875" eaLnBrk="0" hangingPunct="0"/>
            <a:endParaRPr lang="en-US" sz="1000" b="1" dirty="0">
              <a:ea typeface="ＭＳ Ｐゴシック" charset="-128"/>
              <a:cs typeface="ＭＳ Ｐゴシック" charset="-128"/>
            </a:endParaRPr>
          </a:p>
          <a:p>
            <a:pPr marL="396875" eaLnBrk="0" hangingPunct="0">
              <a:spcAft>
                <a:spcPts val="200"/>
              </a:spcAft>
            </a:pPr>
            <a:r>
              <a:rPr lang="en-US" sz="1200" b="1" dirty="0">
                <a:ea typeface="ＭＳ Ｐゴシック" charset="-128"/>
                <a:cs typeface="ＭＳ Ｐゴシック" charset="-128"/>
              </a:rPr>
              <a:t>Assemble Knowledge</a:t>
            </a:r>
          </a:p>
          <a:p>
            <a:pPr marL="396875" eaLnBrk="0" hangingPunct="0">
              <a:spcAft>
                <a:spcPts val="200"/>
              </a:spcAft>
              <a:buFont typeface="Arial" charset="0"/>
              <a:buChar char="•"/>
            </a:pPr>
            <a:r>
              <a:rPr lang="en-US" sz="1100" dirty="0">
                <a:ea typeface="ＭＳ Ｐゴシック" charset="-128"/>
                <a:cs typeface="ＭＳ Ｐゴシック" charset="-128"/>
              </a:rPr>
              <a:t>Assemble elements of narrative guideline needed to produce a logical statement</a:t>
            </a:r>
          </a:p>
          <a:p>
            <a:pPr marL="396875" eaLnBrk="0" hangingPunct="0">
              <a:buFont typeface="Arial" charset="0"/>
              <a:buChar char="•"/>
            </a:pPr>
            <a:r>
              <a:rPr lang="en-US" sz="1100" dirty="0">
                <a:ea typeface="ＭＳ Ｐゴシック" charset="-128"/>
                <a:cs typeface="ＭＳ Ｐゴシック" charset="-128"/>
              </a:rPr>
              <a:t>Include other CDS-related elements</a:t>
            </a:r>
          </a:p>
        </p:txBody>
      </p:sp>
      <p:sp>
        <p:nvSpPr>
          <p:cNvPr id="20" name="Freeform 116"/>
          <p:cNvSpPr>
            <a:spLocks/>
          </p:cNvSpPr>
          <p:nvPr/>
        </p:nvSpPr>
        <p:spPr bwMode="auto">
          <a:xfrm>
            <a:off x="3276600" y="4052888"/>
            <a:ext cx="4533900" cy="1103312"/>
          </a:xfrm>
          <a:custGeom>
            <a:avLst/>
            <a:gdLst/>
            <a:ahLst/>
            <a:cxnLst>
              <a:cxn ang="0">
                <a:pos x="2457" y="514"/>
              </a:cxn>
              <a:cxn ang="0">
                <a:pos x="294" y="514"/>
              </a:cxn>
              <a:cxn ang="0">
                <a:pos x="294" y="588"/>
              </a:cxn>
              <a:cxn ang="0">
                <a:pos x="0" y="294"/>
              </a:cxn>
              <a:cxn ang="0">
                <a:pos x="294" y="0"/>
              </a:cxn>
              <a:cxn ang="0">
                <a:pos x="294" y="73"/>
              </a:cxn>
              <a:cxn ang="0">
                <a:pos x="2457" y="73"/>
              </a:cxn>
              <a:cxn ang="0">
                <a:pos x="2457" y="514"/>
              </a:cxn>
            </a:cxnLst>
            <a:rect l="0" t="0" r="r" b="b"/>
            <a:pathLst>
              <a:path w="2457" h="588">
                <a:moveTo>
                  <a:pt x="2457" y="514"/>
                </a:moveTo>
                <a:lnTo>
                  <a:pt x="294" y="514"/>
                </a:lnTo>
                <a:lnTo>
                  <a:pt x="294" y="588"/>
                </a:lnTo>
                <a:lnTo>
                  <a:pt x="0" y="294"/>
                </a:lnTo>
                <a:lnTo>
                  <a:pt x="294" y="0"/>
                </a:lnTo>
                <a:lnTo>
                  <a:pt x="294" y="73"/>
                </a:lnTo>
                <a:lnTo>
                  <a:pt x="2457" y="73"/>
                </a:lnTo>
                <a:lnTo>
                  <a:pt x="2457" y="514"/>
                </a:lnTo>
                <a:close/>
              </a:path>
            </a:pathLst>
          </a:custGeom>
          <a:solidFill>
            <a:srgbClr val="D0D8E8"/>
          </a:solidFill>
          <a:ln w="9525">
            <a:noFill/>
            <a:round/>
            <a:headEnd/>
            <a:tailEnd/>
          </a:ln>
        </p:spPr>
        <p:txBody>
          <a:bodyPr>
            <a:prstTxWarp prst="textNoShape">
              <a:avLst/>
            </a:prstTxWarp>
          </a:bodyPr>
          <a:lstStyle/>
          <a:p>
            <a:pPr marL="396875" eaLnBrk="0" hangingPunct="0"/>
            <a:endParaRPr lang="en-US" sz="900" b="1">
              <a:ea typeface="ＭＳ Ｐゴシック" charset="-128"/>
              <a:cs typeface="ＭＳ Ｐゴシック" charset="-128"/>
            </a:endParaRPr>
          </a:p>
          <a:p>
            <a:pPr marL="396875" eaLnBrk="0" hangingPunct="0">
              <a:spcAft>
                <a:spcPts val="200"/>
              </a:spcAft>
            </a:pPr>
            <a:r>
              <a:rPr lang="en-US" sz="1200" b="1">
                <a:ea typeface="ＭＳ Ｐゴシック" charset="-128"/>
                <a:cs typeface="ＭＳ Ｐゴシック" charset="-128"/>
              </a:rPr>
              <a:t>Translate Statement to Pre-executable Format</a:t>
            </a:r>
          </a:p>
          <a:p>
            <a:pPr marL="396875" eaLnBrk="0" hangingPunct="0">
              <a:spcAft>
                <a:spcPts val="200"/>
              </a:spcAft>
              <a:buFont typeface="Arial" charset="0"/>
              <a:buChar char="•"/>
            </a:pPr>
            <a:r>
              <a:rPr lang="en-US" sz="1100">
                <a:ea typeface="ＭＳ Ｐゴシック" charset="-128"/>
                <a:cs typeface="ＭＳ Ｐゴシック" charset="-128"/>
              </a:rPr>
              <a:t>Evaluate logic statement in use scenarios</a:t>
            </a:r>
          </a:p>
          <a:p>
            <a:pPr marL="396875" eaLnBrk="0" hangingPunct="0">
              <a:spcAft>
                <a:spcPts val="200"/>
              </a:spcAft>
              <a:buFont typeface="Arial" charset="0"/>
              <a:buChar char="•"/>
            </a:pPr>
            <a:r>
              <a:rPr lang="en-US" sz="1100">
                <a:ea typeface="ＭＳ Ｐゴシック" charset="-128"/>
                <a:cs typeface="ＭＳ Ｐゴシック" charset="-128"/>
              </a:rPr>
              <a:t>Incorporate attributes that anticipate local implementation considerations, data types, and rule triggering scenarios</a:t>
            </a:r>
          </a:p>
        </p:txBody>
      </p:sp>
      <p:sp>
        <p:nvSpPr>
          <p:cNvPr id="21" name="Freeform 116"/>
          <p:cNvSpPr>
            <a:spLocks/>
          </p:cNvSpPr>
          <p:nvPr/>
        </p:nvSpPr>
        <p:spPr bwMode="auto">
          <a:xfrm>
            <a:off x="3276600" y="5170488"/>
            <a:ext cx="4546600" cy="990600"/>
          </a:xfrm>
          <a:custGeom>
            <a:avLst/>
            <a:gdLst/>
            <a:ahLst/>
            <a:cxnLst>
              <a:cxn ang="0">
                <a:pos x="2457" y="514"/>
              </a:cxn>
              <a:cxn ang="0">
                <a:pos x="294" y="514"/>
              </a:cxn>
              <a:cxn ang="0">
                <a:pos x="294" y="588"/>
              </a:cxn>
              <a:cxn ang="0">
                <a:pos x="0" y="294"/>
              </a:cxn>
              <a:cxn ang="0">
                <a:pos x="294" y="0"/>
              </a:cxn>
              <a:cxn ang="0">
                <a:pos x="294" y="73"/>
              </a:cxn>
              <a:cxn ang="0">
                <a:pos x="2457" y="73"/>
              </a:cxn>
              <a:cxn ang="0">
                <a:pos x="2457" y="514"/>
              </a:cxn>
            </a:cxnLst>
            <a:rect l="0" t="0" r="r" b="b"/>
            <a:pathLst>
              <a:path w="2457" h="588">
                <a:moveTo>
                  <a:pt x="2457" y="514"/>
                </a:moveTo>
                <a:lnTo>
                  <a:pt x="294" y="514"/>
                </a:lnTo>
                <a:lnTo>
                  <a:pt x="294" y="588"/>
                </a:lnTo>
                <a:lnTo>
                  <a:pt x="0" y="294"/>
                </a:lnTo>
                <a:lnTo>
                  <a:pt x="294" y="0"/>
                </a:lnTo>
                <a:lnTo>
                  <a:pt x="294" y="73"/>
                </a:lnTo>
                <a:lnTo>
                  <a:pt x="2457" y="73"/>
                </a:lnTo>
                <a:lnTo>
                  <a:pt x="2457" y="514"/>
                </a:lnTo>
                <a:close/>
              </a:path>
            </a:pathLst>
          </a:custGeom>
          <a:solidFill>
            <a:srgbClr val="D0D8E8"/>
          </a:solidFill>
          <a:ln w="9525">
            <a:noFill/>
            <a:round/>
            <a:headEnd/>
            <a:tailEnd/>
          </a:ln>
        </p:spPr>
        <p:txBody>
          <a:bodyPr>
            <a:prstTxWarp prst="textNoShape">
              <a:avLst/>
            </a:prstTxWarp>
          </a:bodyPr>
          <a:lstStyle/>
          <a:p>
            <a:pPr marL="396875" eaLnBrk="0" hangingPunct="0"/>
            <a:endParaRPr lang="en-US" sz="900" b="1">
              <a:ea typeface="ＭＳ Ｐゴシック" charset="-128"/>
              <a:cs typeface="ＭＳ Ｐゴシック" charset="-128"/>
            </a:endParaRPr>
          </a:p>
          <a:p>
            <a:pPr marL="396875" eaLnBrk="0" hangingPunct="0">
              <a:spcAft>
                <a:spcPts val="200"/>
              </a:spcAft>
            </a:pPr>
            <a:r>
              <a:rPr lang="en-US" sz="1200" b="1">
                <a:ea typeface="ＭＳ Ｐゴシック" charset="-128"/>
                <a:cs typeface="ＭＳ Ｐゴシック" charset="-128"/>
              </a:rPr>
              <a:t>Generate Deployable Rules</a:t>
            </a:r>
          </a:p>
          <a:p>
            <a:pPr marL="396875" eaLnBrk="0" hangingPunct="0">
              <a:spcAft>
                <a:spcPts val="200"/>
              </a:spcAft>
              <a:buFont typeface="Arial" charset="0"/>
              <a:buChar char="•"/>
            </a:pPr>
            <a:r>
              <a:rPr lang="en-US" sz="1100">
                <a:ea typeface="ＭＳ Ｐゴシック" charset="-128"/>
                <a:cs typeface="ＭＳ Ｐゴシック" charset="-128"/>
              </a:rPr>
              <a:t>Develop setting-specific representations for local systems</a:t>
            </a:r>
          </a:p>
          <a:p>
            <a:pPr marL="396875" eaLnBrk="0" hangingPunct="0">
              <a:spcAft>
                <a:spcPts val="200"/>
              </a:spcAft>
              <a:buFont typeface="Arial" charset="0"/>
              <a:buChar char="•"/>
            </a:pPr>
            <a:r>
              <a:rPr lang="en-US" sz="1100">
                <a:ea typeface="ＭＳ Ｐゴシック" charset="-128"/>
                <a:cs typeface="ＭＳ Ｐゴシック" charset="-128"/>
              </a:rPr>
              <a:t>Ensure the rule can be engineered into HIS and care setting</a:t>
            </a: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Slide Number Placeholder 4"/>
          <p:cNvSpPr>
            <a:spLocks noGrp="1"/>
          </p:cNvSpPr>
          <p:nvPr>
            <p:ph type="sldNum" sz="quarter" idx="11"/>
          </p:nvPr>
        </p:nvSpPr>
        <p:spPr>
          <a:noFill/>
        </p:spPr>
        <p:txBody>
          <a:bodyPr/>
          <a:lstStyle/>
          <a:p>
            <a:fld id="{3284871C-E424-9748-8FC5-2B82151DE040}" type="slidenum">
              <a:rPr lang="en-US"/>
              <a:pPr/>
              <a:t>28</a:t>
            </a:fld>
            <a:endParaRPr lang="en-US"/>
          </a:p>
        </p:txBody>
      </p:sp>
      <p:sp>
        <p:nvSpPr>
          <p:cNvPr id="50179" name="Rectangle 2"/>
          <p:cNvSpPr>
            <a:spLocks noGrp="1" noChangeArrowheads="1"/>
          </p:cNvSpPr>
          <p:nvPr>
            <p:ph type="title"/>
          </p:nvPr>
        </p:nvSpPr>
        <p:spPr>
          <a:xfrm>
            <a:off x="882650" y="431800"/>
            <a:ext cx="7369175" cy="892175"/>
          </a:xfrm>
        </p:spPr>
        <p:txBody>
          <a:bodyPr/>
          <a:lstStyle/>
          <a:p>
            <a:pPr eaLnBrk="1" hangingPunct="1"/>
            <a:r>
              <a:rPr lang="en-US" dirty="0"/>
              <a:t>NEEDS AND PRIOR WORK: FINDINGS (cont’d)</a:t>
            </a:r>
          </a:p>
        </p:txBody>
      </p:sp>
      <p:sp>
        <p:nvSpPr>
          <p:cNvPr id="50180" name="Rectangle 3"/>
          <p:cNvSpPr>
            <a:spLocks noGrp="1" noChangeArrowheads="1"/>
          </p:cNvSpPr>
          <p:nvPr>
            <p:ph type="body" idx="1"/>
          </p:nvPr>
        </p:nvSpPr>
        <p:spPr>
          <a:xfrm>
            <a:off x="917575" y="1525588"/>
            <a:ext cx="7915275" cy="4570412"/>
          </a:xfrm>
        </p:spPr>
        <p:txBody>
          <a:bodyPr/>
          <a:lstStyle/>
          <a:p>
            <a:pPr marL="457200" indent="-457200">
              <a:lnSpc>
                <a:spcPct val="80000"/>
              </a:lnSpc>
              <a:spcBef>
                <a:spcPts val="1200"/>
              </a:spcBef>
              <a:spcAft>
                <a:spcPts val="400"/>
              </a:spcAft>
              <a:buFontTx/>
              <a:buNone/>
            </a:pPr>
            <a:r>
              <a:rPr lang="en-US" sz="2000" b="1" dirty="0"/>
              <a:t>Common needs vs. setting specific needs</a:t>
            </a:r>
          </a:p>
          <a:p>
            <a:pPr marL="723900" lvl="1" indent="-381000" eaLnBrk="1" hangingPunct="1">
              <a:spcBef>
                <a:spcPct val="0"/>
              </a:spcBef>
              <a:spcAft>
                <a:spcPts val="400"/>
              </a:spcAft>
              <a:buFont typeface="Wingdings" charset="2"/>
              <a:buChar char="§"/>
            </a:pPr>
            <a:r>
              <a:rPr lang="en-US" dirty="0"/>
              <a:t>Substantial effort and duplication for translation </a:t>
            </a:r>
          </a:p>
          <a:p>
            <a:pPr marL="723900" lvl="1" indent="-381000" eaLnBrk="1" hangingPunct="1">
              <a:spcBef>
                <a:spcPct val="0"/>
              </a:spcBef>
              <a:spcAft>
                <a:spcPts val="400"/>
              </a:spcAft>
              <a:buFont typeface="Wingdings" charset="2"/>
              <a:buChar char="§"/>
            </a:pPr>
            <a:r>
              <a:rPr lang="en-US" dirty="0"/>
              <a:t>Clinical assumptions are not always explicit </a:t>
            </a:r>
          </a:p>
          <a:p>
            <a:pPr marL="723900" lvl="1" indent="-381000" eaLnBrk="1" hangingPunct="1">
              <a:spcBef>
                <a:spcPct val="0"/>
              </a:spcBef>
              <a:spcAft>
                <a:spcPts val="400"/>
              </a:spcAft>
              <a:buFont typeface="Wingdings" charset="2"/>
              <a:buChar char="§"/>
            </a:pPr>
            <a:r>
              <a:rPr lang="en-US" dirty="0"/>
              <a:t>Implementers want disambiguated logic statements and clearly defined and coded data elements</a:t>
            </a:r>
          </a:p>
          <a:p>
            <a:pPr marL="723900" lvl="1" indent="-381000" eaLnBrk="1" hangingPunct="1">
              <a:spcBef>
                <a:spcPct val="0"/>
              </a:spcBef>
              <a:spcAft>
                <a:spcPts val="400"/>
              </a:spcAft>
              <a:buFont typeface="Wingdings" charset="2"/>
              <a:buChar char="§"/>
            </a:pPr>
            <a:r>
              <a:rPr lang="en-US" dirty="0"/>
              <a:t>Workflow considerations are highly local; tension over specificity in addressing these</a:t>
            </a:r>
          </a:p>
          <a:p>
            <a:pPr marL="723900" lvl="1" indent="-381000" eaLnBrk="1" hangingPunct="1">
              <a:spcBef>
                <a:spcPct val="0"/>
              </a:spcBef>
              <a:spcAft>
                <a:spcPts val="400"/>
              </a:spcAft>
              <a:buFont typeface="Wingdings" charset="2"/>
              <a:buNone/>
            </a:pPr>
            <a:endParaRPr lang="en-US" b="1" dirty="0"/>
          </a:p>
          <a:p>
            <a:pPr marL="457200" indent="-457200" eaLnBrk="1" hangingPunct="1">
              <a:spcBef>
                <a:spcPct val="0"/>
              </a:spcBef>
              <a:spcAft>
                <a:spcPts val="400"/>
              </a:spcAft>
              <a:buFontTx/>
              <a:buNone/>
            </a:pPr>
            <a:r>
              <a:rPr lang="en-US" sz="2000" b="1" dirty="0"/>
              <a:t>Lessons:</a:t>
            </a:r>
          </a:p>
          <a:p>
            <a:pPr marL="723900" lvl="1" indent="-381000" eaLnBrk="1" hangingPunct="1">
              <a:spcBef>
                <a:spcPct val="0"/>
              </a:spcBef>
              <a:spcAft>
                <a:spcPts val="400"/>
              </a:spcAft>
              <a:buFont typeface="Wingdings" charset="2"/>
              <a:buChar char="§"/>
            </a:pPr>
            <a:r>
              <a:rPr lang="en-US" dirty="0"/>
              <a:t>Provide data definitions and codes where possible </a:t>
            </a:r>
          </a:p>
          <a:p>
            <a:pPr marL="723900" lvl="1" indent="-381000" eaLnBrk="1" hangingPunct="1">
              <a:spcBef>
                <a:spcPct val="0"/>
              </a:spcBef>
              <a:spcAft>
                <a:spcPts val="400"/>
              </a:spcAft>
              <a:buFont typeface="Wingdings" charset="2"/>
              <a:buChar char="§"/>
            </a:pPr>
            <a:r>
              <a:rPr lang="en-US" dirty="0"/>
              <a:t>Include “Implementation Considerations”: Less specificity of workflow considerations in logic increases portability and allows local tailoring</a:t>
            </a:r>
          </a:p>
          <a:p>
            <a:pPr marL="723900" lvl="1" indent="-381000"/>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Slide Number Placeholder 1"/>
          <p:cNvSpPr>
            <a:spLocks noGrp="1"/>
          </p:cNvSpPr>
          <p:nvPr>
            <p:ph type="sldNum" sz="quarter" idx="11"/>
          </p:nvPr>
        </p:nvSpPr>
        <p:spPr>
          <a:xfrm>
            <a:off x="2093913" y="6394450"/>
            <a:ext cx="5172075" cy="231775"/>
          </a:xfrm>
          <a:noFill/>
        </p:spPr>
        <p:txBody>
          <a:bodyPr lIns="0" rIns="0"/>
          <a:lstStyle/>
          <a:p>
            <a:fld id="{9753E1DE-4275-8A42-B1A3-672ECDA5598B}" type="slidenum">
              <a:rPr lang="en-US">
                <a:solidFill>
                  <a:schemeClr val="bg1"/>
                </a:solidFill>
              </a:rPr>
              <a:pPr/>
              <a:t>29</a:t>
            </a:fld>
            <a:endParaRPr lang="en-US">
              <a:solidFill>
                <a:schemeClr val="bg1"/>
              </a:solidFill>
            </a:endParaRPr>
          </a:p>
        </p:txBody>
      </p:sp>
      <p:sp>
        <p:nvSpPr>
          <p:cNvPr id="51203" name="Rectangle 2"/>
          <p:cNvSpPr>
            <a:spLocks noGrp="1" noChangeArrowheads="1"/>
          </p:cNvSpPr>
          <p:nvPr>
            <p:ph type="title" idx="4294967295"/>
          </p:nvPr>
        </p:nvSpPr>
        <p:spPr>
          <a:xfrm>
            <a:off x="869950" y="425450"/>
            <a:ext cx="7835900" cy="908050"/>
          </a:xfrm>
        </p:spPr>
        <p:txBody>
          <a:bodyPr/>
          <a:lstStyle/>
          <a:p>
            <a:r>
              <a:rPr lang="en-US" dirty="0">
                <a:ea typeface="ＭＳ Ｐゴシック" charset="-128"/>
                <a:cs typeface="ＭＳ Ｐゴシック" charset="-128"/>
              </a:rPr>
              <a:t>IMPORTANCE OF THE LOCAL CONTEXT FOR APPLYING CDS</a:t>
            </a:r>
          </a:p>
        </p:txBody>
      </p:sp>
      <p:sp>
        <p:nvSpPr>
          <p:cNvPr id="51204" name="Rectangle 3"/>
          <p:cNvSpPr>
            <a:spLocks noChangeArrowheads="1"/>
          </p:cNvSpPr>
          <p:nvPr/>
        </p:nvSpPr>
        <p:spPr bwMode="auto">
          <a:xfrm>
            <a:off x="0" y="969963"/>
            <a:ext cx="9144000" cy="0"/>
          </a:xfrm>
          <a:prstGeom prst="rect">
            <a:avLst/>
          </a:prstGeom>
          <a:noFill/>
          <a:ln w="9525">
            <a:noFill/>
            <a:miter lim="800000"/>
            <a:headEnd/>
            <a:tailEnd/>
          </a:ln>
        </p:spPr>
        <p:txBody>
          <a:bodyPr wrap="none" lIns="0" tIns="0" rIns="182880" bIns="0" anchor="ctr">
            <a:prstTxWarp prst="textNoShape">
              <a:avLst/>
            </a:prstTxWarp>
            <a:spAutoFit/>
          </a:bodyPr>
          <a:lstStyle/>
          <a:p>
            <a:pPr algn="ctr">
              <a:spcBef>
                <a:spcPct val="50000"/>
              </a:spcBef>
            </a:pPr>
            <a:endParaRPr lang="en-US" sz="3200"/>
          </a:p>
        </p:txBody>
      </p:sp>
      <p:pic>
        <p:nvPicPr>
          <p:cNvPr id="51205" name="Picture 4" descr="Picture 9"/>
          <p:cNvPicPr>
            <a:picLocks noChangeAspect="1" noChangeArrowheads="1"/>
          </p:cNvPicPr>
          <p:nvPr/>
        </p:nvPicPr>
        <p:blipFill>
          <a:blip r:embed="rId3"/>
          <a:srcRect/>
          <a:stretch>
            <a:fillRect/>
          </a:stretch>
        </p:blipFill>
        <p:spPr bwMode="auto">
          <a:xfrm rot="2467635">
            <a:off x="5637213" y="4702175"/>
            <a:ext cx="512762" cy="508000"/>
          </a:xfrm>
          <a:prstGeom prst="rect">
            <a:avLst/>
          </a:prstGeom>
          <a:noFill/>
          <a:ln w="9525">
            <a:noFill/>
            <a:miter lim="800000"/>
            <a:headEnd/>
            <a:tailEnd/>
          </a:ln>
        </p:spPr>
      </p:pic>
      <p:pic>
        <p:nvPicPr>
          <p:cNvPr id="51206" name="Picture 5" descr="Picture 9"/>
          <p:cNvPicPr>
            <a:picLocks noChangeAspect="1" noChangeArrowheads="1"/>
          </p:cNvPicPr>
          <p:nvPr/>
        </p:nvPicPr>
        <p:blipFill>
          <a:blip r:embed="rId3"/>
          <a:srcRect/>
          <a:stretch>
            <a:fillRect/>
          </a:stretch>
        </p:blipFill>
        <p:spPr bwMode="auto">
          <a:xfrm rot="-2015720">
            <a:off x="5638800" y="3898900"/>
            <a:ext cx="512763" cy="508000"/>
          </a:xfrm>
          <a:prstGeom prst="rect">
            <a:avLst/>
          </a:prstGeom>
          <a:noFill/>
          <a:ln w="9525">
            <a:noFill/>
            <a:miter lim="800000"/>
            <a:headEnd/>
            <a:tailEnd/>
          </a:ln>
        </p:spPr>
      </p:pic>
      <p:pic>
        <p:nvPicPr>
          <p:cNvPr id="51207" name="Picture 6" descr="Picture 9"/>
          <p:cNvPicPr>
            <a:picLocks noChangeAspect="1" noChangeArrowheads="1"/>
          </p:cNvPicPr>
          <p:nvPr/>
        </p:nvPicPr>
        <p:blipFill>
          <a:blip r:embed="rId3"/>
          <a:srcRect/>
          <a:stretch>
            <a:fillRect/>
          </a:stretch>
        </p:blipFill>
        <p:spPr bwMode="auto">
          <a:xfrm rot="8489279">
            <a:off x="2889250" y="4702175"/>
            <a:ext cx="512763" cy="508000"/>
          </a:xfrm>
          <a:prstGeom prst="rect">
            <a:avLst/>
          </a:prstGeom>
          <a:noFill/>
          <a:ln w="9525">
            <a:noFill/>
            <a:miter lim="800000"/>
            <a:headEnd/>
            <a:tailEnd/>
          </a:ln>
        </p:spPr>
      </p:pic>
      <p:pic>
        <p:nvPicPr>
          <p:cNvPr id="51208" name="Picture 7" descr="Picture 9"/>
          <p:cNvPicPr>
            <a:picLocks noChangeAspect="1" noChangeArrowheads="1"/>
          </p:cNvPicPr>
          <p:nvPr/>
        </p:nvPicPr>
        <p:blipFill>
          <a:blip r:embed="rId3"/>
          <a:srcRect/>
          <a:stretch>
            <a:fillRect/>
          </a:stretch>
        </p:blipFill>
        <p:spPr bwMode="auto">
          <a:xfrm rot="-8100000">
            <a:off x="2921000" y="3967163"/>
            <a:ext cx="514350" cy="508000"/>
          </a:xfrm>
          <a:prstGeom prst="rect">
            <a:avLst/>
          </a:prstGeom>
          <a:noFill/>
          <a:ln w="9525">
            <a:noFill/>
            <a:miter lim="800000"/>
            <a:headEnd/>
            <a:tailEnd/>
          </a:ln>
        </p:spPr>
      </p:pic>
      <p:grpSp>
        <p:nvGrpSpPr>
          <p:cNvPr id="51209" name="Group 8"/>
          <p:cNvGrpSpPr>
            <a:grpSpLocks/>
          </p:cNvGrpSpPr>
          <p:nvPr/>
        </p:nvGrpSpPr>
        <p:grpSpPr bwMode="auto">
          <a:xfrm>
            <a:off x="228600" y="1519238"/>
            <a:ext cx="9067800" cy="4587875"/>
            <a:chOff x="0" y="957"/>
            <a:chExt cx="5934" cy="2890"/>
          </a:xfrm>
        </p:grpSpPr>
        <p:sp>
          <p:nvSpPr>
            <p:cNvPr id="51211" name="Rectangle 9"/>
            <p:cNvSpPr>
              <a:spLocks noChangeArrowheads="1"/>
            </p:cNvSpPr>
            <p:nvPr/>
          </p:nvSpPr>
          <p:spPr bwMode="auto">
            <a:xfrm>
              <a:off x="0" y="3598"/>
              <a:ext cx="115" cy="173"/>
            </a:xfrm>
            <a:prstGeom prst="rect">
              <a:avLst/>
            </a:prstGeom>
            <a:noFill/>
            <a:ln w="9525">
              <a:noFill/>
              <a:miter lim="800000"/>
              <a:headEnd/>
              <a:tailEnd/>
            </a:ln>
          </p:spPr>
          <p:txBody>
            <a:bodyPr wrap="none" lIns="0" tIns="0" rIns="182880" bIns="0" anchor="ctr">
              <a:prstTxWarp prst="textNoShape">
                <a:avLst/>
              </a:prstTxWarp>
              <a:spAutoFit/>
            </a:bodyPr>
            <a:lstStyle/>
            <a:p>
              <a:pPr>
                <a:spcBef>
                  <a:spcPct val="50000"/>
                </a:spcBef>
              </a:pPr>
              <a:endParaRPr lang="en-US" sz="1800"/>
            </a:p>
          </p:txBody>
        </p:sp>
        <p:sp>
          <p:nvSpPr>
            <p:cNvPr id="51212" name="Rectangle 10"/>
            <p:cNvSpPr>
              <a:spLocks noChangeArrowheads="1"/>
            </p:cNvSpPr>
            <p:nvPr/>
          </p:nvSpPr>
          <p:spPr bwMode="auto">
            <a:xfrm>
              <a:off x="1304" y="957"/>
              <a:ext cx="2933" cy="374"/>
            </a:xfrm>
            <a:prstGeom prst="rect">
              <a:avLst/>
            </a:prstGeom>
            <a:gradFill rotWithShape="0">
              <a:gsLst>
                <a:gs pos="0">
                  <a:srgbClr val="4B4B4B"/>
                </a:gs>
                <a:gs pos="100000">
                  <a:schemeClr val="folHlink"/>
                </a:gs>
              </a:gsLst>
              <a:lin ang="0" scaled="1"/>
            </a:gradFill>
            <a:ln w="9525">
              <a:noFill/>
              <a:miter lim="800000"/>
              <a:headEnd/>
              <a:tailEnd/>
            </a:ln>
          </p:spPr>
          <p:txBody>
            <a:bodyPr wrap="none" lIns="0" tIns="0" rIns="182880" bIns="0" anchor="ctr">
              <a:prstTxWarp prst="textNoShape">
                <a:avLst/>
              </a:prstTxWarp>
            </a:bodyPr>
            <a:lstStyle/>
            <a:p>
              <a:pPr algn="ctr">
                <a:spcBef>
                  <a:spcPct val="50000"/>
                </a:spcBef>
              </a:pPr>
              <a:endParaRPr lang="en-US" sz="3200"/>
            </a:p>
          </p:txBody>
        </p:sp>
        <p:sp>
          <p:nvSpPr>
            <p:cNvPr id="51213" name="Text Box 11"/>
            <p:cNvSpPr txBox="1">
              <a:spLocks noChangeArrowheads="1"/>
            </p:cNvSpPr>
            <p:nvPr/>
          </p:nvSpPr>
          <p:spPr bwMode="auto">
            <a:xfrm>
              <a:off x="1421" y="989"/>
              <a:ext cx="2809" cy="308"/>
            </a:xfrm>
            <a:prstGeom prst="rect">
              <a:avLst/>
            </a:prstGeom>
            <a:noFill/>
            <a:ln w="9525">
              <a:noFill/>
              <a:miter lim="800000"/>
              <a:headEnd/>
              <a:tailEnd/>
            </a:ln>
          </p:spPr>
          <p:txBody>
            <a:bodyPr lIns="0" tIns="0" rIns="182880" bIns="0">
              <a:prstTxWarp prst="textNoShape">
                <a:avLst/>
              </a:prstTxWarp>
              <a:spAutoFit/>
            </a:bodyPr>
            <a:lstStyle/>
            <a:p>
              <a:pPr algn="ctr">
                <a:spcBef>
                  <a:spcPct val="50000"/>
                </a:spcBef>
              </a:pPr>
              <a:r>
                <a:rPr lang="en-US" sz="1600" b="1">
                  <a:solidFill>
                    <a:schemeClr val="bg1"/>
                  </a:solidFill>
                </a:rPr>
                <a:t>Establish CDS Management Charter, Governance; Engage Stakeholders</a:t>
              </a:r>
              <a:endParaRPr lang="en-US" sz="1800">
                <a:solidFill>
                  <a:schemeClr val="bg1"/>
                </a:solidFill>
              </a:endParaRPr>
            </a:p>
          </p:txBody>
        </p:sp>
        <p:sp>
          <p:nvSpPr>
            <p:cNvPr id="51214" name="Oval 12"/>
            <p:cNvSpPr>
              <a:spLocks noChangeArrowheads="1"/>
            </p:cNvSpPr>
            <p:nvPr/>
          </p:nvSpPr>
          <p:spPr bwMode="auto">
            <a:xfrm>
              <a:off x="2006" y="2621"/>
              <a:ext cx="1718" cy="529"/>
            </a:xfrm>
            <a:prstGeom prst="ellipse">
              <a:avLst/>
            </a:prstGeom>
            <a:gradFill rotWithShape="0">
              <a:gsLst>
                <a:gs pos="0">
                  <a:srgbClr val="4B4B4B"/>
                </a:gs>
                <a:gs pos="100000">
                  <a:schemeClr val="folHlink"/>
                </a:gs>
              </a:gsLst>
              <a:lin ang="0" scaled="1"/>
            </a:gradFill>
            <a:ln w="9525">
              <a:noFill/>
              <a:round/>
              <a:headEnd/>
              <a:tailEnd/>
            </a:ln>
          </p:spPr>
          <p:txBody>
            <a:bodyPr wrap="none" lIns="0" tIns="0" rIns="182880" bIns="0" anchor="ctr">
              <a:prstTxWarp prst="textNoShape">
                <a:avLst/>
              </a:prstTxWarp>
            </a:bodyPr>
            <a:lstStyle/>
            <a:p>
              <a:pPr algn="ctr">
                <a:spcBef>
                  <a:spcPct val="50000"/>
                </a:spcBef>
              </a:pPr>
              <a:endParaRPr lang="en-US" sz="3200"/>
            </a:p>
          </p:txBody>
        </p:sp>
        <p:sp>
          <p:nvSpPr>
            <p:cNvPr id="51215" name="Rectangle 13"/>
            <p:cNvSpPr>
              <a:spLocks noChangeArrowheads="1"/>
            </p:cNvSpPr>
            <p:nvPr/>
          </p:nvSpPr>
          <p:spPr bwMode="auto">
            <a:xfrm>
              <a:off x="50" y="1859"/>
              <a:ext cx="1665" cy="394"/>
            </a:xfrm>
            <a:prstGeom prst="rect">
              <a:avLst/>
            </a:prstGeom>
            <a:gradFill rotWithShape="0">
              <a:gsLst>
                <a:gs pos="0">
                  <a:srgbClr val="4B4B4B"/>
                </a:gs>
                <a:gs pos="100000">
                  <a:schemeClr val="folHlink"/>
                </a:gs>
              </a:gsLst>
              <a:lin ang="0" scaled="1"/>
            </a:gradFill>
            <a:ln w="9525">
              <a:noFill/>
              <a:miter lim="800000"/>
              <a:headEnd/>
              <a:tailEnd/>
            </a:ln>
          </p:spPr>
          <p:txBody>
            <a:bodyPr wrap="none" lIns="0" tIns="0" rIns="182880" bIns="0" anchor="ctr">
              <a:prstTxWarp prst="textNoShape">
                <a:avLst/>
              </a:prstTxWarp>
            </a:bodyPr>
            <a:lstStyle/>
            <a:p>
              <a:pPr algn="ctr">
                <a:spcBef>
                  <a:spcPct val="50000"/>
                </a:spcBef>
              </a:pPr>
              <a:endParaRPr lang="en-US" sz="3200"/>
            </a:p>
          </p:txBody>
        </p:sp>
        <p:sp>
          <p:nvSpPr>
            <p:cNvPr id="51216" name="Rectangle 14"/>
            <p:cNvSpPr>
              <a:spLocks noChangeArrowheads="1"/>
            </p:cNvSpPr>
            <p:nvPr/>
          </p:nvSpPr>
          <p:spPr bwMode="auto">
            <a:xfrm>
              <a:off x="2006" y="1859"/>
              <a:ext cx="1611" cy="394"/>
            </a:xfrm>
            <a:prstGeom prst="rect">
              <a:avLst/>
            </a:prstGeom>
            <a:gradFill rotWithShape="0">
              <a:gsLst>
                <a:gs pos="0">
                  <a:srgbClr val="4B4B4B"/>
                </a:gs>
                <a:gs pos="100000">
                  <a:schemeClr val="folHlink"/>
                </a:gs>
              </a:gsLst>
              <a:lin ang="0" scaled="1"/>
            </a:gradFill>
            <a:ln w="9525">
              <a:noFill/>
              <a:miter lim="800000"/>
              <a:headEnd/>
              <a:tailEnd/>
            </a:ln>
          </p:spPr>
          <p:txBody>
            <a:bodyPr wrap="none" lIns="0" tIns="0" rIns="182880" bIns="0" anchor="ctr">
              <a:prstTxWarp prst="textNoShape">
                <a:avLst/>
              </a:prstTxWarp>
            </a:bodyPr>
            <a:lstStyle/>
            <a:p>
              <a:pPr algn="ctr">
                <a:spcBef>
                  <a:spcPct val="50000"/>
                </a:spcBef>
              </a:pPr>
              <a:endParaRPr lang="en-US" sz="3200"/>
            </a:p>
          </p:txBody>
        </p:sp>
        <p:sp>
          <p:nvSpPr>
            <p:cNvPr id="51217" name="Rectangle 15"/>
            <p:cNvSpPr>
              <a:spLocks noChangeArrowheads="1"/>
            </p:cNvSpPr>
            <p:nvPr/>
          </p:nvSpPr>
          <p:spPr bwMode="auto">
            <a:xfrm>
              <a:off x="3894" y="1859"/>
              <a:ext cx="1782" cy="393"/>
            </a:xfrm>
            <a:prstGeom prst="rect">
              <a:avLst/>
            </a:prstGeom>
            <a:gradFill rotWithShape="0">
              <a:gsLst>
                <a:gs pos="0">
                  <a:srgbClr val="4B4B4B"/>
                </a:gs>
                <a:gs pos="100000">
                  <a:schemeClr val="folHlink"/>
                </a:gs>
              </a:gsLst>
              <a:lin ang="0" scaled="1"/>
            </a:gradFill>
            <a:ln w="9525">
              <a:noFill/>
              <a:miter lim="800000"/>
              <a:headEnd/>
              <a:tailEnd/>
            </a:ln>
          </p:spPr>
          <p:txBody>
            <a:bodyPr wrap="none" lIns="0" tIns="0" rIns="182880" bIns="0" anchor="ctr">
              <a:prstTxWarp prst="textNoShape">
                <a:avLst/>
              </a:prstTxWarp>
            </a:bodyPr>
            <a:lstStyle/>
            <a:p>
              <a:pPr algn="ctr">
                <a:spcBef>
                  <a:spcPct val="50000"/>
                </a:spcBef>
              </a:pPr>
              <a:endParaRPr lang="en-US" sz="3200"/>
            </a:p>
          </p:txBody>
        </p:sp>
        <p:sp>
          <p:nvSpPr>
            <p:cNvPr id="51218" name="Rectangle 16"/>
            <p:cNvSpPr>
              <a:spLocks noChangeArrowheads="1"/>
            </p:cNvSpPr>
            <p:nvPr/>
          </p:nvSpPr>
          <p:spPr bwMode="auto">
            <a:xfrm>
              <a:off x="204" y="3400"/>
              <a:ext cx="1782" cy="319"/>
            </a:xfrm>
            <a:prstGeom prst="rect">
              <a:avLst/>
            </a:prstGeom>
            <a:gradFill rotWithShape="0">
              <a:gsLst>
                <a:gs pos="0">
                  <a:srgbClr val="4B4B4B"/>
                </a:gs>
                <a:gs pos="100000">
                  <a:schemeClr val="folHlink"/>
                </a:gs>
              </a:gsLst>
              <a:lin ang="0" scaled="1"/>
            </a:gradFill>
            <a:ln w="9525">
              <a:noFill/>
              <a:miter lim="800000"/>
              <a:headEnd/>
              <a:tailEnd/>
            </a:ln>
          </p:spPr>
          <p:txBody>
            <a:bodyPr wrap="none" lIns="0" tIns="0" rIns="182880" bIns="0" anchor="ctr">
              <a:prstTxWarp prst="textNoShape">
                <a:avLst/>
              </a:prstTxWarp>
            </a:bodyPr>
            <a:lstStyle/>
            <a:p>
              <a:pPr algn="ctr">
                <a:spcBef>
                  <a:spcPct val="50000"/>
                </a:spcBef>
              </a:pPr>
              <a:endParaRPr lang="en-US" sz="3200"/>
            </a:p>
          </p:txBody>
        </p:sp>
        <p:sp>
          <p:nvSpPr>
            <p:cNvPr id="51219" name="Rectangle 17"/>
            <p:cNvSpPr>
              <a:spLocks noChangeArrowheads="1"/>
            </p:cNvSpPr>
            <p:nvPr/>
          </p:nvSpPr>
          <p:spPr bwMode="auto">
            <a:xfrm>
              <a:off x="3696" y="3400"/>
              <a:ext cx="1932" cy="447"/>
            </a:xfrm>
            <a:prstGeom prst="rect">
              <a:avLst/>
            </a:prstGeom>
            <a:gradFill rotWithShape="0">
              <a:gsLst>
                <a:gs pos="0">
                  <a:srgbClr val="4B4B4B"/>
                </a:gs>
                <a:gs pos="100000">
                  <a:schemeClr val="folHlink"/>
                </a:gs>
              </a:gsLst>
              <a:lin ang="0" scaled="1"/>
            </a:gradFill>
            <a:ln w="9525">
              <a:noFill/>
              <a:miter lim="800000"/>
              <a:headEnd/>
              <a:tailEnd/>
            </a:ln>
          </p:spPr>
          <p:txBody>
            <a:bodyPr wrap="none" lIns="0" tIns="0" rIns="182880" bIns="0" anchor="ctr">
              <a:prstTxWarp prst="textNoShape">
                <a:avLst/>
              </a:prstTxWarp>
            </a:bodyPr>
            <a:lstStyle/>
            <a:p>
              <a:pPr algn="ctr">
                <a:spcBef>
                  <a:spcPct val="50000"/>
                </a:spcBef>
              </a:pPr>
              <a:endParaRPr lang="en-US" sz="3200"/>
            </a:p>
          </p:txBody>
        </p:sp>
        <p:sp>
          <p:nvSpPr>
            <p:cNvPr id="51220" name="Text Box 18"/>
            <p:cNvSpPr txBox="1">
              <a:spLocks noChangeArrowheads="1"/>
            </p:cNvSpPr>
            <p:nvPr/>
          </p:nvSpPr>
          <p:spPr bwMode="auto">
            <a:xfrm>
              <a:off x="104" y="1906"/>
              <a:ext cx="1803" cy="308"/>
            </a:xfrm>
            <a:prstGeom prst="rect">
              <a:avLst/>
            </a:prstGeom>
            <a:noFill/>
            <a:ln w="9525">
              <a:noFill/>
              <a:miter lim="800000"/>
              <a:headEnd/>
              <a:tailEnd/>
            </a:ln>
          </p:spPr>
          <p:txBody>
            <a:bodyPr lIns="0" tIns="0" rIns="182880" bIns="0">
              <a:prstTxWarp prst="textNoShape">
                <a:avLst/>
              </a:prstTxWarp>
              <a:spAutoFit/>
            </a:bodyPr>
            <a:lstStyle/>
            <a:p>
              <a:pPr>
                <a:spcBef>
                  <a:spcPct val="50000"/>
                </a:spcBef>
              </a:pPr>
              <a:r>
                <a:rPr lang="en-US" sz="1600" b="1">
                  <a:solidFill>
                    <a:schemeClr val="bg1"/>
                  </a:solidFill>
                </a:rPr>
                <a:t>Determine Opportunities, Goals, Baselines</a:t>
              </a:r>
              <a:endParaRPr lang="en-US" sz="1800" i="1"/>
            </a:p>
          </p:txBody>
        </p:sp>
        <p:sp>
          <p:nvSpPr>
            <p:cNvPr id="51221" name="Text Box 19"/>
            <p:cNvSpPr txBox="1">
              <a:spLocks noChangeArrowheads="1"/>
            </p:cNvSpPr>
            <p:nvPr/>
          </p:nvSpPr>
          <p:spPr bwMode="auto">
            <a:xfrm>
              <a:off x="2076" y="1884"/>
              <a:ext cx="2016" cy="568"/>
            </a:xfrm>
            <a:prstGeom prst="rect">
              <a:avLst/>
            </a:prstGeom>
            <a:noFill/>
            <a:ln w="9525">
              <a:noFill/>
              <a:miter lim="800000"/>
              <a:headEnd/>
              <a:tailEnd/>
            </a:ln>
          </p:spPr>
          <p:txBody>
            <a:bodyPr lIns="0" tIns="0" rIns="182880" bIns="0">
              <a:prstTxWarp prst="textNoShape">
                <a:avLst/>
              </a:prstTxWarp>
              <a:spAutoFit/>
            </a:bodyPr>
            <a:lstStyle/>
            <a:p>
              <a:pPr>
                <a:spcBef>
                  <a:spcPct val="50000"/>
                </a:spcBef>
              </a:pPr>
              <a:r>
                <a:rPr lang="en-US" sz="1600" b="1">
                  <a:solidFill>
                    <a:schemeClr val="bg1"/>
                  </a:solidFill>
                </a:rPr>
                <a:t>Examine Workflows, Infrastructure</a:t>
              </a:r>
              <a:endParaRPr lang="en-US" sz="1800">
                <a:solidFill>
                  <a:schemeClr val="bg1"/>
                </a:solidFill>
              </a:endParaRPr>
            </a:p>
            <a:p>
              <a:pPr>
                <a:spcBef>
                  <a:spcPct val="50000"/>
                </a:spcBef>
              </a:pPr>
              <a:endParaRPr lang="en-US" sz="1800" i="1"/>
            </a:p>
          </p:txBody>
        </p:sp>
        <p:sp>
          <p:nvSpPr>
            <p:cNvPr id="51222" name="Text Box 20"/>
            <p:cNvSpPr txBox="1">
              <a:spLocks noChangeArrowheads="1"/>
            </p:cNvSpPr>
            <p:nvPr/>
          </p:nvSpPr>
          <p:spPr bwMode="auto">
            <a:xfrm>
              <a:off x="3972" y="1884"/>
              <a:ext cx="1788" cy="308"/>
            </a:xfrm>
            <a:prstGeom prst="rect">
              <a:avLst/>
            </a:prstGeom>
            <a:noFill/>
            <a:ln w="9525">
              <a:noFill/>
              <a:miter lim="800000"/>
              <a:headEnd/>
              <a:tailEnd/>
            </a:ln>
          </p:spPr>
          <p:txBody>
            <a:bodyPr lIns="0" tIns="0" rIns="182880" bIns="0">
              <a:prstTxWarp prst="textNoShape">
                <a:avLst/>
              </a:prstTxWarp>
              <a:spAutoFit/>
            </a:bodyPr>
            <a:lstStyle/>
            <a:p>
              <a:pPr>
                <a:spcBef>
                  <a:spcPct val="50000"/>
                </a:spcBef>
              </a:pPr>
              <a:r>
                <a:rPr lang="en-US" sz="1600" b="1">
                  <a:solidFill>
                    <a:schemeClr val="bg1"/>
                  </a:solidFill>
                </a:rPr>
                <a:t>Configure Interventions to Address Goals</a:t>
              </a:r>
              <a:endParaRPr lang="en-US" sz="1800">
                <a:solidFill>
                  <a:schemeClr val="bg1"/>
                </a:solidFill>
              </a:endParaRPr>
            </a:p>
          </p:txBody>
        </p:sp>
        <p:sp>
          <p:nvSpPr>
            <p:cNvPr id="51223" name="Text Box 21"/>
            <p:cNvSpPr txBox="1">
              <a:spLocks noChangeArrowheads="1"/>
            </p:cNvSpPr>
            <p:nvPr/>
          </p:nvSpPr>
          <p:spPr bwMode="auto">
            <a:xfrm>
              <a:off x="2229" y="2712"/>
              <a:ext cx="1749" cy="308"/>
            </a:xfrm>
            <a:prstGeom prst="rect">
              <a:avLst/>
            </a:prstGeom>
            <a:noFill/>
            <a:ln w="9525">
              <a:noFill/>
              <a:miter lim="800000"/>
              <a:headEnd/>
              <a:tailEnd/>
            </a:ln>
          </p:spPr>
          <p:txBody>
            <a:bodyPr lIns="0" tIns="0" rIns="182880" bIns="0">
              <a:prstTxWarp prst="textNoShape">
                <a:avLst/>
              </a:prstTxWarp>
              <a:spAutoFit/>
            </a:bodyPr>
            <a:lstStyle/>
            <a:p>
              <a:pPr>
                <a:spcBef>
                  <a:spcPct val="50000"/>
                </a:spcBef>
              </a:pPr>
              <a:r>
                <a:rPr lang="en-US" sz="1600" b="1">
                  <a:solidFill>
                    <a:schemeClr val="bg1"/>
                  </a:solidFill>
                </a:rPr>
                <a:t>Manage CDS Assets, Decisions, Processes</a:t>
              </a:r>
              <a:endParaRPr lang="en-US" sz="1800">
                <a:solidFill>
                  <a:schemeClr val="bg1"/>
                </a:solidFill>
              </a:endParaRPr>
            </a:p>
          </p:txBody>
        </p:sp>
        <p:sp>
          <p:nvSpPr>
            <p:cNvPr id="51224" name="Text Box 22"/>
            <p:cNvSpPr txBox="1">
              <a:spLocks noChangeArrowheads="1"/>
            </p:cNvSpPr>
            <p:nvPr/>
          </p:nvSpPr>
          <p:spPr bwMode="auto">
            <a:xfrm>
              <a:off x="269" y="3479"/>
              <a:ext cx="1749" cy="154"/>
            </a:xfrm>
            <a:prstGeom prst="rect">
              <a:avLst/>
            </a:prstGeom>
            <a:noFill/>
            <a:ln w="9525">
              <a:noFill/>
              <a:miter lim="800000"/>
              <a:headEnd/>
              <a:tailEnd/>
            </a:ln>
          </p:spPr>
          <p:txBody>
            <a:bodyPr lIns="0" tIns="0" rIns="182880" bIns="0">
              <a:prstTxWarp prst="textNoShape">
                <a:avLst/>
              </a:prstTxWarp>
              <a:spAutoFit/>
            </a:bodyPr>
            <a:lstStyle/>
            <a:p>
              <a:pPr>
                <a:spcBef>
                  <a:spcPct val="50000"/>
                </a:spcBef>
              </a:pPr>
              <a:r>
                <a:rPr lang="en-US" sz="1600" b="1">
                  <a:solidFill>
                    <a:schemeClr val="bg1"/>
                  </a:solidFill>
                </a:rPr>
                <a:t>Assess/Improve</a:t>
              </a:r>
              <a:endParaRPr lang="en-US" sz="1800">
                <a:solidFill>
                  <a:schemeClr val="bg1"/>
                </a:solidFill>
              </a:endParaRPr>
            </a:p>
          </p:txBody>
        </p:sp>
        <p:sp>
          <p:nvSpPr>
            <p:cNvPr id="51225" name="Text Box 23"/>
            <p:cNvSpPr txBox="1">
              <a:spLocks noChangeArrowheads="1"/>
            </p:cNvSpPr>
            <p:nvPr/>
          </p:nvSpPr>
          <p:spPr bwMode="auto">
            <a:xfrm>
              <a:off x="3780" y="3479"/>
              <a:ext cx="2154" cy="308"/>
            </a:xfrm>
            <a:prstGeom prst="rect">
              <a:avLst/>
            </a:prstGeom>
            <a:noFill/>
            <a:ln w="9525">
              <a:noFill/>
              <a:miter lim="800000"/>
              <a:headEnd/>
              <a:tailEnd/>
            </a:ln>
          </p:spPr>
          <p:txBody>
            <a:bodyPr lIns="0" tIns="0" rIns="182880" bIns="0">
              <a:prstTxWarp prst="textNoShape">
                <a:avLst/>
              </a:prstTxWarp>
              <a:spAutoFit/>
            </a:bodyPr>
            <a:lstStyle/>
            <a:p>
              <a:pPr>
                <a:spcBef>
                  <a:spcPct val="50000"/>
                </a:spcBef>
              </a:pPr>
              <a:r>
                <a:rPr lang="en-US" sz="1600" b="1">
                  <a:solidFill>
                    <a:schemeClr val="bg1"/>
                  </a:solidFill>
                </a:rPr>
                <a:t>Test Interventions; Communicate, Train, Launch</a:t>
              </a:r>
              <a:endParaRPr lang="en-US" sz="1800">
                <a:solidFill>
                  <a:schemeClr val="bg1"/>
                </a:solidFill>
              </a:endParaRPr>
            </a:p>
          </p:txBody>
        </p:sp>
        <p:sp>
          <p:nvSpPr>
            <p:cNvPr id="51226" name="Line 24"/>
            <p:cNvSpPr>
              <a:spLocks noChangeShapeType="1"/>
            </p:cNvSpPr>
            <p:nvPr/>
          </p:nvSpPr>
          <p:spPr bwMode="auto">
            <a:xfrm>
              <a:off x="2038" y="3614"/>
              <a:ext cx="1577" cy="0"/>
            </a:xfrm>
            <a:prstGeom prst="line">
              <a:avLst/>
            </a:prstGeom>
            <a:noFill/>
            <a:ln w="38100">
              <a:solidFill>
                <a:srgbClr val="4B4B4B"/>
              </a:solidFill>
              <a:prstDash val="sysDot"/>
              <a:round/>
              <a:headEnd type="triangle" w="lg" len="lg"/>
              <a:tailEnd/>
            </a:ln>
          </p:spPr>
          <p:txBody>
            <a:bodyPr wrap="none" lIns="0" tIns="0" rIns="182880" bIns="0" anchor="ctr">
              <a:prstTxWarp prst="textNoShape">
                <a:avLst/>
              </a:prstTxWarp>
            </a:bodyPr>
            <a:lstStyle/>
            <a:p>
              <a:endParaRPr lang="en-US"/>
            </a:p>
          </p:txBody>
        </p:sp>
        <p:sp>
          <p:nvSpPr>
            <p:cNvPr id="51227" name="Line 25"/>
            <p:cNvSpPr>
              <a:spLocks noChangeShapeType="1"/>
            </p:cNvSpPr>
            <p:nvPr/>
          </p:nvSpPr>
          <p:spPr bwMode="auto">
            <a:xfrm rot="-2258207">
              <a:off x="651" y="1565"/>
              <a:ext cx="795" cy="8"/>
            </a:xfrm>
            <a:prstGeom prst="line">
              <a:avLst/>
            </a:prstGeom>
            <a:noFill/>
            <a:ln w="38100">
              <a:solidFill>
                <a:srgbClr val="4B4B4B"/>
              </a:solidFill>
              <a:prstDash val="sysDot"/>
              <a:round/>
              <a:headEnd type="triangle" w="lg" len="lg"/>
              <a:tailEnd/>
            </a:ln>
          </p:spPr>
          <p:txBody>
            <a:bodyPr wrap="none" lIns="0" tIns="0" rIns="182880" bIns="0" anchor="ctr">
              <a:prstTxWarp prst="textNoShape">
                <a:avLst/>
              </a:prstTxWarp>
            </a:bodyPr>
            <a:lstStyle/>
            <a:p>
              <a:endParaRPr lang="en-US"/>
            </a:p>
          </p:txBody>
        </p:sp>
        <p:sp>
          <p:nvSpPr>
            <p:cNvPr id="51228" name="Line 26"/>
            <p:cNvSpPr>
              <a:spLocks noChangeShapeType="1"/>
            </p:cNvSpPr>
            <p:nvPr/>
          </p:nvSpPr>
          <p:spPr bwMode="auto">
            <a:xfrm rot="3567993">
              <a:off x="587" y="2899"/>
              <a:ext cx="795" cy="8"/>
            </a:xfrm>
            <a:prstGeom prst="line">
              <a:avLst/>
            </a:prstGeom>
            <a:noFill/>
            <a:ln w="38100">
              <a:solidFill>
                <a:srgbClr val="4B4B4B"/>
              </a:solidFill>
              <a:prstDash val="sysDot"/>
              <a:round/>
              <a:headEnd type="triangle" w="lg" len="lg"/>
              <a:tailEnd/>
            </a:ln>
          </p:spPr>
          <p:txBody>
            <a:bodyPr wrap="none" lIns="0" tIns="0" rIns="182880" bIns="0" anchor="ctr">
              <a:prstTxWarp prst="textNoShape">
                <a:avLst/>
              </a:prstTxWarp>
            </a:bodyPr>
            <a:lstStyle/>
            <a:p>
              <a:endParaRPr lang="en-US"/>
            </a:p>
          </p:txBody>
        </p:sp>
        <p:sp>
          <p:nvSpPr>
            <p:cNvPr id="51229" name="Line 27"/>
            <p:cNvSpPr>
              <a:spLocks noChangeShapeType="1"/>
            </p:cNvSpPr>
            <p:nvPr/>
          </p:nvSpPr>
          <p:spPr bwMode="auto">
            <a:xfrm rot="19008882" flipV="1">
              <a:off x="4511" y="3101"/>
              <a:ext cx="604" cy="39"/>
            </a:xfrm>
            <a:prstGeom prst="line">
              <a:avLst/>
            </a:prstGeom>
            <a:noFill/>
            <a:ln w="38100">
              <a:solidFill>
                <a:srgbClr val="4B4B4B"/>
              </a:solidFill>
              <a:prstDash val="sysDot"/>
              <a:round/>
              <a:headEnd type="triangle" w="lg" len="lg"/>
              <a:tailEnd/>
            </a:ln>
          </p:spPr>
          <p:txBody>
            <a:bodyPr wrap="none" lIns="0" tIns="0" rIns="182880" bIns="0" anchor="ctr">
              <a:prstTxWarp prst="textNoShape">
                <a:avLst/>
              </a:prstTxWarp>
            </a:bodyPr>
            <a:lstStyle/>
            <a:p>
              <a:endParaRPr lang="en-US"/>
            </a:p>
          </p:txBody>
        </p:sp>
        <p:sp>
          <p:nvSpPr>
            <p:cNvPr id="51230" name="Line 28"/>
            <p:cNvSpPr>
              <a:spLocks noChangeShapeType="1"/>
            </p:cNvSpPr>
            <p:nvPr/>
          </p:nvSpPr>
          <p:spPr bwMode="auto">
            <a:xfrm rot="10800000" flipV="1">
              <a:off x="1721" y="2064"/>
              <a:ext cx="272" cy="3"/>
            </a:xfrm>
            <a:prstGeom prst="line">
              <a:avLst/>
            </a:prstGeom>
            <a:noFill/>
            <a:ln w="38100">
              <a:solidFill>
                <a:srgbClr val="4B4B4B"/>
              </a:solidFill>
              <a:prstDash val="sysDot"/>
              <a:round/>
              <a:headEnd type="triangle" w="lg" len="lg"/>
              <a:tailEnd/>
            </a:ln>
          </p:spPr>
          <p:txBody>
            <a:bodyPr wrap="none" lIns="0" tIns="0" rIns="182880" bIns="0" anchor="ctr">
              <a:prstTxWarp prst="textNoShape">
                <a:avLst/>
              </a:prstTxWarp>
            </a:bodyPr>
            <a:lstStyle/>
            <a:p>
              <a:endParaRPr lang="en-US"/>
            </a:p>
          </p:txBody>
        </p:sp>
        <p:sp>
          <p:nvSpPr>
            <p:cNvPr id="51231" name="Line 29"/>
            <p:cNvSpPr>
              <a:spLocks noChangeShapeType="1"/>
            </p:cNvSpPr>
            <p:nvPr/>
          </p:nvSpPr>
          <p:spPr bwMode="auto">
            <a:xfrm rot="10800000" flipV="1">
              <a:off x="3619" y="2064"/>
              <a:ext cx="272" cy="3"/>
            </a:xfrm>
            <a:prstGeom prst="line">
              <a:avLst/>
            </a:prstGeom>
            <a:noFill/>
            <a:ln w="38100">
              <a:solidFill>
                <a:srgbClr val="4B4B4B"/>
              </a:solidFill>
              <a:prstDash val="sysDot"/>
              <a:round/>
              <a:headEnd type="triangle" w="lg" len="lg"/>
              <a:tailEnd/>
            </a:ln>
          </p:spPr>
          <p:txBody>
            <a:bodyPr wrap="none" lIns="0" tIns="0" rIns="182880" bIns="0" anchor="ctr">
              <a:prstTxWarp prst="textNoShape">
                <a:avLst/>
              </a:prstTxWarp>
            </a:bodyPr>
            <a:lstStyle/>
            <a:p>
              <a:endParaRPr lang="en-US"/>
            </a:p>
          </p:txBody>
        </p:sp>
      </p:grpSp>
      <p:sp>
        <p:nvSpPr>
          <p:cNvPr id="51210" name="Text Box 30"/>
          <p:cNvSpPr txBox="1">
            <a:spLocks noChangeArrowheads="1"/>
          </p:cNvSpPr>
          <p:nvPr/>
        </p:nvSpPr>
        <p:spPr bwMode="auto">
          <a:xfrm>
            <a:off x="3824288" y="5995988"/>
            <a:ext cx="1682750" cy="244475"/>
          </a:xfrm>
          <a:prstGeom prst="rect">
            <a:avLst/>
          </a:prstGeom>
          <a:noFill/>
          <a:ln w="9525">
            <a:noFill/>
            <a:miter lim="800000"/>
            <a:headEnd/>
            <a:tailEnd/>
          </a:ln>
        </p:spPr>
        <p:txBody>
          <a:bodyPr>
            <a:prstTxWarp prst="textNoShape">
              <a:avLst/>
            </a:prstTxWarp>
            <a:spAutoFit/>
          </a:bodyPr>
          <a:lstStyle/>
          <a:p>
            <a:pPr>
              <a:spcBef>
                <a:spcPct val="50000"/>
              </a:spcBef>
            </a:pPr>
            <a:r>
              <a:rPr lang="en-US" sz="1000"/>
              <a:t>Figure ©2009 HIMSS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dirty="0">
                <a:ea typeface="ＭＳ Ｐゴシック" charset="-128"/>
                <a:cs typeface="ＭＳ Ｐゴシック" charset="-128"/>
              </a:rPr>
              <a:t>SESSION OVERVIEW</a:t>
            </a:r>
          </a:p>
        </p:txBody>
      </p:sp>
      <p:sp>
        <p:nvSpPr>
          <p:cNvPr id="24579" name="Content Placeholder 2"/>
          <p:cNvSpPr>
            <a:spLocks noGrp="1"/>
          </p:cNvSpPr>
          <p:nvPr>
            <p:ph idx="1"/>
          </p:nvPr>
        </p:nvSpPr>
        <p:spPr>
          <a:xfrm>
            <a:off x="917575" y="1619250"/>
            <a:ext cx="7369175" cy="2333625"/>
          </a:xfrm>
        </p:spPr>
        <p:txBody>
          <a:bodyPr/>
          <a:lstStyle/>
          <a:p>
            <a:pPr>
              <a:defRPr/>
            </a:pPr>
            <a:r>
              <a:rPr lang="en-US" dirty="0" err="1" smtClean="0">
                <a:ea typeface="ＭＳ Ｐゴシック"/>
                <a:cs typeface="ＭＳ Ｐゴシック"/>
              </a:rPr>
              <a:t>eRec</a:t>
            </a:r>
            <a:r>
              <a:rPr lang="en-US" dirty="0" smtClean="0">
                <a:ea typeface="ＭＳ Ｐゴシック"/>
                <a:cs typeface="ＭＳ Ｐゴシック"/>
              </a:rPr>
              <a:t> Project Context: Improving Care through HIT</a:t>
            </a:r>
          </a:p>
          <a:p>
            <a:pPr>
              <a:defRPr/>
            </a:pPr>
            <a:r>
              <a:rPr lang="en-US" dirty="0" err="1" smtClean="0">
                <a:ea typeface="ＭＳ Ｐゴシック"/>
                <a:cs typeface="ＭＳ Ｐゴシック"/>
              </a:rPr>
              <a:t>eRec</a:t>
            </a:r>
            <a:r>
              <a:rPr lang="en-US" dirty="0" smtClean="0">
                <a:ea typeface="ＭＳ Ｐゴシック"/>
                <a:cs typeface="ＭＳ Ｐゴシック"/>
              </a:rPr>
              <a:t> Project Overview:</a:t>
            </a:r>
          </a:p>
          <a:p>
            <a:pPr marL="742950" lvl="1">
              <a:buFont typeface="Arial" pitchFamily="34" charset="0"/>
              <a:buChar char="–"/>
              <a:defRPr/>
            </a:pPr>
            <a:r>
              <a:rPr lang="en-US" dirty="0" smtClean="0">
                <a:ea typeface="ＭＳ Ｐゴシック"/>
                <a:cs typeface="ＭＳ Ｐゴシック"/>
              </a:rPr>
              <a:t>Engage stakeholders</a:t>
            </a:r>
          </a:p>
          <a:p>
            <a:pPr marL="742950" lvl="1">
              <a:buFont typeface="Arial" pitchFamily="34" charset="0"/>
              <a:buChar char="–"/>
              <a:defRPr/>
            </a:pPr>
            <a:r>
              <a:rPr lang="en-US" dirty="0" smtClean="0">
                <a:ea typeface="ＭＳ Ｐゴシック"/>
                <a:cs typeface="ＭＳ Ｐゴシック"/>
              </a:rPr>
              <a:t>Develop template, </a:t>
            </a:r>
            <a:r>
              <a:rPr lang="en-US" dirty="0" err="1" smtClean="0">
                <a:ea typeface="ＭＳ Ｐゴシック"/>
                <a:cs typeface="ＭＳ Ｐゴシック"/>
              </a:rPr>
              <a:t>eRecs</a:t>
            </a:r>
            <a:r>
              <a:rPr lang="en-US" dirty="0" smtClean="0">
                <a:ea typeface="ＭＳ Ｐゴシック"/>
                <a:cs typeface="ＭＳ Ｐゴシック"/>
              </a:rPr>
              <a:t>, and how-to guide</a:t>
            </a:r>
          </a:p>
          <a:p>
            <a:pPr marL="742950" lvl="1">
              <a:buFont typeface="Arial" pitchFamily="34" charset="0"/>
              <a:buChar char="–"/>
              <a:defRPr/>
            </a:pPr>
            <a:r>
              <a:rPr lang="en-US" dirty="0" smtClean="0">
                <a:ea typeface="ＭＳ Ｐゴシック"/>
                <a:cs typeface="ＭＳ Ｐゴシック"/>
              </a:rPr>
              <a:t>Vet deliverables for potential use</a:t>
            </a:r>
            <a:endParaRPr lang="en-US" dirty="0" smtClean="0">
              <a:solidFill>
                <a:srgbClr val="FF0000"/>
              </a:solidFill>
              <a:ea typeface="ＭＳ Ｐゴシック"/>
              <a:cs typeface="ＭＳ Ｐゴシック"/>
            </a:endParaRPr>
          </a:p>
          <a:p>
            <a:pPr>
              <a:defRPr/>
            </a:pPr>
            <a:r>
              <a:rPr lang="en-US" dirty="0" smtClean="0">
                <a:ea typeface="ＭＳ Ｐゴシック"/>
                <a:cs typeface="ＭＳ Ｐゴシック"/>
              </a:rPr>
              <a:t>Next Steps:  </a:t>
            </a:r>
          </a:p>
          <a:p>
            <a:pPr lvl="1">
              <a:buFont typeface="Arial" pitchFamily="34" charset="0"/>
              <a:buChar char="–"/>
              <a:defRPr/>
            </a:pPr>
            <a:r>
              <a:rPr lang="en-US" dirty="0" smtClean="0">
                <a:ea typeface="ＭＳ Ｐゴシック"/>
                <a:cs typeface="ＭＳ Ｐゴシック"/>
              </a:rPr>
              <a:t>Engage more stakeholders</a:t>
            </a:r>
            <a:endParaRPr lang="en-US" dirty="0" smtClean="0">
              <a:solidFill>
                <a:srgbClr val="FF0000"/>
              </a:solidFill>
              <a:ea typeface="ＭＳ Ｐゴシック"/>
              <a:cs typeface="ＭＳ Ｐゴシック"/>
            </a:endParaRPr>
          </a:p>
          <a:p>
            <a:pPr lvl="1">
              <a:buFont typeface="Arial" pitchFamily="34" charset="0"/>
              <a:buChar char="–"/>
              <a:defRPr/>
            </a:pPr>
            <a:r>
              <a:rPr lang="en-US" dirty="0" smtClean="0">
                <a:ea typeface="ＭＳ Ｐゴシック"/>
                <a:cs typeface="ＭＳ Ｐゴシック"/>
              </a:rPr>
              <a:t>Vet and refine</a:t>
            </a:r>
            <a:r>
              <a:rPr lang="en-US" dirty="0" smtClean="0">
                <a:solidFill>
                  <a:srgbClr val="FF0000"/>
                </a:solidFill>
                <a:ea typeface="ＭＳ Ｐゴシック"/>
                <a:cs typeface="ＭＳ Ｐゴシック"/>
              </a:rPr>
              <a:t> </a:t>
            </a:r>
            <a:r>
              <a:rPr lang="en-US" dirty="0" err="1" smtClean="0">
                <a:ea typeface="ＭＳ Ｐゴシック"/>
                <a:cs typeface="ＭＳ Ｐゴシック"/>
              </a:rPr>
              <a:t>eRecs</a:t>
            </a:r>
            <a:endParaRPr lang="en-US" dirty="0" smtClean="0">
              <a:ea typeface="ＭＳ Ｐゴシック"/>
              <a:cs typeface="ＭＳ Ｐゴシック"/>
            </a:endParaRPr>
          </a:p>
          <a:p>
            <a:pPr lvl="1">
              <a:buFont typeface="Arial" pitchFamily="34" charset="0"/>
              <a:buChar char="–"/>
              <a:defRPr/>
            </a:pPr>
            <a:r>
              <a:rPr lang="en-US" dirty="0" smtClean="0">
                <a:ea typeface="ＭＳ Ｐゴシック"/>
                <a:cs typeface="ＭＳ Ｐゴシック"/>
              </a:rPr>
              <a:t>Test drive </a:t>
            </a:r>
            <a:r>
              <a:rPr lang="en-US" dirty="0" err="1" smtClean="0">
                <a:ea typeface="ＭＳ Ｐゴシック"/>
                <a:cs typeface="ＭＳ Ｐゴシック"/>
              </a:rPr>
              <a:t>eRecs</a:t>
            </a:r>
            <a:endParaRPr lang="en-US" dirty="0" smtClean="0">
              <a:ea typeface="ＭＳ Ｐゴシック"/>
              <a:cs typeface="ＭＳ Ｐゴシック"/>
            </a:endParaRPr>
          </a:p>
        </p:txBody>
      </p:sp>
      <p:sp>
        <p:nvSpPr>
          <p:cNvPr id="24580" name="Slide Number Placeholder 3"/>
          <p:cNvSpPr>
            <a:spLocks noGrp="1"/>
          </p:cNvSpPr>
          <p:nvPr>
            <p:ph type="sldNum" sz="quarter" idx="11"/>
          </p:nvPr>
        </p:nvSpPr>
        <p:spPr>
          <a:noFill/>
        </p:spPr>
        <p:txBody>
          <a:bodyPr/>
          <a:lstStyle/>
          <a:p>
            <a:fld id="{0D7B227A-0B6A-B044-A551-C7043D33A91F}" type="slidenum">
              <a:rPr lang="en-US"/>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Slide Number Placeholder 4"/>
          <p:cNvSpPr>
            <a:spLocks noGrp="1"/>
          </p:cNvSpPr>
          <p:nvPr>
            <p:ph type="sldNum" sz="quarter" idx="11"/>
          </p:nvPr>
        </p:nvSpPr>
        <p:spPr>
          <a:noFill/>
        </p:spPr>
        <p:txBody>
          <a:bodyPr/>
          <a:lstStyle/>
          <a:p>
            <a:fld id="{789E170A-2731-8A43-832B-A3F31A2B02A6}" type="slidenum">
              <a:rPr lang="en-US"/>
              <a:pPr/>
              <a:t>30</a:t>
            </a:fld>
            <a:endParaRPr lang="en-US"/>
          </a:p>
        </p:txBody>
      </p:sp>
      <p:sp>
        <p:nvSpPr>
          <p:cNvPr id="52227" name="Rectangle 2"/>
          <p:cNvSpPr>
            <a:spLocks noGrp="1" noChangeArrowheads="1"/>
          </p:cNvSpPr>
          <p:nvPr>
            <p:ph type="title"/>
          </p:nvPr>
        </p:nvSpPr>
        <p:spPr>
          <a:xfrm>
            <a:off x="917575" y="506413"/>
            <a:ext cx="7553325" cy="836612"/>
          </a:xfrm>
        </p:spPr>
        <p:txBody>
          <a:bodyPr/>
          <a:lstStyle/>
          <a:p>
            <a:pPr eaLnBrk="1" hangingPunct="1"/>
            <a:r>
              <a:rPr lang="en-US" dirty="0"/>
              <a:t/>
            </a:r>
            <a:br>
              <a:rPr lang="en-US" dirty="0"/>
            </a:br>
            <a:r>
              <a:rPr lang="en-US" dirty="0"/>
              <a:t>NEEDS AND PRIOR WORK: FINDINGS (cont’d)</a:t>
            </a:r>
          </a:p>
        </p:txBody>
      </p:sp>
      <p:sp>
        <p:nvSpPr>
          <p:cNvPr id="52228" name="Rectangle 3"/>
          <p:cNvSpPr>
            <a:spLocks noGrp="1" noChangeArrowheads="1"/>
          </p:cNvSpPr>
          <p:nvPr>
            <p:ph type="body" idx="1"/>
          </p:nvPr>
        </p:nvSpPr>
        <p:spPr>
          <a:xfrm>
            <a:off x="917575" y="1487488"/>
            <a:ext cx="7858125" cy="4595812"/>
          </a:xfrm>
        </p:spPr>
        <p:txBody>
          <a:bodyPr/>
          <a:lstStyle/>
          <a:p>
            <a:pPr marL="381000" lvl="1" indent="-381000" eaLnBrk="1" hangingPunct="1">
              <a:spcBef>
                <a:spcPct val="0"/>
              </a:spcBef>
              <a:spcAft>
                <a:spcPts val="400"/>
              </a:spcAft>
              <a:buFontTx/>
              <a:buNone/>
            </a:pPr>
            <a:r>
              <a:rPr lang="en-US" b="1" dirty="0"/>
              <a:t>Quality improvement efforts:</a:t>
            </a:r>
          </a:p>
          <a:p>
            <a:pPr marL="628650" lvl="2" indent="-342900" eaLnBrk="1" hangingPunct="1">
              <a:spcBef>
                <a:spcPct val="0"/>
              </a:spcBef>
              <a:spcAft>
                <a:spcPts val="400"/>
              </a:spcAft>
              <a:buFont typeface="Wingdings" charset="2"/>
              <a:buChar char="§"/>
            </a:pPr>
            <a:r>
              <a:rPr lang="en-US" sz="2000" dirty="0"/>
              <a:t>National push for Meaningful Use of HIT</a:t>
            </a:r>
          </a:p>
          <a:p>
            <a:pPr marL="628650" lvl="2" indent="-342900" eaLnBrk="1" hangingPunct="1">
              <a:spcBef>
                <a:spcPct val="0"/>
              </a:spcBef>
              <a:spcAft>
                <a:spcPts val="400"/>
              </a:spcAft>
              <a:buFont typeface="Wingdings" charset="2"/>
              <a:buChar char="§"/>
            </a:pPr>
            <a:r>
              <a:rPr lang="en-US" sz="2000" dirty="0"/>
              <a:t>Health Quality Measures Format (HQMF): standard for expressing quality measure in format for EHR integration, i.e., </a:t>
            </a:r>
            <a:r>
              <a:rPr lang="en-US" sz="2000" dirty="0" err="1"/>
              <a:t>eMeasure</a:t>
            </a:r>
            <a:r>
              <a:rPr lang="en-US" sz="2000" dirty="0"/>
              <a:t> </a:t>
            </a:r>
          </a:p>
          <a:p>
            <a:pPr marL="628650" lvl="2" indent="-342900" eaLnBrk="1" hangingPunct="1">
              <a:spcBef>
                <a:spcPct val="0"/>
              </a:spcBef>
              <a:spcAft>
                <a:spcPts val="400"/>
              </a:spcAft>
              <a:buFont typeface="Wingdings" charset="2"/>
              <a:buChar char="§"/>
            </a:pPr>
            <a:r>
              <a:rPr lang="en-US" sz="2000" dirty="0"/>
              <a:t>NQF Quality Data Set (QDS): Common language for information in quality measures, e.g., data elements, code lists, care setting attributes </a:t>
            </a:r>
          </a:p>
          <a:p>
            <a:pPr marL="381000" lvl="1" indent="-381000" eaLnBrk="1" hangingPunct="1">
              <a:spcBef>
                <a:spcPct val="0"/>
              </a:spcBef>
              <a:spcAft>
                <a:spcPts val="400"/>
              </a:spcAft>
              <a:buFont typeface="Wingdings" charset="2"/>
              <a:buNone/>
            </a:pPr>
            <a:endParaRPr lang="en-US" sz="1000" dirty="0"/>
          </a:p>
          <a:p>
            <a:pPr marL="381000" lvl="1" indent="-381000" eaLnBrk="1" hangingPunct="1">
              <a:spcBef>
                <a:spcPct val="0"/>
              </a:spcBef>
              <a:spcAft>
                <a:spcPts val="400"/>
              </a:spcAft>
              <a:buFont typeface="Arial" charset="0"/>
              <a:buNone/>
            </a:pPr>
            <a:r>
              <a:rPr lang="en-US" b="1" dirty="0"/>
              <a:t>Lessons:  </a:t>
            </a:r>
          </a:p>
          <a:p>
            <a:pPr marL="628650" lvl="2" indent="-342900" eaLnBrk="1" hangingPunct="1">
              <a:spcBef>
                <a:spcPct val="0"/>
              </a:spcBef>
              <a:spcAft>
                <a:spcPts val="400"/>
              </a:spcAft>
              <a:buFont typeface="Wingdings" charset="2"/>
              <a:buChar char="§"/>
            </a:pPr>
            <a:r>
              <a:rPr lang="en-US" sz="2000" dirty="0"/>
              <a:t>Desirable to leverage momentum and related tools </a:t>
            </a:r>
          </a:p>
          <a:p>
            <a:pPr marL="628650" lvl="2" indent="-342900" eaLnBrk="1" hangingPunct="1">
              <a:spcBef>
                <a:spcPct val="0"/>
              </a:spcBef>
              <a:spcAft>
                <a:spcPts val="400"/>
              </a:spcAft>
              <a:buFont typeface="Wingdings" charset="2"/>
              <a:buChar char="§"/>
            </a:pPr>
            <a:r>
              <a:rPr lang="en-US" sz="2000" dirty="0" err="1"/>
              <a:t>eRecs</a:t>
            </a:r>
            <a:r>
              <a:rPr lang="en-US" sz="2000" dirty="0"/>
              <a:t> related in concept and content to HQMF and </a:t>
            </a:r>
            <a:r>
              <a:rPr lang="en-US" sz="2000" dirty="0" err="1"/>
              <a:t>eMeasure</a:t>
            </a:r>
            <a:endParaRPr lang="en-US" sz="2000" dirty="0"/>
          </a:p>
          <a:p>
            <a:pPr marL="628650" lvl="2" indent="-342900" eaLnBrk="1" hangingPunct="1">
              <a:spcBef>
                <a:spcPct val="0"/>
              </a:spcBef>
              <a:spcAft>
                <a:spcPts val="400"/>
              </a:spcAft>
              <a:buFont typeface="Wingdings" charset="2"/>
              <a:buChar char="§"/>
            </a:pPr>
            <a:r>
              <a:rPr lang="en-US" sz="2000" dirty="0"/>
              <a:t>Some adjustments needed: Performance measures are population based; CDS based on patient-provider encounter</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Oval 53"/>
          <p:cNvSpPr>
            <a:spLocks noChangeArrowheads="1"/>
          </p:cNvSpPr>
          <p:nvPr/>
        </p:nvSpPr>
        <p:spPr bwMode="auto">
          <a:xfrm>
            <a:off x="863600" y="4178300"/>
            <a:ext cx="5316538" cy="1371600"/>
          </a:xfrm>
          <a:prstGeom prst="ellipse">
            <a:avLst/>
          </a:prstGeom>
          <a:noFill/>
          <a:ln w="38100">
            <a:solidFill>
              <a:srgbClr val="F79646"/>
            </a:solidFill>
            <a:round/>
            <a:headEnd/>
            <a:tailEnd/>
          </a:ln>
        </p:spPr>
        <p:txBody>
          <a:bodyPr>
            <a:prstTxWarp prst="textNoShape">
              <a:avLst/>
            </a:prstTxWarp>
          </a:bodyPr>
          <a:lstStyle/>
          <a:p>
            <a:pPr eaLnBrk="0" hangingPunct="0">
              <a:buFont typeface="Arial" charset="0"/>
              <a:buChar char="•"/>
            </a:pPr>
            <a:endParaRPr lang="en-US" sz="1200"/>
          </a:p>
        </p:txBody>
      </p:sp>
      <p:sp>
        <p:nvSpPr>
          <p:cNvPr id="53251" name="Oval 54"/>
          <p:cNvSpPr>
            <a:spLocks noChangeArrowheads="1"/>
          </p:cNvSpPr>
          <p:nvPr/>
        </p:nvSpPr>
        <p:spPr bwMode="auto">
          <a:xfrm>
            <a:off x="3255963" y="4170363"/>
            <a:ext cx="4902200" cy="1371600"/>
          </a:xfrm>
          <a:prstGeom prst="ellipse">
            <a:avLst/>
          </a:prstGeom>
          <a:noFill/>
          <a:ln w="19050">
            <a:solidFill>
              <a:srgbClr val="4283BE"/>
            </a:solidFill>
            <a:round/>
            <a:headEnd/>
            <a:tailEnd/>
          </a:ln>
        </p:spPr>
        <p:txBody>
          <a:bodyPr lIns="0">
            <a:prstTxWarp prst="textNoShape">
              <a:avLst/>
            </a:prstTxWarp>
          </a:bodyPr>
          <a:lstStyle/>
          <a:p>
            <a:pPr eaLnBrk="0" hangingPunct="0"/>
            <a:endParaRPr lang="en-US" sz="1200"/>
          </a:p>
        </p:txBody>
      </p:sp>
      <p:sp>
        <p:nvSpPr>
          <p:cNvPr id="53252" name="Slide Number Placeholder 4"/>
          <p:cNvSpPr txBox="1">
            <a:spLocks noGrp="1"/>
          </p:cNvSpPr>
          <p:nvPr/>
        </p:nvSpPr>
        <p:spPr bwMode="auto">
          <a:xfrm>
            <a:off x="4268788" y="6394450"/>
            <a:ext cx="457200" cy="231775"/>
          </a:xfrm>
          <a:prstGeom prst="rect">
            <a:avLst/>
          </a:prstGeom>
          <a:noFill/>
          <a:ln w="9525">
            <a:noFill/>
            <a:miter lim="800000"/>
            <a:headEnd/>
            <a:tailEnd/>
          </a:ln>
        </p:spPr>
        <p:txBody>
          <a:bodyPr>
            <a:prstTxWarp prst="textNoShape">
              <a:avLst/>
            </a:prstTxWarp>
          </a:bodyPr>
          <a:lstStyle/>
          <a:p>
            <a:pPr algn="r"/>
            <a:fld id="{DD347724-FF73-8342-B485-B9FE094B7627}" type="slidenum">
              <a:rPr lang="en-US" sz="900">
                <a:ea typeface="ヒラギノ角ゴ Pro W3" charset="-128"/>
                <a:cs typeface="ヒラギノ角ゴ Pro W3" charset="-128"/>
              </a:rPr>
              <a:pPr algn="r"/>
              <a:t>31</a:t>
            </a:fld>
            <a:endParaRPr lang="en-US" sz="900">
              <a:ea typeface="ヒラギノ角ゴ Pro W3" charset="-128"/>
              <a:cs typeface="ヒラギノ角ゴ Pro W3" charset="-128"/>
            </a:endParaRPr>
          </a:p>
        </p:txBody>
      </p:sp>
      <p:sp>
        <p:nvSpPr>
          <p:cNvPr id="53253" name="Rectangle 2"/>
          <p:cNvSpPr>
            <a:spLocks noGrp="1" noChangeArrowheads="1"/>
          </p:cNvSpPr>
          <p:nvPr>
            <p:ph type="title" idx="4294967295"/>
          </p:nvPr>
        </p:nvSpPr>
        <p:spPr>
          <a:xfrm>
            <a:off x="876300" y="274638"/>
            <a:ext cx="8064500" cy="1020762"/>
          </a:xfrm>
        </p:spPr>
        <p:txBody>
          <a:bodyPr/>
          <a:lstStyle/>
          <a:p>
            <a:pPr eaLnBrk="1" hangingPunct="1"/>
            <a:r>
              <a:rPr lang="en-US" dirty="0" err="1">
                <a:ea typeface="ＭＳ Ｐゴシック" charset="-128"/>
                <a:cs typeface="ＭＳ Ｐゴシック" charset="-128"/>
              </a:rPr>
              <a:t>eREC</a:t>
            </a:r>
            <a:r>
              <a:rPr lang="en-US" dirty="0">
                <a:ea typeface="ＭＳ Ｐゴシック" charset="-128"/>
                <a:cs typeface="ＭＳ Ｐゴシック" charset="-128"/>
              </a:rPr>
              <a:t> PROJECT CONCEPTUAL APPROACH</a:t>
            </a:r>
          </a:p>
        </p:txBody>
      </p:sp>
      <p:sp>
        <p:nvSpPr>
          <p:cNvPr id="53254" name="Rectangle 26"/>
          <p:cNvSpPr>
            <a:spLocks noChangeArrowheads="1"/>
          </p:cNvSpPr>
          <p:nvPr/>
        </p:nvSpPr>
        <p:spPr bwMode="auto">
          <a:xfrm>
            <a:off x="2324100" y="5803900"/>
            <a:ext cx="4800600" cy="533400"/>
          </a:xfrm>
          <a:prstGeom prst="rect">
            <a:avLst/>
          </a:prstGeom>
          <a:solidFill>
            <a:srgbClr val="DCE6F2"/>
          </a:solidFill>
          <a:ln w="19050" cmpd="thinThick">
            <a:solidFill>
              <a:srgbClr val="4283BE"/>
            </a:solidFill>
            <a:miter lim="800000"/>
            <a:headEnd/>
            <a:tailEnd/>
          </a:ln>
        </p:spPr>
        <p:txBody>
          <a:bodyPr wrap="none" lIns="0" tIns="0" rIns="0" bIns="0" anchor="ctr">
            <a:prstTxWarp prst="textNoShape">
              <a:avLst/>
            </a:prstTxWarp>
          </a:bodyPr>
          <a:lstStyle/>
          <a:p>
            <a:pPr algn="ctr" eaLnBrk="0" hangingPunct="0">
              <a:spcAft>
                <a:spcPts val="300"/>
              </a:spcAft>
            </a:pPr>
            <a:r>
              <a:rPr lang="en-US" sz="1200" b="1">
                <a:solidFill>
                  <a:srgbClr val="000000"/>
                </a:solidFill>
                <a:ea typeface="Arial" charset="0"/>
                <a:cs typeface="Arial" charset="0"/>
              </a:rPr>
              <a:t>Value Sets, Code Sets, Code Lists, Quality Data Types:</a:t>
            </a:r>
          </a:p>
          <a:p>
            <a:pPr algn="ctr" eaLnBrk="0" hangingPunct="0">
              <a:spcAft>
                <a:spcPts val="100"/>
              </a:spcAft>
              <a:buFont typeface="Arial" charset="0"/>
              <a:buChar char="•"/>
            </a:pPr>
            <a:r>
              <a:rPr lang="en-US" sz="1200">
                <a:solidFill>
                  <a:srgbClr val="000000"/>
                </a:solidFill>
                <a:ea typeface="Arial" charset="0"/>
                <a:cs typeface="Arial" charset="0"/>
              </a:rPr>
              <a:t>Unfolding work of NQF, HITSC, etc.</a:t>
            </a:r>
          </a:p>
        </p:txBody>
      </p:sp>
      <p:sp>
        <p:nvSpPr>
          <p:cNvPr id="53255" name="Rectangle 31"/>
          <p:cNvSpPr>
            <a:spLocks noChangeArrowheads="1"/>
          </p:cNvSpPr>
          <p:nvPr/>
        </p:nvSpPr>
        <p:spPr bwMode="auto">
          <a:xfrm>
            <a:off x="2044700" y="2222500"/>
            <a:ext cx="5130800" cy="863600"/>
          </a:xfrm>
          <a:prstGeom prst="rect">
            <a:avLst/>
          </a:prstGeom>
          <a:solidFill>
            <a:srgbClr val="DCE6F2"/>
          </a:solidFill>
          <a:ln w="15875" cmpd="thinThick">
            <a:solidFill>
              <a:srgbClr val="4283BE"/>
            </a:solidFill>
            <a:miter lim="800000"/>
            <a:headEnd/>
            <a:tailEnd/>
          </a:ln>
        </p:spPr>
        <p:txBody>
          <a:bodyPr lIns="0" tIns="0" rIns="0" bIns="0" anchor="ctr">
            <a:prstTxWarp prst="textNoShape">
              <a:avLst/>
            </a:prstTxWarp>
          </a:bodyPr>
          <a:lstStyle/>
          <a:p>
            <a:pPr algn="ctr" eaLnBrk="0" hangingPunct="0">
              <a:spcAft>
                <a:spcPts val="300"/>
              </a:spcAft>
            </a:pPr>
            <a:r>
              <a:rPr lang="en-US" sz="1400" b="1">
                <a:solidFill>
                  <a:srgbClr val="000000"/>
                </a:solidFill>
                <a:ea typeface="Arial" charset="0"/>
                <a:cs typeface="Arial" charset="0"/>
              </a:rPr>
              <a:t>Evidence-Based Care Guidelines</a:t>
            </a:r>
            <a:r>
              <a:rPr lang="en-US" sz="1400">
                <a:solidFill>
                  <a:srgbClr val="000000"/>
                </a:solidFill>
                <a:ea typeface="Arial" charset="0"/>
                <a:cs typeface="Arial" charset="0"/>
              </a:rPr>
              <a:t>, e.g.:</a:t>
            </a:r>
          </a:p>
          <a:p>
            <a:pPr marL="742950" lvl="1" indent="-285750" eaLnBrk="0" hangingPunct="0">
              <a:spcAft>
                <a:spcPts val="100"/>
              </a:spcAft>
              <a:buFont typeface="Arial" charset="0"/>
              <a:buChar char="•"/>
            </a:pPr>
            <a:r>
              <a:rPr lang="en-US" sz="1400">
                <a:solidFill>
                  <a:srgbClr val="000000"/>
                </a:solidFill>
                <a:ea typeface="Arial" charset="0"/>
                <a:cs typeface="Arial" charset="0"/>
              </a:rPr>
              <a:t>USPSTF A&amp;B-graded recommendations</a:t>
            </a:r>
          </a:p>
          <a:p>
            <a:pPr marL="742950" lvl="1" indent="-285750" eaLnBrk="0" hangingPunct="0">
              <a:spcAft>
                <a:spcPts val="100"/>
              </a:spcAft>
              <a:buFont typeface="Arial" charset="0"/>
              <a:buChar char="•"/>
            </a:pPr>
            <a:r>
              <a:rPr lang="en-US" sz="1400">
                <a:solidFill>
                  <a:srgbClr val="000000"/>
                </a:solidFill>
                <a:ea typeface="Arial" charset="0"/>
                <a:cs typeface="Arial" charset="0"/>
              </a:rPr>
              <a:t>Interventions underlying meaningful use measures</a:t>
            </a:r>
            <a:endParaRPr lang="en-US" sz="1400">
              <a:ea typeface="Arial" charset="0"/>
              <a:cs typeface="Arial" charset="0"/>
            </a:endParaRPr>
          </a:p>
        </p:txBody>
      </p:sp>
      <p:sp>
        <p:nvSpPr>
          <p:cNvPr id="53256" name="Rectangle 42"/>
          <p:cNvSpPr>
            <a:spLocks noChangeArrowheads="1"/>
          </p:cNvSpPr>
          <p:nvPr/>
        </p:nvSpPr>
        <p:spPr bwMode="auto">
          <a:xfrm>
            <a:off x="1339850" y="1498600"/>
            <a:ext cx="6419850" cy="800100"/>
          </a:xfrm>
          <a:prstGeom prst="rect">
            <a:avLst/>
          </a:prstGeom>
          <a:noFill/>
          <a:ln w="9525">
            <a:noFill/>
            <a:miter lim="800000"/>
            <a:headEnd/>
            <a:tailEnd/>
          </a:ln>
        </p:spPr>
        <p:txBody>
          <a:bodyPr lIns="0" tIns="0" rIns="0" bIns="0">
            <a:prstTxWarp prst="textNoShape">
              <a:avLst/>
            </a:prstTxWarp>
            <a:spAutoFit/>
          </a:bodyPr>
          <a:lstStyle/>
          <a:p>
            <a:pPr algn="ctr" eaLnBrk="0" hangingPunct="0"/>
            <a:r>
              <a:rPr lang="en-US" sz="1500" b="1">
                <a:solidFill>
                  <a:srgbClr val="000000"/>
                </a:solidFill>
              </a:rPr>
              <a:t>Leveraging Quality Measurement Standards and EHR Integration </a:t>
            </a:r>
          </a:p>
          <a:p>
            <a:pPr algn="ctr" eaLnBrk="0" hangingPunct="0"/>
            <a:r>
              <a:rPr lang="en-US" sz="1500" b="1">
                <a:solidFill>
                  <a:srgbClr val="000000"/>
                </a:solidFill>
              </a:rPr>
              <a:t>to Support Widely Useful Structured Recommendations for CDS Rules </a:t>
            </a:r>
            <a:endParaRPr lang="en-US" sz="1600"/>
          </a:p>
          <a:p>
            <a:pPr algn="ctr" eaLnBrk="0" hangingPunct="0"/>
            <a:r>
              <a:rPr lang="en-US" sz="1500" b="1">
                <a:solidFill>
                  <a:srgbClr val="000000"/>
                </a:solidFill>
              </a:rPr>
              <a:t> </a:t>
            </a:r>
            <a:endParaRPr lang="en-US"/>
          </a:p>
        </p:txBody>
      </p:sp>
      <p:sp>
        <p:nvSpPr>
          <p:cNvPr id="53257" name="Rectangle 14"/>
          <p:cNvSpPr>
            <a:spLocks noChangeArrowheads="1"/>
          </p:cNvSpPr>
          <p:nvPr/>
        </p:nvSpPr>
        <p:spPr bwMode="auto">
          <a:xfrm>
            <a:off x="901700" y="3514725"/>
            <a:ext cx="2349500" cy="635000"/>
          </a:xfrm>
          <a:prstGeom prst="rect">
            <a:avLst/>
          </a:prstGeom>
          <a:solidFill>
            <a:srgbClr val="DCE6F2"/>
          </a:solidFill>
          <a:ln w="38100">
            <a:solidFill>
              <a:srgbClr val="F79646"/>
            </a:solidFill>
            <a:miter lim="800000"/>
            <a:headEnd/>
            <a:tailEnd/>
          </a:ln>
        </p:spPr>
        <p:txBody>
          <a:bodyPr wrap="none" lIns="0" tIns="0" rIns="0" bIns="0" anchor="ctr">
            <a:prstTxWarp prst="textNoShape">
              <a:avLst/>
            </a:prstTxWarp>
          </a:bodyPr>
          <a:lstStyle/>
          <a:p>
            <a:pPr algn="ctr" eaLnBrk="0" hangingPunct="0"/>
            <a:r>
              <a:rPr lang="en-US" sz="1200">
                <a:solidFill>
                  <a:srgbClr val="000000"/>
                </a:solidFill>
                <a:ea typeface="Arial" charset="0"/>
                <a:cs typeface="Arial" charset="0"/>
              </a:rPr>
              <a:t>CDS Interventions:</a:t>
            </a:r>
          </a:p>
          <a:p>
            <a:pPr algn="ctr" eaLnBrk="0" hangingPunct="0"/>
            <a:r>
              <a:rPr lang="en-US" sz="1200" b="1">
                <a:solidFill>
                  <a:srgbClr val="000000"/>
                </a:solidFill>
                <a:ea typeface="Arial" charset="0"/>
                <a:cs typeface="Arial" charset="0"/>
              </a:rPr>
              <a:t>eRecommendations</a:t>
            </a:r>
            <a:endParaRPr lang="en-US" sz="1200" b="1">
              <a:ea typeface="Arial" charset="0"/>
              <a:cs typeface="Arial" charset="0"/>
            </a:endParaRPr>
          </a:p>
        </p:txBody>
      </p:sp>
      <p:sp>
        <p:nvSpPr>
          <p:cNvPr id="53258" name="Rectangle 21"/>
          <p:cNvSpPr>
            <a:spLocks noChangeArrowheads="1"/>
          </p:cNvSpPr>
          <p:nvPr/>
        </p:nvSpPr>
        <p:spPr bwMode="auto">
          <a:xfrm>
            <a:off x="5997575" y="3552825"/>
            <a:ext cx="2273300" cy="609600"/>
          </a:xfrm>
          <a:prstGeom prst="rect">
            <a:avLst/>
          </a:prstGeom>
          <a:solidFill>
            <a:srgbClr val="DCE6F2"/>
          </a:solidFill>
          <a:ln w="19050" cmpd="thinThick">
            <a:solidFill>
              <a:srgbClr val="4283BE"/>
            </a:solidFill>
            <a:miter lim="800000"/>
            <a:headEnd/>
            <a:tailEnd/>
          </a:ln>
        </p:spPr>
        <p:txBody>
          <a:bodyPr wrap="none" lIns="0" tIns="0" rIns="0" bIns="0" anchor="ctr">
            <a:prstTxWarp prst="textNoShape">
              <a:avLst/>
            </a:prstTxWarp>
          </a:bodyPr>
          <a:lstStyle/>
          <a:p>
            <a:pPr algn="ctr" eaLnBrk="0" hangingPunct="0"/>
            <a:r>
              <a:rPr lang="en-US" sz="1200">
                <a:solidFill>
                  <a:srgbClr val="000000"/>
                </a:solidFill>
                <a:ea typeface="Arial" charset="0"/>
                <a:cs typeface="Arial" charset="0"/>
              </a:rPr>
              <a:t>Quality Measures:</a:t>
            </a:r>
          </a:p>
          <a:p>
            <a:pPr algn="ctr" eaLnBrk="0" hangingPunct="0"/>
            <a:r>
              <a:rPr lang="en-US" sz="1200" b="1">
                <a:solidFill>
                  <a:srgbClr val="000000"/>
                </a:solidFill>
                <a:ea typeface="Arial" charset="0"/>
                <a:cs typeface="Arial" charset="0"/>
              </a:rPr>
              <a:t>eMeasures </a:t>
            </a:r>
            <a:r>
              <a:rPr lang="en-US" sz="1200">
                <a:solidFill>
                  <a:srgbClr val="000000"/>
                </a:solidFill>
                <a:ea typeface="Arial" charset="0"/>
                <a:cs typeface="Arial" charset="0"/>
              </a:rPr>
              <a:t>(in HQMF Format)</a:t>
            </a:r>
            <a:endParaRPr lang="en-US" sz="1200">
              <a:ea typeface="Arial" charset="0"/>
              <a:cs typeface="Arial" charset="0"/>
            </a:endParaRPr>
          </a:p>
        </p:txBody>
      </p:sp>
      <p:sp>
        <p:nvSpPr>
          <p:cNvPr id="53259" name="TextBox 55"/>
          <p:cNvSpPr txBox="1">
            <a:spLocks noChangeArrowheads="1"/>
          </p:cNvSpPr>
          <p:nvPr/>
        </p:nvSpPr>
        <p:spPr bwMode="auto">
          <a:xfrm>
            <a:off x="3486150" y="4460875"/>
            <a:ext cx="2627313" cy="765175"/>
          </a:xfrm>
          <a:prstGeom prst="rect">
            <a:avLst/>
          </a:prstGeom>
          <a:noFill/>
          <a:ln w="9525">
            <a:noFill/>
            <a:miter lim="800000"/>
            <a:headEnd/>
            <a:tailEnd/>
          </a:ln>
        </p:spPr>
        <p:txBody>
          <a:bodyPr>
            <a:prstTxWarp prst="textNoShape">
              <a:avLst/>
            </a:prstTxWarp>
            <a:spAutoFit/>
          </a:bodyPr>
          <a:lstStyle/>
          <a:p>
            <a:pPr eaLnBrk="0" hangingPunct="0">
              <a:buFont typeface="Arial" charset="0"/>
              <a:buChar char="•"/>
            </a:pPr>
            <a:r>
              <a:rPr lang="en-US" sz="1100"/>
              <a:t>eRecommendation eligibility criteria/</a:t>
            </a:r>
          </a:p>
          <a:p>
            <a:pPr eaLnBrk="0" hangingPunct="0"/>
            <a:r>
              <a:rPr lang="en-US" sz="1100"/>
              <a:t>  eMeasure denominator criteria</a:t>
            </a:r>
          </a:p>
          <a:p>
            <a:pPr eaLnBrk="0" hangingPunct="0">
              <a:buFont typeface="Arial" charset="0"/>
              <a:buChar char="•"/>
            </a:pPr>
            <a:r>
              <a:rPr lang="en-US" sz="1100"/>
              <a:t>Exclusion criteria</a:t>
            </a:r>
          </a:p>
          <a:p>
            <a:pPr eaLnBrk="0" hangingPunct="0">
              <a:buFont typeface="Arial" charset="0"/>
              <a:buChar char="•"/>
            </a:pPr>
            <a:r>
              <a:rPr lang="en-US" sz="1100"/>
              <a:t>Action recommended/action measured</a:t>
            </a:r>
          </a:p>
        </p:txBody>
      </p:sp>
      <p:cxnSp>
        <p:nvCxnSpPr>
          <p:cNvPr id="53260" name="Straight Arrow Connector 58"/>
          <p:cNvCxnSpPr>
            <a:cxnSpLocks noChangeShapeType="1"/>
          </p:cNvCxnSpPr>
          <p:nvPr/>
        </p:nvCxnSpPr>
        <p:spPr bwMode="auto">
          <a:xfrm flipH="1">
            <a:off x="2066925" y="3082925"/>
            <a:ext cx="2533650" cy="450850"/>
          </a:xfrm>
          <a:prstGeom prst="straightConnector1">
            <a:avLst/>
          </a:prstGeom>
          <a:noFill/>
          <a:ln w="19050">
            <a:solidFill>
              <a:srgbClr val="4283BE"/>
            </a:solidFill>
            <a:round/>
            <a:headEnd/>
            <a:tailEnd type="triangle" w="lg" len="med"/>
          </a:ln>
        </p:spPr>
      </p:cxnSp>
      <p:cxnSp>
        <p:nvCxnSpPr>
          <p:cNvPr id="53261" name="Straight Arrow Connector 59"/>
          <p:cNvCxnSpPr>
            <a:cxnSpLocks noChangeShapeType="1"/>
            <a:stCxn id="53255" idx="2"/>
            <a:endCxn id="53258" idx="0"/>
          </p:cNvCxnSpPr>
          <p:nvPr/>
        </p:nvCxnSpPr>
        <p:spPr bwMode="auto">
          <a:xfrm>
            <a:off x="4610100" y="3094038"/>
            <a:ext cx="2524125" cy="449262"/>
          </a:xfrm>
          <a:prstGeom prst="straightConnector1">
            <a:avLst/>
          </a:prstGeom>
          <a:noFill/>
          <a:ln w="19050">
            <a:solidFill>
              <a:srgbClr val="4283BE"/>
            </a:solidFill>
            <a:round/>
            <a:headEnd/>
            <a:tailEnd type="triangle" w="lg" len="med"/>
          </a:ln>
        </p:spPr>
      </p:cxnSp>
      <p:sp>
        <p:nvSpPr>
          <p:cNvPr id="53262" name="Rectangle 46"/>
          <p:cNvSpPr>
            <a:spLocks noChangeArrowheads="1"/>
          </p:cNvSpPr>
          <p:nvPr/>
        </p:nvSpPr>
        <p:spPr bwMode="auto">
          <a:xfrm>
            <a:off x="3352800" y="3581400"/>
            <a:ext cx="2590800" cy="304800"/>
          </a:xfrm>
          <a:prstGeom prst="rect">
            <a:avLst/>
          </a:prstGeom>
          <a:solidFill>
            <a:srgbClr val="DCE6F2"/>
          </a:solidFill>
          <a:ln w="19050" cmpd="thinThick">
            <a:solidFill>
              <a:srgbClr val="4283BE"/>
            </a:solidFill>
            <a:miter lim="800000"/>
            <a:headEnd/>
            <a:tailEnd/>
          </a:ln>
        </p:spPr>
        <p:txBody>
          <a:bodyPr lIns="0" tIns="0" rIns="0" bIns="0" anchor="ctr">
            <a:prstTxWarp prst="textNoShape">
              <a:avLst/>
            </a:prstTxWarp>
          </a:bodyPr>
          <a:lstStyle/>
          <a:p>
            <a:pPr algn="ctr" eaLnBrk="0" hangingPunct="0"/>
            <a:r>
              <a:rPr lang="en-US" sz="1200" b="1">
                <a:solidFill>
                  <a:srgbClr val="000000"/>
                </a:solidFill>
              </a:rPr>
              <a:t>Clinical Information Systems</a:t>
            </a:r>
            <a:endParaRPr lang="en-US" sz="1200" b="1"/>
          </a:p>
        </p:txBody>
      </p:sp>
      <p:cxnSp>
        <p:nvCxnSpPr>
          <p:cNvPr id="53263" name="Straight Arrow Connector 62"/>
          <p:cNvCxnSpPr>
            <a:cxnSpLocks noChangeShapeType="1"/>
            <a:stCxn id="53254" idx="0"/>
            <a:endCxn id="53250" idx="4"/>
          </p:cNvCxnSpPr>
          <p:nvPr/>
        </p:nvCxnSpPr>
        <p:spPr bwMode="auto">
          <a:xfrm flipH="1" flipV="1">
            <a:off x="3522663" y="5568950"/>
            <a:ext cx="1201737" cy="225425"/>
          </a:xfrm>
          <a:prstGeom prst="straightConnector1">
            <a:avLst/>
          </a:prstGeom>
          <a:noFill/>
          <a:ln w="19050">
            <a:solidFill>
              <a:srgbClr val="4283BE"/>
            </a:solidFill>
            <a:round/>
            <a:headEnd/>
            <a:tailEnd type="triangle" w="lg" len="med"/>
          </a:ln>
        </p:spPr>
      </p:cxnSp>
      <p:cxnSp>
        <p:nvCxnSpPr>
          <p:cNvPr id="53264" name="Straight Arrow Connector 65"/>
          <p:cNvCxnSpPr>
            <a:cxnSpLocks noChangeShapeType="1"/>
            <a:stCxn id="53254" idx="0"/>
            <a:endCxn id="53251" idx="4"/>
          </p:cNvCxnSpPr>
          <p:nvPr/>
        </p:nvCxnSpPr>
        <p:spPr bwMode="auto">
          <a:xfrm flipV="1">
            <a:off x="4724400" y="5551488"/>
            <a:ext cx="982663" cy="242887"/>
          </a:xfrm>
          <a:prstGeom prst="straightConnector1">
            <a:avLst/>
          </a:prstGeom>
          <a:noFill/>
          <a:ln w="19050">
            <a:solidFill>
              <a:srgbClr val="4283BE"/>
            </a:solidFill>
            <a:round/>
            <a:headEnd/>
            <a:tailEnd type="triangle" w="lg" len="med"/>
          </a:ln>
        </p:spPr>
      </p:cxnSp>
      <p:sp>
        <p:nvSpPr>
          <p:cNvPr id="53265" name="TextBox 112"/>
          <p:cNvSpPr txBox="1">
            <a:spLocks noChangeArrowheads="1"/>
          </p:cNvSpPr>
          <p:nvPr/>
        </p:nvSpPr>
        <p:spPr bwMode="auto">
          <a:xfrm>
            <a:off x="1149350" y="4462463"/>
            <a:ext cx="2311400" cy="765175"/>
          </a:xfrm>
          <a:prstGeom prst="rect">
            <a:avLst/>
          </a:prstGeom>
          <a:noFill/>
          <a:ln w="9525">
            <a:noFill/>
            <a:miter lim="800000"/>
            <a:headEnd/>
            <a:tailEnd/>
          </a:ln>
        </p:spPr>
        <p:txBody>
          <a:bodyPr>
            <a:prstTxWarp prst="textNoShape">
              <a:avLst/>
            </a:prstTxWarp>
            <a:spAutoFit/>
          </a:bodyPr>
          <a:lstStyle/>
          <a:p>
            <a:pPr marL="63500" indent="-63500" eaLnBrk="0" hangingPunct="0">
              <a:buFont typeface="Arial" charset="0"/>
              <a:buChar char="•"/>
            </a:pPr>
            <a:r>
              <a:rPr lang="en-US" sz="1100">
                <a:solidFill>
                  <a:srgbClr val="000000"/>
                </a:solidFill>
              </a:rPr>
              <a:t>eRecommendation operational exclusion criteria</a:t>
            </a:r>
          </a:p>
          <a:p>
            <a:pPr marL="63500" indent="-63500" eaLnBrk="0" hangingPunct="0">
              <a:buFont typeface="Arial" charset="0"/>
              <a:buChar char="•"/>
            </a:pPr>
            <a:r>
              <a:rPr lang="en-US" sz="1100">
                <a:solidFill>
                  <a:srgbClr val="000000"/>
                </a:solidFill>
              </a:rPr>
              <a:t>Other CDS implementation considerations</a:t>
            </a:r>
            <a:endParaRPr lang="en-US" sz="1100"/>
          </a:p>
        </p:txBody>
      </p:sp>
      <p:sp>
        <p:nvSpPr>
          <p:cNvPr id="53266" name="Rectangle 118"/>
          <p:cNvSpPr>
            <a:spLocks noChangeArrowheads="1"/>
          </p:cNvSpPr>
          <p:nvPr/>
        </p:nvSpPr>
        <p:spPr bwMode="auto">
          <a:xfrm>
            <a:off x="838200" y="3352800"/>
            <a:ext cx="7505700" cy="3022600"/>
          </a:xfrm>
          <a:prstGeom prst="rect">
            <a:avLst/>
          </a:prstGeom>
          <a:noFill/>
          <a:ln w="19050" cmpd="thinThick">
            <a:solidFill>
              <a:srgbClr val="4283BE"/>
            </a:solidFill>
            <a:round/>
            <a:headEnd/>
            <a:tailEnd/>
          </a:ln>
        </p:spPr>
        <p:txBody>
          <a:bodyPr>
            <a:prstTxWarp prst="textNoShape">
              <a:avLst/>
            </a:prstTxWarp>
          </a:bodyPr>
          <a:lstStyle/>
          <a:p>
            <a:pPr eaLnBrk="0" hangingPunct="0"/>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dirty="0" err="1"/>
              <a:t>eREC</a:t>
            </a:r>
            <a:r>
              <a:rPr lang="en-US" dirty="0"/>
              <a:t> FORMAT</a:t>
            </a:r>
          </a:p>
        </p:txBody>
      </p:sp>
      <p:sp>
        <p:nvSpPr>
          <p:cNvPr id="54275" name="Content Placeholder 2"/>
          <p:cNvSpPr>
            <a:spLocks noGrp="1"/>
          </p:cNvSpPr>
          <p:nvPr>
            <p:ph idx="1"/>
          </p:nvPr>
        </p:nvSpPr>
        <p:spPr/>
        <p:txBody>
          <a:bodyPr/>
          <a:lstStyle/>
          <a:p>
            <a:pPr>
              <a:buClr>
                <a:srgbClr val="FF8000"/>
              </a:buClr>
            </a:pPr>
            <a:r>
              <a:rPr lang="en-US" dirty="0"/>
              <a:t>Three main parts to </a:t>
            </a:r>
            <a:r>
              <a:rPr lang="en-US" dirty="0" err="1"/>
              <a:t>eRecommendation</a:t>
            </a:r>
            <a:r>
              <a:rPr lang="en-US" dirty="0"/>
              <a:t> format</a:t>
            </a:r>
          </a:p>
          <a:p>
            <a:pPr lvl="1"/>
            <a:r>
              <a:rPr lang="en-US" dirty="0"/>
              <a:t>Header – information describing </a:t>
            </a:r>
            <a:r>
              <a:rPr lang="en-US" dirty="0" err="1"/>
              <a:t>eRec</a:t>
            </a:r>
            <a:r>
              <a:rPr lang="en-US" dirty="0"/>
              <a:t> and underlying clinical care recommendations</a:t>
            </a:r>
          </a:p>
          <a:p>
            <a:pPr lvl="1"/>
            <a:r>
              <a:rPr lang="en-US" dirty="0"/>
              <a:t>Data Definition and Logic Specification – identifies data elements, code sets, and values needed to express logic; provides logic statement for identifying patients who satisfy criteria for care recommendation</a:t>
            </a:r>
          </a:p>
          <a:p>
            <a:pPr lvl="1"/>
            <a:r>
              <a:rPr lang="en-US" dirty="0"/>
              <a:t>Implementation Considerations – lists other issues that care providers and vendors should consider when implementing for local settings</a:t>
            </a:r>
          </a:p>
          <a:p>
            <a:pPr lvl="2">
              <a:buFontTx/>
              <a:buNone/>
            </a:pPr>
            <a:endParaRPr lang="en-US" dirty="0"/>
          </a:p>
          <a:p>
            <a:endParaRPr lang="en-US" dirty="0"/>
          </a:p>
        </p:txBody>
      </p:sp>
      <p:sp>
        <p:nvSpPr>
          <p:cNvPr id="54276" name="Slide Number Placeholder 3"/>
          <p:cNvSpPr>
            <a:spLocks noGrp="1"/>
          </p:cNvSpPr>
          <p:nvPr>
            <p:ph type="sldNum" sz="quarter" idx="11"/>
          </p:nvPr>
        </p:nvSpPr>
        <p:spPr>
          <a:noFill/>
        </p:spPr>
        <p:txBody>
          <a:bodyPr/>
          <a:lstStyle/>
          <a:p>
            <a:fld id="{605B102C-3C52-F549-8457-B456236C89A2}" type="slidenum">
              <a:rPr lang="en-US"/>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en-US" dirty="0" err="1"/>
              <a:t>eREC</a:t>
            </a:r>
            <a:r>
              <a:rPr lang="en-US" dirty="0"/>
              <a:t> FORMAT: HEADER SECTION</a:t>
            </a:r>
          </a:p>
        </p:txBody>
      </p:sp>
      <p:sp>
        <p:nvSpPr>
          <p:cNvPr id="55299" name="Slide Number Placeholder 3"/>
          <p:cNvSpPr>
            <a:spLocks noGrp="1"/>
          </p:cNvSpPr>
          <p:nvPr>
            <p:ph type="sldNum" sz="quarter" idx="11"/>
          </p:nvPr>
        </p:nvSpPr>
        <p:spPr>
          <a:noFill/>
        </p:spPr>
        <p:txBody>
          <a:bodyPr/>
          <a:lstStyle/>
          <a:p>
            <a:fld id="{961FC50B-05BD-4A43-B9CA-14A8188D5F9D}" type="slidenum">
              <a:rPr lang="en-US"/>
              <a:pPr/>
              <a:t>33</a:t>
            </a:fld>
            <a:endParaRPr lang="en-US"/>
          </a:p>
        </p:txBody>
      </p:sp>
      <p:pic>
        <p:nvPicPr>
          <p:cNvPr id="55300" name="Picture 3"/>
          <p:cNvPicPr>
            <a:picLocks noChangeAspect="1" noChangeArrowheads="1"/>
          </p:cNvPicPr>
          <p:nvPr/>
        </p:nvPicPr>
        <p:blipFill>
          <a:blip r:embed="rId3"/>
          <a:srcRect l="938" t="19531" r="27083" b="12109"/>
          <a:stretch>
            <a:fillRect/>
          </a:stretch>
        </p:blipFill>
        <p:spPr bwMode="auto">
          <a:xfrm>
            <a:off x="952500" y="1447800"/>
            <a:ext cx="7124700" cy="4887913"/>
          </a:xfrm>
          <a:prstGeom prst="rect">
            <a:avLst/>
          </a:prstGeom>
          <a:solidFill>
            <a:schemeClr val="accent2"/>
          </a:solid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Title 1"/>
          <p:cNvSpPr>
            <a:spLocks noGrp="1"/>
          </p:cNvSpPr>
          <p:nvPr>
            <p:ph type="title" idx="4294967295"/>
          </p:nvPr>
        </p:nvSpPr>
        <p:spPr/>
        <p:txBody>
          <a:bodyPr/>
          <a:lstStyle/>
          <a:p>
            <a:r>
              <a:rPr lang="en-US" dirty="0" err="1"/>
              <a:t>eREC</a:t>
            </a:r>
            <a:r>
              <a:rPr lang="en-US" dirty="0"/>
              <a:t> FORMAT: </a:t>
            </a:r>
            <a:br>
              <a:rPr lang="en-US" dirty="0"/>
            </a:br>
            <a:r>
              <a:rPr lang="en-US" dirty="0"/>
              <a:t>DATA AND LOGIC SECTION</a:t>
            </a:r>
          </a:p>
        </p:txBody>
      </p:sp>
      <p:sp>
        <p:nvSpPr>
          <p:cNvPr id="56323" name="Slide Number Placeholder 3"/>
          <p:cNvSpPr txBox="1">
            <a:spLocks noGrp="1"/>
          </p:cNvSpPr>
          <p:nvPr/>
        </p:nvSpPr>
        <p:spPr bwMode="auto">
          <a:xfrm>
            <a:off x="4268788" y="6394450"/>
            <a:ext cx="457200" cy="231775"/>
          </a:xfrm>
          <a:prstGeom prst="rect">
            <a:avLst/>
          </a:prstGeom>
          <a:noFill/>
          <a:ln w="9525">
            <a:noFill/>
            <a:miter lim="800000"/>
            <a:headEnd/>
            <a:tailEnd/>
          </a:ln>
        </p:spPr>
        <p:txBody>
          <a:bodyPr>
            <a:prstTxWarp prst="textNoShape">
              <a:avLst/>
            </a:prstTxWarp>
          </a:bodyPr>
          <a:lstStyle/>
          <a:p>
            <a:pPr algn="r"/>
            <a:fld id="{637EE4D2-558F-774E-8959-CD873B422EDD}" type="slidenum">
              <a:rPr lang="en-US" sz="900"/>
              <a:pPr algn="r"/>
              <a:t>34</a:t>
            </a:fld>
            <a:endParaRPr lang="en-US" sz="900"/>
          </a:p>
        </p:txBody>
      </p:sp>
      <p:sp>
        <p:nvSpPr>
          <p:cNvPr id="56324" name="Rectangle 5"/>
          <p:cNvSpPr>
            <a:spLocks noChangeArrowheads="1"/>
          </p:cNvSpPr>
          <p:nvPr/>
        </p:nvSpPr>
        <p:spPr bwMode="auto">
          <a:xfrm>
            <a:off x="1943100" y="1879600"/>
            <a:ext cx="4627563" cy="822325"/>
          </a:xfrm>
          <a:prstGeom prst="rect">
            <a:avLst/>
          </a:prstGeom>
          <a:noFill/>
          <a:ln w="9525">
            <a:noFill/>
            <a:miter lim="800000"/>
            <a:headEnd/>
            <a:tailEnd/>
          </a:ln>
        </p:spPr>
        <p:txBody>
          <a:bodyPr>
            <a:prstTxWarp prst="textNoShape">
              <a:avLst/>
            </a:prstTxWarp>
            <a:spAutoFit/>
          </a:bodyPr>
          <a:lstStyle/>
          <a:p>
            <a:r>
              <a:rPr lang="en-US"/>
              <a:t>Add screenshot of data and logic section</a:t>
            </a:r>
          </a:p>
        </p:txBody>
      </p:sp>
      <p:pic>
        <p:nvPicPr>
          <p:cNvPr id="56325" name="Picture 7"/>
          <p:cNvPicPr>
            <a:picLocks noChangeAspect="1" noChangeArrowheads="1"/>
          </p:cNvPicPr>
          <p:nvPr/>
        </p:nvPicPr>
        <p:blipFill>
          <a:blip r:embed="rId3"/>
          <a:srcRect l="52649" t="18831" r="1788" b="44891"/>
          <a:stretch>
            <a:fillRect/>
          </a:stretch>
        </p:blipFill>
        <p:spPr bwMode="auto">
          <a:xfrm>
            <a:off x="708025" y="1543050"/>
            <a:ext cx="7292975" cy="2359025"/>
          </a:xfrm>
          <a:prstGeom prst="rect">
            <a:avLst/>
          </a:prstGeom>
          <a:noFill/>
          <a:ln w="9525">
            <a:noFill/>
            <a:miter lim="800000"/>
            <a:headEnd/>
            <a:tailEnd/>
          </a:ln>
        </p:spPr>
      </p:pic>
      <p:pic>
        <p:nvPicPr>
          <p:cNvPr id="56326" name="Picture 6"/>
          <p:cNvPicPr>
            <a:picLocks noChangeAspect="1" noChangeArrowheads="1"/>
          </p:cNvPicPr>
          <p:nvPr/>
        </p:nvPicPr>
        <p:blipFill>
          <a:blip r:embed="rId4"/>
          <a:srcRect l="52756" t="18985" r="1794" b="39854"/>
          <a:stretch>
            <a:fillRect/>
          </a:stretch>
        </p:blipFill>
        <p:spPr bwMode="auto">
          <a:xfrm>
            <a:off x="1360488" y="3600450"/>
            <a:ext cx="7223125" cy="2657475"/>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Title 1"/>
          <p:cNvSpPr>
            <a:spLocks noGrp="1"/>
          </p:cNvSpPr>
          <p:nvPr>
            <p:ph type="title" idx="4294967295"/>
          </p:nvPr>
        </p:nvSpPr>
        <p:spPr>
          <a:xfrm>
            <a:off x="942975" y="519113"/>
            <a:ext cx="7369175" cy="836612"/>
          </a:xfrm>
        </p:spPr>
        <p:txBody>
          <a:bodyPr/>
          <a:lstStyle/>
          <a:p>
            <a:r>
              <a:rPr lang="en-US" dirty="0" err="1"/>
              <a:t>eREC</a:t>
            </a:r>
            <a:r>
              <a:rPr lang="en-US" dirty="0"/>
              <a:t> FORMAT: IMPLEMENTATION CONSIDERATIONS SECTION</a:t>
            </a:r>
          </a:p>
        </p:txBody>
      </p:sp>
      <p:sp>
        <p:nvSpPr>
          <p:cNvPr id="57347" name="Slide Number Placeholder 3"/>
          <p:cNvSpPr txBox="1">
            <a:spLocks noGrp="1"/>
          </p:cNvSpPr>
          <p:nvPr/>
        </p:nvSpPr>
        <p:spPr bwMode="auto">
          <a:xfrm>
            <a:off x="4268788" y="6394450"/>
            <a:ext cx="457200" cy="231775"/>
          </a:xfrm>
          <a:prstGeom prst="rect">
            <a:avLst/>
          </a:prstGeom>
          <a:noFill/>
          <a:ln w="9525">
            <a:noFill/>
            <a:miter lim="800000"/>
            <a:headEnd/>
            <a:tailEnd/>
          </a:ln>
        </p:spPr>
        <p:txBody>
          <a:bodyPr>
            <a:prstTxWarp prst="textNoShape">
              <a:avLst/>
            </a:prstTxWarp>
          </a:bodyPr>
          <a:lstStyle/>
          <a:p>
            <a:pPr algn="r"/>
            <a:fld id="{EAD39586-DEA9-C440-8D7D-7EB67BF9BB90}" type="slidenum">
              <a:rPr lang="en-US" sz="900"/>
              <a:pPr algn="r"/>
              <a:t>35</a:t>
            </a:fld>
            <a:endParaRPr lang="en-US" sz="900"/>
          </a:p>
        </p:txBody>
      </p:sp>
      <p:sp>
        <p:nvSpPr>
          <p:cNvPr id="57348" name="Rectangle 5"/>
          <p:cNvSpPr>
            <a:spLocks noChangeArrowheads="1"/>
          </p:cNvSpPr>
          <p:nvPr/>
        </p:nvSpPr>
        <p:spPr bwMode="auto">
          <a:xfrm>
            <a:off x="1557338" y="1879600"/>
            <a:ext cx="6315075" cy="822325"/>
          </a:xfrm>
          <a:prstGeom prst="rect">
            <a:avLst/>
          </a:prstGeom>
          <a:noFill/>
          <a:ln w="9525">
            <a:noFill/>
            <a:miter lim="800000"/>
            <a:headEnd/>
            <a:tailEnd/>
          </a:ln>
        </p:spPr>
        <p:txBody>
          <a:bodyPr>
            <a:prstTxWarp prst="textNoShape">
              <a:avLst/>
            </a:prstTxWarp>
            <a:spAutoFit/>
          </a:bodyPr>
          <a:lstStyle/>
          <a:p>
            <a:r>
              <a:rPr lang="en-US"/>
              <a:t>Add screenshot of implementation considerations section</a:t>
            </a:r>
          </a:p>
        </p:txBody>
      </p:sp>
      <p:pic>
        <p:nvPicPr>
          <p:cNvPr id="57349" name="Picture 8"/>
          <p:cNvPicPr>
            <a:picLocks noChangeAspect="1" noChangeArrowheads="1"/>
          </p:cNvPicPr>
          <p:nvPr/>
        </p:nvPicPr>
        <p:blipFill>
          <a:blip r:embed="rId3"/>
          <a:srcRect l="52586" t="18846" r="1738" b="9293"/>
          <a:stretch>
            <a:fillRect/>
          </a:stretch>
        </p:blipFill>
        <p:spPr bwMode="auto">
          <a:xfrm>
            <a:off x="971550" y="1474788"/>
            <a:ext cx="7212013" cy="461010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Slide Number Placeholder 4"/>
          <p:cNvSpPr>
            <a:spLocks noGrp="1"/>
          </p:cNvSpPr>
          <p:nvPr>
            <p:ph type="sldNum" sz="quarter" idx="11"/>
          </p:nvPr>
        </p:nvSpPr>
        <p:spPr>
          <a:noFill/>
        </p:spPr>
        <p:txBody>
          <a:bodyPr/>
          <a:lstStyle/>
          <a:p>
            <a:fld id="{3A191E23-D279-3B42-ABF0-8F741BDD1AD1}" type="slidenum">
              <a:rPr lang="en-US"/>
              <a:pPr/>
              <a:t>36</a:t>
            </a:fld>
            <a:endParaRPr lang="en-US"/>
          </a:p>
        </p:txBody>
      </p:sp>
      <p:sp>
        <p:nvSpPr>
          <p:cNvPr id="58371" name="Rectangle 2"/>
          <p:cNvSpPr>
            <a:spLocks noGrp="1" noChangeArrowheads="1"/>
          </p:cNvSpPr>
          <p:nvPr>
            <p:ph type="title"/>
          </p:nvPr>
        </p:nvSpPr>
        <p:spPr/>
        <p:txBody>
          <a:bodyPr/>
          <a:lstStyle/>
          <a:p>
            <a:pPr eaLnBrk="1" hangingPunct="1"/>
            <a:r>
              <a:rPr lang="en-US" dirty="0" err="1"/>
              <a:t>eREC</a:t>
            </a:r>
            <a:r>
              <a:rPr lang="en-US" dirty="0"/>
              <a:t> DISSEMINATION: </a:t>
            </a:r>
            <a:br>
              <a:rPr lang="en-US" dirty="0"/>
            </a:br>
            <a:r>
              <a:rPr lang="en-US" dirty="0"/>
              <a:t>PRODUCTS AVAILABLE FROM PROJECT</a:t>
            </a:r>
          </a:p>
        </p:txBody>
      </p:sp>
      <p:sp>
        <p:nvSpPr>
          <p:cNvPr id="58372" name="Rectangle 3"/>
          <p:cNvSpPr>
            <a:spLocks noGrp="1" noChangeArrowheads="1"/>
          </p:cNvSpPr>
          <p:nvPr>
            <p:ph type="body" idx="1"/>
          </p:nvPr>
        </p:nvSpPr>
        <p:spPr>
          <a:xfrm>
            <a:off x="787400" y="1546225"/>
            <a:ext cx="7962900" cy="4600575"/>
          </a:xfrm>
        </p:spPr>
        <p:txBody>
          <a:bodyPr/>
          <a:lstStyle/>
          <a:p>
            <a:pPr>
              <a:buClr>
                <a:srgbClr val="FF8000"/>
              </a:buClr>
            </a:pPr>
            <a:r>
              <a:rPr lang="en-US" b="1" dirty="0"/>
              <a:t>Methods Report:</a:t>
            </a:r>
            <a:r>
              <a:rPr lang="en-US" dirty="0"/>
              <a:t> Background, existing approaches, approach for </a:t>
            </a:r>
            <a:r>
              <a:rPr lang="en-US" dirty="0" err="1"/>
              <a:t>eRecommendations</a:t>
            </a:r>
            <a:endParaRPr lang="en-US" dirty="0"/>
          </a:p>
          <a:p>
            <a:r>
              <a:rPr lang="en-US" b="1" dirty="0" err="1"/>
              <a:t>eRec</a:t>
            </a:r>
            <a:r>
              <a:rPr lang="en-US" b="1" dirty="0"/>
              <a:t> Template:  </a:t>
            </a:r>
            <a:r>
              <a:rPr lang="en-US" dirty="0"/>
              <a:t>Format for developers, vendors, implementers</a:t>
            </a:r>
          </a:p>
          <a:p>
            <a:r>
              <a:rPr lang="en-US" b="1" dirty="0" err="1"/>
              <a:t>eRecs</a:t>
            </a:r>
            <a:r>
              <a:rPr lang="en-US" dirty="0"/>
              <a:t> of two types:       </a:t>
            </a:r>
          </a:p>
          <a:p>
            <a:pPr lvl="1"/>
            <a:r>
              <a:rPr lang="en-US" dirty="0"/>
              <a:t>45  A- and B-graded recommendations from the USPSTF </a:t>
            </a:r>
          </a:p>
          <a:p>
            <a:pPr lvl="1"/>
            <a:r>
              <a:rPr lang="en-US" dirty="0"/>
              <a:t>2 Stage 1 Meaningful Use criteria</a:t>
            </a:r>
          </a:p>
          <a:p>
            <a:pPr lvl="1"/>
            <a:r>
              <a:rPr lang="en-US" dirty="0"/>
              <a:t>Available on AHRQ/NRC site when final.  For Excel example of future </a:t>
            </a:r>
            <a:r>
              <a:rPr lang="en-US" dirty="0" err="1"/>
              <a:t>eRec</a:t>
            </a:r>
            <a:r>
              <a:rPr lang="en-US" dirty="0"/>
              <a:t>, email </a:t>
            </a:r>
            <a:r>
              <a:rPr lang="en-US" dirty="0">
                <a:hlinkClick r:id="rId3"/>
              </a:rPr>
              <a:t>jerry.osheroff@thomsonreuters.com</a:t>
            </a:r>
            <a:endParaRPr lang="en-US" dirty="0"/>
          </a:p>
          <a:p>
            <a:r>
              <a:rPr lang="en-US" b="1" dirty="0"/>
              <a:t>Standard Operating Procedures (SOPs):  </a:t>
            </a:r>
            <a:r>
              <a:rPr lang="en-US" dirty="0"/>
              <a:t>How to apply </a:t>
            </a:r>
            <a:r>
              <a:rPr lang="en-US" dirty="0" err="1"/>
              <a:t>eRec</a:t>
            </a:r>
            <a:r>
              <a:rPr lang="en-US" dirty="0"/>
              <a:t> template to care recommendations</a:t>
            </a:r>
          </a:p>
          <a:p>
            <a:pPr>
              <a:buFontTx/>
              <a:buNone/>
            </a:pPr>
            <a:r>
              <a:rPr lang="en-US" sz="1000" dirty="0"/>
              <a:t>	</a:t>
            </a:r>
            <a:endParaRPr lang="en-US" sz="2800" dirty="0"/>
          </a:p>
          <a:p>
            <a:pPr lvl="1">
              <a:lnSpc>
                <a:spcPct val="90000"/>
              </a:lnSpc>
              <a:spcBef>
                <a:spcPct val="0"/>
              </a:spcBef>
              <a:spcAft>
                <a:spcPts val="600"/>
              </a:spcAft>
              <a:buFontTx/>
              <a:buNone/>
            </a:pPr>
            <a:endParaRPr lang="en-US" dirty="0"/>
          </a:p>
          <a:p>
            <a:pPr marL="590550" lvl="2" indent="-304800">
              <a:lnSpc>
                <a:spcPct val="90000"/>
              </a:lnSpc>
              <a:spcBef>
                <a:spcPct val="0"/>
              </a:spcBef>
              <a:spcAft>
                <a:spcPts val="400"/>
              </a:spcAft>
              <a:buFontTx/>
              <a:buNone/>
            </a:pPr>
            <a:endParaRPr lang="en-US" sz="1600" dirty="0"/>
          </a:p>
        </p:txBody>
      </p:sp>
      <p:cxnSp>
        <p:nvCxnSpPr>
          <p:cNvPr id="58373" name="Straight Connector 5"/>
          <p:cNvCxnSpPr>
            <a:cxnSpLocks noChangeShapeType="1"/>
          </p:cNvCxnSpPr>
          <p:nvPr/>
        </p:nvCxnSpPr>
        <p:spPr bwMode="auto">
          <a:xfrm rot="10800000">
            <a:off x="889000" y="5905500"/>
            <a:ext cx="76200" cy="25400"/>
          </a:xfrm>
          <a:prstGeom prst="line">
            <a:avLst/>
          </a:prstGeom>
          <a:noFill/>
          <a:ln w="9525">
            <a:noFill/>
            <a:round/>
            <a:headEnd/>
            <a:tailEnd/>
          </a:ln>
        </p:spPr>
      </p:cxn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dirty="0" err="1"/>
              <a:t>eREC</a:t>
            </a:r>
            <a:r>
              <a:rPr lang="en-US" dirty="0"/>
              <a:t> PROJECT IMPACT (TO DATE)</a:t>
            </a:r>
          </a:p>
        </p:txBody>
      </p:sp>
      <p:sp>
        <p:nvSpPr>
          <p:cNvPr id="59395" name="Content Placeholder 2"/>
          <p:cNvSpPr>
            <a:spLocks noGrp="1"/>
          </p:cNvSpPr>
          <p:nvPr>
            <p:ph idx="1"/>
          </p:nvPr>
        </p:nvSpPr>
        <p:spPr>
          <a:xfrm>
            <a:off x="904875" y="1714500"/>
            <a:ext cx="7369175" cy="4127500"/>
          </a:xfrm>
        </p:spPr>
        <p:txBody>
          <a:bodyPr/>
          <a:lstStyle/>
          <a:p>
            <a:pPr>
              <a:spcBef>
                <a:spcPts val="650"/>
              </a:spcBef>
              <a:buClr>
                <a:srgbClr val="FF8000"/>
              </a:buClr>
            </a:pPr>
            <a:r>
              <a:rPr lang="en-US" dirty="0">
                <a:ea typeface="ＭＳ Ｐゴシック" charset="-128"/>
                <a:cs typeface="ＭＳ Ｐゴシック" charset="-128"/>
              </a:rPr>
              <a:t>Stimulating broad conversation among key CDS players (guideline suppliers, CDS implementers)</a:t>
            </a:r>
          </a:p>
          <a:p>
            <a:pPr>
              <a:spcBef>
                <a:spcPts val="650"/>
              </a:spcBef>
              <a:buClr>
                <a:srgbClr val="FF8000"/>
              </a:buClr>
            </a:pPr>
            <a:r>
              <a:rPr lang="en-US" dirty="0">
                <a:ea typeface="ＭＳ Ｐゴシック" charset="-128"/>
                <a:cs typeface="ＭＳ Ｐゴシック" charset="-128"/>
              </a:rPr>
              <a:t>Cultivating synergies between CDS and performance measurement (from goals to codes)</a:t>
            </a:r>
          </a:p>
          <a:p>
            <a:pPr>
              <a:spcBef>
                <a:spcPts val="650"/>
              </a:spcBef>
              <a:buClr>
                <a:srgbClr val="FF8000"/>
              </a:buClr>
            </a:pPr>
            <a:r>
              <a:rPr lang="en-US" dirty="0">
                <a:ea typeface="ＭＳ Ｐゴシック" charset="-128"/>
                <a:cs typeface="ＭＳ Ｐゴシック" charset="-128"/>
              </a:rPr>
              <a:t>Garnering attention of guideline developers</a:t>
            </a:r>
          </a:p>
          <a:p>
            <a:pPr>
              <a:spcBef>
                <a:spcPts val="650"/>
              </a:spcBef>
              <a:buClr>
                <a:srgbClr val="FF8000"/>
              </a:buClr>
            </a:pPr>
            <a:r>
              <a:rPr lang="en-US" dirty="0">
                <a:ea typeface="ＭＳ Ｐゴシック" charset="-128"/>
                <a:cs typeface="ＭＳ Ｐゴシック" charset="-128"/>
              </a:rPr>
              <a:t>Illustrating the concept of formal logic structures to support measurable, CDS-enabled healthcare performance improvement</a:t>
            </a:r>
          </a:p>
          <a:p>
            <a:pPr>
              <a:spcBef>
                <a:spcPts val="650"/>
              </a:spcBef>
              <a:buClr>
                <a:srgbClr val="FF8000"/>
              </a:buClr>
            </a:pPr>
            <a:endParaRPr lang="en-US" dirty="0">
              <a:ea typeface="ＭＳ Ｐゴシック" charset="-128"/>
              <a:cs typeface="ＭＳ Ｐゴシック" charset="-128"/>
            </a:endParaRPr>
          </a:p>
          <a:p>
            <a:pPr>
              <a:spcBef>
                <a:spcPts val="650"/>
              </a:spcBef>
              <a:buClr>
                <a:srgbClr val="FF8000"/>
              </a:buClr>
              <a:buFontTx/>
              <a:buNone/>
            </a:pPr>
            <a:endParaRPr lang="en-US" dirty="0">
              <a:ea typeface="ＭＳ Ｐゴシック" charset="-128"/>
              <a:cs typeface="ＭＳ Ｐゴシック" charset="-128"/>
            </a:endParaRPr>
          </a:p>
          <a:p>
            <a:pPr>
              <a:buFontTx/>
              <a:buNone/>
            </a:pPr>
            <a:endParaRPr lang="en-US" dirty="0"/>
          </a:p>
        </p:txBody>
      </p:sp>
      <p:sp>
        <p:nvSpPr>
          <p:cNvPr id="59396" name="Slide Number Placeholder 3"/>
          <p:cNvSpPr>
            <a:spLocks noGrp="1"/>
          </p:cNvSpPr>
          <p:nvPr>
            <p:ph type="sldNum" sz="quarter" idx="11"/>
          </p:nvPr>
        </p:nvSpPr>
        <p:spPr>
          <a:noFill/>
        </p:spPr>
        <p:txBody>
          <a:bodyPr/>
          <a:lstStyle/>
          <a:p>
            <a:fld id="{3868BFCB-177D-324F-A6B8-07CEF31504DE}" type="slidenum">
              <a:rPr lang="en-US"/>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Title 1"/>
          <p:cNvSpPr>
            <a:spLocks noGrp="1"/>
          </p:cNvSpPr>
          <p:nvPr>
            <p:ph type="title" idx="4294967295"/>
          </p:nvPr>
        </p:nvSpPr>
        <p:spPr>
          <a:xfrm>
            <a:off x="709613" y="2895600"/>
            <a:ext cx="7772400" cy="1362075"/>
          </a:xfrm>
        </p:spPr>
        <p:txBody>
          <a:bodyPr anchor="t"/>
          <a:lstStyle/>
          <a:p>
            <a:pPr algn="ctr"/>
            <a:r>
              <a:rPr lang="en-US" sz="4000" dirty="0"/>
              <a:t>NEXT STEPS</a:t>
            </a:r>
          </a:p>
        </p:txBody>
      </p:sp>
      <p:sp>
        <p:nvSpPr>
          <p:cNvPr id="60419" name="Slide Number Placeholder 3"/>
          <p:cNvSpPr txBox="1">
            <a:spLocks noGrp="1"/>
          </p:cNvSpPr>
          <p:nvPr/>
        </p:nvSpPr>
        <p:spPr bwMode="auto">
          <a:xfrm>
            <a:off x="4268788" y="6394450"/>
            <a:ext cx="457200" cy="231775"/>
          </a:xfrm>
          <a:prstGeom prst="rect">
            <a:avLst/>
          </a:prstGeom>
          <a:noFill/>
          <a:ln w="9525">
            <a:noFill/>
            <a:miter lim="800000"/>
            <a:headEnd/>
            <a:tailEnd/>
          </a:ln>
        </p:spPr>
        <p:txBody>
          <a:bodyPr>
            <a:prstTxWarp prst="textNoShape">
              <a:avLst/>
            </a:prstTxWarp>
          </a:bodyPr>
          <a:lstStyle/>
          <a:p>
            <a:pPr algn="r"/>
            <a:fld id="{2B08F233-D5B6-D54D-9846-0F12A77728F5}" type="slidenum">
              <a:rPr lang="en-US" sz="900"/>
              <a:pPr algn="r"/>
              <a:t>38</a:t>
            </a:fld>
            <a:endParaRPr lang="en-US" sz="90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Title 1"/>
          <p:cNvSpPr>
            <a:spLocks noGrp="1"/>
          </p:cNvSpPr>
          <p:nvPr>
            <p:ph type="title" idx="4294967295"/>
          </p:nvPr>
        </p:nvSpPr>
        <p:spPr/>
        <p:txBody>
          <a:bodyPr/>
          <a:lstStyle/>
          <a:p>
            <a:r>
              <a:rPr lang="en-US" dirty="0"/>
              <a:t>NEXT STEPS (proposed)</a:t>
            </a:r>
          </a:p>
        </p:txBody>
      </p:sp>
      <p:sp>
        <p:nvSpPr>
          <p:cNvPr id="61443" name="Content Placeholder 2"/>
          <p:cNvSpPr>
            <a:spLocks noGrp="1"/>
          </p:cNvSpPr>
          <p:nvPr>
            <p:ph idx="4294967295"/>
          </p:nvPr>
        </p:nvSpPr>
        <p:spPr/>
        <p:txBody>
          <a:bodyPr/>
          <a:lstStyle/>
          <a:p>
            <a:pPr>
              <a:buClr>
                <a:srgbClr val="FF8000"/>
              </a:buClr>
            </a:pPr>
            <a:r>
              <a:rPr lang="en-US" dirty="0">
                <a:ea typeface="ＭＳ Ｐゴシック" charset="-128"/>
                <a:cs typeface="ＭＳ Ｐゴシック" charset="-128"/>
              </a:rPr>
              <a:t>Pilot </a:t>
            </a:r>
            <a:r>
              <a:rPr lang="en-US" dirty="0" err="1">
                <a:ea typeface="ＭＳ Ｐゴシック" charset="-128"/>
                <a:cs typeface="ＭＳ Ｐゴシック" charset="-128"/>
              </a:rPr>
              <a:t>eRecs</a:t>
            </a:r>
            <a:r>
              <a:rPr lang="en-US" dirty="0">
                <a:ea typeface="ＭＳ Ｐゴシック" charset="-128"/>
                <a:cs typeface="ＭＳ Ｐゴシック" charset="-128"/>
              </a:rPr>
              <a:t> in real world settings (EP/EH)</a:t>
            </a:r>
          </a:p>
          <a:p>
            <a:pPr lvl="1">
              <a:buClr>
                <a:srgbClr val="FF8000"/>
              </a:buClr>
            </a:pPr>
            <a:r>
              <a:rPr lang="en-US" dirty="0">
                <a:cs typeface="ＭＳ Ｐゴシック" charset="-128"/>
              </a:rPr>
              <a:t>Focus on MU clinical topics</a:t>
            </a:r>
          </a:p>
          <a:p>
            <a:pPr lvl="1">
              <a:buClr>
                <a:srgbClr val="FF8000"/>
              </a:buClr>
            </a:pPr>
            <a:r>
              <a:rPr lang="en-US" dirty="0">
                <a:cs typeface="ＭＳ Ｐゴシック" charset="-128"/>
              </a:rPr>
              <a:t>Flesh out implementation considerations</a:t>
            </a:r>
          </a:p>
          <a:p>
            <a:pPr>
              <a:buClr>
                <a:srgbClr val="FF8000"/>
              </a:buClr>
            </a:pPr>
            <a:r>
              <a:rPr lang="en-US" dirty="0">
                <a:ea typeface="ＭＳ Ｐゴシック" charset="-128"/>
                <a:cs typeface="ＭＳ Ｐゴシック" charset="-128"/>
              </a:rPr>
              <a:t>Build ‘value chain community’ to follow and help drive to scale</a:t>
            </a:r>
          </a:p>
          <a:p>
            <a:pPr lvl="1">
              <a:buClr>
                <a:srgbClr val="FF8000"/>
              </a:buClr>
            </a:pPr>
            <a:r>
              <a:rPr lang="en-US" dirty="0">
                <a:cs typeface="ＭＳ Ｐゴシック" charset="-128"/>
              </a:rPr>
              <a:t>Guideline suppliers, CIS suppliers, implementers, federal stakeholders, etc.</a:t>
            </a:r>
          </a:p>
          <a:p>
            <a:pPr>
              <a:buClr>
                <a:srgbClr val="FF8000"/>
              </a:buClr>
            </a:pPr>
            <a:r>
              <a:rPr lang="en-US" dirty="0">
                <a:ea typeface="ＭＳ Ｐゴシック" charset="-128"/>
                <a:cs typeface="ＭＳ Ｐゴシック" charset="-128"/>
              </a:rPr>
              <a:t>Develop </a:t>
            </a:r>
            <a:r>
              <a:rPr lang="en-US" dirty="0" err="1">
                <a:ea typeface="ＭＳ Ｐゴシック" charset="-128"/>
                <a:cs typeface="ＭＳ Ｐゴシック" charset="-128"/>
              </a:rPr>
              <a:t>eRecs</a:t>
            </a:r>
            <a:r>
              <a:rPr lang="en-US" dirty="0">
                <a:ea typeface="ＭＳ Ｐゴシック" charset="-128"/>
                <a:cs typeface="ＭＳ Ｐゴシック" charset="-128"/>
              </a:rPr>
              <a:t> for additional MU measures, based on implementer need</a:t>
            </a:r>
          </a:p>
          <a:p>
            <a:endParaRPr lang="en-US" dirty="0"/>
          </a:p>
        </p:txBody>
      </p:sp>
      <p:sp>
        <p:nvSpPr>
          <p:cNvPr id="61444" name="Slide Number Placeholder 3"/>
          <p:cNvSpPr txBox="1">
            <a:spLocks noGrp="1"/>
          </p:cNvSpPr>
          <p:nvPr/>
        </p:nvSpPr>
        <p:spPr bwMode="auto">
          <a:xfrm>
            <a:off x="4268788" y="6394450"/>
            <a:ext cx="457200" cy="231775"/>
          </a:xfrm>
          <a:prstGeom prst="rect">
            <a:avLst/>
          </a:prstGeom>
          <a:noFill/>
          <a:ln w="9525">
            <a:noFill/>
            <a:miter lim="800000"/>
            <a:headEnd/>
            <a:tailEnd/>
          </a:ln>
        </p:spPr>
        <p:txBody>
          <a:bodyPr>
            <a:prstTxWarp prst="textNoShape">
              <a:avLst/>
            </a:prstTxWarp>
          </a:bodyPr>
          <a:lstStyle/>
          <a:p>
            <a:pPr algn="r"/>
            <a:fld id="{D8FA3E67-1695-AD48-93CC-F6636101253F}" type="slidenum">
              <a:rPr lang="en-US" sz="900"/>
              <a:pPr algn="r"/>
              <a:t>39</a:t>
            </a:fld>
            <a:endParaRPr lang="en-US" sz="9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itle 1"/>
          <p:cNvSpPr>
            <a:spLocks noGrp="1"/>
          </p:cNvSpPr>
          <p:nvPr>
            <p:ph type="title"/>
          </p:nvPr>
        </p:nvSpPr>
        <p:spPr>
          <a:xfrm>
            <a:off x="709613" y="2895600"/>
            <a:ext cx="7772400" cy="1362075"/>
          </a:xfrm>
        </p:spPr>
        <p:txBody>
          <a:bodyPr/>
          <a:lstStyle/>
          <a:p>
            <a:pPr algn="ctr">
              <a:defRPr/>
            </a:pPr>
            <a:r>
              <a:rPr lang="en-US" b="0" cap="none" dirty="0" err="1" smtClean="0"/>
              <a:t>eREC</a:t>
            </a:r>
            <a:r>
              <a:rPr lang="en-US" b="0" dirty="0" smtClean="0"/>
              <a:t> Project Context</a:t>
            </a:r>
          </a:p>
        </p:txBody>
      </p:sp>
      <p:sp>
        <p:nvSpPr>
          <p:cNvPr id="25603" name="Slide Number Placeholder 3"/>
          <p:cNvSpPr>
            <a:spLocks noGrp="1"/>
          </p:cNvSpPr>
          <p:nvPr>
            <p:ph type="sldNum" sz="quarter" idx="11"/>
          </p:nvPr>
        </p:nvSpPr>
        <p:spPr>
          <a:noFill/>
        </p:spPr>
        <p:txBody>
          <a:bodyPr/>
          <a:lstStyle/>
          <a:p>
            <a:fld id="{7918012E-CE64-954D-9D2E-DBE9C5E1D4B6}" type="slidenum">
              <a:rPr lang="en-US"/>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Title 4"/>
          <p:cNvSpPr>
            <a:spLocks noGrp="1"/>
          </p:cNvSpPr>
          <p:nvPr>
            <p:ph type="title"/>
          </p:nvPr>
        </p:nvSpPr>
        <p:spPr/>
        <p:txBody>
          <a:bodyPr/>
          <a:lstStyle/>
          <a:p>
            <a:r>
              <a:rPr lang="en-US" dirty="0">
                <a:ea typeface="ＭＳ Ｐゴシック" charset="-128"/>
                <a:cs typeface="ＭＳ Ｐゴシック" charset="-128"/>
              </a:rPr>
              <a:t/>
            </a:r>
            <a:br>
              <a:rPr lang="en-US" dirty="0">
                <a:ea typeface="ＭＳ Ｐゴシック" charset="-128"/>
                <a:cs typeface="ＭＳ Ｐゴシック" charset="-128"/>
              </a:rPr>
            </a:br>
            <a:r>
              <a:rPr lang="en-US" dirty="0">
                <a:ea typeface="ＭＳ Ｐゴシック" charset="-128"/>
                <a:cs typeface="ＭＳ Ｐゴシック" charset="-128"/>
              </a:rPr>
              <a:t>VISION BEYOND PROJECT</a:t>
            </a:r>
          </a:p>
        </p:txBody>
      </p:sp>
      <p:sp>
        <p:nvSpPr>
          <p:cNvPr id="62467" name="Content Placeholder 5"/>
          <p:cNvSpPr>
            <a:spLocks noGrp="1"/>
          </p:cNvSpPr>
          <p:nvPr>
            <p:ph idx="1"/>
          </p:nvPr>
        </p:nvSpPr>
        <p:spPr/>
        <p:txBody>
          <a:bodyPr/>
          <a:lstStyle/>
          <a:p>
            <a:pPr>
              <a:buClr>
                <a:srgbClr val="FF8000"/>
              </a:buClr>
            </a:pPr>
            <a:r>
              <a:rPr lang="en-US" dirty="0" err="1">
                <a:ea typeface="ＭＳ Ｐゴシック" charset="-128"/>
                <a:cs typeface="ＭＳ Ｐゴシック" charset="-128"/>
              </a:rPr>
              <a:t>eRec</a:t>
            </a:r>
            <a:r>
              <a:rPr lang="en-US" dirty="0">
                <a:ea typeface="ＭＳ Ｐゴシック" charset="-128"/>
                <a:cs typeface="ＭＳ Ｐゴシック" charset="-128"/>
              </a:rPr>
              <a:t> as standard for expressing guidelines</a:t>
            </a:r>
            <a:r>
              <a:rPr lang="en-US" dirty="0">
                <a:solidFill>
                  <a:srgbClr val="FF0000"/>
                </a:solidFill>
                <a:ea typeface="ＭＳ Ｐゴシック" charset="-128"/>
                <a:cs typeface="ＭＳ Ｐゴシック" charset="-128"/>
              </a:rPr>
              <a:t> </a:t>
            </a:r>
          </a:p>
          <a:p>
            <a:r>
              <a:rPr lang="en-US" dirty="0">
                <a:ea typeface="ＭＳ Ｐゴシック" charset="-128"/>
                <a:cs typeface="ＭＳ Ｐゴシック" charset="-128"/>
              </a:rPr>
              <a:t>Key guideline developers produce guidelines in </a:t>
            </a:r>
            <a:r>
              <a:rPr lang="en-US" dirty="0" err="1">
                <a:ea typeface="ＭＳ Ｐゴシック" charset="-128"/>
                <a:cs typeface="ＭＳ Ｐゴシック" charset="-128"/>
              </a:rPr>
              <a:t>eRec</a:t>
            </a:r>
            <a:r>
              <a:rPr lang="en-US" dirty="0">
                <a:ea typeface="ＭＳ Ｐゴシック" charset="-128"/>
                <a:cs typeface="ＭＳ Ｐゴシック" charset="-128"/>
              </a:rPr>
              <a:t> format for quick uptake into CDS</a:t>
            </a:r>
          </a:p>
          <a:p>
            <a:r>
              <a:rPr lang="en-US" dirty="0">
                <a:ea typeface="ＭＳ Ｐゴシック" charset="-128"/>
                <a:cs typeface="ＭＳ Ｐゴシック" charset="-128"/>
              </a:rPr>
              <a:t>CIS vendors use </a:t>
            </a:r>
            <a:r>
              <a:rPr lang="en-US" dirty="0" err="1">
                <a:ea typeface="ＭＳ Ｐゴシック" charset="-128"/>
                <a:cs typeface="ＭＳ Ｐゴシック" charset="-128"/>
              </a:rPr>
              <a:t>eRecs</a:t>
            </a:r>
            <a:r>
              <a:rPr lang="en-US" dirty="0">
                <a:ea typeface="ＭＳ Ｐゴシック" charset="-128"/>
                <a:cs typeface="ＭＳ Ｐゴシック" charset="-128"/>
              </a:rPr>
              <a:t> as part of CDS capabilities deployment</a:t>
            </a:r>
          </a:p>
          <a:p>
            <a:r>
              <a:rPr lang="en-US" dirty="0">
                <a:ea typeface="ＭＳ Ｐゴシック" charset="-128"/>
                <a:cs typeface="ＭＳ Ｐゴシック" charset="-128"/>
              </a:rPr>
              <a:t>Care delivery organizations implementing CDS adopt guidelines rapidly</a:t>
            </a:r>
          </a:p>
          <a:p>
            <a:r>
              <a:rPr lang="en-US" dirty="0">
                <a:ea typeface="ＭＳ Ｐゴシック" charset="-128"/>
                <a:cs typeface="ＭＳ Ｐゴシック" charset="-128"/>
              </a:rPr>
              <a:t>Gain insights on and improve guidelines-to-alerts-to-better-outcomes chain of events</a:t>
            </a:r>
          </a:p>
          <a:p>
            <a:r>
              <a:rPr lang="en-US" dirty="0" err="1">
                <a:ea typeface="ＭＳ Ｐゴシック" charset="-128"/>
                <a:cs typeface="ＭＳ Ｐゴシック" charset="-128"/>
              </a:rPr>
              <a:t>eRecs</a:t>
            </a:r>
            <a:r>
              <a:rPr lang="en-US" dirty="0">
                <a:ea typeface="ＭＳ Ｐゴシック" charset="-128"/>
                <a:cs typeface="ＭＳ Ｐゴシック" charset="-128"/>
              </a:rPr>
              <a:t> help drive measurable care improvements</a:t>
            </a:r>
          </a:p>
          <a:p>
            <a:endParaRPr lang="en-US" dirty="0">
              <a:ea typeface="ＭＳ Ｐゴシック" charset="-128"/>
              <a:cs typeface="ＭＳ Ｐゴシック" charset="-128"/>
            </a:endParaRPr>
          </a:p>
          <a:p>
            <a:pPr lvl="1"/>
            <a:endParaRPr lang="en-US" dirty="0">
              <a:cs typeface="ＭＳ Ｐゴシック" charset="-128"/>
            </a:endParaRPr>
          </a:p>
        </p:txBody>
      </p:sp>
      <p:sp>
        <p:nvSpPr>
          <p:cNvPr id="62468" name="Slide Number Placeholder 3"/>
          <p:cNvSpPr>
            <a:spLocks noGrp="1"/>
          </p:cNvSpPr>
          <p:nvPr>
            <p:ph type="sldNum" sz="quarter" idx="11"/>
          </p:nvPr>
        </p:nvSpPr>
        <p:spPr>
          <a:noFill/>
        </p:spPr>
        <p:txBody>
          <a:bodyPr/>
          <a:lstStyle/>
          <a:p>
            <a:fld id="{B382557E-3F63-7C42-BA63-7DC73602C339}" type="slidenum">
              <a:rPr lang="en-US"/>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Title 4"/>
          <p:cNvSpPr>
            <a:spLocks noGrp="1"/>
          </p:cNvSpPr>
          <p:nvPr>
            <p:ph type="title"/>
          </p:nvPr>
        </p:nvSpPr>
        <p:spPr/>
        <p:txBody>
          <a:bodyPr/>
          <a:lstStyle/>
          <a:p>
            <a:r>
              <a:rPr lang="en-US" dirty="0">
                <a:ea typeface="ＭＳ Ｐゴシック" charset="-128"/>
                <a:cs typeface="ＭＳ Ｐゴシック" charset="-128"/>
              </a:rPr>
              <a:t/>
            </a:r>
            <a:br>
              <a:rPr lang="en-US" dirty="0">
                <a:ea typeface="ＭＳ Ｐゴシック" charset="-128"/>
                <a:cs typeface="ＭＳ Ｐゴシック" charset="-128"/>
              </a:rPr>
            </a:br>
            <a:r>
              <a:rPr lang="en-US" dirty="0">
                <a:ea typeface="ＭＳ Ｐゴシック" charset="-128"/>
                <a:cs typeface="ＭＳ Ｐゴシック" charset="-128"/>
              </a:rPr>
              <a:t>THANK YOU FOR YOUR INTEREST!</a:t>
            </a:r>
          </a:p>
        </p:txBody>
      </p:sp>
      <p:sp>
        <p:nvSpPr>
          <p:cNvPr id="63491" name="Content Placeholder 5"/>
          <p:cNvSpPr>
            <a:spLocks noGrp="1"/>
          </p:cNvSpPr>
          <p:nvPr>
            <p:ph idx="1"/>
          </p:nvPr>
        </p:nvSpPr>
        <p:spPr/>
        <p:txBody>
          <a:bodyPr/>
          <a:lstStyle/>
          <a:p>
            <a:pPr>
              <a:buClr>
                <a:srgbClr val="FF8000"/>
              </a:buClr>
              <a:buFontTx/>
              <a:buNone/>
            </a:pPr>
            <a:r>
              <a:rPr lang="en-US" sz="2800" dirty="0">
                <a:ea typeface="ＭＳ Ｐゴシック" charset="-128"/>
                <a:cs typeface="ＭＳ Ｐゴシック" charset="-128"/>
              </a:rPr>
              <a:t>For more information:</a:t>
            </a:r>
          </a:p>
          <a:p>
            <a:pPr lvl="1">
              <a:buClr>
                <a:srgbClr val="FF8000"/>
              </a:buClr>
            </a:pPr>
            <a:endParaRPr lang="en-US" dirty="0"/>
          </a:p>
          <a:p>
            <a:pPr lvl="1">
              <a:buClr>
                <a:srgbClr val="FF8000"/>
              </a:buClr>
            </a:pPr>
            <a:r>
              <a:rPr lang="en-US" dirty="0"/>
              <a:t>Jerry </a:t>
            </a:r>
            <a:r>
              <a:rPr lang="en-US" dirty="0" err="1"/>
              <a:t>Osheroff</a:t>
            </a:r>
            <a:r>
              <a:rPr lang="en-US" dirty="0"/>
              <a:t>, Project Director </a:t>
            </a:r>
            <a:r>
              <a:rPr lang="en-US" u="sng" dirty="0">
                <a:hlinkClick r:id="rId3"/>
              </a:rPr>
              <a:t>jerry.osheroff@thomsonreuters.com</a:t>
            </a:r>
            <a:endParaRPr lang="en-US" u="sng" dirty="0"/>
          </a:p>
          <a:p>
            <a:pPr lvl="1">
              <a:buClr>
                <a:srgbClr val="FF8000"/>
              </a:buClr>
            </a:pPr>
            <a:endParaRPr lang="en-US" u="sng" dirty="0"/>
          </a:p>
          <a:p>
            <a:pPr lvl="1">
              <a:buClr>
                <a:srgbClr val="FF8000"/>
              </a:buClr>
            </a:pPr>
            <a:r>
              <a:rPr lang="en-US" dirty="0"/>
              <a:t>Project information on AHRQ National Resource Center on HIT site </a:t>
            </a:r>
            <a:r>
              <a:rPr lang="en-US" dirty="0">
                <a:hlinkClick r:id="rId4"/>
              </a:rPr>
              <a:t>http://healthit.ahrq.gov/portal/server.pt/community/ahrq-funded_projects/654/projectdetails?pubURL=http://wci-pubcontent/publish/communities/a_e/ahrq_funded_projects/projects/structuring_care_recommendations_for_clinical_decision_support.html</a:t>
            </a:r>
            <a:r>
              <a:rPr lang="en-US" dirty="0"/>
              <a:t> </a:t>
            </a:r>
          </a:p>
          <a:p>
            <a:pPr lvl="1">
              <a:buClr>
                <a:srgbClr val="FF8000"/>
              </a:buClr>
            </a:pPr>
            <a:endParaRPr lang="en-US" dirty="0">
              <a:cs typeface="ＭＳ Ｐゴシック" charset="-128"/>
            </a:endParaRPr>
          </a:p>
          <a:p>
            <a:endParaRPr lang="en-US" dirty="0">
              <a:ea typeface="ＭＳ Ｐゴシック" charset="-128"/>
              <a:cs typeface="ＭＳ Ｐゴシック" charset="-128"/>
            </a:endParaRPr>
          </a:p>
          <a:p>
            <a:pPr lvl="1"/>
            <a:endParaRPr lang="en-US" dirty="0">
              <a:cs typeface="ＭＳ Ｐゴシック" charset="-128"/>
            </a:endParaRPr>
          </a:p>
        </p:txBody>
      </p:sp>
      <p:sp>
        <p:nvSpPr>
          <p:cNvPr id="63492" name="Slide Number Placeholder 3"/>
          <p:cNvSpPr>
            <a:spLocks noGrp="1"/>
          </p:cNvSpPr>
          <p:nvPr>
            <p:ph type="sldNum" sz="quarter" idx="11"/>
          </p:nvPr>
        </p:nvSpPr>
        <p:spPr>
          <a:noFill/>
        </p:spPr>
        <p:txBody>
          <a:bodyPr/>
          <a:lstStyle/>
          <a:p>
            <a:fld id="{D462AD51-4192-A742-9265-FFF7E7E23F73}" type="slidenum">
              <a:rPr lang="en-US"/>
              <a:pPr/>
              <a:t>41</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Title 10"/>
          <p:cNvSpPr>
            <a:spLocks noGrp="1"/>
          </p:cNvSpPr>
          <p:nvPr>
            <p:ph type="title"/>
          </p:nvPr>
        </p:nvSpPr>
        <p:spPr>
          <a:xfrm>
            <a:off x="900642" y="1076842"/>
            <a:ext cx="7369175" cy="531812"/>
          </a:xfrm>
        </p:spPr>
        <p:txBody>
          <a:bodyPr/>
          <a:lstStyle/>
          <a:p>
            <a:r>
              <a:rPr lang="en-US" dirty="0" smtClean="0"/>
              <a:t>PRESSING HEALTH CARE CHALLENGES</a:t>
            </a:r>
            <a:br>
              <a:rPr lang="en-US" dirty="0" smtClean="0"/>
            </a:br>
            <a:endParaRPr lang="en-US" dirty="0"/>
          </a:p>
        </p:txBody>
      </p:sp>
      <p:sp>
        <p:nvSpPr>
          <p:cNvPr id="13" name="Content Placeholder 12"/>
          <p:cNvSpPr>
            <a:spLocks noGrp="1"/>
          </p:cNvSpPr>
          <p:nvPr>
            <p:ph sz="half" idx="1"/>
          </p:nvPr>
        </p:nvSpPr>
        <p:spPr>
          <a:xfrm>
            <a:off x="3169708" y="1562629"/>
            <a:ext cx="5161491" cy="2213504"/>
          </a:xfrm>
        </p:spPr>
        <p:txBody>
          <a:bodyPr/>
          <a:lstStyle/>
          <a:p>
            <a:pPr marL="171450" indent="-171450">
              <a:buClr>
                <a:schemeClr val="tx1"/>
              </a:buClr>
              <a:buFont typeface="Times" charset="0"/>
              <a:buChar char="•"/>
            </a:pPr>
            <a:r>
              <a:rPr lang="en-US" sz="1800" dirty="0" smtClean="0"/>
              <a:t>Health spending =16% of GDP;  &gt; any other nation; $2.3 trillion; $7,600/person </a:t>
            </a:r>
          </a:p>
          <a:p>
            <a:pPr marL="171450" indent="-171450">
              <a:buClr>
                <a:schemeClr val="tx1"/>
              </a:buClr>
              <a:buFont typeface="Times" charset="0"/>
              <a:buChar char="•"/>
            </a:pPr>
            <a:r>
              <a:rPr lang="en-US" sz="1800" dirty="0" smtClean="0"/>
              <a:t>Rising 6.9%/year (more than twice the inflation rate)</a:t>
            </a:r>
          </a:p>
          <a:p>
            <a:pPr marL="171450" indent="-171450">
              <a:buClr>
                <a:schemeClr val="tx1"/>
              </a:buClr>
              <a:buFont typeface="Times" charset="0"/>
              <a:buChar char="•"/>
            </a:pPr>
            <a:r>
              <a:rPr lang="en-US" sz="1800" dirty="0" smtClean="0"/>
              <a:t>14% of U.S. population is uninsured</a:t>
            </a:r>
          </a:p>
          <a:p>
            <a:pPr marL="171450" indent="-171450">
              <a:buClr>
                <a:schemeClr val="tx1"/>
              </a:buClr>
              <a:buFont typeface="Times" charset="0"/>
              <a:buChar char="•"/>
            </a:pPr>
            <a:r>
              <a:rPr lang="en-US" sz="1800" dirty="0" smtClean="0"/>
              <a:t>$700 Billion in waste</a:t>
            </a:r>
          </a:p>
          <a:p>
            <a:pPr>
              <a:buNone/>
            </a:pPr>
            <a:endParaRPr lang="en-US" dirty="0"/>
          </a:p>
        </p:txBody>
      </p:sp>
      <p:sp>
        <p:nvSpPr>
          <p:cNvPr id="14" name="Content Placeholder 13"/>
          <p:cNvSpPr>
            <a:spLocks noGrp="1"/>
          </p:cNvSpPr>
          <p:nvPr>
            <p:ph sz="half" idx="2"/>
          </p:nvPr>
        </p:nvSpPr>
        <p:spPr>
          <a:xfrm>
            <a:off x="3154365" y="3882498"/>
            <a:ext cx="5650968" cy="4570412"/>
          </a:xfrm>
        </p:spPr>
        <p:txBody>
          <a:bodyPr/>
          <a:lstStyle/>
          <a:p>
            <a:pPr marL="171450" indent="-171450">
              <a:buClrTx/>
            </a:pPr>
            <a:r>
              <a:rPr lang="en-US" sz="1800" dirty="0" smtClean="0"/>
              <a:t>44,000-98,000 preventable inpatient deaths/year</a:t>
            </a:r>
          </a:p>
          <a:p>
            <a:pPr marL="171450" indent="-171450">
              <a:buClrTx/>
              <a:buFont typeface="Arial" charset="0"/>
              <a:buChar char="•"/>
            </a:pPr>
            <a:r>
              <a:rPr lang="en-US" sz="1800" dirty="0" smtClean="0"/>
              <a:t>Patients have only 55% chance of appropriate care</a:t>
            </a:r>
          </a:p>
          <a:p>
            <a:pPr marL="171450" indent="-171450">
              <a:buClrTx/>
              <a:buFont typeface="Arial" charset="0"/>
              <a:buChar char="•"/>
            </a:pPr>
            <a:r>
              <a:rPr lang="en-US" sz="1800" dirty="0" smtClean="0"/>
              <a:t>Anticipate 17 years before effective treatment routine</a:t>
            </a:r>
          </a:p>
          <a:p>
            <a:pPr>
              <a:buNone/>
            </a:pPr>
            <a:endParaRPr lang="en-US" dirty="0"/>
          </a:p>
        </p:txBody>
      </p:sp>
      <p:sp>
        <p:nvSpPr>
          <p:cNvPr id="26626" name="Slide Number Placeholder 1"/>
          <p:cNvSpPr>
            <a:spLocks noGrp="1"/>
          </p:cNvSpPr>
          <p:nvPr>
            <p:ph type="sldNum" sz="quarter" idx="10"/>
          </p:nvPr>
        </p:nvSpPr>
        <p:spPr>
          <a:noFill/>
        </p:spPr>
        <p:txBody>
          <a:bodyPr lIns="0" rIns="0"/>
          <a:lstStyle/>
          <a:p>
            <a:fld id="{9B79E32B-87C7-6841-BE32-89DAEA58482A}" type="slidenum">
              <a:rPr lang="en-US">
                <a:solidFill>
                  <a:schemeClr val="bg1"/>
                </a:solidFill>
              </a:rPr>
              <a:pPr/>
              <a:t>5</a:t>
            </a:fld>
            <a:endParaRPr lang="en-US">
              <a:solidFill>
                <a:schemeClr val="bg1"/>
              </a:solidFill>
            </a:endParaRPr>
          </a:p>
        </p:txBody>
      </p:sp>
      <p:sp>
        <p:nvSpPr>
          <p:cNvPr id="37891" name="Rectangle 3"/>
          <p:cNvSpPr>
            <a:spLocks noChangeArrowheads="1"/>
          </p:cNvSpPr>
          <p:nvPr/>
        </p:nvSpPr>
        <p:spPr bwMode="auto">
          <a:xfrm>
            <a:off x="1144588" y="1533525"/>
            <a:ext cx="1692275" cy="1844675"/>
          </a:xfrm>
          <a:prstGeom prst="rect">
            <a:avLst/>
          </a:prstGeom>
          <a:solidFill>
            <a:schemeClr val="accent1"/>
          </a:solidFill>
          <a:ln w="9525">
            <a:noFill/>
            <a:miter lim="800000"/>
            <a:headEnd/>
            <a:tailEnd/>
          </a:ln>
          <a:effectLst>
            <a:outerShdw dist="35921" dir="2700000" algn="ctr" rotWithShape="0">
              <a:schemeClr val="bg2"/>
            </a:outerShdw>
          </a:effectLst>
        </p:spPr>
        <p:txBody>
          <a:bodyPr anchor="ctr">
            <a:prstTxWarp prst="textNoShape">
              <a:avLst/>
            </a:prstTxWarp>
          </a:bodyPr>
          <a:lstStyle/>
          <a:p>
            <a:pPr algn="ctr" eaLnBrk="0" hangingPunct="0">
              <a:spcBef>
                <a:spcPct val="50000"/>
              </a:spcBef>
            </a:pPr>
            <a:r>
              <a:rPr lang="en-US" b="1">
                <a:solidFill>
                  <a:schemeClr val="bg1"/>
                </a:solidFill>
              </a:rPr>
              <a:t>Cost</a:t>
            </a:r>
            <a:br>
              <a:rPr lang="en-US" b="1">
                <a:solidFill>
                  <a:schemeClr val="bg1"/>
                </a:solidFill>
              </a:rPr>
            </a:br>
            <a:r>
              <a:rPr lang="en-US" b="1">
                <a:solidFill>
                  <a:schemeClr val="bg1"/>
                </a:solidFill>
              </a:rPr>
              <a:t>and Efficiency</a:t>
            </a:r>
            <a:endParaRPr lang="en-US" b="1"/>
          </a:p>
        </p:txBody>
      </p:sp>
      <p:sp>
        <p:nvSpPr>
          <p:cNvPr id="26631" name="TextBox 11"/>
          <p:cNvSpPr txBox="1">
            <a:spLocks noChangeArrowheads="1"/>
          </p:cNvSpPr>
          <p:nvPr/>
        </p:nvSpPr>
        <p:spPr bwMode="auto">
          <a:xfrm>
            <a:off x="3794125" y="6054725"/>
            <a:ext cx="5168900" cy="369888"/>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900" b="1"/>
              <a:t>Sources: </a:t>
            </a:r>
            <a:r>
              <a:rPr lang="en-US" sz="900" b="1">
                <a:solidFill>
                  <a:srgbClr val="080808"/>
                </a:solidFill>
              </a:rPr>
              <a:t>OECD Health Data, Thomson Reuters, Frost and Sullivan, IOM, Forbes, PwC Health Research Institute, Balas/IMIA, CITL, National Coalition on Healthcare</a:t>
            </a:r>
          </a:p>
        </p:txBody>
      </p:sp>
      <p:sp>
        <p:nvSpPr>
          <p:cNvPr id="12" name="Rectangle 3"/>
          <p:cNvSpPr>
            <a:spLocks noChangeArrowheads="1"/>
          </p:cNvSpPr>
          <p:nvPr/>
        </p:nvSpPr>
        <p:spPr bwMode="auto">
          <a:xfrm>
            <a:off x="1158875" y="3876675"/>
            <a:ext cx="1697038" cy="2057400"/>
          </a:xfrm>
          <a:prstGeom prst="rect">
            <a:avLst/>
          </a:prstGeom>
          <a:solidFill>
            <a:schemeClr val="accent1"/>
          </a:solidFill>
          <a:ln w="9525">
            <a:noFill/>
            <a:miter lim="800000"/>
            <a:headEnd/>
            <a:tailEnd/>
          </a:ln>
          <a:effectLst>
            <a:outerShdw dist="35921" dir="2700000" algn="ctr" rotWithShape="0">
              <a:schemeClr val="bg2"/>
            </a:outerShdw>
          </a:effectLst>
        </p:spPr>
        <p:txBody>
          <a:bodyPr anchor="ctr"/>
          <a:lstStyle/>
          <a:p>
            <a:pPr algn="ctr" eaLnBrk="0" hangingPunct="0">
              <a:spcBef>
                <a:spcPct val="50000"/>
              </a:spcBef>
              <a:defRPr/>
            </a:pPr>
            <a:r>
              <a:rPr lang="en-US" b="1">
                <a:solidFill>
                  <a:schemeClr val="bg1"/>
                </a:solidFill>
                <a:ea typeface="ＭＳ Ｐゴシック" pitchFamily="-16" charset="-128"/>
              </a:rPr>
              <a:t>Quality and Safety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ox(in)">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Title 1"/>
          <p:cNvSpPr>
            <a:spLocks noGrp="1"/>
          </p:cNvSpPr>
          <p:nvPr>
            <p:ph type="title"/>
          </p:nvPr>
        </p:nvSpPr>
        <p:spPr>
          <a:xfrm>
            <a:off x="917575" y="506413"/>
            <a:ext cx="7631113" cy="836612"/>
          </a:xfrm>
        </p:spPr>
        <p:txBody>
          <a:bodyPr/>
          <a:lstStyle/>
          <a:p>
            <a:r>
              <a:rPr lang="en-US" dirty="0">
                <a:ea typeface="ＭＳ Ｐゴシック" charset="-128"/>
                <a:cs typeface="ＭＳ Ｐゴシック" charset="-128"/>
              </a:rPr>
              <a:t>NATIONAL FRAMEWORK</a:t>
            </a:r>
            <a:br>
              <a:rPr lang="en-US" dirty="0">
                <a:ea typeface="ＭＳ Ｐゴシック" charset="-128"/>
                <a:cs typeface="ＭＳ Ｐゴシック" charset="-128"/>
              </a:rPr>
            </a:br>
            <a:r>
              <a:rPr lang="en-US" dirty="0">
                <a:ea typeface="ＭＳ Ｐゴシック" charset="-128"/>
                <a:cs typeface="ＭＳ Ｐゴシック" charset="-128"/>
              </a:rPr>
              <a:t>FOR PERFORMANCE IMPROVEMENT</a:t>
            </a:r>
          </a:p>
        </p:txBody>
      </p:sp>
      <p:sp>
        <p:nvSpPr>
          <p:cNvPr id="27651" name="Slide Number Placeholder 3"/>
          <p:cNvSpPr>
            <a:spLocks noGrp="1"/>
          </p:cNvSpPr>
          <p:nvPr>
            <p:ph type="sldNum" sz="quarter" idx="11"/>
          </p:nvPr>
        </p:nvSpPr>
        <p:spPr>
          <a:noFill/>
        </p:spPr>
        <p:txBody>
          <a:bodyPr/>
          <a:lstStyle/>
          <a:p>
            <a:fld id="{7390A60C-7343-E749-9864-0B4006C815BE}" type="slidenum">
              <a:rPr lang="en-US"/>
              <a:pPr/>
              <a:t>6</a:t>
            </a:fld>
            <a:endParaRPr lang="en-US"/>
          </a:p>
        </p:txBody>
      </p:sp>
      <p:graphicFrame>
        <p:nvGraphicFramePr>
          <p:cNvPr id="7" name="Content Placeholder 6"/>
          <p:cNvGraphicFramePr>
            <a:graphicFrameLocks noGrp="1"/>
          </p:cNvGraphicFramePr>
          <p:nvPr>
            <p:ph idx="1"/>
          </p:nvPr>
        </p:nvGraphicFramePr>
        <p:xfrm>
          <a:off x="917575" y="1786270"/>
          <a:ext cx="7369175" cy="430973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8" name="AutoShape 53"/>
          <p:cNvSpPr>
            <a:spLocks noChangeArrowheads="1"/>
          </p:cNvSpPr>
          <p:nvPr/>
        </p:nvSpPr>
        <p:spPr bwMode="auto">
          <a:xfrm>
            <a:off x="6756400" y="2657475"/>
            <a:ext cx="1930400" cy="798513"/>
          </a:xfrm>
          <a:prstGeom prst="roundRect">
            <a:avLst>
              <a:gd name="adj" fmla="val 16667"/>
            </a:avLst>
          </a:prstGeom>
          <a:solidFill>
            <a:srgbClr val="FFFFFF"/>
          </a:solidFill>
          <a:ln w="9525">
            <a:solidFill>
              <a:srgbClr val="000000"/>
            </a:solidFill>
            <a:round/>
            <a:headEnd/>
            <a:tailEnd/>
          </a:ln>
        </p:spPr>
        <p:txBody>
          <a:bodyPr>
            <a:prstTxWarp prst="textNoShape">
              <a:avLst/>
            </a:prstTxWarp>
          </a:bodyPr>
          <a:lstStyle/>
          <a:p>
            <a:pPr algn="ctr">
              <a:spcBef>
                <a:spcPct val="50000"/>
              </a:spcBef>
            </a:pPr>
            <a:r>
              <a:rPr lang="en-US" sz="1200">
                <a:ea typeface="Times New Roman" charset="0"/>
                <a:cs typeface="Times New Roman" charset="0"/>
              </a:rPr>
              <a:t>Best Practices for developing and using CDS to address goals</a:t>
            </a:r>
            <a:endParaRPr lang="en-US" sz="800"/>
          </a:p>
        </p:txBody>
      </p:sp>
      <p:sp>
        <p:nvSpPr>
          <p:cNvPr id="9" name="AutoShape 52"/>
          <p:cNvSpPr>
            <a:spLocks noChangeArrowheads="1"/>
          </p:cNvSpPr>
          <p:nvPr/>
        </p:nvSpPr>
        <p:spPr bwMode="auto">
          <a:xfrm>
            <a:off x="6750050" y="3636963"/>
            <a:ext cx="1898650" cy="676275"/>
          </a:xfrm>
          <a:prstGeom prst="roundRect">
            <a:avLst>
              <a:gd name="adj" fmla="val 16667"/>
            </a:avLst>
          </a:prstGeom>
          <a:solidFill>
            <a:srgbClr val="FFFFFF"/>
          </a:solidFill>
          <a:ln w="9525">
            <a:solidFill>
              <a:srgbClr val="000000"/>
            </a:solidFill>
            <a:round/>
            <a:headEnd/>
            <a:tailEnd/>
          </a:ln>
        </p:spPr>
        <p:txBody>
          <a:bodyPr>
            <a:prstTxWarp prst="textNoShape">
              <a:avLst/>
            </a:prstTxWarp>
          </a:bodyPr>
          <a:lstStyle/>
          <a:p>
            <a:pPr algn="ctr">
              <a:spcBef>
                <a:spcPct val="50000"/>
              </a:spcBef>
            </a:pPr>
            <a:r>
              <a:rPr lang="en-US" sz="1200">
                <a:ea typeface="Times New Roman" charset="0"/>
                <a:cs typeface="Times New Roman" charset="0"/>
              </a:rPr>
              <a:t>CIS/CDS tools available that help drive improvements</a:t>
            </a:r>
            <a:endParaRPr lang="en-US" sz="800"/>
          </a:p>
        </p:txBody>
      </p:sp>
      <p:cxnSp>
        <p:nvCxnSpPr>
          <p:cNvPr id="10" name="AutoShape 55"/>
          <p:cNvCxnSpPr>
            <a:cxnSpLocks noChangeShapeType="1"/>
          </p:cNvCxnSpPr>
          <p:nvPr/>
        </p:nvCxnSpPr>
        <p:spPr bwMode="auto">
          <a:xfrm rot="10800000">
            <a:off x="6156325" y="3956050"/>
            <a:ext cx="600075" cy="6350"/>
          </a:xfrm>
          <a:prstGeom prst="straightConnector1">
            <a:avLst/>
          </a:prstGeom>
          <a:noFill/>
          <a:ln w="9525">
            <a:solidFill>
              <a:srgbClr val="000000"/>
            </a:solidFill>
            <a:round/>
            <a:headEnd type="triangle" w="sm" len="med"/>
            <a:tailEnd type="triangle" w="med" len="med"/>
          </a:ln>
        </p:spPr>
      </p:cxnSp>
      <p:cxnSp>
        <p:nvCxnSpPr>
          <p:cNvPr id="11" name="AutoShape 54"/>
          <p:cNvCxnSpPr>
            <a:cxnSpLocks noChangeShapeType="1"/>
            <a:stCxn id="8" idx="1"/>
          </p:cNvCxnSpPr>
          <p:nvPr/>
        </p:nvCxnSpPr>
        <p:spPr bwMode="auto">
          <a:xfrm rot="10800000" flipV="1">
            <a:off x="6167438" y="3057525"/>
            <a:ext cx="588962" cy="882650"/>
          </a:xfrm>
          <a:prstGeom prst="straightConnector1">
            <a:avLst/>
          </a:prstGeom>
          <a:noFill/>
          <a:ln w="9525">
            <a:solidFill>
              <a:srgbClr val="000000"/>
            </a:solidFill>
            <a:round/>
            <a:headEnd type="triangle" w="sm" len="med"/>
            <a:tailEnd type="triangle" w="med" len="med"/>
          </a:ln>
        </p:spPr>
      </p:cxnSp>
      <p:sp>
        <p:nvSpPr>
          <p:cNvPr id="21" name="AutoShape 50"/>
          <p:cNvSpPr>
            <a:spLocks noChangeArrowheads="1"/>
          </p:cNvSpPr>
          <p:nvPr/>
        </p:nvSpPr>
        <p:spPr bwMode="auto">
          <a:xfrm>
            <a:off x="787400" y="2700338"/>
            <a:ext cx="1689100" cy="723900"/>
          </a:xfrm>
          <a:prstGeom prst="roundRect">
            <a:avLst>
              <a:gd name="adj" fmla="val 16667"/>
            </a:avLst>
          </a:prstGeom>
          <a:solidFill>
            <a:srgbClr val="FFFFFF"/>
          </a:solidFill>
          <a:ln w="9525">
            <a:solidFill>
              <a:srgbClr val="000000"/>
            </a:solidFill>
            <a:round/>
            <a:headEnd/>
            <a:tailEnd/>
          </a:ln>
        </p:spPr>
        <p:txBody>
          <a:bodyPr>
            <a:prstTxWarp prst="textNoShape">
              <a:avLst/>
            </a:prstTxWarp>
          </a:bodyPr>
          <a:lstStyle/>
          <a:p>
            <a:pPr algn="ctr">
              <a:spcBef>
                <a:spcPct val="50000"/>
              </a:spcBef>
            </a:pPr>
            <a:r>
              <a:rPr lang="en-US" sz="1200">
                <a:ea typeface="Times New Roman" charset="0"/>
                <a:cs typeface="Times New Roman" charset="0"/>
              </a:rPr>
              <a:t>Incentivize outcome improvement </a:t>
            </a:r>
          </a:p>
          <a:p>
            <a:pPr algn="ctr"/>
            <a:r>
              <a:rPr lang="en-US" sz="1200">
                <a:ea typeface="Times New Roman" charset="0"/>
                <a:cs typeface="Times New Roman" charset="0"/>
              </a:rPr>
              <a:t>and CDS use </a:t>
            </a:r>
            <a:endParaRPr lang="en-US" sz="800"/>
          </a:p>
        </p:txBody>
      </p:sp>
      <p:sp>
        <p:nvSpPr>
          <p:cNvPr id="22" name="AutoShape 48"/>
          <p:cNvSpPr>
            <a:spLocks noChangeArrowheads="1"/>
          </p:cNvSpPr>
          <p:nvPr/>
        </p:nvSpPr>
        <p:spPr bwMode="auto">
          <a:xfrm>
            <a:off x="808038" y="3581400"/>
            <a:ext cx="1655762" cy="838200"/>
          </a:xfrm>
          <a:prstGeom prst="roundRect">
            <a:avLst>
              <a:gd name="adj" fmla="val 16667"/>
            </a:avLst>
          </a:prstGeom>
          <a:solidFill>
            <a:srgbClr val="FFFFFF"/>
          </a:solidFill>
          <a:ln w="9525">
            <a:solidFill>
              <a:srgbClr val="000000"/>
            </a:solidFill>
            <a:round/>
            <a:headEnd/>
            <a:tailEnd/>
          </a:ln>
        </p:spPr>
        <p:txBody>
          <a:bodyPr>
            <a:prstTxWarp prst="textNoShape">
              <a:avLst/>
            </a:prstTxWarp>
          </a:bodyPr>
          <a:lstStyle/>
          <a:p>
            <a:pPr algn="ctr">
              <a:spcBef>
                <a:spcPct val="50000"/>
              </a:spcBef>
            </a:pPr>
            <a:r>
              <a:rPr lang="en-US" sz="1200">
                <a:ea typeface="Times New Roman" charset="0"/>
                <a:cs typeface="Times New Roman" charset="0"/>
              </a:rPr>
              <a:t>Determine local  performance improvement  priorities </a:t>
            </a:r>
            <a:endParaRPr lang="en-US" sz="800"/>
          </a:p>
        </p:txBody>
      </p:sp>
      <p:cxnSp>
        <p:nvCxnSpPr>
          <p:cNvPr id="23" name="AutoShape 46"/>
          <p:cNvCxnSpPr>
            <a:cxnSpLocks noChangeShapeType="1"/>
          </p:cNvCxnSpPr>
          <p:nvPr/>
        </p:nvCxnSpPr>
        <p:spPr bwMode="auto">
          <a:xfrm>
            <a:off x="2463800" y="3975100"/>
            <a:ext cx="566738" cy="7938"/>
          </a:xfrm>
          <a:prstGeom prst="straightConnector1">
            <a:avLst/>
          </a:prstGeom>
          <a:noFill/>
          <a:ln w="9525">
            <a:solidFill>
              <a:srgbClr val="000000"/>
            </a:solidFill>
            <a:round/>
            <a:headEnd type="triangle" w="med" len="med"/>
            <a:tailEnd type="triangle" w="med" len="med"/>
          </a:ln>
        </p:spPr>
      </p:cxnSp>
      <p:sp>
        <p:nvSpPr>
          <p:cNvPr id="25" name="AutoShape 44"/>
          <p:cNvSpPr>
            <a:spLocks noChangeArrowheads="1"/>
          </p:cNvSpPr>
          <p:nvPr/>
        </p:nvSpPr>
        <p:spPr bwMode="auto">
          <a:xfrm>
            <a:off x="787400" y="5154613"/>
            <a:ext cx="1724025" cy="646112"/>
          </a:xfrm>
          <a:prstGeom prst="roundRect">
            <a:avLst>
              <a:gd name="adj" fmla="val 16667"/>
            </a:avLst>
          </a:prstGeom>
          <a:solidFill>
            <a:srgbClr val="FFFFFF"/>
          </a:solidFill>
          <a:ln w="9525">
            <a:solidFill>
              <a:srgbClr val="000000"/>
            </a:solidFill>
            <a:round/>
            <a:headEnd/>
            <a:tailEnd/>
          </a:ln>
        </p:spPr>
        <p:txBody>
          <a:bodyPr>
            <a:prstTxWarp prst="textNoShape">
              <a:avLst/>
            </a:prstTxWarp>
          </a:bodyPr>
          <a:lstStyle/>
          <a:p>
            <a:pPr algn="ctr">
              <a:spcBef>
                <a:spcPct val="50000"/>
              </a:spcBef>
            </a:pPr>
            <a:r>
              <a:rPr lang="en-US" sz="1200">
                <a:ea typeface="Times New Roman" charset="0"/>
                <a:cs typeface="Times New Roman" charset="0"/>
              </a:rPr>
              <a:t>Gather and report provider performance data</a:t>
            </a:r>
            <a:endParaRPr lang="en-US" sz="800"/>
          </a:p>
        </p:txBody>
      </p:sp>
      <p:cxnSp>
        <p:nvCxnSpPr>
          <p:cNvPr id="26" name="AutoShape 45"/>
          <p:cNvCxnSpPr>
            <a:cxnSpLocks noChangeShapeType="1"/>
            <a:endCxn id="25" idx="3"/>
          </p:cNvCxnSpPr>
          <p:nvPr/>
        </p:nvCxnSpPr>
        <p:spPr bwMode="auto">
          <a:xfrm rot="10800000" flipV="1">
            <a:off x="2511425" y="5472113"/>
            <a:ext cx="519113" cy="4762"/>
          </a:xfrm>
          <a:prstGeom prst="straightConnector1">
            <a:avLst/>
          </a:prstGeom>
          <a:noFill/>
          <a:ln w="9525">
            <a:solidFill>
              <a:srgbClr val="000000"/>
            </a:solidFill>
            <a:round/>
            <a:headEnd/>
            <a:tailEnd type="triangle" w="med" len="med"/>
          </a:ln>
        </p:spPr>
      </p:cxnSp>
      <p:cxnSp>
        <p:nvCxnSpPr>
          <p:cNvPr id="27" name="Elbow Connector 26"/>
          <p:cNvCxnSpPr>
            <a:stCxn id="25" idx="1"/>
            <a:endCxn id="21" idx="1"/>
          </p:cNvCxnSpPr>
          <p:nvPr/>
        </p:nvCxnSpPr>
        <p:spPr>
          <a:xfrm rot="10800000">
            <a:off x="787400" y="3062288"/>
            <a:ext cx="1588" cy="2416175"/>
          </a:xfrm>
          <a:prstGeom prst="bentConnector3">
            <a:avLst>
              <a:gd name="adj1" fmla="val 14395466"/>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8" name="AutoShape 45"/>
          <p:cNvCxnSpPr>
            <a:cxnSpLocks noChangeShapeType="1"/>
            <a:endCxn id="21" idx="3"/>
          </p:cNvCxnSpPr>
          <p:nvPr/>
        </p:nvCxnSpPr>
        <p:spPr bwMode="auto">
          <a:xfrm rot="10800000">
            <a:off x="2476500" y="3062288"/>
            <a:ext cx="1903413" cy="11112"/>
          </a:xfrm>
          <a:prstGeom prst="straightConnector1">
            <a:avLst/>
          </a:prstGeom>
          <a:noFill/>
          <a:ln w="9525">
            <a:solidFill>
              <a:srgbClr val="000000"/>
            </a:solidFill>
            <a:round/>
            <a:headEnd type="triangle" w="med" len="med"/>
            <a:tailEnd/>
          </a:ln>
        </p:spPr>
      </p:cxnSp>
      <p:cxnSp>
        <p:nvCxnSpPr>
          <p:cNvPr id="35856" name="Elbow Connector 55"/>
          <p:cNvCxnSpPr>
            <a:cxnSpLocks noChangeShapeType="1"/>
          </p:cNvCxnSpPr>
          <p:nvPr/>
        </p:nvCxnSpPr>
        <p:spPr bwMode="auto">
          <a:xfrm rot="5400000">
            <a:off x="2030413" y="2998788"/>
            <a:ext cx="1690687" cy="287337"/>
          </a:xfrm>
          <a:prstGeom prst="bentConnector3">
            <a:avLst>
              <a:gd name="adj1" fmla="val 315"/>
            </a:avLst>
          </a:prstGeom>
          <a:noFill/>
          <a:ln w="0">
            <a:solidFill>
              <a:schemeClr val="tx1"/>
            </a:solidFill>
            <a:round/>
            <a:headEnd/>
            <a:tailEnd type="triangle" w="med" len="med"/>
          </a:ln>
        </p:spPr>
      </p:cxnSp>
      <p:sp>
        <p:nvSpPr>
          <p:cNvPr id="35857" name="Rectangle 70"/>
          <p:cNvSpPr>
            <a:spLocks noChangeArrowheads="1"/>
          </p:cNvSpPr>
          <p:nvPr/>
        </p:nvSpPr>
        <p:spPr bwMode="auto">
          <a:xfrm>
            <a:off x="6591300" y="1679575"/>
            <a:ext cx="2282825" cy="646113"/>
          </a:xfrm>
          <a:prstGeom prst="rect">
            <a:avLst/>
          </a:prstGeom>
          <a:noFill/>
          <a:ln w="9525">
            <a:noFill/>
            <a:miter lim="800000"/>
            <a:headEnd/>
            <a:tailEnd/>
          </a:ln>
        </p:spPr>
        <p:txBody>
          <a:bodyPr>
            <a:prstTxWarp prst="textNoShape">
              <a:avLst/>
            </a:prstTxWarp>
            <a:spAutoFit/>
          </a:bodyPr>
          <a:lstStyle/>
          <a:p>
            <a:pPr algn="ctr" eaLnBrk="0" hangingPunct="0">
              <a:spcBef>
                <a:spcPct val="50000"/>
              </a:spcBef>
            </a:pPr>
            <a:r>
              <a:rPr lang="en-US" sz="1800" b="1">
                <a:ea typeface="Times New Roman" charset="0"/>
                <a:cs typeface="Times New Roman" charset="0"/>
              </a:rPr>
              <a:t>CDS </a:t>
            </a:r>
          </a:p>
          <a:p>
            <a:pPr algn="ctr" eaLnBrk="0" hangingPunct="0"/>
            <a:r>
              <a:rPr lang="en-US" sz="1800" b="1">
                <a:ea typeface="Times New Roman" charset="0"/>
                <a:cs typeface="Times New Roman" charset="0"/>
              </a:rPr>
              <a:t>Infrastructure</a:t>
            </a:r>
            <a:endParaRPr lang="en-US" sz="1800">
              <a:ea typeface="Times New Roman" charset="0"/>
              <a:cs typeface="Times New Roman" charset="0"/>
            </a:endParaRPr>
          </a:p>
        </p:txBody>
      </p:sp>
      <p:sp>
        <p:nvSpPr>
          <p:cNvPr id="35858" name="Rectangle 71"/>
          <p:cNvSpPr>
            <a:spLocks noChangeArrowheads="1"/>
          </p:cNvSpPr>
          <p:nvPr/>
        </p:nvSpPr>
        <p:spPr bwMode="auto">
          <a:xfrm>
            <a:off x="298450" y="1652588"/>
            <a:ext cx="2392363" cy="923925"/>
          </a:xfrm>
          <a:prstGeom prst="rect">
            <a:avLst/>
          </a:prstGeom>
          <a:noFill/>
          <a:ln w="9525">
            <a:noFill/>
            <a:miter lim="800000"/>
            <a:headEnd/>
            <a:tailEnd/>
          </a:ln>
        </p:spPr>
        <p:txBody>
          <a:bodyPr>
            <a:prstTxWarp prst="textNoShape">
              <a:avLst/>
            </a:prstTxWarp>
            <a:spAutoFit/>
          </a:bodyPr>
          <a:lstStyle/>
          <a:p>
            <a:pPr algn="ctr">
              <a:spcBef>
                <a:spcPct val="50000"/>
              </a:spcBef>
            </a:pPr>
            <a:r>
              <a:rPr lang="en-US" sz="1800" b="1">
                <a:ea typeface="Times New Roman" charset="0"/>
                <a:cs typeface="Times New Roman" charset="0"/>
              </a:rPr>
              <a:t>Drivers </a:t>
            </a:r>
          </a:p>
          <a:p>
            <a:pPr algn="ctr"/>
            <a:r>
              <a:rPr lang="en-US" sz="1800" b="1">
                <a:ea typeface="Times New Roman" charset="0"/>
                <a:cs typeface="Times New Roman" charset="0"/>
              </a:rPr>
              <a:t>and </a:t>
            </a:r>
          </a:p>
          <a:p>
            <a:pPr algn="ctr"/>
            <a:r>
              <a:rPr lang="en-US" sz="1800" b="1">
                <a:ea typeface="Times New Roman" charset="0"/>
                <a:cs typeface="Times New Roman" charset="0"/>
              </a:rPr>
              <a:t>Reporting </a:t>
            </a:r>
            <a:endParaRPr lang="en-US" sz="1800">
              <a:ea typeface="Times New Roman" charset="0"/>
              <a:cs typeface="Times New Roman"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4" presetClass="entr" presetSubtype="16" fill="hold" grpId="0" nodeType="withEffect">
                                  <p:stCondLst>
                                    <p:cond delay="0"/>
                                  </p:stCondLst>
                                  <p:childTnLst>
                                    <p:set>
                                      <p:cBhvr>
                                        <p:cTn id="14" dur="1" fill="hold">
                                          <p:stCondLst>
                                            <p:cond delay="0"/>
                                          </p:stCondLst>
                                        </p:cTn>
                                        <p:tgtEl>
                                          <p:spTgt spid="35857"/>
                                        </p:tgtEl>
                                        <p:attrNameLst>
                                          <p:attrName>style.visibility</p:attrName>
                                        </p:attrNameLst>
                                      </p:cBhvr>
                                      <p:to>
                                        <p:strVal val="visible"/>
                                      </p:to>
                                    </p:set>
                                    <p:animEffect transition="in" filter="box(in)">
                                      <p:cBhvr>
                                        <p:cTn id="15" dur="500"/>
                                        <p:tgtEl>
                                          <p:spTgt spid="35857"/>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8"/>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27"/>
                                        </p:tgtEl>
                                        <p:attrNameLst>
                                          <p:attrName>style.visibility</p:attrName>
                                        </p:attrNameLst>
                                      </p:cBhvr>
                                      <p:to>
                                        <p:strVal val="visible"/>
                                      </p:to>
                                    </p:set>
                                  </p:childTnLst>
                                </p:cTn>
                              </p:par>
                              <p:par>
                                <p:cTn id="32" presetID="4" presetClass="entr" presetSubtype="16" fill="hold" nodeType="withEffect">
                                  <p:stCondLst>
                                    <p:cond delay="0"/>
                                  </p:stCondLst>
                                  <p:childTnLst>
                                    <p:set>
                                      <p:cBhvr>
                                        <p:cTn id="33" dur="1" fill="hold">
                                          <p:stCondLst>
                                            <p:cond delay="0"/>
                                          </p:stCondLst>
                                        </p:cTn>
                                        <p:tgtEl>
                                          <p:spTgt spid="35856"/>
                                        </p:tgtEl>
                                        <p:attrNameLst>
                                          <p:attrName>style.visibility</p:attrName>
                                        </p:attrNameLst>
                                      </p:cBhvr>
                                      <p:to>
                                        <p:strVal val="visible"/>
                                      </p:to>
                                    </p:set>
                                    <p:animEffect transition="in" filter="box(in)">
                                      <p:cBhvr>
                                        <p:cTn id="34" dur="500"/>
                                        <p:tgtEl>
                                          <p:spTgt spid="35856"/>
                                        </p:tgtEl>
                                      </p:cBhvr>
                                    </p:animEffect>
                                  </p:childTnLst>
                                </p:cTn>
                              </p:par>
                              <p:par>
                                <p:cTn id="35" presetID="4" presetClass="entr" presetSubtype="16" fill="hold" grpId="0" nodeType="withEffect">
                                  <p:stCondLst>
                                    <p:cond delay="0"/>
                                  </p:stCondLst>
                                  <p:childTnLst>
                                    <p:set>
                                      <p:cBhvr>
                                        <p:cTn id="36" dur="1" fill="hold">
                                          <p:stCondLst>
                                            <p:cond delay="0"/>
                                          </p:stCondLst>
                                        </p:cTn>
                                        <p:tgtEl>
                                          <p:spTgt spid="35858"/>
                                        </p:tgtEl>
                                        <p:attrNameLst>
                                          <p:attrName>style.visibility</p:attrName>
                                        </p:attrNameLst>
                                      </p:cBhvr>
                                      <p:to>
                                        <p:strVal val="visible"/>
                                      </p:to>
                                    </p:set>
                                    <p:animEffect transition="in" filter="box(in)">
                                      <p:cBhvr>
                                        <p:cTn id="37" dur="500"/>
                                        <p:tgtEl>
                                          <p:spTgt spid="358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21" grpId="0" animBg="1"/>
      <p:bldP spid="22" grpId="0" animBg="1"/>
      <p:bldP spid="23" grpId="0" animBg="1"/>
      <p:bldP spid="25" grpId="0" animBg="1"/>
      <p:bldP spid="26" grpId="0" animBg="1"/>
      <p:bldP spid="28" grpId="0" animBg="1"/>
      <p:bldP spid="35857" grpId="0"/>
      <p:bldP spid="35858"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Slide Number Placeholder 4"/>
          <p:cNvSpPr>
            <a:spLocks noGrp="1"/>
          </p:cNvSpPr>
          <p:nvPr>
            <p:ph type="sldNum" sz="quarter" idx="11"/>
          </p:nvPr>
        </p:nvSpPr>
        <p:spPr>
          <a:noFill/>
        </p:spPr>
        <p:txBody>
          <a:bodyPr/>
          <a:lstStyle/>
          <a:p>
            <a:fld id="{78543EFC-6154-5243-90C5-C052816C752C}" type="slidenum">
              <a:rPr lang="en-US">
                <a:ea typeface="ＭＳ Ｐゴシック" charset="-128"/>
                <a:cs typeface="ＭＳ Ｐゴシック" charset="-128"/>
              </a:rPr>
              <a:pPr/>
              <a:t>7</a:t>
            </a:fld>
            <a:endParaRPr lang="en-US">
              <a:ea typeface="ＭＳ Ｐゴシック" charset="-128"/>
              <a:cs typeface="ＭＳ Ｐゴシック" charset="-128"/>
            </a:endParaRPr>
          </a:p>
        </p:txBody>
      </p:sp>
      <p:sp>
        <p:nvSpPr>
          <p:cNvPr id="28675" name="Rectangle 8"/>
          <p:cNvSpPr>
            <a:spLocks noGrp="1" noChangeArrowheads="1"/>
          </p:cNvSpPr>
          <p:nvPr>
            <p:ph type="title"/>
          </p:nvPr>
        </p:nvSpPr>
        <p:spPr>
          <a:xfrm>
            <a:off x="917575" y="381000"/>
            <a:ext cx="7654925" cy="962025"/>
          </a:xfrm>
        </p:spPr>
        <p:txBody>
          <a:bodyPr/>
          <a:lstStyle/>
          <a:p>
            <a:pPr eaLnBrk="1" hangingPunct="1"/>
            <a:r>
              <a:rPr lang="en-US" sz="3200" dirty="0">
                <a:ea typeface="ＭＳ Ｐゴシック" charset="-128"/>
                <a:cs typeface="ＭＳ Ｐゴシック" charset="-128"/>
              </a:rPr>
              <a:t>MEANINGFUL USE </a:t>
            </a:r>
            <a:r>
              <a:rPr lang="en-US" sz="3600" b="1" dirty="0" err="1">
                <a:ea typeface="ＭＳ Ｐゴシック" charset="-128"/>
                <a:cs typeface="ＭＳ Ｐゴシック" charset="-128"/>
                <a:sym typeface="Wingdings" charset="2"/>
              </a:rPr>
              <a:t></a:t>
            </a:r>
            <a:r>
              <a:rPr lang="en-US" sz="3600" b="1" dirty="0">
                <a:ea typeface="ＭＳ Ｐゴシック" charset="-128"/>
                <a:cs typeface="ＭＳ Ｐゴシック" charset="-128"/>
                <a:sym typeface="Wingdings" charset="2"/>
              </a:rPr>
              <a:t> </a:t>
            </a:r>
            <a:r>
              <a:rPr lang="en-US" sz="3200" dirty="0">
                <a:ea typeface="ＭＳ Ｐゴシック" charset="-128"/>
                <a:cs typeface="ＭＳ Ｐゴシック" charset="-128"/>
                <a:sym typeface="Wingdings" charset="2"/>
              </a:rPr>
              <a:t/>
            </a:r>
            <a:br>
              <a:rPr lang="en-US" sz="3200" dirty="0">
                <a:ea typeface="ＭＳ Ｐゴシック" charset="-128"/>
                <a:cs typeface="ＭＳ Ｐゴシック" charset="-128"/>
                <a:sym typeface="Wingdings" charset="2"/>
              </a:rPr>
            </a:br>
            <a:r>
              <a:rPr lang="en-US" sz="3200" dirty="0">
                <a:ea typeface="ＭＳ Ｐゴシック" charset="-128"/>
                <a:cs typeface="ＭＳ Ｐゴシック" charset="-128"/>
              </a:rPr>
              <a:t>BETTER HEALTHCARE</a:t>
            </a:r>
          </a:p>
        </p:txBody>
      </p:sp>
      <p:sp>
        <p:nvSpPr>
          <p:cNvPr id="28676" name="Rectangle 9"/>
          <p:cNvSpPr>
            <a:spLocks noGrp="1" noChangeArrowheads="1"/>
          </p:cNvSpPr>
          <p:nvPr>
            <p:ph type="body" idx="1"/>
          </p:nvPr>
        </p:nvSpPr>
        <p:spPr>
          <a:xfrm>
            <a:off x="920750" y="2095500"/>
            <a:ext cx="7694613" cy="3730625"/>
          </a:xfrm>
        </p:spPr>
        <p:txBody>
          <a:bodyPr/>
          <a:lstStyle/>
          <a:p>
            <a:pPr marL="400050" lvl="1" indent="0" eaLnBrk="1" hangingPunct="1">
              <a:spcBef>
                <a:spcPct val="0"/>
              </a:spcBef>
              <a:buFont typeface="Arial" charset="0"/>
              <a:buNone/>
            </a:pPr>
            <a:r>
              <a:rPr lang="en-US" sz="2800" dirty="0">
                <a:cs typeface="ＭＳ Ｐゴシック" charset="-128"/>
              </a:rPr>
              <a:t>“By focusing on ‘meaningful use,’ we recognize that </a:t>
            </a:r>
            <a:r>
              <a:rPr lang="en-US" sz="2800" b="1" u="sng" dirty="0">
                <a:cs typeface="ＭＳ Ｐゴシック" charset="-128"/>
              </a:rPr>
              <a:t>better health care</a:t>
            </a:r>
            <a:r>
              <a:rPr lang="en-US" sz="2800" u="sng" dirty="0">
                <a:cs typeface="ＭＳ Ｐゴシック" charset="-128"/>
              </a:rPr>
              <a:t> </a:t>
            </a:r>
            <a:r>
              <a:rPr lang="en-US" sz="2800" dirty="0">
                <a:cs typeface="ＭＳ Ｐゴシック" charset="-128"/>
              </a:rPr>
              <a:t>does not come solely from the adoption of technology itself, but through the exchange and use of health information to </a:t>
            </a:r>
            <a:r>
              <a:rPr lang="en-US" sz="2800" b="1" u="sng" dirty="0">
                <a:cs typeface="ＭＳ Ｐゴシック" charset="-128"/>
              </a:rPr>
              <a:t>best inform clinical decisions at the point of care</a:t>
            </a:r>
            <a:r>
              <a:rPr lang="en-US" sz="2800" dirty="0">
                <a:cs typeface="ＭＳ Ｐゴシック" charset="-128"/>
              </a:rPr>
              <a:t>.” </a:t>
            </a:r>
          </a:p>
          <a:p>
            <a:pPr marL="400050" lvl="1" indent="0" eaLnBrk="1" hangingPunct="1">
              <a:spcBef>
                <a:spcPct val="0"/>
              </a:spcBef>
              <a:buFont typeface="Arial" charset="0"/>
              <a:buNone/>
            </a:pPr>
            <a:endParaRPr lang="en-US" sz="2800" dirty="0">
              <a:cs typeface="ＭＳ Ｐゴシック" charset="-128"/>
            </a:endParaRPr>
          </a:p>
          <a:p>
            <a:pPr marL="400050" lvl="1" indent="0" eaLnBrk="1" hangingPunct="1">
              <a:spcBef>
                <a:spcPct val="0"/>
              </a:spcBef>
              <a:buFont typeface="Arial" charset="0"/>
              <a:buNone/>
            </a:pPr>
            <a:r>
              <a:rPr lang="en-US" sz="2800" dirty="0">
                <a:cs typeface="ＭＳ Ｐゴシック" charset="-128"/>
              </a:rPr>
              <a:t>	– </a:t>
            </a:r>
            <a:r>
              <a:rPr lang="en-US" sz="2800" i="1" dirty="0">
                <a:cs typeface="ＭＳ Ｐゴシック" charset="-128"/>
              </a:rPr>
              <a:t>David</a:t>
            </a:r>
            <a:r>
              <a:rPr lang="en-US" sz="2800" dirty="0">
                <a:cs typeface="ＭＳ Ｐゴシック" charset="-128"/>
              </a:rPr>
              <a:t> </a:t>
            </a:r>
            <a:r>
              <a:rPr lang="en-US" sz="2800" i="1" dirty="0">
                <a:cs typeface="ＭＳ Ｐゴシック" charset="-128"/>
              </a:rPr>
              <a:t>Blumenthal, 10/1/09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9698" name="Picture 3"/>
          <p:cNvPicPr>
            <a:picLocks noChangeAspect="1" noChangeArrowheads="1"/>
          </p:cNvPicPr>
          <p:nvPr/>
        </p:nvPicPr>
        <p:blipFill>
          <a:blip r:embed="rId3"/>
          <a:srcRect l="2095" t="2611" r="2570" b="3043"/>
          <a:stretch>
            <a:fillRect/>
          </a:stretch>
        </p:blipFill>
        <p:spPr bwMode="auto">
          <a:xfrm>
            <a:off x="806450" y="1349375"/>
            <a:ext cx="7499350" cy="4946650"/>
          </a:xfrm>
          <a:prstGeom prst="rect">
            <a:avLst/>
          </a:prstGeom>
          <a:noFill/>
          <a:ln w="9525">
            <a:noFill/>
            <a:miter lim="800000"/>
            <a:headEnd/>
            <a:tailEnd/>
          </a:ln>
        </p:spPr>
      </p:pic>
      <p:sp>
        <p:nvSpPr>
          <p:cNvPr id="29699" name="Text Box 4"/>
          <p:cNvSpPr txBox="1">
            <a:spLocks noChangeArrowheads="1"/>
          </p:cNvSpPr>
          <p:nvPr/>
        </p:nvSpPr>
        <p:spPr bwMode="auto">
          <a:xfrm>
            <a:off x="2679700" y="6464300"/>
            <a:ext cx="3962400" cy="163513"/>
          </a:xfrm>
          <a:prstGeom prst="rect">
            <a:avLst/>
          </a:prstGeom>
          <a:solidFill>
            <a:schemeClr val="bg1"/>
          </a:solidFill>
          <a:ln w="9525">
            <a:noFill/>
            <a:miter lim="800000"/>
            <a:headEnd/>
            <a:tailEnd/>
          </a:ln>
        </p:spPr>
        <p:txBody>
          <a:bodyPr lIns="0" tIns="0" rIns="0" bIns="0">
            <a:prstTxWarp prst="textNoShape">
              <a:avLst/>
            </a:prstTxWarp>
            <a:spAutoFit/>
          </a:bodyPr>
          <a:lstStyle/>
          <a:p>
            <a:pPr defTabSz="828675" hangingPunct="0">
              <a:lnSpc>
                <a:spcPct val="97000"/>
              </a:lnSpc>
              <a:spcBef>
                <a:spcPct val="50000"/>
              </a:spcBef>
              <a:buClr>
                <a:srgbClr val="FFFFFF"/>
              </a:buClr>
              <a:buSzPct val="45000"/>
              <a:buFont typeface="StarSymbol" charset="0"/>
              <a:buNone/>
              <a:tabLst>
                <a:tab pos="657225" algn="l"/>
                <a:tab pos="1312863" algn="l"/>
                <a:tab pos="1970088" algn="l"/>
                <a:tab pos="2627313" algn="l"/>
                <a:tab pos="3282950" algn="l"/>
                <a:tab pos="3940175" algn="l"/>
                <a:tab pos="4595813" algn="l"/>
                <a:tab pos="5253038" algn="l"/>
                <a:tab pos="5910263" algn="l"/>
                <a:tab pos="6565900" algn="l"/>
              </a:tabLst>
            </a:pPr>
            <a:r>
              <a:rPr lang="en-GB" sz="1100" b="1">
                <a:solidFill>
                  <a:srgbClr val="4B4B4B"/>
                </a:solidFill>
              </a:rPr>
              <a:t>Blumenthal D. N Engl J Med 2009;10.1056/NEJMp0912825</a:t>
            </a:r>
          </a:p>
        </p:txBody>
      </p:sp>
      <p:pic>
        <p:nvPicPr>
          <p:cNvPr id="29701" name="Picture 2"/>
          <p:cNvPicPr>
            <a:picLocks noChangeAspect="1" noChangeArrowheads="1"/>
          </p:cNvPicPr>
          <p:nvPr/>
        </p:nvPicPr>
        <p:blipFill>
          <a:blip r:embed="rId4"/>
          <a:srcRect/>
          <a:stretch>
            <a:fillRect/>
          </a:stretch>
        </p:blipFill>
        <p:spPr bwMode="auto">
          <a:xfrm>
            <a:off x="6565900" y="6413500"/>
            <a:ext cx="1752600" cy="292100"/>
          </a:xfrm>
          <a:prstGeom prst="rect">
            <a:avLst/>
          </a:prstGeom>
          <a:noFill/>
          <a:ln w="9525">
            <a:noFill/>
            <a:miter lim="800000"/>
            <a:headEnd/>
            <a:tailEnd/>
          </a:ln>
        </p:spPr>
      </p:pic>
      <p:sp>
        <p:nvSpPr>
          <p:cNvPr id="6" name="Title 5"/>
          <p:cNvSpPr>
            <a:spLocks noGrp="1"/>
          </p:cNvSpPr>
          <p:nvPr>
            <p:ph type="title"/>
          </p:nvPr>
        </p:nvSpPr>
        <p:spPr/>
        <p:txBody>
          <a:bodyPr/>
          <a:lstStyle/>
          <a:p>
            <a:r>
              <a:rPr lang="en-GB" dirty="0" smtClean="0">
                <a:solidFill>
                  <a:srgbClr val="FF8000"/>
                </a:solidFill>
              </a:rPr>
              <a:t>GOVERNMENT ROLE: HITECH </a:t>
            </a:r>
            <a:r>
              <a:rPr lang="en-GB" dirty="0" smtClean="0">
                <a:solidFill>
                  <a:srgbClr val="FF8000"/>
                </a:solidFill>
              </a:rPr>
              <a:t>ACT</a:t>
            </a:r>
            <a:endParaRPr lang="en-US" dirty="0"/>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Title 2"/>
          <p:cNvSpPr>
            <a:spLocks noGrp="1"/>
          </p:cNvSpPr>
          <p:nvPr>
            <p:ph type="title"/>
          </p:nvPr>
        </p:nvSpPr>
        <p:spPr/>
        <p:txBody>
          <a:bodyPr/>
          <a:lstStyle/>
          <a:p>
            <a:r>
              <a:rPr lang="en-US" dirty="0"/>
              <a:t>HIT / EHR / CDS TO THE RESCUE!</a:t>
            </a:r>
          </a:p>
        </p:txBody>
      </p:sp>
      <p:sp>
        <p:nvSpPr>
          <p:cNvPr id="30723" name="Content Placeholder 3"/>
          <p:cNvSpPr>
            <a:spLocks noGrp="1"/>
          </p:cNvSpPr>
          <p:nvPr>
            <p:ph idx="1"/>
          </p:nvPr>
        </p:nvSpPr>
        <p:spPr/>
        <p:txBody>
          <a:bodyPr/>
          <a:lstStyle/>
          <a:p>
            <a:r>
              <a:rPr lang="en-US" dirty="0"/>
              <a:t>BUT…</a:t>
            </a:r>
          </a:p>
        </p:txBody>
      </p:sp>
      <p:sp>
        <p:nvSpPr>
          <p:cNvPr id="30724" name="Slide Number Placeholder 1"/>
          <p:cNvSpPr>
            <a:spLocks noGrp="1"/>
          </p:cNvSpPr>
          <p:nvPr>
            <p:ph type="sldNum" sz="quarter" idx="11"/>
          </p:nvPr>
        </p:nvSpPr>
        <p:spPr>
          <a:noFill/>
        </p:spPr>
        <p:txBody>
          <a:bodyPr/>
          <a:lstStyle/>
          <a:p>
            <a:fld id="{805BDC37-C36E-5842-AAC7-D03F918319C3}" type="slidenum">
              <a:rPr lang="en-US"/>
              <a:pPr/>
              <a:t>9</a:t>
            </a:fld>
            <a:endParaRPr lang="en-US"/>
          </a:p>
        </p:txBody>
      </p:sp>
    </p:spTree>
  </p:cSld>
  <p:clrMapOvr>
    <a:masterClrMapping/>
  </p:clrMapOvr>
</p:sld>
</file>

<file path=ppt/theme/theme1.xml><?xml version="1.0" encoding="utf-8"?>
<a:theme xmlns:a="http://schemas.openxmlformats.org/drawingml/2006/main" name="TEST_tr_present_080326_v1">
  <a:themeElements>
    <a:clrScheme name="TEST_tr_present_080326_v1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fontScheme name="TEST_tr_present_080326_v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TEST_tr_present_080326_v1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clrMap bg1="lt1" tx1="dk1" bg2="lt2" tx2="dk2" accent1="accent1" accent2="accent2" accent3="accent3" accent4="accent4" accent5="accent5" accent6="accent6" hlink="hlink" folHlink="folHlink"/>
    </a:extraClrScheme>
    <a:extraClrScheme>
      <a:clrScheme name="TEST_tr_present_080326_v1 2">
        <a:dk1>
          <a:srgbClr val="4B4B4B"/>
        </a:dk1>
        <a:lt1>
          <a:srgbClr val="FFFFFF"/>
        </a:lt1>
        <a:dk2>
          <a:srgbClr val="FF8000"/>
        </a:dk2>
        <a:lt2>
          <a:srgbClr val="BABABA"/>
        </a:lt2>
        <a:accent1>
          <a:srgbClr val="78A22F"/>
        </a:accent1>
        <a:accent2>
          <a:srgbClr val="FFB400"/>
        </a:accent2>
        <a:accent3>
          <a:srgbClr val="FFFFFF"/>
        </a:accent3>
        <a:accent4>
          <a:srgbClr val="3F3F3F"/>
        </a:accent4>
        <a:accent5>
          <a:srgbClr val="BECEAD"/>
        </a:accent5>
        <a:accent6>
          <a:srgbClr val="E7A300"/>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TEST_tr_present_080326_v1 3">
        <a:dk1>
          <a:srgbClr val="4B4B4B"/>
        </a:dk1>
        <a:lt1>
          <a:srgbClr val="FFFFFF"/>
        </a:lt1>
        <a:dk2>
          <a:srgbClr val="FF8000"/>
        </a:dk2>
        <a:lt2>
          <a:srgbClr val="BABABA"/>
        </a:lt2>
        <a:accent1>
          <a:srgbClr val="766C62"/>
        </a:accent1>
        <a:accent2>
          <a:srgbClr val="A0968C"/>
        </a:accent2>
        <a:accent3>
          <a:srgbClr val="FFFFFF"/>
        </a:accent3>
        <a:accent4>
          <a:srgbClr val="3F3F3F"/>
        </a:accent4>
        <a:accent5>
          <a:srgbClr val="BDBAB7"/>
        </a:accent5>
        <a:accent6>
          <a:srgbClr val="91877E"/>
        </a:accent6>
        <a:hlink>
          <a:srgbClr val="0083BF"/>
        </a:hlink>
        <a:folHlink>
          <a:srgbClr val="78A22F"/>
        </a:folHlink>
      </a:clrScheme>
      <a:clrMap bg1="lt1" tx1="dk1" bg2="lt2" tx2="dk2" accent1="accent1" accent2="accent2" accent3="accent3" accent4="accent4" accent5="accent5" accent6="accent6" hlink="hlink" folHlink="folHlink"/>
    </a:extraClrScheme>
    <a:extraClrScheme>
      <a:clrScheme name="TEST_tr_present_080326_v1 4">
        <a:dk1>
          <a:srgbClr val="4B4B4B"/>
        </a:dk1>
        <a:lt1>
          <a:srgbClr val="FFFFFF"/>
        </a:lt1>
        <a:dk2>
          <a:srgbClr val="FF8000"/>
        </a:dk2>
        <a:lt2>
          <a:srgbClr val="A0968C"/>
        </a:lt2>
        <a:accent1>
          <a:srgbClr val="FF8000"/>
        </a:accent1>
        <a:accent2>
          <a:srgbClr val="DC0A0A"/>
        </a:accent2>
        <a:accent3>
          <a:srgbClr val="FFFFFF"/>
        </a:accent3>
        <a:accent4>
          <a:srgbClr val="3F3F3F"/>
        </a:accent4>
        <a:accent5>
          <a:srgbClr val="FFC0AA"/>
        </a:accent5>
        <a:accent6>
          <a:srgbClr val="C70808"/>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TEST_tr_present_080326_v1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8_Default Design">
  <a:themeElements>
    <a:clrScheme name="8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fontScheme name="8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8_Default Design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clrMap bg1="lt1" tx1="dk1" bg2="lt2" tx2="dk2" accent1="accent1" accent2="accent2" accent3="accent3" accent4="accent4" accent5="accent5" accent6="accent6" hlink="hlink" folHlink="folHlink"/>
    </a:extraClrScheme>
    <a:extraClrScheme>
      <a:clrScheme name="8_Default Design 2">
        <a:dk1>
          <a:srgbClr val="4B4B4B"/>
        </a:dk1>
        <a:lt1>
          <a:srgbClr val="FFFFFF"/>
        </a:lt1>
        <a:dk2>
          <a:srgbClr val="FF8000"/>
        </a:dk2>
        <a:lt2>
          <a:srgbClr val="BABABA"/>
        </a:lt2>
        <a:accent1>
          <a:srgbClr val="78A22F"/>
        </a:accent1>
        <a:accent2>
          <a:srgbClr val="FFB400"/>
        </a:accent2>
        <a:accent3>
          <a:srgbClr val="FFFFFF"/>
        </a:accent3>
        <a:accent4>
          <a:srgbClr val="3F3F3F"/>
        </a:accent4>
        <a:accent5>
          <a:srgbClr val="BECEAD"/>
        </a:accent5>
        <a:accent6>
          <a:srgbClr val="E7A300"/>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8_Default Design 3">
        <a:dk1>
          <a:srgbClr val="4B4B4B"/>
        </a:dk1>
        <a:lt1>
          <a:srgbClr val="FFFFFF"/>
        </a:lt1>
        <a:dk2>
          <a:srgbClr val="FF8000"/>
        </a:dk2>
        <a:lt2>
          <a:srgbClr val="BABABA"/>
        </a:lt2>
        <a:accent1>
          <a:srgbClr val="766C62"/>
        </a:accent1>
        <a:accent2>
          <a:srgbClr val="A0968C"/>
        </a:accent2>
        <a:accent3>
          <a:srgbClr val="FFFFFF"/>
        </a:accent3>
        <a:accent4>
          <a:srgbClr val="3F3F3F"/>
        </a:accent4>
        <a:accent5>
          <a:srgbClr val="BDBAB7"/>
        </a:accent5>
        <a:accent6>
          <a:srgbClr val="91877E"/>
        </a:accent6>
        <a:hlink>
          <a:srgbClr val="0083BF"/>
        </a:hlink>
        <a:folHlink>
          <a:srgbClr val="78A22F"/>
        </a:folHlink>
      </a:clrScheme>
      <a:clrMap bg1="lt1" tx1="dk1" bg2="lt2" tx2="dk2" accent1="accent1" accent2="accent2" accent3="accent3" accent4="accent4" accent5="accent5" accent6="accent6" hlink="hlink" folHlink="folHlink"/>
    </a:extraClrScheme>
    <a:extraClrScheme>
      <a:clrScheme name="8_Default Design 4">
        <a:dk1>
          <a:srgbClr val="4B4B4B"/>
        </a:dk1>
        <a:lt1>
          <a:srgbClr val="FFFFFF"/>
        </a:lt1>
        <a:dk2>
          <a:srgbClr val="FF8000"/>
        </a:dk2>
        <a:lt2>
          <a:srgbClr val="A0968C"/>
        </a:lt2>
        <a:accent1>
          <a:srgbClr val="FF8000"/>
        </a:accent1>
        <a:accent2>
          <a:srgbClr val="DC0A0A"/>
        </a:accent2>
        <a:accent3>
          <a:srgbClr val="FFFFFF"/>
        </a:accent3>
        <a:accent4>
          <a:srgbClr val="3F3F3F"/>
        </a:accent4>
        <a:accent5>
          <a:srgbClr val="FFC0AA"/>
        </a:accent5>
        <a:accent6>
          <a:srgbClr val="C70808"/>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8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9_Default Design">
  <a:themeElements>
    <a:clrScheme name="9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fontScheme name="9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9_Default Design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clrMap bg1="lt1" tx1="dk1" bg2="lt2" tx2="dk2" accent1="accent1" accent2="accent2" accent3="accent3" accent4="accent4" accent5="accent5" accent6="accent6" hlink="hlink" folHlink="folHlink"/>
    </a:extraClrScheme>
    <a:extraClrScheme>
      <a:clrScheme name="9_Default Design 2">
        <a:dk1>
          <a:srgbClr val="4B4B4B"/>
        </a:dk1>
        <a:lt1>
          <a:srgbClr val="FFFFFF"/>
        </a:lt1>
        <a:dk2>
          <a:srgbClr val="FF8000"/>
        </a:dk2>
        <a:lt2>
          <a:srgbClr val="BABABA"/>
        </a:lt2>
        <a:accent1>
          <a:srgbClr val="78A22F"/>
        </a:accent1>
        <a:accent2>
          <a:srgbClr val="FFB400"/>
        </a:accent2>
        <a:accent3>
          <a:srgbClr val="FFFFFF"/>
        </a:accent3>
        <a:accent4>
          <a:srgbClr val="3F3F3F"/>
        </a:accent4>
        <a:accent5>
          <a:srgbClr val="BECEAD"/>
        </a:accent5>
        <a:accent6>
          <a:srgbClr val="E7A300"/>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9_Default Design 3">
        <a:dk1>
          <a:srgbClr val="4B4B4B"/>
        </a:dk1>
        <a:lt1>
          <a:srgbClr val="FFFFFF"/>
        </a:lt1>
        <a:dk2>
          <a:srgbClr val="FF8000"/>
        </a:dk2>
        <a:lt2>
          <a:srgbClr val="BABABA"/>
        </a:lt2>
        <a:accent1>
          <a:srgbClr val="766C62"/>
        </a:accent1>
        <a:accent2>
          <a:srgbClr val="A0968C"/>
        </a:accent2>
        <a:accent3>
          <a:srgbClr val="FFFFFF"/>
        </a:accent3>
        <a:accent4>
          <a:srgbClr val="3F3F3F"/>
        </a:accent4>
        <a:accent5>
          <a:srgbClr val="BDBAB7"/>
        </a:accent5>
        <a:accent6>
          <a:srgbClr val="91877E"/>
        </a:accent6>
        <a:hlink>
          <a:srgbClr val="0083BF"/>
        </a:hlink>
        <a:folHlink>
          <a:srgbClr val="78A22F"/>
        </a:folHlink>
      </a:clrScheme>
      <a:clrMap bg1="lt1" tx1="dk1" bg2="lt2" tx2="dk2" accent1="accent1" accent2="accent2" accent3="accent3" accent4="accent4" accent5="accent5" accent6="accent6" hlink="hlink" folHlink="folHlink"/>
    </a:extraClrScheme>
    <a:extraClrScheme>
      <a:clrScheme name="9_Default Design 4">
        <a:dk1>
          <a:srgbClr val="4B4B4B"/>
        </a:dk1>
        <a:lt1>
          <a:srgbClr val="FFFFFF"/>
        </a:lt1>
        <a:dk2>
          <a:srgbClr val="FF8000"/>
        </a:dk2>
        <a:lt2>
          <a:srgbClr val="A0968C"/>
        </a:lt2>
        <a:accent1>
          <a:srgbClr val="FF8000"/>
        </a:accent1>
        <a:accent2>
          <a:srgbClr val="DC0A0A"/>
        </a:accent2>
        <a:accent3>
          <a:srgbClr val="FFFFFF"/>
        </a:accent3>
        <a:accent4>
          <a:srgbClr val="3F3F3F"/>
        </a:accent4>
        <a:accent5>
          <a:srgbClr val="FFC0AA"/>
        </a:accent5>
        <a:accent6>
          <a:srgbClr val="C70808"/>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9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TR_PPT_forApply">
  <a:themeElements>
    <a:clrScheme name="1_TR_PPT_forApply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fontScheme name="1_TR_PPT_forAppl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1_TR_PPT_forApply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clrMap bg1="lt1" tx1="dk1" bg2="lt2" tx2="dk2" accent1="accent1" accent2="accent2" accent3="accent3" accent4="accent4" accent5="accent5" accent6="accent6" hlink="hlink" folHlink="folHlink"/>
    </a:extraClrScheme>
    <a:extraClrScheme>
      <a:clrScheme name="1_TR_PPT_forApply 2">
        <a:dk1>
          <a:srgbClr val="4B4B4B"/>
        </a:dk1>
        <a:lt1>
          <a:srgbClr val="FFFFFF"/>
        </a:lt1>
        <a:dk2>
          <a:srgbClr val="FF8000"/>
        </a:dk2>
        <a:lt2>
          <a:srgbClr val="BABABA"/>
        </a:lt2>
        <a:accent1>
          <a:srgbClr val="78A22F"/>
        </a:accent1>
        <a:accent2>
          <a:srgbClr val="FFB400"/>
        </a:accent2>
        <a:accent3>
          <a:srgbClr val="FFFFFF"/>
        </a:accent3>
        <a:accent4>
          <a:srgbClr val="3F3F3F"/>
        </a:accent4>
        <a:accent5>
          <a:srgbClr val="BECEAD"/>
        </a:accent5>
        <a:accent6>
          <a:srgbClr val="E7A300"/>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1_TR_PPT_forApply 3">
        <a:dk1>
          <a:srgbClr val="4B4B4B"/>
        </a:dk1>
        <a:lt1>
          <a:srgbClr val="FFFFFF"/>
        </a:lt1>
        <a:dk2>
          <a:srgbClr val="FF8000"/>
        </a:dk2>
        <a:lt2>
          <a:srgbClr val="BABABA"/>
        </a:lt2>
        <a:accent1>
          <a:srgbClr val="766C62"/>
        </a:accent1>
        <a:accent2>
          <a:srgbClr val="A0968C"/>
        </a:accent2>
        <a:accent3>
          <a:srgbClr val="FFFFFF"/>
        </a:accent3>
        <a:accent4>
          <a:srgbClr val="3F3F3F"/>
        </a:accent4>
        <a:accent5>
          <a:srgbClr val="BDBAB7"/>
        </a:accent5>
        <a:accent6>
          <a:srgbClr val="91877E"/>
        </a:accent6>
        <a:hlink>
          <a:srgbClr val="0083BF"/>
        </a:hlink>
        <a:folHlink>
          <a:srgbClr val="78A22F"/>
        </a:folHlink>
      </a:clrScheme>
      <a:clrMap bg1="lt1" tx1="dk1" bg2="lt2" tx2="dk2" accent1="accent1" accent2="accent2" accent3="accent3" accent4="accent4" accent5="accent5" accent6="accent6" hlink="hlink" folHlink="folHlink"/>
    </a:extraClrScheme>
    <a:extraClrScheme>
      <a:clrScheme name="1_TR_PPT_forApply 4">
        <a:dk1>
          <a:srgbClr val="4B4B4B"/>
        </a:dk1>
        <a:lt1>
          <a:srgbClr val="FFFFFF"/>
        </a:lt1>
        <a:dk2>
          <a:srgbClr val="FF8000"/>
        </a:dk2>
        <a:lt2>
          <a:srgbClr val="A0968C"/>
        </a:lt2>
        <a:accent1>
          <a:srgbClr val="FF8000"/>
        </a:accent1>
        <a:accent2>
          <a:srgbClr val="DC0A0A"/>
        </a:accent2>
        <a:accent3>
          <a:srgbClr val="FFFFFF"/>
        </a:accent3>
        <a:accent4>
          <a:srgbClr val="3F3F3F"/>
        </a:accent4>
        <a:accent5>
          <a:srgbClr val="FFC0AA"/>
        </a:accent5>
        <a:accent6>
          <a:srgbClr val="C70808"/>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1_TR_PPT_forApply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Default Design">
  <a:themeElements>
    <a:clrScheme name="1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1_Default Design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clrMap bg1="lt1" tx1="dk1" bg2="lt2" tx2="dk2" accent1="accent1" accent2="accent2" accent3="accent3" accent4="accent4" accent5="accent5" accent6="accent6" hlink="hlink" folHlink="folHlink"/>
    </a:extraClrScheme>
    <a:extraClrScheme>
      <a:clrScheme name="1_Default Design 2">
        <a:dk1>
          <a:srgbClr val="4B4B4B"/>
        </a:dk1>
        <a:lt1>
          <a:srgbClr val="FFFFFF"/>
        </a:lt1>
        <a:dk2>
          <a:srgbClr val="FF8000"/>
        </a:dk2>
        <a:lt2>
          <a:srgbClr val="BABABA"/>
        </a:lt2>
        <a:accent1>
          <a:srgbClr val="78A22F"/>
        </a:accent1>
        <a:accent2>
          <a:srgbClr val="FFB400"/>
        </a:accent2>
        <a:accent3>
          <a:srgbClr val="FFFFFF"/>
        </a:accent3>
        <a:accent4>
          <a:srgbClr val="3F3F3F"/>
        </a:accent4>
        <a:accent5>
          <a:srgbClr val="BECEAD"/>
        </a:accent5>
        <a:accent6>
          <a:srgbClr val="E7A300"/>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1_Default Design 3">
        <a:dk1>
          <a:srgbClr val="4B4B4B"/>
        </a:dk1>
        <a:lt1>
          <a:srgbClr val="FFFFFF"/>
        </a:lt1>
        <a:dk2>
          <a:srgbClr val="FF8000"/>
        </a:dk2>
        <a:lt2>
          <a:srgbClr val="BABABA"/>
        </a:lt2>
        <a:accent1>
          <a:srgbClr val="766C62"/>
        </a:accent1>
        <a:accent2>
          <a:srgbClr val="A0968C"/>
        </a:accent2>
        <a:accent3>
          <a:srgbClr val="FFFFFF"/>
        </a:accent3>
        <a:accent4>
          <a:srgbClr val="3F3F3F"/>
        </a:accent4>
        <a:accent5>
          <a:srgbClr val="BDBAB7"/>
        </a:accent5>
        <a:accent6>
          <a:srgbClr val="91877E"/>
        </a:accent6>
        <a:hlink>
          <a:srgbClr val="0083BF"/>
        </a:hlink>
        <a:folHlink>
          <a:srgbClr val="78A22F"/>
        </a:folHlink>
      </a:clrScheme>
      <a:clrMap bg1="lt1" tx1="dk1" bg2="lt2" tx2="dk2" accent1="accent1" accent2="accent2" accent3="accent3" accent4="accent4" accent5="accent5" accent6="accent6" hlink="hlink" folHlink="folHlink"/>
    </a:extraClrScheme>
    <a:extraClrScheme>
      <a:clrScheme name="1_Default Design 4">
        <a:dk1>
          <a:srgbClr val="4B4B4B"/>
        </a:dk1>
        <a:lt1>
          <a:srgbClr val="FFFFFF"/>
        </a:lt1>
        <a:dk2>
          <a:srgbClr val="FF8000"/>
        </a:dk2>
        <a:lt2>
          <a:srgbClr val="A0968C"/>
        </a:lt2>
        <a:accent1>
          <a:srgbClr val="FF8000"/>
        </a:accent1>
        <a:accent2>
          <a:srgbClr val="DC0A0A"/>
        </a:accent2>
        <a:accent3>
          <a:srgbClr val="FFFFFF"/>
        </a:accent3>
        <a:accent4>
          <a:srgbClr val="3F3F3F"/>
        </a:accent4>
        <a:accent5>
          <a:srgbClr val="FFC0AA"/>
        </a:accent5>
        <a:accent6>
          <a:srgbClr val="C70808"/>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1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Default Design">
  <a:themeElements>
    <a:clrScheme name="3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fontScheme name="3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3_Default Design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clrMap bg1="lt1" tx1="dk1" bg2="lt2" tx2="dk2" accent1="accent1" accent2="accent2" accent3="accent3" accent4="accent4" accent5="accent5" accent6="accent6" hlink="hlink" folHlink="folHlink"/>
    </a:extraClrScheme>
    <a:extraClrScheme>
      <a:clrScheme name="3_Default Design 2">
        <a:dk1>
          <a:srgbClr val="4B4B4B"/>
        </a:dk1>
        <a:lt1>
          <a:srgbClr val="FFFFFF"/>
        </a:lt1>
        <a:dk2>
          <a:srgbClr val="FF8000"/>
        </a:dk2>
        <a:lt2>
          <a:srgbClr val="BABABA"/>
        </a:lt2>
        <a:accent1>
          <a:srgbClr val="78A22F"/>
        </a:accent1>
        <a:accent2>
          <a:srgbClr val="FFB400"/>
        </a:accent2>
        <a:accent3>
          <a:srgbClr val="FFFFFF"/>
        </a:accent3>
        <a:accent4>
          <a:srgbClr val="3F3F3F"/>
        </a:accent4>
        <a:accent5>
          <a:srgbClr val="BECEAD"/>
        </a:accent5>
        <a:accent6>
          <a:srgbClr val="E7A300"/>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3_Default Design 3">
        <a:dk1>
          <a:srgbClr val="4B4B4B"/>
        </a:dk1>
        <a:lt1>
          <a:srgbClr val="FFFFFF"/>
        </a:lt1>
        <a:dk2>
          <a:srgbClr val="FF8000"/>
        </a:dk2>
        <a:lt2>
          <a:srgbClr val="BABABA"/>
        </a:lt2>
        <a:accent1>
          <a:srgbClr val="766C62"/>
        </a:accent1>
        <a:accent2>
          <a:srgbClr val="A0968C"/>
        </a:accent2>
        <a:accent3>
          <a:srgbClr val="FFFFFF"/>
        </a:accent3>
        <a:accent4>
          <a:srgbClr val="3F3F3F"/>
        </a:accent4>
        <a:accent5>
          <a:srgbClr val="BDBAB7"/>
        </a:accent5>
        <a:accent6>
          <a:srgbClr val="91877E"/>
        </a:accent6>
        <a:hlink>
          <a:srgbClr val="0083BF"/>
        </a:hlink>
        <a:folHlink>
          <a:srgbClr val="78A22F"/>
        </a:folHlink>
      </a:clrScheme>
      <a:clrMap bg1="lt1" tx1="dk1" bg2="lt2" tx2="dk2" accent1="accent1" accent2="accent2" accent3="accent3" accent4="accent4" accent5="accent5" accent6="accent6" hlink="hlink" folHlink="folHlink"/>
    </a:extraClrScheme>
    <a:extraClrScheme>
      <a:clrScheme name="3_Default Design 4">
        <a:dk1>
          <a:srgbClr val="4B4B4B"/>
        </a:dk1>
        <a:lt1>
          <a:srgbClr val="FFFFFF"/>
        </a:lt1>
        <a:dk2>
          <a:srgbClr val="FF8000"/>
        </a:dk2>
        <a:lt2>
          <a:srgbClr val="A0968C"/>
        </a:lt2>
        <a:accent1>
          <a:srgbClr val="FF8000"/>
        </a:accent1>
        <a:accent2>
          <a:srgbClr val="DC0A0A"/>
        </a:accent2>
        <a:accent3>
          <a:srgbClr val="FFFFFF"/>
        </a:accent3>
        <a:accent4>
          <a:srgbClr val="3F3F3F"/>
        </a:accent4>
        <a:accent5>
          <a:srgbClr val="FFC0AA"/>
        </a:accent5>
        <a:accent6>
          <a:srgbClr val="C70808"/>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3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Default Design">
  <a:themeElements>
    <a:clrScheme name="4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fontScheme name="4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4_Default Design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clrMap bg1="lt1" tx1="dk1" bg2="lt2" tx2="dk2" accent1="accent1" accent2="accent2" accent3="accent3" accent4="accent4" accent5="accent5" accent6="accent6" hlink="hlink" folHlink="folHlink"/>
    </a:extraClrScheme>
    <a:extraClrScheme>
      <a:clrScheme name="4_Default Design 2">
        <a:dk1>
          <a:srgbClr val="4B4B4B"/>
        </a:dk1>
        <a:lt1>
          <a:srgbClr val="FFFFFF"/>
        </a:lt1>
        <a:dk2>
          <a:srgbClr val="FF8000"/>
        </a:dk2>
        <a:lt2>
          <a:srgbClr val="BABABA"/>
        </a:lt2>
        <a:accent1>
          <a:srgbClr val="78A22F"/>
        </a:accent1>
        <a:accent2>
          <a:srgbClr val="FFB400"/>
        </a:accent2>
        <a:accent3>
          <a:srgbClr val="FFFFFF"/>
        </a:accent3>
        <a:accent4>
          <a:srgbClr val="3F3F3F"/>
        </a:accent4>
        <a:accent5>
          <a:srgbClr val="BECEAD"/>
        </a:accent5>
        <a:accent6>
          <a:srgbClr val="E7A300"/>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4_Default Design 3">
        <a:dk1>
          <a:srgbClr val="4B4B4B"/>
        </a:dk1>
        <a:lt1>
          <a:srgbClr val="FFFFFF"/>
        </a:lt1>
        <a:dk2>
          <a:srgbClr val="FF8000"/>
        </a:dk2>
        <a:lt2>
          <a:srgbClr val="BABABA"/>
        </a:lt2>
        <a:accent1>
          <a:srgbClr val="766C62"/>
        </a:accent1>
        <a:accent2>
          <a:srgbClr val="A0968C"/>
        </a:accent2>
        <a:accent3>
          <a:srgbClr val="FFFFFF"/>
        </a:accent3>
        <a:accent4>
          <a:srgbClr val="3F3F3F"/>
        </a:accent4>
        <a:accent5>
          <a:srgbClr val="BDBAB7"/>
        </a:accent5>
        <a:accent6>
          <a:srgbClr val="91877E"/>
        </a:accent6>
        <a:hlink>
          <a:srgbClr val="0083BF"/>
        </a:hlink>
        <a:folHlink>
          <a:srgbClr val="78A22F"/>
        </a:folHlink>
      </a:clrScheme>
      <a:clrMap bg1="lt1" tx1="dk1" bg2="lt2" tx2="dk2" accent1="accent1" accent2="accent2" accent3="accent3" accent4="accent4" accent5="accent5" accent6="accent6" hlink="hlink" folHlink="folHlink"/>
    </a:extraClrScheme>
    <a:extraClrScheme>
      <a:clrScheme name="4_Default Design 4">
        <a:dk1>
          <a:srgbClr val="4B4B4B"/>
        </a:dk1>
        <a:lt1>
          <a:srgbClr val="FFFFFF"/>
        </a:lt1>
        <a:dk2>
          <a:srgbClr val="FF8000"/>
        </a:dk2>
        <a:lt2>
          <a:srgbClr val="A0968C"/>
        </a:lt2>
        <a:accent1>
          <a:srgbClr val="FF8000"/>
        </a:accent1>
        <a:accent2>
          <a:srgbClr val="DC0A0A"/>
        </a:accent2>
        <a:accent3>
          <a:srgbClr val="FFFFFF"/>
        </a:accent3>
        <a:accent4>
          <a:srgbClr val="3F3F3F"/>
        </a:accent4>
        <a:accent5>
          <a:srgbClr val="FFC0AA"/>
        </a:accent5>
        <a:accent6>
          <a:srgbClr val="C70808"/>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4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Default Design">
  <a:themeElements>
    <a:clrScheme name="5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fontScheme name="5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5_Default Design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clrMap bg1="lt1" tx1="dk1" bg2="lt2" tx2="dk2" accent1="accent1" accent2="accent2" accent3="accent3" accent4="accent4" accent5="accent5" accent6="accent6" hlink="hlink" folHlink="folHlink"/>
    </a:extraClrScheme>
    <a:extraClrScheme>
      <a:clrScheme name="5_Default Design 2">
        <a:dk1>
          <a:srgbClr val="4B4B4B"/>
        </a:dk1>
        <a:lt1>
          <a:srgbClr val="FFFFFF"/>
        </a:lt1>
        <a:dk2>
          <a:srgbClr val="FF8000"/>
        </a:dk2>
        <a:lt2>
          <a:srgbClr val="BABABA"/>
        </a:lt2>
        <a:accent1>
          <a:srgbClr val="78A22F"/>
        </a:accent1>
        <a:accent2>
          <a:srgbClr val="FFB400"/>
        </a:accent2>
        <a:accent3>
          <a:srgbClr val="FFFFFF"/>
        </a:accent3>
        <a:accent4>
          <a:srgbClr val="3F3F3F"/>
        </a:accent4>
        <a:accent5>
          <a:srgbClr val="BECEAD"/>
        </a:accent5>
        <a:accent6>
          <a:srgbClr val="E7A300"/>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5_Default Design 3">
        <a:dk1>
          <a:srgbClr val="4B4B4B"/>
        </a:dk1>
        <a:lt1>
          <a:srgbClr val="FFFFFF"/>
        </a:lt1>
        <a:dk2>
          <a:srgbClr val="FF8000"/>
        </a:dk2>
        <a:lt2>
          <a:srgbClr val="BABABA"/>
        </a:lt2>
        <a:accent1>
          <a:srgbClr val="766C62"/>
        </a:accent1>
        <a:accent2>
          <a:srgbClr val="A0968C"/>
        </a:accent2>
        <a:accent3>
          <a:srgbClr val="FFFFFF"/>
        </a:accent3>
        <a:accent4>
          <a:srgbClr val="3F3F3F"/>
        </a:accent4>
        <a:accent5>
          <a:srgbClr val="BDBAB7"/>
        </a:accent5>
        <a:accent6>
          <a:srgbClr val="91877E"/>
        </a:accent6>
        <a:hlink>
          <a:srgbClr val="0083BF"/>
        </a:hlink>
        <a:folHlink>
          <a:srgbClr val="78A22F"/>
        </a:folHlink>
      </a:clrScheme>
      <a:clrMap bg1="lt1" tx1="dk1" bg2="lt2" tx2="dk2" accent1="accent1" accent2="accent2" accent3="accent3" accent4="accent4" accent5="accent5" accent6="accent6" hlink="hlink" folHlink="folHlink"/>
    </a:extraClrScheme>
    <a:extraClrScheme>
      <a:clrScheme name="5_Default Design 4">
        <a:dk1>
          <a:srgbClr val="4B4B4B"/>
        </a:dk1>
        <a:lt1>
          <a:srgbClr val="FFFFFF"/>
        </a:lt1>
        <a:dk2>
          <a:srgbClr val="FF8000"/>
        </a:dk2>
        <a:lt2>
          <a:srgbClr val="A0968C"/>
        </a:lt2>
        <a:accent1>
          <a:srgbClr val="FF8000"/>
        </a:accent1>
        <a:accent2>
          <a:srgbClr val="DC0A0A"/>
        </a:accent2>
        <a:accent3>
          <a:srgbClr val="FFFFFF"/>
        </a:accent3>
        <a:accent4>
          <a:srgbClr val="3F3F3F"/>
        </a:accent4>
        <a:accent5>
          <a:srgbClr val="FFC0AA"/>
        </a:accent5>
        <a:accent6>
          <a:srgbClr val="C70808"/>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5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6_Default Design">
  <a:themeElements>
    <a:clrScheme name="6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fontScheme name="6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6_Default Design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clrMap bg1="lt1" tx1="dk1" bg2="lt2" tx2="dk2" accent1="accent1" accent2="accent2" accent3="accent3" accent4="accent4" accent5="accent5" accent6="accent6" hlink="hlink" folHlink="folHlink"/>
    </a:extraClrScheme>
    <a:extraClrScheme>
      <a:clrScheme name="6_Default Design 2">
        <a:dk1>
          <a:srgbClr val="4B4B4B"/>
        </a:dk1>
        <a:lt1>
          <a:srgbClr val="FFFFFF"/>
        </a:lt1>
        <a:dk2>
          <a:srgbClr val="FF8000"/>
        </a:dk2>
        <a:lt2>
          <a:srgbClr val="BABABA"/>
        </a:lt2>
        <a:accent1>
          <a:srgbClr val="78A22F"/>
        </a:accent1>
        <a:accent2>
          <a:srgbClr val="FFB400"/>
        </a:accent2>
        <a:accent3>
          <a:srgbClr val="FFFFFF"/>
        </a:accent3>
        <a:accent4>
          <a:srgbClr val="3F3F3F"/>
        </a:accent4>
        <a:accent5>
          <a:srgbClr val="BECEAD"/>
        </a:accent5>
        <a:accent6>
          <a:srgbClr val="E7A300"/>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6_Default Design 3">
        <a:dk1>
          <a:srgbClr val="4B4B4B"/>
        </a:dk1>
        <a:lt1>
          <a:srgbClr val="FFFFFF"/>
        </a:lt1>
        <a:dk2>
          <a:srgbClr val="FF8000"/>
        </a:dk2>
        <a:lt2>
          <a:srgbClr val="BABABA"/>
        </a:lt2>
        <a:accent1>
          <a:srgbClr val="766C62"/>
        </a:accent1>
        <a:accent2>
          <a:srgbClr val="A0968C"/>
        </a:accent2>
        <a:accent3>
          <a:srgbClr val="FFFFFF"/>
        </a:accent3>
        <a:accent4>
          <a:srgbClr val="3F3F3F"/>
        </a:accent4>
        <a:accent5>
          <a:srgbClr val="BDBAB7"/>
        </a:accent5>
        <a:accent6>
          <a:srgbClr val="91877E"/>
        </a:accent6>
        <a:hlink>
          <a:srgbClr val="0083BF"/>
        </a:hlink>
        <a:folHlink>
          <a:srgbClr val="78A22F"/>
        </a:folHlink>
      </a:clrScheme>
      <a:clrMap bg1="lt1" tx1="dk1" bg2="lt2" tx2="dk2" accent1="accent1" accent2="accent2" accent3="accent3" accent4="accent4" accent5="accent5" accent6="accent6" hlink="hlink" folHlink="folHlink"/>
    </a:extraClrScheme>
    <a:extraClrScheme>
      <a:clrScheme name="6_Default Design 4">
        <a:dk1>
          <a:srgbClr val="4B4B4B"/>
        </a:dk1>
        <a:lt1>
          <a:srgbClr val="FFFFFF"/>
        </a:lt1>
        <a:dk2>
          <a:srgbClr val="FF8000"/>
        </a:dk2>
        <a:lt2>
          <a:srgbClr val="A0968C"/>
        </a:lt2>
        <a:accent1>
          <a:srgbClr val="FF8000"/>
        </a:accent1>
        <a:accent2>
          <a:srgbClr val="DC0A0A"/>
        </a:accent2>
        <a:accent3>
          <a:srgbClr val="FFFFFF"/>
        </a:accent3>
        <a:accent4>
          <a:srgbClr val="3F3F3F"/>
        </a:accent4>
        <a:accent5>
          <a:srgbClr val="FFC0AA"/>
        </a:accent5>
        <a:accent6>
          <a:srgbClr val="C70808"/>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6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7_Default Design">
  <a:themeElements>
    <a:clrScheme name="7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fontScheme name="7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182880" bIns="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7_Default Design 1">
        <a:dk1>
          <a:srgbClr val="4B4B4B"/>
        </a:dk1>
        <a:lt1>
          <a:srgbClr val="FFFFFF"/>
        </a:lt1>
        <a:dk2>
          <a:srgbClr val="FF8000"/>
        </a:dk2>
        <a:lt2>
          <a:srgbClr val="A0968C"/>
        </a:lt2>
        <a:accent1>
          <a:srgbClr val="005A84"/>
        </a:accent1>
        <a:accent2>
          <a:srgbClr val="6234A4"/>
        </a:accent2>
        <a:accent3>
          <a:srgbClr val="FFFFFF"/>
        </a:accent3>
        <a:accent4>
          <a:srgbClr val="3F3F3F"/>
        </a:accent4>
        <a:accent5>
          <a:srgbClr val="AAB5C2"/>
        </a:accent5>
        <a:accent6>
          <a:srgbClr val="582E94"/>
        </a:accent6>
        <a:hlink>
          <a:srgbClr val="828282"/>
        </a:hlink>
        <a:folHlink>
          <a:srgbClr val="BABABA"/>
        </a:folHlink>
      </a:clrScheme>
      <a:clrMap bg1="lt1" tx1="dk1" bg2="lt2" tx2="dk2" accent1="accent1" accent2="accent2" accent3="accent3" accent4="accent4" accent5="accent5" accent6="accent6" hlink="hlink" folHlink="folHlink"/>
    </a:extraClrScheme>
    <a:extraClrScheme>
      <a:clrScheme name="7_Default Design 2">
        <a:dk1>
          <a:srgbClr val="4B4B4B"/>
        </a:dk1>
        <a:lt1>
          <a:srgbClr val="FFFFFF"/>
        </a:lt1>
        <a:dk2>
          <a:srgbClr val="FF8000"/>
        </a:dk2>
        <a:lt2>
          <a:srgbClr val="BABABA"/>
        </a:lt2>
        <a:accent1>
          <a:srgbClr val="78A22F"/>
        </a:accent1>
        <a:accent2>
          <a:srgbClr val="FFB400"/>
        </a:accent2>
        <a:accent3>
          <a:srgbClr val="FFFFFF"/>
        </a:accent3>
        <a:accent4>
          <a:srgbClr val="3F3F3F"/>
        </a:accent4>
        <a:accent5>
          <a:srgbClr val="BECEAD"/>
        </a:accent5>
        <a:accent6>
          <a:srgbClr val="E7A300"/>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7_Default Design 3">
        <a:dk1>
          <a:srgbClr val="4B4B4B"/>
        </a:dk1>
        <a:lt1>
          <a:srgbClr val="FFFFFF"/>
        </a:lt1>
        <a:dk2>
          <a:srgbClr val="FF8000"/>
        </a:dk2>
        <a:lt2>
          <a:srgbClr val="BABABA"/>
        </a:lt2>
        <a:accent1>
          <a:srgbClr val="766C62"/>
        </a:accent1>
        <a:accent2>
          <a:srgbClr val="A0968C"/>
        </a:accent2>
        <a:accent3>
          <a:srgbClr val="FFFFFF"/>
        </a:accent3>
        <a:accent4>
          <a:srgbClr val="3F3F3F"/>
        </a:accent4>
        <a:accent5>
          <a:srgbClr val="BDBAB7"/>
        </a:accent5>
        <a:accent6>
          <a:srgbClr val="91877E"/>
        </a:accent6>
        <a:hlink>
          <a:srgbClr val="0083BF"/>
        </a:hlink>
        <a:folHlink>
          <a:srgbClr val="78A22F"/>
        </a:folHlink>
      </a:clrScheme>
      <a:clrMap bg1="lt1" tx1="dk1" bg2="lt2" tx2="dk2" accent1="accent1" accent2="accent2" accent3="accent3" accent4="accent4" accent5="accent5" accent6="accent6" hlink="hlink" folHlink="folHlink"/>
    </a:extraClrScheme>
    <a:extraClrScheme>
      <a:clrScheme name="7_Default Design 4">
        <a:dk1>
          <a:srgbClr val="4B4B4B"/>
        </a:dk1>
        <a:lt1>
          <a:srgbClr val="FFFFFF"/>
        </a:lt1>
        <a:dk2>
          <a:srgbClr val="FF8000"/>
        </a:dk2>
        <a:lt2>
          <a:srgbClr val="A0968C"/>
        </a:lt2>
        <a:accent1>
          <a:srgbClr val="FF8000"/>
        </a:accent1>
        <a:accent2>
          <a:srgbClr val="DC0A0A"/>
        </a:accent2>
        <a:accent3>
          <a:srgbClr val="FFFFFF"/>
        </a:accent3>
        <a:accent4>
          <a:srgbClr val="3F3F3F"/>
        </a:accent4>
        <a:accent5>
          <a:srgbClr val="FFC0AA"/>
        </a:accent5>
        <a:accent6>
          <a:srgbClr val="C70808"/>
        </a:accent6>
        <a:hlink>
          <a:srgbClr val="766C62"/>
        </a:hlink>
        <a:folHlink>
          <a:srgbClr val="A0968C"/>
        </a:folHlink>
      </a:clrScheme>
      <a:clrMap bg1="lt1" tx1="dk1" bg2="lt2" tx2="dk2" accent1="accent1" accent2="accent2" accent3="accent3" accent4="accent4" accent5="accent5" accent6="accent6" hlink="hlink" folHlink="folHlink"/>
    </a:extraClrScheme>
    <a:extraClrScheme>
      <a:clrScheme name="7_Default Design 5">
        <a:dk1>
          <a:srgbClr val="A0968C"/>
        </a:dk1>
        <a:lt1>
          <a:srgbClr val="FFFFFF"/>
        </a:lt1>
        <a:dk2>
          <a:srgbClr val="5F5F5F"/>
        </a:dk2>
        <a:lt2>
          <a:srgbClr val="FFFFFF"/>
        </a:lt2>
        <a:accent1>
          <a:srgbClr val="005A84"/>
        </a:accent1>
        <a:accent2>
          <a:srgbClr val="6234A4"/>
        </a:accent2>
        <a:accent3>
          <a:srgbClr val="B6B6B6"/>
        </a:accent3>
        <a:accent4>
          <a:srgbClr val="DADADA"/>
        </a:accent4>
        <a:accent5>
          <a:srgbClr val="AAB5C2"/>
        </a:accent5>
        <a:accent6>
          <a:srgbClr val="582E94"/>
        </a:accent6>
        <a:hlink>
          <a:srgbClr val="828282"/>
        </a:hlink>
        <a:folHlink>
          <a:srgbClr val="BABABA"/>
        </a:folHlink>
      </a:clrScheme>
      <a:clrMap bg1="dk2" tx1="lt1" bg2="dk1" tx2="lt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
    <a:dk1>
      <a:srgbClr val="4B4B4B"/>
    </a:dk1>
    <a:lt1>
      <a:srgbClr val="FFFFFF"/>
    </a:lt1>
    <a:dk2>
      <a:srgbClr val="FF8000"/>
    </a:dk2>
    <a:lt2>
      <a:srgbClr val="766C62"/>
    </a:lt2>
    <a:accent1>
      <a:srgbClr val="FF8000"/>
    </a:accent1>
    <a:accent2>
      <a:srgbClr val="FF9100"/>
    </a:accent2>
    <a:accent3>
      <a:srgbClr val="FFFFFF"/>
    </a:accent3>
    <a:accent4>
      <a:srgbClr val="3F3F3F"/>
    </a:accent4>
    <a:accent5>
      <a:srgbClr val="FFC0AA"/>
    </a:accent5>
    <a:accent6>
      <a:srgbClr val="E78300"/>
    </a:accent6>
    <a:hlink>
      <a:srgbClr val="FFB400"/>
    </a:hlink>
    <a:folHlink>
      <a:srgbClr val="A0968C"/>
    </a:folHlink>
  </a:clrScheme>
</a:themeOverride>
</file>

<file path=docProps/app.xml><?xml version="1.0" encoding="utf-8"?>
<Properties xmlns="http://schemas.openxmlformats.org/officeDocument/2006/extended-properties" xmlns:vt="http://schemas.openxmlformats.org/officeDocument/2006/docPropsVTypes">
  <Template/>
  <TotalTime>18094</TotalTime>
  <Words>3018</Words>
  <Application>Microsoft Macintosh PowerPoint</Application>
  <PresentationFormat>On-screen Show (4:3)</PresentationFormat>
  <Paragraphs>385</Paragraphs>
  <Slides>41</Slides>
  <Notes>41</Notes>
  <HiddenSlides>0</HiddenSlides>
  <MMClips>0</MMClips>
  <ScaleCrop>false</ScaleCrop>
  <HeadingPairs>
    <vt:vector size="6" baseType="variant">
      <vt:variant>
        <vt:lpstr>Fonts Used</vt:lpstr>
      </vt:variant>
      <vt:variant>
        <vt:i4>10</vt:i4>
      </vt:variant>
      <vt:variant>
        <vt:lpstr>Design Template</vt:lpstr>
      </vt:variant>
      <vt:variant>
        <vt:i4>11</vt:i4>
      </vt:variant>
      <vt:variant>
        <vt:lpstr>Slide Titles</vt:lpstr>
      </vt:variant>
      <vt:variant>
        <vt:i4>41</vt:i4>
      </vt:variant>
    </vt:vector>
  </HeadingPairs>
  <TitlesOfParts>
    <vt:vector size="62" baseType="lpstr">
      <vt:lpstr>Arial</vt:lpstr>
      <vt:lpstr>ＭＳ Ｐゴシック</vt:lpstr>
      <vt:lpstr>Times</vt:lpstr>
      <vt:lpstr>Times New Roman</vt:lpstr>
      <vt:lpstr>Wingdings</vt:lpstr>
      <vt:lpstr>StarSymbol</vt:lpstr>
      <vt:lpstr>Courier New</vt:lpstr>
      <vt:lpstr>Calibri</vt:lpstr>
      <vt:lpstr>ヒラギノ角ゴ Pro W3</vt:lpstr>
      <vt:lpstr>Lucida Sans Unicode</vt:lpstr>
      <vt:lpstr>TEST_tr_present_080326_v1</vt:lpstr>
      <vt:lpstr>Custom Design</vt:lpstr>
      <vt:lpstr>1_TR_PPT_forApply</vt:lpstr>
      <vt:lpstr>1_Default Design</vt:lpstr>
      <vt:lpstr>3_Default Design</vt:lpstr>
      <vt:lpstr>4_Default Design</vt:lpstr>
      <vt:lpstr>5_Default Design</vt:lpstr>
      <vt:lpstr>6_Default Design</vt:lpstr>
      <vt:lpstr>7_Default Design</vt:lpstr>
      <vt:lpstr>8_Default Design</vt:lpstr>
      <vt:lpstr>9_Default Design</vt:lpstr>
      <vt:lpstr>STRUCTURING CARE RECOMMENDATIONS  FOR CLINICAL DECISION SUPPORT</vt:lpstr>
      <vt:lpstr>BACKDROP AND DRIVERS FOR  THE eRECOMMENDATIONS PROJECT</vt:lpstr>
      <vt:lpstr>SESSION OVERVIEW</vt:lpstr>
      <vt:lpstr>eREC Project Context</vt:lpstr>
      <vt:lpstr>PRESSING HEALTH CARE CHALLENGES </vt:lpstr>
      <vt:lpstr>NATIONAL FRAMEWORK FOR PERFORMANCE IMPROVEMENT</vt:lpstr>
      <vt:lpstr>MEANINGFUL USE   BETTER HEALTHCARE</vt:lpstr>
      <vt:lpstr>GOVERNMENT ROLE: HITECH ACT</vt:lpstr>
      <vt:lpstr>HIT / EHR / CDS TO THE RESCUE!</vt:lpstr>
      <vt:lpstr>OUTPATIENT: IT’S JUST NOT THAT EASY!</vt:lpstr>
      <vt:lpstr>INPATIENT:  NOT EASY HERE EITHER!</vt:lpstr>
      <vt:lpstr>WHAT DO WE MEAN BY CDS?</vt:lpstr>
      <vt:lpstr>CDS STAKEHOLDERS WORK IN RELATIVE ISOLATION ON VERY DIFFICULT PROBLEMS</vt:lpstr>
      <vt:lpstr>Collaborative effort on  National CDS Strategy</vt:lpstr>
      <vt:lpstr>CDS Roadmap Pillars</vt:lpstr>
      <vt:lpstr>ROADMAPS FOR SUCCESSFUL CDS</vt:lpstr>
      <vt:lpstr>A FORMULA FOR SUCCESS:  THE CDS FIVE RIGHTS</vt:lpstr>
      <vt:lpstr>SOME SOURCES FOR  ‘THE RIGHT INFORMATION’</vt:lpstr>
      <vt:lpstr>GETTING THE ‘RIGHT INFORMATION’ INTO CLINICAL PRACTICE</vt:lpstr>
      <vt:lpstr>GETTING THE ‘RIGHT INFORMATION’ INTO CLINICAL PRACTICE</vt:lpstr>
      <vt:lpstr>eREC PROJECT OVERVIEW</vt:lpstr>
      <vt:lpstr>  eREC PROJECT GOAL</vt:lpstr>
      <vt:lpstr>  AHRQ eREC PROJECT TEAM</vt:lpstr>
      <vt:lpstr>eREC PROJECT ACTIVITIES</vt:lpstr>
      <vt:lpstr>FOCUS OF NEEDS AND PRIOR WORK</vt:lpstr>
      <vt:lpstr> NEEDS AND PRIOR WORK: FINDINGS</vt:lpstr>
      <vt:lpstr>eREC PROJECT  IN CDS CONTEXT: STAGE 2</vt:lpstr>
      <vt:lpstr>NEEDS AND PRIOR WORK: FINDINGS (cont’d)</vt:lpstr>
      <vt:lpstr>IMPORTANCE OF THE LOCAL CONTEXT FOR APPLYING CDS</vt:lpstr>
      <vt:lpstr> NEEDS AND PRIOR WORK: FINDINGS (cont’d)</vt:lpstr>
      <vt:lpstr>eREC PROJECT CONCEPTUAL APPROACH</vt:lpstr>
      <vt:lpstr>eREC FORMAT</vt:lpstr>
      <vt:lpstr>eREC FORMAT: HEADER SECTION</vt:lpstr>
      <vt:lpstr>eREC FORMAT:  DATA AND LOGIC SECTION</vt:lpstr>
      <vt:lpstr>eREC FORMAT: IMPLEMENTATION CONSIDERATIONS SECTION</vt:lpstr>
      <vt:lpstr>eREC DISSEMINATION:  PRODUCTS AVAILABLE FROM PROJECT</vt:lpstr>
      <vt:lpstr>eREC PROJECT IMPACT (TO DATE)</vt:lpstr>
      <vt:lpstr>NEXT STEPS</vt:lpstr>
      <vt:lpstr>NEXT STEPS (proposed)</vt:lpstr>
      <vt:lpstr> VISION BEYOND PROJECT</vt:lpstr>
      <vt:lpstr> THANK YOU FOR YOUR INTEREST!</vt:lpstr>
    </vt:vector>
  </TitlesOfParts>
  <Company>Thomson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THOMSON REUTERS  PRESENTATION TEMPLATE</dc:title>
  <dc:creator>Carol Reilly</dc:creator>
  <cp:lastModifiedBy>Graham</cp:lastModifiedBy>
  <cp:revision>1108</cp:revision>
  <dcterms:created xsi:type="dcterms:W3CDTF">2010-10-19T19:00:57Z</dcterms:created>
  <dcterms:modified xsi:type="dcterms:W3CDTF">2010-10-19T19:11:57Z</dcterms:modified>
</cp:coreProperties>
</file>