
<file path=[Content_Types].xml><?xml version="1.0" encoding="utf-8"?>
<Types xmlns="http://schemas.openxmlformats.org/package/2006/content-types">
  <Override PartName="/ppt/slides/slide18.xml" ContentType="application/vnd.openxmlformats-officedocument.presentationml.slide+xml"/>
  <Override PartName="/ppt/notesSlides/notesSlide4.xml" ContentType="application/vnd.openxmlformats-officedocument.presentationml.notesSlide+xml"/>
  <Override PartName="/ppt/slides/slide9.xml" ContentType="application/vnd.openxmlformats-officedocument.presentationml.slide+xml"/>
  <Override PartName="/ppt/slides/slide14.xml" ContentType="application/vnd.openxmlformats-officedocument.presentationml.slide+xml"/>
  <Override PartName="/ppt/slideLayouts/slideLayout9.xml" ContentType="application/vnd.openxmlformats-officedocument.presentationml.slideLayout+xml"/>
  <Override PartName="/ppt/slideLayouts/slideLayout11.xml" ContentType="application/vnd.openxmlformats-officedocument.presentationml.slideLayout+xml"/>
  <Override PartName="/ppt/slides/slide5.xml" ContentType="application/vnd.openxmlformats-officedocument.presentationml.slide+xml"/>
  <Override PartName="/ppt/notesSlides/notesSlide9.xml" ContentType="application/vnd.openxmlformats-officedocument.presentationml.notesSlide+xml"/>
  <Override PartName="/ppt/notesSlides/notesSlide16.xml" ContentType="application/vnd.openxmlformats-officedocument.presentationml.notesSlide+xml"/>
  <Default Extension="rels" ContentType="application/vnd.openxmlformats-package.relationships+xml"/>
  <Override PartName="/ppt/slides/slide10.xml" ContentType="application/vnd.openxmlformats-officedocument.presentationml.slide+xml"/>
  <Override PartName="/ppt/slideLayouts/slideLayout5.xml" ContentType="application/vnd.openxmlformats-officedocument.presentationml.slideLayout+xml"/>
  <Override PartName="/ppt/notesMasters/notesMaster1.xml" ContentType="application/vnd.openxmlformats-officedocument.presentationml.notesMaster+xml"/>
  <Override PartName="/ppt/slides/slide1.xml" ContentType="application/vnd.openxmlformats-officedocument.presentationml.slide+xml"/>
  <Override PartName="/ppt/slides/slide26.xml" ContentType="application/vnd.openxmlformats-officedocument.presentationml.slide+xml"/>
  <Override PartName="/ppt/notesSlides/notesSlide12.xml" ContentType="application/vnd.openxmlformats-officedocument.presentationml.notesSlide+xml"/>
  <Default Extension="jpeg" ContentType="image/jpeg"/>
  <Override PartName="/ppt/theme/theme2.xml" ContentType="application/vnd.openxmlformats-officedocument.theme+xml"/>
  <Override PartName="/ppt/slideLayouts/slideLayout1.xml" ContentType="application/vnd.openxmlformats-officedocument.presentationml.slideLayout+xml"/>
  <Override PartName="/docProps/app.xml" ContentType="application/vnd.openxmlformats-officedocument.extended-properties+xml"/>
  <Override PartName="/ppt/slides/slide22.xml" ContentType="application/vnd.openxmlformats-officedocument.presentationml.slide+xml"/>
  <Override PartName="/ppt/notesSlides/notesSlide24.xml" ContentType="application/vnd.openxmlformats-officedocument.presentationml.notesSlide+xml"/>
  <Default Extension="xml" ContentType="application/xml"/>
  <Override PartName="/ppt/slides/slide19.xml" ContentType="application/vnd.openxmlformats-officedocument.presentationml.slide+xml"/>
  <Override PartName="/ppt/notesSlides/notesSlide5.xml" ContentType="application/vnd.openxmlformats-officedocument.presentationml.notesSlide+xml"/>
  <Override PartName="/ppt/tableStyles.xml" ContentType="application/vnd.openxmlformats-officedocument.presentationml.tableStyles+xml"/>
  <Override PartName="/ppt/notesSlides/notesSlide20.xml" ContentType="application/vnd.openxmlformats-officedocument.presentationml.notesSlide+xml"/>
  <Override PartName="/docProps/custom.xml" ContentType="application/vnd.openxmlformats-officedocument.custom-properties+xml"/>
  <Override PartName="/ppt/slides/slide15.xml" ContentType="application/vnd.openxmlformats-officedocument.presentationml.slide+xml"/>
  <Override PartName="/ppt/notesSlides/notesSlide1.xml" ContentType="application/vnd.openxmlformats-officedocument.presentationml.notesSlide+xml"/>
  <Override PartName="/ppt/notesSlides/notesSlide17.xml" ContentType="application/vnd.openxmlformats-officedocument.presentationml.notesSlide+xml"/>
  <Override PartName="/ppt/slides/slide6.xml" ContentType="application/vnd.openxmlformats-officedocument.presentationml.slide+xml"/>
  <Override PartName="/docProps/core.xml" ContentType="application/vnd.openxmlformats-package.core-properties+xml"/>
  <Override PartName="/ppt/slides/slide11.xml" ContentType="application/vnd.openxmlformats-officedocument.presentationml.slide+xml"/>
  <Override PartName="/ppt/slideLayouts/slideLayout6.xml" ContentType="application/vnd.openxmlformats-officedocument.presentationml.slideLayout+xml"/>
  <Override PartName="/ppt/notesSlides/notesSlide13.xml" ContentType="application/vnd.openxmlformats-officedocument.presentationml.notesSlide+xml"/>
  <Override PartName="/ppt/slides/slide27.xml" ContentType="application/vnd.openxmlformats-officedocument.presentationml.slide+xml"/>
  <Override PartName="/ppt/slides/slide2.xml" ContentType="application/vnd.openxmlformats-officedocument.presentationml.slide+xml"/>
  <Default Extension="png" ContentType="image/png"/>
  <Override PartName="/ppt/slideLayouts/slideLayout2.xml" ContentType="application/vnd.openxmlformats-officedocument.presentationml.slideLayout+xml"/>
  <Override PartName="/ppt/slides/slide23.xml" ContentType="application/vnd.openxmlformats-officedocument.presentationml.slide+xml"/>
  <Override PartName="/ppt/notesSlides/notesSlide25.xml" ContentType="application/vnd.openxmlformats-officedocument.presentationml.notesSlide+xml"/>
  <Override PartName="/ppt/notesSlides/notesSlide6.xml" ContentType="application/vnd.openxmlformats-officedocument.presentationml.notesSlide+xml"/>
  <Override PartName="/ppt/notesSlides/notesSlide21.xml" ContentType="application/vnd.openxmlformats-officedocument.presentationml.notesSlide+xml"/>
  <Override PartName="/ppt/slides/slide16.xml" ContentType="application/vnd.openxmlformats-officedocument.presentationml.slide+xml"/>
  <Override PartName="/ppt/notesSlides/notesSlide2.xml" ContentType="application/vnd.openxmlformats-officedocument.presentationml.notesSlide+xml"/>
  <Override PartName="/ppt/notesSlides/notesSlide18.xml" ContentType="application/vnd.openxmlformats-officedocument.presentationml.notesSlide+xml"/>
  <Override PartName="/ppt/slides/slide7.xml" ContentType="application/vnd.openxmlformats-officedocument.presentationml.slide+xml"/>
  <Override PartName="/ppt/presentation.xml" ContentType="application/vnd.openxmlformats-officedocument.presentationml.presentation.main+xml"/>
  <Override PartName="/ppt/slides/slide12.xml" ContentType="application/vnd.openxmlformats-officedocument.presentationml.slide+xml"/>
  <Override PartName="/ppt/slideLayouts/slideLayout7.xml" ContentType="application/vnd.openxmlformats-officedocument.presentationml.slideLayout+xml"/>
  <Override PartName="/ppt/notesSlides/notesSlide14.xml" ContentType="application/vnd.openxmlformats-officedocument.presentationml.notesSlide+xml"/>
  <Override PartName="/ppt/slides/slide3.xml" ContentType="application/vnd.openxmlformats-officedocument.presentationml.slide+xml"/>
  <Override PartName="/ppt/slideLayouts/slideLayout3.xml" ContentType="application/vnd.openxmlformats-officedocument.presentationml.slideLayout+xml"/>
  <Override PartName="/ppt/slides/slide24.xml" ContentType="application/vnd.openxmlformats-officedocument.presentationml.slide+xml"/>
  <Override PartName="/ppt/notesSlides/notesSlide26.xml" ContentType="application/vnd.openxmlformats-officedocument.presentationml.notesSlide+xml"/>
  <Override PartName="/ppt/slides/slide20.xml" ContentType="application/vnd.openxmlformats-officedocument.presentationml.slide+xml"/>
  <Override PartName="/ppt/notesSlides/notesSlide7.xml" ContentType="application/vnd.openxmlformats-officedocument.presentationml.notesSlide+xml"/>
  <Override PartName="/ppt/notesSlides/notesSlide22.xml" ContentType="application/vnd.openxmlformats-officedocument.presentationml.notesSlide+xml"/>
  <Override PartName="/ppt/slides/slide17.xml" ContentType="application/vnd.openxmlformats-officedocument.presentationml.slide+xml"/>
  <Override PartName="/ppt/notesSlides/notesSlide3.xml" ContentType="application/vnd.openxmlformats-officedocument.presentationml.notesSlide+xml"/>
  <Override PartName="/ppt/notesSlides/notesSlide10.xml" ContentType="application/vnd.openxmlformats-officedocument.presentationml.notesSlide+xml"/>
  <Override PartName="/ppt/slides/slide8.xml" ContentType="application/vnd.openxmlformats-officedocument.presentationml.slide+xml"/>
  <Override PartName="/ppt/notesSlides/notesSlide19.xml" ContentType="application/vnd.openxmlformats-officedocument.presentationml.notesSlide+xml"/>
  <Override PartName="/ppt/presProps.xml" ContentType="application/vnd.openxmlformats-officedocument.presentationml.presProps+xml"/>
  <Override PartName="/ppt/slides/slide13.xml" ContentType="application/vnd.openxmlformats-officedocument.presentationml.slide+xml"/>
  <Override PartName="/ppt/slideLayouts/slideLayout8.xml" ContentType="application/vnd.openxmlformats-officedocument.presentationml.slideLayout+xml"/>
  <Override PartName="/ppt/slideLayouts/slideLayout10.xml" ContentType="application/vnd.openxmlformats-officedocument.presentationml.slideLayout+xml"/>
  <Override PartName="/ppt/slides/slide4.xml" ContentType="application/vnd.openxmlformats-officedocument.presentationml.slide+xml"/>
  <Override PartName="/ppt/notesSlides/notesSlide8.xml" ContentType="application/vnd.openxmlformats-officedocument.presentationml.notesSlide+xml"/>
  <Override PartName="/ppt/notesSlides/notesSlide15.xml" ContentType="application/vnd.openxmlformats-officedocument.presentationml.notesSlide+xml"/>
  <Override PartName="/ppt/notesSlides/notesSlide11.xml" ContentType="application/vnd.openxmlformats-officedocument.presentationml.notesSlide+xml"/>
  <Override PartName="/ppt/slideLayouts/slideLayout4.xml" ContentType="application/vnd.openxmlformats-officedocument.presentationml.slideLayout+xml"/>
  <Override PartName="/ppt/slides/slide25.xml" ContentType="application/vnd.openxmlformats-officedocument.presentationml.slide+xml"/>
  <Override PartName="/ppt/notesSlides/notesSlide27.xml" ContentType="application/vnd.openxmlformats-officedocument.presentationml.notesSlide+xml"/>
  <Override PartName="/ppt/slideMasters/slideMaster1.xml" ContentType="application/vnd.openxmlformats-officedocument.presentationml.slideMaster+xml"/>
  <Override PartName="/ppt/theme/theme1.xml" ContentType="application/vnd.openxmlformats-officedocument.theme+xml"/>
  <Override PartName="/ppt/slides/slide21.xml" ContentType="application/vnd.openxmlformats-officedocument.presentationml.slide+xml"/>
  <Default Extension="bin" ContentType="application/vnd.openxmlformats-officedocument.presentationml.printerSettings"/>
  <Override PartName="/ppt/viewProps.xml" ContentType="application/vnd.openxmlformats-officedocument.presentationml.viewProps+xml"/>
  <Override PartName="/ppt/notesSlides/notesSlide23.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5" Type="http://schemas.openxmlformats.org/officeDocument/2006/relationships/custom-properties" Target="docProps/custom.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p:sldMasterIdLst>
    <p:sldMasterId id="2147483653" r:id="rId1"/>
  </p:sldMasterIdLst>
  <p:notesMasterIdLst>
    <p:notesMasterId r:id="rId29"/>
  </p:notesMasterIdLst>
  <p:sldIdLst>
    <p:sldId id="479" r:id="rId2"/>
    <p:sldId id="480" r:id="rId3"/>
    <p:sldId id="481" r:id="rId4"/>
    <p:sldId id="482" r:id="rId5"/>
    <p:sldId id="483" r:id="rId6"/>
    <p:sldId id="484" r:id="rId7"/>
    <p:sldId id="485" r:id="rId8"/>
    <p:sldId id="486" r:id="rId9"/>
    <p:sldId id="487" r:id="rId10"/>
    <p:sldId id="506" r:id="rId11"/>
    <p:sldId id="508" r:id="rId12"/>
    <p:sldId id="507" r:id="rId13"/>
    <p:sldId id="488" r:id="rId14"/>
    <p:sldId id="490" r:id="rId15"/>
    <p:sldId id="491" r:id="rId16"/>
    <p:sldId id="492" r:id="rId17"/>
    <p:sldId id="493" r:id="rId18"/>
    <p:sldId id="494" r:id="rId19"/>
    <p:sldId id="495" r:id="rId20"/>
    <p:sldId id="496" r:id="rId21"/>
    <p:sldId id="497" r:id="rId22"/>
    <p:sldId id="498" r:id="rId23"/>
    <p:sldId id="500" r:id="rId24"/>
    <p:sldId id="501" r:id="rId25"/>
    <p:sldId id="502" r:id="rId26"/>
    <p:sldId id="503" r:id="rId27"/>
    <p:sldId id="315" r:id="rId28"/>
  </p:sldIdLst>
  <p:sldSz cx="9144000" cy="6858000" type="screen4x3"/>
  <p:notesSz cx="6858000" cy="9144000"/>
  <p:defaultTextStyle>
    <a:defPPr>
      <a:defRPr lang="en-US"/>
    </a:defPPr>
    <a:lvl1pPr algn="l" rtl="0" eaLnBrk="0" fontAlgn="base" hangingPunct="0">
      <a:spcBef>
        <a:spcPct val="0"/>
      </a:spcBef>
      <a:spcAft>
        <a:spcPct val="0"/>
      </a:spcAft>
      <a:defRPr kern="1200">
        <a:solidFill>
          <a:schemeClr val="tx1"/>
        </a:solidFill>
        <a:latin typeface="Garamond" charset="0"/>
        <a:ea typeface="+mn-ea"/>
        <a:cs typeface="+mn-cs"/>
      </a:defRPr>
    </a:lvl1pPr>
    <a:lvl2pPr marL="457200" algn="l" rtl="0" eaLnBrk="0" fontAlgn="base" hangingPunct="0">
      <a:spcBef>
        <a:spcPct val="0"/>
      </a:spcBef>
      <a:spcAft>
        <a:spcPct val="0"/>
      </a:spcAft>
      <a:defRPr kern="1200">
        <a:solidFill>
          <a:schemeClr val="tx1"/>
        </a:solidFill>
        <a:latin typeface="Garamond" charset="0"/>
        <a:ea typeface="+mn-ea"/>
        <a:cs typeface="+mn-cs"/>
      </a:defRPr>
    </a:lvl2pPr>
    <a:lvl3pPr marL="914400" algn="l" rtl="0" eaLnBrk="0" fontAlgn="base" hangingPunct="0">
      <a:spcBef>
        <a:spcPct val="0"/>
      </a:spcBef>
      <a:spcAft>
        <a:spcPct val="0"/>
      </a:spcAft>
      <a:defRPr kern="1200">
        <a:solidFill>
          <a:schemeClr val="tx1"/>
        </a:solidFill>
        <a:latin typeface="Garamond" charset="0"/>
        <a:ea typeface="+mn-ea"/>
        <a:cs typeface="+mn-cs"/>
      </a:defRPr>
    </a:lvl3pPr>
    <a:lvl4pPr marL="1371600" algn="l" rtl="0" eaLnBrk="0" fontAlgn="base" hangingPunct="0">
      <a:spcBef>
        <a:spcPct val="0"/>
      </a:spcBef>
      <a:spcAft>
        <a:spcPct val="0"/>
      </a:spcAft>
      <a:defRPr kern="1200">
        <a:solidFill>
          <a:schemeClr val="tx1"/>
        </a:solidFill>
        <a:latin typeface="Garamond" charset="0"/>
        <a:ea typeface="+mn-ea"/>
        <a:cs typeface="+mn-cs"/>
      </a:defRPr>
    </a:lvl4pPr>
    <a:lvl5pPr marL="1828800" algn="l" rtl="0" eaLnBrk="0" fontAlgn="base" hangingPunct="0">
      <a:spcBef>
        <a:spcPct val="0"/>
      </a:spcBef>
      <a:spcAft>
        <a:spcPct val="0"/>
      </a:spcAft>
      <a:defRPr kern="1200">
        <a:solidFill>
          <a:schemeClr val="tx1"/>
        </a:solidFill>
        <a:latin typeface="Garamond" charset="0"/>
        <a:ea typeface="+mn-ea"/>
        <a:cs typeface="+mn-cs"/>
      </a:defRPr>
    </a:lvl5pPr>
    <a:lvl6pPr marL="2286000" algn="l" defTabSz="457200" rtl="0" eaLnBrk="1" latinLnBrk="0" hangingPunct="1">
      <a:defRPr kern="1200">
        <a:solidFill>
          <a:schemeClr val="tx1"/>
        </a:solidFill>
        <a:latin typeface="Garamond" charset="0"/>
        <a:ea typeface="+mn-ea"/>
        <a:cs typeface="+mn-cs"/>
      </a:defRPr>
    </a:lvl6pPr>
    <a:lvl7pPr marL="2743200" algn="l" defTabSz="457200" rtl="0" eaLnBrk="1" latinLnBrk="0" hangingPunct="1">
      <a:defRPr kern="1200">
        <a:solidFill>
          <a:schemeClr val="tx1"/>
        </a:solidFill>
        <a:latin typeface="Garamond" charset="0"/>
        <a:ea typeface="+mn-ea"/>
        <a:cs typeface="+mn-cs"/>
      </a:defRPr>
    </a:lvl7pPr>
    <a:lvl8pPr marL="3200400" algn="l" defTabSz="457200" rtl="0" eaLnBrk="1" latinLnBrk="0" hangingPunct="1">
      <a:defRPr kern="1200">
        <a:solidFill>
          <a:schemeClr val="tx1"/>
        </a:solidFill>
        <a:latin typeface="Garamond" charset="0"/>
        <a:ea typeface="+mn-ea"/>
        <a:cs typeface="+mn-cs"/>
      </a:defRPr>
    </a:lvl8pPr>
    <a:lvl9pPr marL="3657600" algn="l" defTabSz="457200" rtl="0" eaLnBrk="1" latinLnBrk="0" hangingPunct="1">
      <a:defRPr kern="1200">
        <a:solidFill>
          <a:schemeClr val="tx1"/>
        </a:solidFill>
        <a:latin typeface="Garamond"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showOutlineIcons="0">
    <p:restoredLeft sz="34551" autoAdjust="0"/>
    <p:restoredTop sz="86456" autoAdjust="0"/>
  </p:normalViewPr>
  <p:slideViewPr>
    <p:cSldViewPr>
      <p:cViewPr>
        <p:scale>
          <a:sx n="90" d="100"/>
          <a:sy n="90" d="100"/>
        </p:scale>
        <p:origin x="-1720" y="-1120"/>
      </p:cViewPr>
      <p:guideLst>
        <p:guide orient="horz" pos="2160"/>
        <p:guide pos="2880"/>
      </p:guideLst>
    </p:cSldViewPr>
  </p:slideViewPr>
  <p:outlineViewPr>
    <p:cViewPr>
      <p:scale>
        <a:sx n="33" d="100"/>
        <a:sy n="33" d="100"/>
      </p:scale>
      <p:origin x="0" y="30024"/>
    </p:cViewPr>
  </p:outlin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notesMaster" Target="notesMasters/notesMaster1.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printerSettings" Target="printerSettings/printerSettings1.bin"/><Relationship Id="rId31" Type="http://schemas.openxmlformats.org/officeDocument/2006/relationships/presProps" Target="presProps.xml"/><Relationship Id="rId32" Type="http://schemas.openxmlformats.org/officeDocument/2006/relationships/viewProps" Target="viewProps.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theme" Target="theme/theme1.xml"/><Relationship Id="rId34"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chemeClr val="bg1"/>
        </a:solidFill>
        <a:effectLst/>
      </p:bgPr>
    </p:bg>
    <p:spTree>
      <p:nvGrpSpPr>
        <p:cNvPr id="1" name=""/>
        <p:cNvGrpSpPr/>
        <p:nvPr/>
      </p:nvGrpSpPr>
      <p:grpSpPr>
        <a:xfrm>
          <a:off x="0" y="0"/>
          <a:ext cx="0" cy="0"/>
          <a:chOff x="0" y="0"/>
          <a:chExt cx="0" cy="0"/>
        </a:xfrm>
      </p:grpSpPr>
      <p:sp>
        <p:nvSpPr>
          <p:cNvPr id="22530"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200">
                <a:latin typeface="Arial" charset="0"/>
              </a:defRPr>
            </a:lvl1pPr>
          </a:lstStyle>
          <a:p>
            <a:pPr>
              <a:defRPr/>
            </a:pPr>
            <a:endParaRPr lang="en-US"/>
          </a:p>
        </p:txBody>
      </p:sp>
      <p:sp>
        <p:nvSpPr>
          <p:cNvPr id="22531"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200">
                <a:latin typeface="Arial" charset="0"/>
              </a:defRPr>
            </a:lvl1pPr>
          </a:lstStyle>
          <a:p>
            <a:pPr>
              <a:defRPr/>
            </a:pPr>
            <a:endParaRPr lang="en-US"/>
          </a:p>
        </p:txBody>
      </p:sp>
      <p:sp>
        <p:nvSpPr>
          <p:cNvPr id="30724" name="Rectangle 4"/>
          <p:cNvSpPr>
            <a:spLocks noRo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22533"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22534"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atin typeface="Arial" charset="0"/>
              </a:defRPr>
            </a:lvl1pPr>
          </a:lstStyle>
          <a:p>
            <a:pPr>
              <a:defRPr/>
            </a:pPr>
            <a:endParaRPr lang="en-US"/>
          </a:p>
        </p:txBody>
      </p:sp>
      <p:sp>
        <p:nvSpPr>
          <p:cNvPr id="22535"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atin typeface="Arial" charset="0"/>
              </a:defRPr>
            </a:lvl1pPr>
          </a:lstStyle>
          <a:p>
            <a:fld id="{07DFE6BB-F026-A143-85C5-095F4DB960D8}" type="slidenum">
              <a:rPr lang="en-US"/>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2pPr>
    <a:lvl3pPr marL="9144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3pPr>
    <a:lvl4pPr marL="13716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4pPr>
    <a:lvl5pPr marL="18288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1746" name="Slide Image Placeholder 1"/>
          <p:cNvSpPr>
            <a:spLocks noGrp="1" noRot="1" noChangeAspect="1" noTextEdit="1"/>
          </p:cNvSpPr>
          <p:nvPr>
            <p:ph type="sldImg"/>
          </p:nvPr>
        </p:nvSpPr>
        <p:spPr>
          <a:ln/>
        </p:spPr>
      </p:sp>
      <p:sp>
        <p:nvSpPr>
          <p:cNvPr id="31747" name="Notes Placeholder 2"/>
          <p:cNvSpPr>
            <a:spLocks noGrp="1"/>
          </p:cNvSpPr>
          <p:nvPr>
            <p:ph type="body" idx="1"/>
          </p:nvPr>
        </p:nvSpPr>
        <p:spPr>
          <a:noFill/>
          <a:ln/>
        </p:spPr>
        <p:txBody>
          <a:bodyPr/>
          <a:lstStyle/>
          <a:p>
            <a:endParaRPr lang="en-US"/>
          </a:p>
        </p:txBody>
      </p:sp>
      <p:sp>
        <p:nvSpPr>
          <p:cNvPr id="31748" name="Slide Number Placeholder 3"/>
          <p:cNvSpPr>
            <a:spLocks noGrp="1"/>
          </p:cNvSpPr>
          <p:nvPr>
            <p:ph type="sldNum" sz="quarter" idx="5"/>
          </p:nvPr>
        </p:nvSpPr>
        <p:spPr>
          <a:noFill/>
        </p:spPr>
        <p:txBody>
          <a:bodyPr/>
          <a:lstStyle/>
          <a:p>
            <a:fld id="{E1043621-9B5C-5849-9322-301DCB9108E0}" type="slidenum">
              <a:rPr lang="en-US"/>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0962" name="Rectangle 7"/>
          <p:cNvSpPr>
            <a:spLocks noGrp="1" noChangeArrowheads="1"/>
          </p:cNvSpPr>
          <p:nvPr>
            <p:ph type="sldNum" sz="quarter" idx="5"/>
          </p:nvPr>
        </p:nvSpPr>
        <p:spPr>
          <a:noFill/>
        </p:spPr>
        <p:txBody>
          <a:bodyPr/>
          <a:lstStyle/>
          <a:p>
            <a:fld id="{F2D685FB-859D-A844-9060-6814E0A2BFF2}" type="slidenum">
              <a:rPr lang="en-US"/>
              <a:pPr/>
              <a:t>10</a:t>
            </a:fld>
            <a:endParaRPr lang="en-US"/>
          </a:p>
        </p:txBody>
      </p:sp>
      <p:sp>
        <p:nvSpPr>
          <p:cNvPr id="40963" name="Rectangle 2"/>
          <p:cNvSpPr>
            <a:spLocks noGrp="1" noRot="1" noChangeAspect="1" noChangeArrowheads="1" noTextEdit="1"/>
          </p:cNvSpPr>
          <p:nvPr>
            <p:ph type="sldImg"/>
          </p:nvPr>
        </p:nvSpPr>
        <p:spPr>
          <a:ln/>
        </p:spPr>
      </p:sp>
      <p:sp>
        <p:nvSpPr>
          <p:cNvPr id="40964" name="Rectangle 3"/>
          <p:cNvSpPr>
            <a:spLocks noGrp="1" noChangeArrowheads="1"/>
          </p:cNvSpPr>
          <p:nvPr>
            <p:ph type="body" idx="1"/>
          </p:nvPr>
        </p:nvSpPr>
        <p:spPr>
          <a:noFill/>
          <a:ln/>
        </p:spPr>
        <p:txBody>
          <a:bodyPr/>
          <a:lstStyle/>
          <a:p>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1986" name="Rectangle 7"/>
          <p:cNvSpPr>
            <a:spLocks noGrp="1" noChangeArrowheads="1"/>
          </p:cNvSpPr>
          <p:nvPr>
            <p:ph type="sldNum" sz="quarter" idx="5"/>
          </p:nvPr>
        </p:nvSpPr>
        <p:spPr>
          <a:noFill/>
        </p:spPr>
        <p:txBody>
          <a:bodyPr/>
          <a:lstStyle/>
          <a:p>
            <a:fld id="{3DDD362C-9DC4-3840-9203-0724A402F910}" type="slidenum">
              <a:rPr lang="en-US"/>
              <a:pPr/>
              <a:t>11</a:t>
            </a:fld>
            <a:endParaRPr lang="en-US"/>
          </a:p>
        </p:txBody>
      </p:sp>
      <p:sp>
        <p:nvSpPr>
          <p:cNvPr id="41987" name="Rectangle 2"/>
          <p:cNvSpPr>
            <a:spLocks noGrp="1" noRot="1" noChangeAspect="1" noChangeArrowheads="1" noTextEdit="1"/>
          </p:cNvSpPr>
          <p:nvPr>
            <p:ph type="sldImg"/>
          </p:nvPr>
        </p:nvSpPr>
        <p:spPr>
          <a:ln/>
        </p:spPr>
      </p:sp>
      <p:sp>
        <p:nvSpPr>
          <p:cNvPr id="41988" name="Rectangle 3"/>
          <p:cNvSpPr>
            <a:spLocks noGrp="1" noChangeArrowheads="1"/>
          </p:cNvSpPr>
          <p:nvPr>
            <p:ph type="body" idx="1"/>
          </p:nvPr>
        </p:nvSpPr>
        <p:spPr>
          <a:noFill/>
          <a:ln/>
        </p:spPr>
        <p:txBody>
          <a:bodyPr/>
          <a:lstStyle/>
          <a:p>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3010" name="Rectangle 7"/>
          <p:cNvSpPr>
            <a:spLocks noGrp="1" noChangeArrowheads="1"/>
          </p:cNvSpPr>
          <p:nvPr>
            <p:ph type="sldNum" sz="quarter" idx="5"/>
          </p:nvPr>
        </p:nvSpPr>
        <p:spPr>
          <a:noFill/>
        </p:spPr>
        <p:txBody>
          <a:bodyPr/>
          <a:lstStyle/>
          <a:p>
            <a:fld id="{EFC05A65-09E4-2D49-A1EA-F013C58A921D}" type="slidenum">
              <a:rPr lang="en-US"/>
              <a:pPr/>
              <a:t>12</a:t>
            </a:fld>
            <a:endParaRPr lang="en-US"/>
          </a:p>
        </p:txBody>
      </p:sp>
      <p:sp>
        <p:nvSpPr>
          <p:cNvPr id="43011" name="Rectangle 2"/>
          <p:cNvSpPr>
            <a:spLocks noGrp="1" noRot="1" noChangeAspect="1" noChangeArrowheads="1" noTextEdit="1"/>
          </p:cNvSpPr>
          <p:nvPr>
            <p:ph type="sldImg"/>
          </p:nvPr>
        </p:nvSpPr>
        <p:spPr>
          <a:ln/>
        </p:spPr>
      </p:sp>
      <p:sp>
        <p:nvSpPr>
          <p:cNvPr id="43012" name="Rectangle 3"/>
          <p:cNvSpPr>
            <a:spLocks noGrp="1" noChangeArrowheads="1"/>
          </p:cNvSpPr>
          <p:nvPr>
            <p:ph type="body" idx="1"/>
          </p:nvPr>
        </p:nvSpPr>
        <p:spPr>
          <a:noFill/>
          <a:ln/>
        </p:spPr>
        <p:txBody>
          <a:bodyPr/>
          <a:lstStyle/>
          <a:p>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4034" name="Slide Image Placeholder 1"/>
          <p:cNvSpPr>
            <a:spLocks noGrp="1" noRot="1" noChangeAspect="1" noTextEdit="1"/>
          </p:cNvSpPr>
          <p:nvPr>
            <p:ph type="sldImg"/>
          </p:nvPr>
        </p:nvSpPr>
        <p:spPr>
          <a:ln/>
        </p:spPr>
      </p:sp>
      <p:sp>
        <p:nvSpPr>
          <p:cNvPr id="44035" name="Notes Placeholder 2"/>
          <p:cNvSpPr>
            <a:spLocks noGrp="1"/>
          </p:cNvSpPr>
          <p:nvPr>
            <p:ph type="body" idx="1"/>
          </p:nvPr>
        </p:nvSpPr>
        <p:spPr>
          <a:noFill/>
          <a:ln/>
        </p:spPr>
        <p:txBody>
          <a:bodyPr/>
          <a:lstStyle/>
          <a:p>
            <a:endParaRPr lang="en-US"/>
          </a:p>
        </p:txBody>
      </p:sp>
      <p:sp>
        <p:nvSpPr>
          <p:cNvPr id="44036" name="Slide Number Placeholder 3"/>
          <p:cNvSpPr>
            <a:spLocks noGrp="1"/>
          </p:cNvSpPr>
          <p:nvPr>
            <p:ph type="sldNum" sz="quarter" idx="5"/>
          </p:nvPr>
        </p:nvSpPr>
        <p:spPr>
          <a:noFill/>
        </p:spPr>
        <p:txBody>
          <a:bodyPr/>
          <a:lstStyle/>
          <a:p>
            <a:fld id="{41DA2E6C-1DA5-734D-BEB9-1A6CB6FD8F94}" type="slidenum">
              <a:rPr lang="en-US"/>
              <a:pPr/>
              <a:t>13</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5058" name="Slide Image Placeholder 1"/>
          <p:cNvSpPr>
            <a:spLocks noGrp="1" noRot="1" noChangeAspect="1" noTextEdit="1"/>
          </p:cNvSpPr>
          <p:nvPr>
            <p:ph type="sldImg"/>
          </p:nvPr>
        </p:nvSpPr>
        <p:spPr>
          <a:ln/>
        </p:spPr>
      </p:sp>
      <p:sp>
        <p:nvSpPr>
          <p:cNvPr id="45059" name="Notes Placeholder 2"/>
          <p:cNvSpPr>
            <a:spLocks noGrp="1"/>
          </p:cNvSpPr>
          <p:nvPr>
            <p:ph type="body" idx="1"/>
          </p:nvPr>
        </p:nvSpPr>
        <p:spPr>
          <a:noFill/>
          <a:ln/>
        </p:spPr>
        <p:txBody>
          <a:bodyPr/>
          <a:lstStyle/>
          <a:p>
            <a:endParaRPr lang="en-US"/>
          </a:p>
        </p:txBody>
      </p:sp>
      <p:sp>
        <p:nvSpPr>
          <p:cNvPr id="45060" name="Slide Number Placeholder 3"/>
          <p:cNvSpPr>
            <a:spLocks noGrp="1"/>
          </p:cNvSpPr>
          <p:nvPr>
            <p:ph type="sldNum" sz="quarter" idx="5"/>
          </p:nvPr>
        </p:nvSpPr>
        <p:spPr>
          <a:noFill/>
        </p:spPr>
        <p:txBody>
          <a:bodyPr/>
          <a:lstStyle/>
          <a:p>
            <a:fld id="{7F7AB18D-AD30-274F-8067-0154EC75E60E}" type="slidenum">
              <a:rPr lang="en-US"/>
              <a:pPr/>
              <a:t>14</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6082" name="Slide Image Placeholder 1"/>
          <p:cNvSpPr>
            <a:spLocks noGrp="1" noRot="1" noChangeAspect="1" noTextEdit="1"/>
          </p:cNvSpPr>
          <p:nvPr>
            <p:ph type="sldImg"/>
          </p:nvPr>
        </p:nvSpPr>
        <p:spPr>
          <a:ln/>
        </p:spPr>
      </p:sp>
      <p:sp>
        <p:nvSpPr>
          <p:cNvPr id="46083" name="Notes Placeholder 2"/>
          <p:cNvSpPr>
            <a:spLocks noGrp="1"/>
          </p:cNvSpPr>
          <p:nvPr>
            <p:ph type="body" idx="1"/>
          </p:nvPr>
        </p:nvSpPr>
        <p:spPr>
          <a:noFill/>
          <a:ln/>
        </p:spPr>
        <p:txBody>
          <a:bodyPr/>
          <a:lstStyle/>
          <a:p>
            <a:endParaRPr lang="en-US"/>
          </a:p>
        </p:txBody>
      </p:sp>
      <p:sp>
        <p:nvSpPr>
          <p:cNvPr id="46084" name="Slide Number Placeholder 3"/>
          <p:cNvSpPr>
            <a:spLocks noGrp="1"/>
          </p:cNvSpPr>
          <p:nvPr>
            <p:ph type="sldNum" sz="quarter" idx="5"/>
          </p:nvPr>
        </p:nvSpPr>
        <p:spPr>
          <a:noFill/>
        </p:spPr>
        <p:txBody>
          <a:bodyPr/>
          <a:lstStyle/>
          <a:p>
            <a:fld id="{6F461260-8675-7742-ADA8-50D5A6274E62}" type="slidenum">
              <a:rPr lang="en-US"/>
              <a:pPr/>
              <a:t>15</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7106" name="Slide Image Placeholder 1"/>
          <p:cNvSpPr>
            <a:spLocks noGrp="1" noRot="1" noChangeAspect="1" noTextEdit="1"/>
          </p:cNvSpPr>
          <p:nvPr>
            <p:ph type="sldImg"/>
          </p:nvPr>
        </p:nvSpPr>
        <p:spPr>
          <a:ln/>
        </p:spPr>
      </p:sp>
      <p:sp>
        <p:nvSpPr>
          <p:cNvPr id="47107" name="Notes Placeholder 2"/>
          <p:cNvSpPr>
            <a:spLocks noGrp="1"/>
          </p:cNvSpPr>
          <p:nvPr>
            <p:ph type="body" idx="1"/>
          </p:nvPr>
        </p:nvSpPr>
        <p:spPr>
          <a:noFill/>
          <a:ln/>
        </p:spPr>
        <p:txBody>
          <a:bodyPr/>
          <a:lstStyle/>
          <a:p>
            <a:endParaRPr lang="en-US"/>
          </a:p>
        </p:txBody>
      </p:sp>
      <p:sp>
        <p:nvSpPr>
          <p:cNvPr id="47108" name="Slide Number Placeholder 3"/>
          <p:cNvSpPr>
            <a:spLocks noGrp="1"/>
          </p:cNvSpPr>
          <p:nvPr>
            <p:ph type="sldNum" sz="quarter" idx="5"/>
          </p:nvPr>
        </p:nvSpPr>
        <p:spPr>
          <a:noFill/>
        </p:spPr>
        <p:txBody>
          <a:bodyPr/>
          <a:lstStyle/>
          <a:p>
            <a:fld id="{3AA3F23C-8397-3F4F-A076-FC2C7A770F4E}" type="slidenum">
              <a:rPr lang="en-US"/>
              <a:pPr/>
              <a:t>16</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8130" name="Slide Image Placeholder 1"/>
          <p:cNvSpPr>
            <a:spLocks noGrp="1" noRot="1" noChangeAspect="1" noTextEdit="1"/>
          </p:cNvSpPr>
          <p:nvPr>
            <p:ph type="sldImg"/>
          </p:nvPr>
        </p:nvSpPr>
        <p:spPr>
          <a:ln/>
        </p:spPr>
      </p:sp>
      <p:sp>
        <p:nvSpPr>
          <p:cNvPr id="48131" name="Notes Placeholder 2"/>
          <p:cNvSpPr>
            <a:spLocks noGrp="1"/>
          </p:cNvSpPr>
          <p:nvPr>
            <p:ph type="body" idx="1"/>
          </p:nvPr>
        </p:nvSpPr>
        <p:spPr>
          <a:noFill/>
          <a:ln/>
        </p:spPr>
        <p:txBody>
          <a:bodyPr/>
          <a:lstStyle/>
          <a:p>
            <a:endParaRPr lang="en-US"/>
          </a:p>
        </p:txBody>
      </p:sp>
      <p:sp>
        <p:nvSpPr>
          <p:cNvPr id="48132" name="Slide Number Placeholder 3"/>
          <p:cNvSpPr>
            <a:spLocks noGrp="1"/>
          </p:cNvSpPr>
          <p:nvPr>
            <p:ph type="sldNum" sz="quarter" idx="5"/>
          </p:nvPr>
        </p:nvSpPr>
        <p:spPr>
          <a:noFill/>
        </p:spPr>
        <p:txBody>
          <a:bodyPr/>
          <a:lstStyle/>
          <a:p>
            <a:fld id="{2056498E-9284-CB41-9539-49887C885B9E}" type="slidenum">
              <a:rPr lang="en-US"/>
              <a:pPr/>
              <a:t>17</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9154" name="Slide Image Placeholder 1"/>
          <p:cNvSpPr>
            <a:spLocks noGrp="1" noRot="1" noChangeAspect="1" noTextEdit="1"/>
          </p:cNvSpPr>
          <p:nvPr>
            <p:ph type="sldImg"/>
          </p:nvPr>
        </p:nvSpPr>
        <p:spPr>
          <a:ln/>
        </p:spPr>
      </p:sp>
      <p:sp>
        <p:nvSpPr>
          <p:cNvPr id="49155" name="Notes Placeholder 2"/>
          <p:cNvSpPr>
            <a:spLocks noGrp="1"/>
          </p:cNvSpPr>
          <p:nvPr>
            <p:ph type="body" idx="1"/>
          </p:nvPr>
        </p:nvSpPr>
        <p:spPr>
          <a:noFill/>
          <a:ln/>
        </p:spPr>
        <p:txBody>
          <a:bodyPr/>
          <a:lstStyle/>
          <a:p>
            <a:endParaRPr lang="en-US"/>
          </a:p>
        </p:txBody>
      </p:sp>
      <p:sp>
        <p:nvSpPr>
          <p:cNvPr id="49156" name="Slide Number Placeholder 3"/>
          <p:cNvSpPr>
            <a:spLocks noGrp="1"/>
          </p:cNvSpPr>
          <p:nvPr>
            <p:ph type="sldNum" sz="quarter" idx="5"/>
          </p:nvPr>
        </p:nvSpPr>
        <p:spPr>
          <a:noFill/>
        </p:spPr>
        <p:txBody>
          <a:bodyPr/>
          <a:lstStyle/>
          <a:p>
            <a:fld id="{D9828F35-BD27-9246-A2BD-8C6883AFB3D1}" type="slidenum">
              <a:rPr lang="en-US"/>
              <a:pPr/>
              <a:t>18</a:t>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0178" name="Slide Image Placeholder 1"/>
          <p:cNvSpPr>
            <a:spLocks noGrp="1" noRot="1" noChangeAspect="1" noTextEdit="1"/>
          </p:cNvSpPr>
          <p:nvPr>
            <p:ph type="sldImg"/>
          </p:nvPr>
        </p:nvSpPr>
        <p:spPr>
          <a:ln/>
        </p:spPr>
      </p:sp>
      <p:sp>
        <p:nvSpPr>
          <p:cNvPr id="50179" name="Notes Placeholder 2"/>
          <p:cNvSpPr>
            <a:spLocks noGrp="1"/>
          </p:cNvSpPr>
          <p:nvPr>
            <p:ph type="body" idx="1"/>
          </p:nvPr>
        </p:nvSpPr>
        <p:spPr>
          <a:noFill/>
          <a:ln/>
        </p:spPr>
        <p:txBody>
          <a:bodyPr/>
          <a:lstStyle/>
          <a:p>
            <a:endParaRPr lang="en-US"/>
          </a:p>
        </p:txBody>
      </p:sp>
      <p:sp>
        <p:nvSpPr>
          <p:cNvPr id="50180" name="Slide Number Placeholder 3"/>
          <p:cNvSpPr>
            <a:spLocks noGrp="1"/>
          </p:cNvSpPr>
          <p:nvPr>
            <p:ph type="sldNum" sz="quarter" idx="5"/>
          </p:nvPr>
        </p:nvSpPr>
        <p:spPr>
          <a:noFill/>
        </p:spPr>
        <p:txBody>
          <a:bodyPr/>
          <a:lstStyle/>
          <a:p>
            <a:fld id="{6CF01FA4-9AEA-0E49-98C5-75DF1364ABA0}" type="slidenum">
              <a:rPr lang="en-US"/>
              <a:pPr/>
              <a:t>19</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2770" name="Slide Image Placeholder 1"/>
          <p:cNvSpPr>
            <a:spLocks noGrp="1" noRot="1" noChangeAspect="1" noTextEdit="1"/>
          </p:cNvSpPr>
          <p:nvPr>
            <p:ph type="sldImg"/>
          </p:nvPr>
        </p:nvSpPr>
        <p:spPr>
          <a:ln/>
        </p:spPr>
      </p:sp>
      <p:sp>
        <p:nvSpPr>
          <p:cNvPr id="32771" name="Notes Placeholder 2"/>
          <p:cNvSpPr>
            <a:spLocks noGrp="1"/>
          </p:cNvSpPr>
          <p:nvPr>
            <p:ph type="body" idx="1"/>
          </p:nvPr>
        </p:nvSpPr>
        <p:spPr>
          <a:noFill/>
          <a:ln/>
        </p:spPr>
        <p:txBody>
          <a:bodyPr/>
          <a:lstStyle/>
          <a:p>
            <a:endParaRPr lang="en-US"/>
          </a:p>
        </p:txBody>
      </p:sp>
      <p:sp>
        <p:nvSpPr>
          <p:cNvPr id="32772" name="Slide Number Placeholder 3"/>
          <p:cNvSpPr>
            <a:spLocks noGrp="1"/>
          </p:cNvSpPr>
          <p:nvPr>
            <p:ph type="sldNum" sz="quarter" idx="5"/>
          </p:nvPr>
        </p:nvSpPr>
        <p:spPr>
          <a:noFill/>
        </p:spPr>
        <p:txBody>
          <a:bodyPr/>
          <a:lstStyle/>
          <a:p>
            <a:fld id="{71F85D3F-5554-7B41-9FBC-29BDBA19439D}" type="slidenum">
              <a:rPr lang="en-US"/>
              <a:pPr/>
              <a:t>2</a:t>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1202" name="Slide Image Placeholder 1"/>
          <p:cNvSpPr>
            <a:spLocks noGrp="1" noRot="1" noChangeAspect="1" noTextEdit="1"/>
          </p:cNvSpPr>
          <p:nvPr>
            <p:ph type="sldImg"/>
          </p:nvPr>
        </p:nvSpPr>
        <p:spPr>
          <a:ln/>
        </p:spPr>
      </p:sp>
      <p:sp>
        <p:nvSpPr>
          <p:cNvPr id="51203" name="Notes Placeholder 2"/>
          <p:cNvSpPr>
            <a:spLocks noGrp="1"/>
          </p:cNvSpPr>
          <p:nvPr>
            <p:ph type="body" idx="1"/>
          </p:nvPr>
        </p:nvSpPr>
        <p:spPr>
          <a:noFill/>
          <a:ln/>
        </p:spPr>
        <p:txBody>
          <a:bodyPr/>
          <a:lstStyle/>
          <a:p>
            <a:endParaRPr lang="en-US"/>
          </a:p>
        </p:txBody>
      </p:sp>
      <p:sp>
        <p:nvSpPr>
          <p:cNvPr id="51204" name="Slide Number Placeholder 3"/>
          <p:cNvSpPr>
            <a:spLocks noGrp="1"/>
          </p:cNvSpPr>
          <p:nvPr>
            <p:ph type="sldNum" sz="quarter" idx="5"/>
          </p:nvPr>
        </p:nvSpPr>
        <p:spPr>
          <a:noFill/>
        </p:spPr>
        <p:txBody>
          <a:bodyPr/>
          <a:lstStyle/>
          <a:p>
            <a:fld id="{3C38672D-1841-0341-8866-441365569473}" type="slidenum">
              <a:rPr lang="en-US"/>
              <a:pPr/>
              <a:t>20</a:t>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2226" name="Slide Image Placeholder 1"/>
          <p:cNvSpPr>
            <a:spLocks noGrp="1" noRot="1" noChangeAspect="1" noTextEdit="1"/>
          </p:cNvSpPr>
          <p:nvPr>
            <p:ph type="sldImg"/>
          </p:nvPr>
        </p:nvSpPr>
        <p:spPr>
          <a:ln/>
        </p:spPr>
      </p:sp>
      <p:sp>
        <p:nvSpPr>
          <p:cNvPr id="52227" name="Notes Placeholder 2"/>
          <p:cNvSpPr>
            <a:spLocks noGrp="1"/>
          </p:cNvSpPr>
          <p:nvPr>
            <p:ph type="body" idx="1"/>
          </p:nvPr>
        </p:nvSpPr>
        <p:spPr>
          <a:noFill/>
          <a:ln/>
        </p:spPr>
        <p:txBody>
          <a:bodyPr/>
          <a:lstStyle/>
          <a:p>
            <a:endParaRPr lang="en-US"/>
          </a:p>
        </p:txBody>
      </p:sp>
      <p:sp>
        <p:nvSpPr>
          <p:cNvPr id="52228" name="Slide Number Placeholder 3"/>
          <p:cNvSpPr>
            <a:spLocks noGrp="1"/>
          </p:cNvSpPr>
          <p:nvPr>
            <p:ph type="sldNum" sz="quarter" idx="5"/>
          </p:nvPr>
        </p:nvSpPr>
        <p:spPr>
          <a:noFill/>
        </p:spPr>
        <p:txBody>
          <a:bodyPr/>
          <a:lstStyle/>
          <a:p>
            <a:fld id="{D3E09CBE-84EA-5E41-8B0C-7539C7F148EB}" type="slidenum">
              <a:rPr lang="en-US"/>
              <a:pPr/>
              <a:t>21</a:t>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3250" name="Slide Image Placeholder 1"/>
          <p:cNvSpPr>
            <a:spLocks noGrp="1" noRot="1" noChangeAspect="1" noTextEdit="1"/>
          </p:cNvSpPr>
          <p:nvPr>
            <p:ph type="sldImg"/>
          </p:nvPr>
        </p:nvSpPr>
        <p:spPr>
          <a:ln/>
        </p:spPr>
      </p:sp>
      <p:sp>
        <p:nvSpPr>
          <p:cNvPr id="53251" name="Notes Placeholder 2"/>
          <p:cNvSpPr>
            <a:spLocks noGrp="1"/>
          </p:cNvSpPr>
          <p:nvPr>
            <p:ph type="body" idx="1"/>
          </p:nvPr>
        </p:nvSpPr>
        <p:spPr>
          <a:noFill/>
          <a:ln/>
        </p:spPr>
        <p:txBody>
          <a:bodyPr/>
          <a:lstStyle/>
          <a:p>
            <a:endParaRPr lang="en-US"/>
          </a:p>
        </p:txBody>
      </p:sp>
      <p:sp>
        <p:nvSpPr>
          <p:cNvPr id="53252" name="Slide Number Placeholder 3"/>
          <p:cNvSpPr>
            <a:spLocks noGrp="1"/>
          </p:cNvSpPr>
          <p:nvPr>
            <p:ph type="sldNum" sz="quarter" idx="5"/>
          </p:nvPr>
        </p:nvSpPr>
        <p:spPr>
          <a:noFill/>
        </p:spPr>
        <p:txBody>
          <a:bodyPr/>
          <a:lstStyle/>
          <a:p>
            <a:fld id="{748BEBFC-D51F-F44E-8333-63006984E747}" type="slidenum">
              <a:rPr lang="en-US"/>
              <a:pPr/>
              <a:t>22</a:t>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4274" name="Slide Image Placeholder 1"/>
          <p:cNvSpPr>
            <a:spLocks noGrp="1" noRot="1" noChangeAspect="1" noTextEdit="1"/>
          </p:cNvSpPr>
          <p:nvPr>
            <p:ph type="sldImg"/>
          </p:nvPr>
        </p:nvSpPr>
        <p:spPr>
          <a:ln/>
        </p:spPr>
      </p:sp>
      <p:sp>
        <p:nvSpPr>
          <p:cNvPr id="54275" name="Notes Placeholder 2"/>
          <p:cNvSpPr>
            <a:spLocks noGrp="1"/>
          </p:cNvSpPr>
          <p:nvPr>
            <p:ph type="body" idx="1"/>
          </p:nvPr>
        </p:nvSpPr>
        <p:spPr>
          <a:noFill/>
          <a:ln/>
        </p:spPr>
        <p:txBody>
          <a:bodyPr/>
          <a:lstStyle/>
          <a:p>
            <a:endParaRPr lang="en-US"/>
          </a:p>
        </p:txBody>
      </p:sp>
      <p:sp>
        <p:nvSpPr>
          <p:cNvPr id="54276" name="Slide Number Placeholder 3"/>
          <p:cNvSpPr>
            <a:spLocks noGrp="1"/>
          </p:cNvSpPr>
          <p:nvPr>
            <p:ph type="sldNum" sz="quarter" idx="5"/>
          </p:nvPr>
        </p:nvSpPr>
        <p:spPr>
          <a:noFill/>
        </p:spPr>
        <p:txBody>
          <a:bodyPr/>
          <a:lstStyle/>
          <a:p>
            <a:fld id="{6DAE42FE-B293-A742-BA7A-C01F11D8E280}" type="slidenum">
              <a:rPr lang="en-US"/>
              <a:pPr/>
              <a:t>23</a:t>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5298" name="Slide Image Placeholder 1"/>
          <p:cNvSpPr>
            <a:spLocks noGrp="1" noRot="1" noChangeAspect="1" noTextEdit="1"/>
          </p:cNvSpPr>
          <p:nvPr>
            <p:ph type="sldImg"/>
          </p:nvPr>
        </p:nvSpPr>
        <p:spPr>
          <a:ln/>
        </p:spPr>
      </p:sp>
      <p:sp>
        <p:nvSpPr>
          <p:cNvPr id="55299" name="Notes Placeholder 2"/>
          <p:cNvSpPr>
            <a:spLocks noGrp="1"/>
          </p:cNvSpPr>
          <p:nvPr>
            <p:ph type="body" idx="1"/>
          </p:nvPr>
        </p:nvSpPr>
        <p:spPr>
          <a:noFill/>
          <a:ln/>
        </p:spPr>
        <p:txBody>
          <a:bodyPr/>
          <a:lstStyle/>
          <a:p>
            <a:endParaRPr lang="en-US"/>
          </a:p>
        </p:txBody>
      </p:sp>
      <p:sp>
        <p:nvSpPr>
          <p:cNvPr id="55300" name="Slide Number Placeholder 3"/>
          <p:cNvSpPr>
            <a:spLocks noGrp="1"/>
          </p:cNvSpPr>
          <p:nvPr>
            <p:ph type="sldNum" sz="quarter" idx="5"/>
          </p:nvPr>
        </p:nvSpPr>
        <p:spPr>
          <a:noFill/>
        </p:spPr>
        <p:txBody>
          <a:bodyPr/>
          <a:lstStyle/>
          <a:p>
            <a:fld id="{FC2B2821-5097-7148-AE73-4CAE182058D2}" type="slidenum">
              <a:rPr lang="en-US"/>
              <a:pPr/>
              <a:t>24</a:t>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6322" name="Slide Image Placeholder 1"/>
          <p:cNvSpPr>
            <a:spLocks noGrp="1" noRot="1" noChangeAspect="1" noTextEdit="1"/>
          </p:cNvSpPr>
          <p:nvPr>
            <p:ph type="sldImg"/>
          </p:nvPr>
        </p:nvSpPr>
        <p:spPr>
          <a:ln/>
        </p:spPr>
      </p:sp>
      <p:sp>
        <p:nvSpPr>
          <p:cNvPr id="56323" name="Notes Placeholder 2"/>
          <p:cNvSpPr>
            <a:spLocks noGrp="1"/>
          </p:cNvSpPr>
          <p:nvPr>
            <p:ph type="body" idx="1"/>
          </p:nvPr>
        </p:nvSpPr>
        <p:spPr>
          <a:noFill/>
          <a:ln/>
        </p:spPr>
        <p:txBody>
          <a:bodyPr/>
          <a:lstStyle/>
          <a:p>
            <a:endParaRPr lang="en-US"/>
          </a:p>
        </p:txBody>
      </p:sp>
      <p:sp>
        <p:nvSpPr>
          <p:cNvPr id="56324" name="Slide Number Placeholder 3"/>
          <p:cNvSpPr>
            <a:spLocks noGrp="1"/>
          </p:cNvSpPr>
          <p:nvPr>
            <p:ph type="sldNum" sz="quarter" idx="5"/>
          </p:nvPr>
        </p:nvSpPr>
        <p:spPr>
          <a:noFill/>
        </p:spPr>
        <p:txBody>
          <a:bodyPr/>
          <a:lstStyle/>
          <a:p>
            <a:fld id="{DBAD5CBA-64DD-F044-96AB-0EFFDB29B42D}" type="slidenum">
              <a:rPr lang="en-US"/>
              <a:pPr/>
              <a:t>25</a:t>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7346" name="Slide Image Placeholder 1"/>
          <p:cNvSpPr>
            <a:spLocks noGrp="1" noRot="1" noChangeAspect="1" noTextEdit="1"/>
          </p:cNvSpPr>
          <p:nvPr>
            <p:ph type="sldImg"/>
          </p:nvPr>
        </p:nvSpPr>
        <p:spPr>
          <a:ln/>
        </p:spPr>
      </p:sp>
      <p:sp>
        <p:nvSpPr>
          <p:cNvPr id="57347" name="Notes Placeholder 2"/>
          <p:cNvSpPr>
            <a:spLocks noGrp="1"/>
          </p:cNvSpPr>
          <p:nvPr>
            <p:ph type="body" idx="1"/>
          </p:nvPr>
        </p:nvSpPr>
        <p:spPr>
          <a:noFill/>
          <a:ln/>
        </p:spPr>
        <p:txBody>
          <a:bodyPr/>
          <a:lstStyle/>
          <a:p>
            <a:endParaRPr lang="en-US"/>
          </a:p>
        </p:txBody>
      </p:sp>
      <p:sp>
        <p:nvSpPr>
          <p:cNvPr id="57348" name="Slide Number Placeholder 3"/>
          <p:cNvSpPr>
            <a:spLocks noGrp="1"/>
          </p:cNvSpPr>
          <p:nvPr>
            <p:ph type="sldNum" sz="quarter" idx="5"/>
          </p:nvPr>
        </p:nvSpPr>
        <p:spPr>
          <a:noFill/>
        </p:spPr>
        <p:txBody>
          <a:bodyPr/>
          <a:lstStyle/>
          <a:p>
            <a:fld id="{FA41DA18-9390-9147-AFBE-A507D68423CD}" type="slidenum">
              <a:rPr lang="en-US"/>
              <a:pPr/>
              <a:t>26</a:t>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8370" name="Slide Image Placeholder 1"/>
          <p:cNvSpPr>
            <a:spLocks noGrp="1" noRot="1" noChangeAspect="1" noTextEdit="1"/>
          </p:cNvSpPr>
          <p:nvPr>
            <p:ph type="sldImg"/>
          </p:nvPr>
        </p:nvSpPr>
        <p:spPr>
          <a:ln/>
        </p:spPr>
      </p:sp>
      <p:sp>
        <p:nvSpPr>
          <p:cNvPr id="58371" name="Notes Placeholder 2"/>
          <p:cNvSpPr>
            <a:spLocks noGrp="1"/>
          </p:cNvSpPr>
          <p:nvPr>
            <p:ph type="body" idx="1"/>
          </p:nvPr>
        </p:nvSpPr>
        <p:spPr>
          <a:noFill/>
          <a:ln/>
        </p:spPr>
        <p:txBody>
          <a:bodyPr/>
          <a:lstStyle/>
          <a:p>
            <a:endParaRPr lang="en-US"/>
          </a:p>
        </p:txBody>
      </p:sp>
      <p:sp>
        <p:nvSpPr>
          <p:cNvPr id="58372" name="Slide Number Placeholder 3"/>
          <p:cNvSpPr>
            <a:spLocks noGrp="1"/>
          </p:cNvSpPr>
          <p:nvPr>
            <p:ph type="sldNum" sz="quarter" idx="5"/>
          </p:nvPr>
        </p:nvSpPr>
        <p:spPr>
          <a:noFill/>
        </p:spPr>
        <p:txBody>
          <a:bodyPr/>
          <a:lstStyle/>
          <a:p>
            <a:fld id="{5A5A4745-528D-EE4E-92F9-54A484DBD672}" type="slidenum">
              <a:rPr lang="en-US"/>
              <a:pPr/>
              <a:t>27</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3794" name="Slide Image Placeholder 1"/>
          <p:cNvSpPr>
            <a:spLocks noGrp="1" noRot="1" noChangeAspect="1" noTextEdit="1"/>
          </p:cNvSpPr>
          <p:nvPr>
            <p:ph type="sldImg"/>
          </p:nvPr>
        </p:nvSpPr>
        <p:spPr>
          <a:ln/>
        </p:spPr>
      </p:sp>
      <p:sp>
        <p:nvSpPr>
          <p:cNvPr id="33795" name="Notes Placeholder 2"/>
          <p:cNvSpPr>
            <a:spLocks noGrp="1"/>
          </p:cNvSpPr>
          <p:nvPr>
            <p:ph type="body" idx="1"/>
          </p:nvPr>
        </p:nvSpPr>
        <p:spPr>
          <a:noFill/>
          <a:ln/>
        </p:spPr>
        <p:txBody>
          <a:bodyPr/>
          <a:lstStyle/>
          <a:p>
            <a:endParaRPr lang="en-US"/>
          </a:p>
        </p:txBody>
      </p:sp>
      <p:sp>
        <p:nvSpPr>
          <p:cNvPr id="33796" name="Slide Number Placeholder 3"/>
          <p:cNvSpPr>
            <a:spLocks noGrp="1"/>
          </p:cNvSpPr>
          <p:nvPr>
            <p:ph type="sldNum" sz="quarter" idx="5"/>
          </p:nvPr>
        </p:nvSpPr>
        <p:spPr>
          <a:noFill/>
        </p:spPr>
        <p:txBody>
          <a:bodyPr/>
          <a:lstStyle/>
          <a:p>
            <a:fld id="{431187BA-C808-AE4F-BEBC-959C4B9BE631}" type="slidenum">
              <a:rPr lang="en-US"/>
              <a:pPr/>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4818" name="Slide Image Placeholder 1"/>
          <p:cNvSpPr>
            <a:spLocks noGrp="1" noRot="1" noChangeAspect="1" noTextEdit="1"/>
          </p:cNvSpPr>
          <p:nvPr>
            <p:ph type="sldImg"/>
          </p:nvPr>
        </p:nvSpPr>
        <p:spPr>
          <a:ln/>
        </p:spPr>
      </p:sp>
      <p:sp>
        <p:nvSpPr>
          <p:cNvPr id="34819" name="Notes Placeholder 2"/>
          <p:cNvSpPr>
            <a:spLocks noGrp="1"/>
          </p:cNvSpPr>
          <p:nvPr>
            <p:ph type="body" idx="1"/>
          </p:nvPr>
        </p:nvSpPr>
        <p:spPr>
          <a:noFill/>
          <a:ln/>
        </p:spPr>
        <p:txBody>
          <a:bodyPr/>
          <a:lstStyle/>
          <a:p>
            <a:endParaRPr lang="en-US"/>
          </a:p>
        </p:txBody>
      </p:sp>
      <p:sp>
        <p:nvSpPr>
          <p:cNvPr id="34820" name="Slide Number Placeholder 3"/>
          <p:cNvSpPr>
            <a:spLocks noGrp="1"/>
          </p:cNvSpPr>
          <p:nvPr>
            <p:ph type="sldNum" sz="quarter" idx="5"/>
          </p:nvPr>
        </p:nvSpPr>
        <p:spPr>
          <a:noFill/>
        </p:spPr>
        <p:txBody>
          <a:bodyPr/>
          <a:lstStyle/>
          <a:p>
            <a:fld id="{26677D4A-83D1-6444-99D8-DFAF63856F94}" type="slidenum">
              <a:rPr lang="en-US"/>
              <a:pPr/>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5842" name="Slide Image Placeholder 1"/>
          <p:cNvSpPr>
            <a:spLocks noGrp="1" noRot="1" noChangeAspect="1" noTextEdit="1"/>
          </p:cNvSpPr>
          <p:nvPr>
            <p:ph type="sldImg"/>
          </p:nvPr>
        </p:nvSpPr>
        <p:spPr>
          <a:ln/>
        </p:spPr>
      </p:sp>
      <p:sp>
        <p:nvSpPr>
          <p:cNvPr id="35843" name="Notes Placeholder 2"/>
          <p:cNvSpPr>
            <a:spLocks noGrp="1"/>
          </p:cNvSpPr>
          <p:nvPr>
            <p:ph type="body" idx="1"/>
          </p:nvPr>
        </p:nvSpPr>
        <p:spPr>
          <a:noFill/>
          <a:ln/>
        </p:spPr>
        <p:txBody>
          <a:bodyPr/>
          <a:lstStyle/>
          <a:p>
            <a:pPr eaLnBrk="1" hangingPunct="1">
              <a:spcBef>
                <a:spcPct val="0"/>
              </a:spcBef>
            </a:pPr>
            <a:endParaRPr lang="en-US">
              <a:latin typeface="Times New Roman" charset="0"/>
            </a:endParaRPr>
          </a:p>
          <a:p>
            <a:endParaRPr lang="en-US"/>
          </a:p>
        </p:txBody>
      </p:sp>
      <p:sp>
        <p:nvSpPr>
          <p:cNvPr id="35844" name="Slide Number Placeholder 3"/>
          <p:cNvSpPr>
            <a:spLocks noGrp="1"/>
          </p:cNvSpPr>
          <p:nvPr>
            <p:ph type="sldNum" sz="quarter" idx="5"/>
          </p:nvPr>
        </p:nvSpPr>
        <p:spPr>
          <a:noFill/>
        </p:spPr>
        <p:txBody>
          <a:bodyPr/>
          <a:lstStyle/>
          <a:p>
            <a:fld id="{79A319C3-0A60-B942-9344-0A248A9696C1}" type="slidenum">
              <a:rPr lang="en-US"/>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6866" name="Rectangle 7"/>
          <p:cNvSpPr>
            <a:spLocks noGrp="1" noChangeArrowheads="1"/>
          </p:cNvSpPr>
          <p:nvPr>
            <p:ph type="sldNum" sz="quarter" idx="5"/>
          </p:nvPr>
        </p:nvSpPr>
        <p:spPr>
          <a:noFill/>
        </p:spPr>
        <p:txBody>
          <a:bodyPr/>
          <a:lstStyle/>
          <a:p>
            <a:fld id="{02D748CF-DE4B-324D-8854-211155129672}" type="slidenum">
              <a:rPr lang="en-US"/>
              <a:pPr/>
              <a:t>6</a:t>
            </a:fld>
            <a:endParaRPr lang="en-US"/>
          </a:p>
        </p:txBody>
      </p:sp>
      <p:sp>
        <p:nvSpPr>
          <p:cNvPr id="36867" name="Rectangle 2"/>
          <p:cNvSpPr>
            <a:spLocks noGrp="1" noRot="1" noChangeAspect="1" noChangeArrowheads="1" noTextEdit="1"/>
          </p:cNvSpPr>
          <p:nvPr>
            <p:ph type="sldImg"/>
          </p:nvPr>
        </p:nvSpPr>
        <p:spPr>
          <a:ln/>
        </p:spPr>
      </p:sp>
      <p:sp>
        <p:nvSpPr>
          <p:cNvPr id="36868" name="Rectangle 3"/>
          <p:cNvSpPr>
            <a:spLocks noGrp="1" noChangeArrowheads="1"/>
          </p:cNvSpPr>
          <p:nvPr>
            <p:ph type="body" idx="1"/>
          </p:nvPr>
        </p:nvSpPr>
        <p:spPr>
          <a:noFill/>
          <a:ln/>
        </p:spPr>
        <p:txBody>
          <a:bodyPr/>
          <a:lstStyle/>
          <a:p>
            <a:r>
              <a:rPr lang="en-US"/>
              <a:t>WYNNE</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7890" name="Rectangle 7"/>
          <p:cNvSpPr>
            <a:spLocks noGrp="1" noChangeArrowheads="1"/>
          </p:cNvSpPr>
          <p:nvPr>
            <p:ph type="sldNum" sz="quarter" idx="5"/>
          </p:nvPr>
        </p:nvSpPr>
        <p:spPr>
          <a:noFill/>
        </p:spPr>
        <p:txBody>
          <a:bodyPr/>
          <a:lstStyle/>
          <a:p>
            <a:fld id="{010B3845-B6D1-8343-BB1F-2E423661F368}" type="slidenum">
              <a:rPr lang="en-US"/>
              <a:pPr/>
              <a:t>7</a:t>
            </a:fld>
            <a:endParaRPr lang="en-US"/>
          </a:p>
        </p:txBody>
      </p:sp>
      <p:sp>
        <p:nvSpPr>
          <p:cNvPr id="37891" name="Rectangle 2"/>
          <p:cNvSpPr>
            <a:spLocks noGrp="1" noRot="1" noChangeAspect="1" noChangeArrowheads="1" noTextEdit="1"/>
          </p:cNvSpPr>
          <p:nvPr>
            <p:ph type="sldImg"/>
          </p:nvPr>
        </p:nvSpPr>
        <p:spPr>
          <a:ln/>
        </p:spPr>
      </p:sp>
      <p:sp>
        <p:nvSpPr>
          <p:cNvPr id="37892" name="Rectangle 3"/>
          <p:cNvSpPr>
            <a:spLocks noGrp="1" noChangeArrowheads="1"/>
          </p:cNvSpPr>
          <p:nvPr>
            <p:ph type="body" idx="1"/>
          </p:nvPr>
        </p:nvSpPr>
        <p:spPr>
          <a:noFill/>
          <a:ln/>
        </p:spPr>
        <p:txBody>
          <a:bodyPr/>
          <a:lstStyle/>
          <a:p>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8914" name="Rectangle 7"/>
          <p:cNvSpPr>
            <a:spLocks noGrp="1" noChangeArrowheads="1"/>
          </p:cNvSpPr>
          <p:nvPr>
            <p:ph type="sldNum" sz="quarter" idx="5"/>
          </p:nvPr>
        </p:nvSpPr>
        <p:spPr>
          <a:noFill/>
        </p:spPr>
        <p:txBody>
          <a:bodyPr/>
          <a:lstStyle/>
          <a:p>
            <a:fld id="{00519ED8-5285-E142-A3A2-6B2715CC60DB}" type="slidenum">
              <a:rPr lang="en-US"/>
              <a:pPr/>
              <a:t>8</a:t>
            </a:fld>
            <a:endParaRPr lang="en-US"/>
          </a:p>
        </p:txBody>
      </p:sp>
      <p:sp>
        <p:nvSpPr>
          <p:cNvPr id="38915" name="Rectangle 2"/>
          <p:cNvSpPr>
            <a:spLocks noGrp="1" noRot="1" noChangeAspect="1" noChangeArrowheads="1" noTextEdit="1"/>
          </p:cNvSpPr>
          <p:nvPr>
            <p:ph type="sldImg"/>
          </p:nvPr>
        </p:nvSpPr>
        <p:spPr>
          <a:ln/>
        </p:spPr>
      </p:sp>
      <p:sp>
        <p:nvSpPr>
          <p:cNvPr id="38916" name="Rectangle 3"/>
          <p:cNvSpPr>
            <a:spLocks noGrp="1" noChangeArrowheads="1"/>
          </p:cNvSpPr>
          <p:nvPr>
            <p:ph type="body" idx="1"/>
          </p:nvPr>
        </p:nvSpPr>
        <p:spPr>
          <a:noFill/>
          <a:ln/>
        </p:spPr>
        <p:txBody>
          <a:bodyPr/>
          <a:lstStyle/>
          <a:p>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9938" name="Rectangle 7"/>
          <p:cNvSpPr>
            <a:spLocks noGrp="1" noChangeArrowheads="1"/>
          </p:cNvSpPr>
          <p:nvPr>
            <p:ph type="sldNum" sz="quarter" idx="5"/>
          </p:nvPr>
        </p:nvSpPr>
        <p:spPr>
          <a:noFill/>
        </p:spPr>
        <p:txBody>
          <a:bodyPr/>
          <a:lstStyle/>
          <a:p>
            <a:fld id="{EA147324-D326-0143-883C-E6E8FD4B4E81}" type="slidenum">
              <a:rPr lang="en-US"/>
              <a:pPr/>
              <a:t>9</a:t>
            </a:fld>
            <a:endParaRPr lang="en-US"/>
          </a:p>
        </p:txBody>
      </p:sp>
      <p:sp>
        <p:nvSpPr>
          <p:cNvPr id="39939" name="Rectangle 2"/>
          <p:cNvSpPr>
            <a:spLocks noGrp="1" noRot="1" noChangeAspect="1" noChangeArrowheads="1" noTextEdit="1"/>
          </p:cNvSpPr>
          <p:nvPr>
            <p:ph type="sldImg"/>
          </p:nvPr>
        </p:nvSpPr>
        <p:spPr>
          <a:ln/>
        </p:spPr>
      </p:sp>
      <p:sp>
        <p:nvSpPr>
          <p:cNvPr id="39940" name="Rectangle 3"/>
          <p:cNvSpPr>
            <a:spLocks noGrp="1" noChangeArrowheads="1"/>
          </p:cNvSpPr>
          <p:nvPr>
            <p:ph type="body" idx="1"/>
          </p:nvPr>
        </p:nvSpPr>
        <p:spPr>
          <a:noFill/>
          <a:ln/>
        </p:spPr>
        <p:txBody>
          <a:bodyPr/>
          <a:lstStyle/>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title" preserve="1">
  <p:cSld name="Title Slide">
    <p:spTree>
      <p:nvGrpSpPr>
        <p:cNvPr id="1" name=""/>
        <p:cNvGrpSpPr/>
        <p:nvPr/>
      </p:nvGrpSpPr>
      <p:grpSpPr>
        <a:xfrm>
          <a:off x="0" y="0"/>
          <a:ext cx="0" cy="0"/>
          <a:chOff x="0" y="0"/>
          <a:chExt cx="0" cy="0"/>
        </a:xfrm>
      </p:grpSpPr>
      <p:grpSp>
        <p:nvGrpSpPr>
          <p:cNvPr id="4" name="Group 2"/>
          <p:cNvGrpSpPr>
            <a:grpSpLocks/>
          </p:cNvGrpSpPr>
          <p:nvPr/>
        </p:nvGrpSpPr>
        <p:grpSpPr bwMode="auto">
          <a:xfrm>
            <a:off x="0" y="0"/>
            <a:ext cx="9140825" cy="6850063"/>
            <a:chOff x="0" y="0"/>
            <a:chExt cx="5758" cy="4315"/>
          </a:xfrm>
        </p:grpSpPr>
        <p:grpSp>
          <p:nvGrpSpPr>
            <p:cNvPr id="5" name="Group 3"/>
            <p:cNvGrpSpPr>
              <a:grpSpLocks/>
            </p:cNvGrpSpPr>
            <p:nvPr userDrawn="1"/>
          </p:nvGrpSpPr>
          <p:grpSpPr bwMode="auto">
            <a:xfrm>
              <a:off x="1728" y="2230"/>
              <a:ext cx="4027" cy="2085"/>
              <a:chOff x="1728" y="2230"/>
              <a:chExt cx="4027" cy="2085"/>
            </a:xfrm>
          </p:grpSpPr>
          <p:sp>
            <p:nvSpPr>
              <p:cNvPr id="8" name="Freeform 4"/>
              <p:cNvSpPr>
                <a:spLocks/>
              </p:cNvSpPr>
              <p:nvPr/>
            </p:nvSpPr>
            <p:spPr bwMode="hidden">
              <a:xfrm>
                <a:off x="1728" y="2644"/>
                <a:ext cx="2882" cy="1671"/>
              </a:xfrm>
              <a:custGeom>
                <a:avLst/>
                <a:gdLst/>
                <a:ahLst/>
                <a:cxnLst>
                  <a:cxn ang="0">
                    <a:pos x="2740" y="528"/>
                  </a:cxn>
                  <a:cxn ang="0">
                    <a:pos x="2632" y="484"/>
                  </a:cxn>
                  <a:cxn ang="0">
                    <a:pos x="2480" y="424"/>
                  </a:cxn>
                  <a:cxn ang="0">
                    <a:pos x="2203" y="343"/>
                  </a:cxn>
                  <a:cxn ang="0">
                    <a:pos x="1970" y="277"/>
                  </a:cxn>
                  <a:cxn ang="0">
                    <a:pos x="1807" y="212"/>
                  </a:cxn>
                  <a:cxn ang="0">
                    <a:pos x="1693" y="152"/>
                  </a:cxn>
                  <a:cxn ang="0">
                    <a:pos x="1628" y="103"/>
                  </a:cxn>
                  <a:cxn ang="0">
                    <a:pos x="1590" y="60"/>
                  </a:cxn>
                  <a:cxn ang="0">
                    <a:pos x="1579" y="27"/>
                  </a:cxn>
                  <a:cxn ang="0">
                    <a:pos x="1585" y="0"/>
                  </a:cxn>
                  <a:cxn ang="0">
                    <a:pos x="1557" y="49"/>
                  </a:cxn>
                  <a:cxn ang="0">
                    <a:pos x="1568" y="98"/>
                  </a:cxn>
                  <a:cxn ang="0">
                    <a:pos x="1617" y="141"/>
                  </a:cxn>
                  <a:cxn ang="0">
                    <a:pos x="1688" y="185"/>
                  </a:cxn>
                  <a:cxn ang="0">
                    <a:pos x="1791" y="228"/>
                  </a:cxn>
                  <a:cxn ang="0">
                    <a:pos x="2040" y="310"/>
                  </a:cxn>
                  <a:cxn ang="0">
                    <a:pos x="2285" y="381"/>
                  </a:cxn>
                  <a:cxn ang="0">
                    <a:pos x="2464" y="435"/>
                  </a:cxn>
                  <a:cxn ang="0">
                    <a:pos x="2605" y="484"/>
                  </a:cxn>
                  <a:cxn ang="0">
                    <a:pos x="2708" y="528"/>
                  </a:cxn>
                  <a:cxn ang="0">
                    <a:pos x="2768" y="560"/>
                  </a:cxn>
                  <a:cxn ang="0">
                    <a:pos x="2795" y="593"/>
                  </a:cxn>
                  <a:cxn ang="0">
                    <a:pos x="2795" y="642"/>
                  </a:cxn>
                  <a:cxn ang="0">
                    <a:pos x="2762" y="691"/>
                  </a:cxn>
                  <a:cxn ang="0">
                    <a:pos x="2692" y="735"/>
                  </a:cxn>
                  <a:cxn ang="0">
                    <a:pos x="2589" y="778"/>
                  </a:cxn>
                  <a:cxn ang="0">
                    <a:pos x="2458" y="822"/>
                  </a:cxn>
                  <a:cxn ang="0">
                    <a:pos x="2301" y="865"/>
                  </a:cxn>
                  <a:cxn ang="0">
                    <a:pos x="2030" y="930"/>
                  </a:cxn>
                  <a:cxn ang="0">
                    <a:pos x="1606" y="1034"/>
                  </a:cxn>
                  <a:cxn ang="0">
                    <a:pos x="1145" y="1164"/>
                  </a:cxn>
                  <a:cxn ang="0">
                    <a:pos x="673" y="1328"/>
                  </a:cxn>
                  <a:cxn ang="0">
                    <a:pos x="217" y="1545"/>
                  </a:cxn>
                  <a:cxn ang="0">
                    <a:pos x="353" y="1671"/>
                  </a:cxn>
                  <a:cxn ang="0">
                    <a:pos x="754" y="1469"/>
                  </a:cxn>
                  <a:cxn ang="0">
                    <a:pos x="1145" y="1311"/>
                  </a:cxn>
                  <a:cxn ang="0">
                    <a:pos x="1519" y="1186"/>
                  </a:cxn>
                  <a:cxn ang="0">
                    <a:pos x="1861" y="1083"/>
                  </a:cxn>
                  <a:cxn ang="0">
                    <a:pos x="2165" y="1007"/>
                  </a:cxn>
                  <a:cxn ang="0">
                    <a:pos x="2426" y="947"/>
                  </a:cxn>
                  <a:cxn ang="0">
                    <a:pos x="2626" y="892"/>
                  </a:cxn>
                  <a:cxn ang="0">
                    <a:pos x="2762" y="838"/>
                  </a:cxn>
                  <a:cxn ang="0">
                    <a:pos x="2827" y="794"/>
                  </a:cxn>
                  <a:cxn ang="0">
                    <a:pos x="2865" y="745"/>
                  </a:cxn>
                  <a:cxn ang="0">
                    <a:pos x="2882" y="702"/>
                  </a:cxn>
                  <a:cxn ang="0">
                    <a:pos x="2854" y="620"/>
                  </a:cxn>
                  <a:cxn ang="0">
                    <a:pos x="2800" y="560"/>
                  </a:cxn>
                  <a:cxn ang="0">
                    <a:pos x="2773" y="544"/>
                  </a:cxn>
                </a:cxnLst>
                <a:rect l="0" t="0" r="r" b="b"/>
                <a:pathLst>
                  <a:path w="2882" h="1671">
                    <a:moveTo>
                      <a:pt x="2773" y="544"/>
                    </a:moveTo>
                    <a:lnTo>
                      <a:pt x="2740" y="528"/>
                    </a:lnTo>
                    <a:lnTo>
                      <a:pt x="2692" y="506"/>
                    </a:lnTo>
                    <a:lnTo>
                      <a:pt x="2632" y="484"/>
                    </a:lnTo>
                    <a:lnTo>
                      <a:pt x="2561" y="457"/>
                    </a:lnTo>
                    <a:lnTo>
                      <a:pt x="2480" y="424"/>
                    </a:lnTo>
                    <a:lnTo>
                      <a:pt x="2388" y="397"/>
                    </a:lnTo>
                    <a:lnTo>
                      <a:pt x="2203" y="343"/>
                    </a:lnTo>
                    <a:lnTo>
                      <a:pt x="2078" y="310"/>
                    </a:lnTo>
                    <a:lnTo>
                      <a:pt x="1970" y="277"/>
                    </a:lnTo>
                    <a:lnTo>
                      <a:pt x="1878" y="245"/>
                    </a:lnTo>
                    <a:lnTo>
                      <a:pt x="1807" y="212"/>
                    </a:lnTo>
                    <a:lnTo>
                      <a:pt x="1742" y="179"/>
                    </a:lnTo>
                    <a:lnTo>
                      <a:pt x="1693" y="152"/>
                    </a:lnTo>
                    <a:lnTo>
                      <a:pt x="1655" y="125"/>
                    </a:lnTo>
                    <a:lnTo>
                      <a:pt x="1628" y="103"/>
                    </a:lnTo>
                    <a:lnTo>
                      <a:pt x="1606" y="81"/>
                    </a:lnTo>
                    <a:lnTo>
                      <a:pt x="1590" y="60"/>
                    </a:lnTo>
                    <a:lnTo>
                      <a:pt x="1585" y="43"/>
                    </a:lnTo>
                    <a:lnTo>
                      <a:pt x="1579" y="27"/>
                    </a:lnTo>
                    <a:lnTo>
                      <a:pt x="1585" y="5"/>
                    </a:lnTo>
                    <a:lnTo>
                      <a:pt x="1585" y="0"/>
                    </a:lnTo>
                    <a:lnTo>
                      <a:pt x="1568" y="27"/>
                    </a:lnTo>
                    <a:lnTo>
                      <a:pt x="1557" y="49"/>
                    </a:lnTo>
                    <a:lnTo>
                      <a:pt x="1557" y="76"/>
                    </a:lnTo>
                    <a:lnTo>
                      <a:pt x="1568" y="98"/>
                    </a:lnTo>
                    <a:lnTo>
                      <a:pt x="1590" y="120"/>
                    </a:lnTo>
                    <a:lnTo>
                      <a:pt x="1617" y="141"/>
                    </a:lnTo>
                    <a:lnTo>
                      <a:pt x="1650" y="163"/>
                    </a:lnTo>
                    <a:lnTo>
                      <a:pt x="1688" y="185"/>
                    </a:lnTo>
                    <a:lnTo>
                      <a:pt x="1737" y="207"/>
                    </a:lnTo>
                    <a:lnTo>
                      <a:pt x="1791" y="228"/>
                    </a:lnTo>
                    <a:lnTo>
                      <a:pt x="1905" y="267"/>
                    </a:lnTo>
                    <a:lnTo>
                      <a:pt x="2040" y="310"/>
                    </a:lnTo>
                    <a:lnTo>
                      <a:pt x="2182" y="348"/>
                    </a:lnTo>
                    <a:lnTo>
                      <a:pt x="2285" y="381"/>
                    </a:lnTo>
                    <a:lnTo>
                      <a:pt x="2382" y="408"/>
                    </a:lnTo>
                    <a:lnTo>
                      <a:pt x="2464" y="435"/>
                    </a:lnTo>
                    <a:lnTo>
                      <a:pt x="2540" y="462"/>
                    </a:lnTo>
                    <a:lnTo>
                      <a:pt x="2605" y="484"/>
                    </a:lnTo>
                    <a:lnTo>
                      <a:pt x="2659" y="506"/>
                    </a:lnTo>
                    <a:lnTo>
                      <a:pt x="2708" y="528"/>
                    </a:lnTo>
                    <a:lnTo>
                      <a:pt x="2740" y="544"/>
                    </a:lnTo>
                    <a:lnTo>
                      <a:pt x="2768" y="560"/>
                    </a:lnTo>
                    <a:lnTo>
                      <a:pt x="2784" y="577"/>
                    </a:lnTo>
                    <a:lnTo>
                      <a:pt x="2795" y="593"/>
                    </a:lnTo>
                    <a:lnTo>
                      <a:pt x="2800" y="615"/>
                    </a:lnTo>
                    <a:lnTo>
                      <a:pt x="2795" y="642"/>
                    </a:lnTo>
                    <a:lnTo>
                      <a:pt x="2784" y="664"/>
                    </a:lnTo>
                    <a:lnTo>
                      <a:pt x="2762" y="691"/>
                    </a:lnTo>
                    <a:lnTo>
                      <a:pt x="2730" y="713"/>
                    </a:lnTo>
                    <a:lnTo>
                      <a:pt x="2692" y="735"/>
                    </a:lnTo>
                    <a:lnTo>
                      <a:pt x="2643" y="756"/>
                    </a:lnTo>
                    <a:lnTo>
                      <a:pt x="2589" y="778"/>
                    </a:lnTo>
                    <a:lnTo>
                      <a:pt x="2529" y="800"/>
                    </a:lnTo>
                    <a:lnTo>
                      <a:pt x="2458" y="822"/>
                    </a:lnTo>
                    <a:lnTo>
                      <a:pt x="2382" y="843"/>
                    </a:lnTo>
                    <a:lnTo>
                      <a:pt x="2301" y="865"/>
                    </a:lnTo>
                    <a:lnTo>
                      <a:pt x="2214" y="887"/>
                    </a:lnTo>
                    <a:lnTo>
                      <a:pt x="2030" y="930"/>
                    </a:lnTo>
                    <a:lnTo>
                      <a:pt x="1823" y="979"/>
                    </a:lnTo>
                    <a:lnTo>
                      <a:pt x="1606" y="1034"/>
                    </a:lnTo>
                    <a:lnTo>
                      <a:pt x="1378" y="1094"/>
                    </a:lnTo>
                    <a:lnTo>
                      <a:pt x="1145" y="1164"/>
                    </a:lnTo>
                    <a:lnTo>
                      <a:pt x="912" y="1241"/>
                    </a:lnTo>
                    <a:lnTo>
                      <a:pt x="673" y="1328"/>
                    </a:lnTo>
                    <a:lnTo>
                      <a:pt x="440" y="1431"/>
                    </a:lnTo>
                    <a:lnTo>
                      <a:pt x="217" y="1545"/>
                    </a:lnTo>
                    <a:lnTo>
                      <a:pt x="0" y="1671"/>
                    </a:lnTo>
                    <a:lnTo>
                      <a:pt x="353" y="1671"/>
                    </a:lnTo>
                    <a:lnTo>
                      <a:pt x="554" y="1567"/>
                    </a:lnTo>
                    <a:lnTo>
                      <a:pt x="754" y="1469"/>
                    </a:lnTo>
                    <a:lnTo>
                      <a:pt x="955" y="1388"/>
                    </a:lnTo>
                    <a:lnTo>
                      <a:pt x="1145" y="1311"/>
                    </a:lnTo>
                    <a:lnTo>
                      <a:pt x="1335" y="1241"/>
                    </a:lnTo>
                    <a:lnTo>
                      <a:pt x="1519" y="1186"/>
                    </a:lnTo>
                    <a:lnTo>
                      <a:pt x="1693" y="1132"/>
                    </a:lnTo>
                    <a:lnTo>
                      <a:pt x="1861" y="1083"/>
                    </a:lnTo>
                    <a:lnTo>
                      <a:pt x="2019" y="1045"/>
                    </a:lnTo>
                    <a:lnTo>
                      <a:pt x="2165" y="1007"/>
                    </a:lnTo>
                    <a:lnTo>
                      <a:pt x="2301" y="974"/>
                    </a:lnTo>
                    <a:lnTo>
                      <a:pt x="2426" y="947"/>
                    </a:lnTo>
                    <a:lnTo>
                      <a:pt x="2534" y="914"/>
                    </a:lnTo>
                    <a:lnTo>
                      <a:pt x="2626" y="892"/>
                    </a:lnTo>
                    <a:lnTo>
                      <a:pt x="2702" y="865"/>
                    </a:lnTo>
                    <a:lnTo>
                      <a:pt x="2762" y="838"/>
                    </a:lnTo>
                    <a:lnTo>
                      <a:pt x="2800" y="816"/>
                    </a:lnTo>
                    <a:lnTo>
                      <a:pt x="2827" y="794"/>
                    </a:lnTo>
                    <a:lnTo>
                      <a:pt x="2849" y="767"/>
                    </a:lnTo>
                    <a:lnTo>
                      <a:pt x="2865" y="745"/>
                    </a:lnTo>
                    <a:lnTo>
                      <a:pt x="2876" y="724"/>
                    </a:lnTo>
                    <a:lnTo>
                      <a:pt x="2882" y="702"/>
                    </a:lnTo>
                    <a:lnTo>
                      <a:pt x="2876" y="658"/>
                    </a:lnTo>
                    <a:lnTo>
                      <a:pt x="2854" y="620"/>
                    </a:lnTo>
                    <a:lnTo>
                      <a:pt x="2833" y="588"/>
                    </a:lnTo>
                    <a:lnTo>
                      <a:pt x="2800" y="560"/>
                    </a:lnTo>
                    <a:lnTo>
                      <a:pt x="2773" y="544"/>
                    </a:lnTo>
                    <a:lnTo>
                      <a:pt x="2773" y="544"/>
                    </a:lnTo>
                    <a:close/>
                  </a:path>
                </a:pathLst>
              </a:custGeom>
              <a:gradFill rotWithShape="0">
                <a:gsLst>
                  <a:gs pos="0">
                    <a:schemeClr val="bg1"/>
                  </a:gs>
                  <a:gs pos="100000">
                    <a:schemeClr val="bg1">
                      <a:gamma/>
                      <a:shade val="90980"/>
                      <a:invGamma/>
                    </a:schemeClr>
                  </a:gs>
                </a:gsLst>
                <a:lin ang="0" scaled="1"/>
              </a:gradFill>
              <a:ln w="9525">
                <a:noFill/>
                <a:round/>
                <a:headEnd/>
                <a:tailEnd/>
              </a:ln>
            </p:spPr>
            <p:txBody>
              <a:bodyPr/>
              <a:lstStyle/>
              <a:p>
                <a:pPr>
                  <a:defRPr/>
                </a:pPr>
                <a:endParaRPr lang="en-US">
                  <a:latin typeface="Garamond" pitchFamily="18" charset="0"/>
                </a:endParaRPr>
              </a:p>
            </p:txBody>
          </p:sp>
          <p:sp>
            <p:nvSpPr>
              <p:cNvPr id="9" name="Freeform 5"/>
              <p:cNvSpPr>
                <a:spLocks/>
              </p:cNvSpPr>
              <p:nvPr/>
            </p:nvSpPr>
            <p:spPr bwMode="hidden">
              <a:xfrm>
                <a:off x="4170" y="2671"/>
                <a:ext cx="1259" cy="811"/>
              </a:xfrm>
              <a:custGeom>
                <a:avLst/>
                <a:gdLst/>
                <a:ahLst/>
                <a:cxnLst>
                  <a:cxn ang="0">
                    <a:pos x="1259" y="615"/>
                  </a:cxn>
                  <a:cxn ang="0">
                    <a:pos x="1248" y="588"/>
                  </a:cxn>
                  <a:cxn ang="0">
                    <a:pos x="1237" y="566"/>
                  </a:cxn>
                  <a:cxn ang="0">
                    <a:pos x="1216" y="539"/>
                  </a:cxn>
                  <a:cxn ang="0">
                    <a:pos x="1188" y="517"/>
                  </a:cxn>
                  <a:cxn ang="0">
                    <a:pos x="1123" y="479"/>
                  </a:cxn>
                  <a:cxn ang="0">
                    <a:pos x="1042" y="441"/>
                  </a:cxn>
                  <a:cxn ang="0">
                    <a:pos x="944" y="408"/>
                  </a:cxn>
                  <a:cxn ang="0">
                    <a:pos x="841" y="381"/>
                  </a:cxn>
                  <a:cxn ang="0">
                    <a:pos x="727" y="348"/>
                  </a:cxn>
                  <a:cxn ang="0">
                    <a:pos x="613" y="321"/>
                  </a:cxn>
                  <a:cxn ang="0">
                    <a:pos x="499" y="294"/>
                  </a:cxn>
                  <a:cxn ang="0">
                    <a:pos x="391" y="261"/>
                  </a:cxn>
                  <a:cxn ang="0">
                    <a:pos x="288" y="229"/>
                  </a:cxn>
                  <a:cxn ang="0">
                    <a:pos x="195" y="196"/>
                  </a:cxn>
                  <a:cxn ang="0">
                    <a:pos x="119" y="152"/>
                  </a:cxn>
                  <a:cxn ang="0">
                    <a:pos x="54" y="109"/>
                  </a:cxn>
                  <a:cxn ang="0">
                    <a:pos x="33" y="87"/>
                  </a:cxn>
                  <a:cxn ang="0">
                    <a:pos x="16" y="60"/>
                  </a:cxn>
                  <a:cxn ang="0">
                    <a:pos x="5" y="33"/>
                  </a:cxn>
                  <a:cxn ang="0">
                    <a:pos x="0" y="0"/>
                  </a:cxn>
                  <a:cxn ang="0">
                    <a:pos x="0" y="6"/>
                  </a:cxn>
                  <a:cxn ang="0">
                    <a:pos x="0" y="11"/>
                  </a:cxn>
                  <a:cxn ang="0">
                    <a:pos x="0" y="38"/>
                  </a:cxn>
                  <a:cxn ang="0">
                    <a:pos x="5" y="60"/>
                  </a:cxn>
                  <a:cxn ang="0">
                    <a:pos x="16" y="87"/>
                  </a:cxn>
                  <a:cxn ang="0">
                    <a:pos x="33" y="114"/>
                  </a:cxn>
                  <a:cxn ang="0">
                    <a:pos x="54" y="142"/>
                  </a:cxn>
                  <a:cxn ang="0">
                    <a:pos x="87" y="174"/>
                  </a:cxn>
                  <a:cxn ang="0">
                    <a:pos x="125" y="207"/>
                  </a:cxn>
                  <a:cxn ang="0">
                    <a:pos x="179" y="240"/>
                  </a:cxn>
                  <a:cxn ang="0">
                    <a:pos x="244" y="278"/>
                  </a:cxn>
                  <a:cxn ang="0">
                    <a:pos x="326" y="310"/>
                  </a:cxn>
                  <a:cxn ang="0">
                    <a:pos x="418" y="348"/>
                  </a:cxn>
                  <a:cxn ang="0">
                    <a:pos x="526" y="381"/>
                  </a:cxn>
                  <a:cxn ang="0">
                    <a:pos x="657" y="414"/>
                  </a:cxn>
                  <a:cxn ang="0">
                    <a:pos x="749" y="435"/>
                  </a:cxn>
                  <a:cxn ang="0">
                    <a:pos x="830" y="463"/>
                  </a:cxn>
                  <a:cxn ang="0">
                    <a:pos x="901" y="490"/>
                  </a:cxn>
                  <a:cxn ang="0">
                    <a:pos x="966" y="512"/>
                  </a:cxn>
                  <a:cxn ang="0">
                    <a:pos x="1015" y="539"/>
                  </a:cxn>
                  <a:cxn ang="0">
                    <a:pos x="1053" y="566"/>
                  </a:cxn>
                  <a:cxn ang="0">
                    <a:pos x="1080" y="593"/>
                  </a:cxn>
                  <a:cxn ang="0">
                    <a:pos x="1102" y="620"/>
                  </a:cxn>
                  <a:cxn ang="0">
                    <a:pos x="1112" y="648"/>
                  </a:cxn>
                  <a:cxn ang="0">
                    <a:pos x="1118" y="675"/>
                  </a:cxn>
                  <a:cxn ang="0">
                    <a:pos x="1112" y="697"/>
                  </a:cxn>
                  <a:cxn ang="0">
                    <a:pos x="1096" y="724"/>
                  </a:cxn>
                  <a:cxn ang="0">
                    <a:pos x="1080" y="746"/>
                  </a:cxn>
                  <a:cxn ang="0">
                    <a:pos x="1053" y="767"/>
                  </a:cxn>
                  <a:cxn ang="0">
                    <a:pos x="1015" y="789"/>
                  </a:cxn>
                  <a:cxn ang="0">
                    <a:pos x="977" y="811"/>
                  </a:cxn>
                  <a:cxn ang="0">
                    <a:pos x="1047" y="789"/>
                  </a:cxn>
                  <a:cxn ang="0">
                    <a:pos x="1107" y="767"/>
                  </a:cxn>
                  <a:cxn ang="0">
                    <a:pos x="1156" y="746"/>
                  </a:cxn>
                  <a:cxn ang="0">
                    <a:pos x="1199" y="724"/>
                  </a:cxn>
                  <a:cxn ang="0">
                    <a:pos x="1226" y="702"/>
                  </a:cxn>
                  <a:cxn ang="0">
                    <a:pos x="1248" y="675"/>
                  </a:cxn>
                  <a:cxn ang="0">
                    <a:pos x="1259" y="648"/>
                  </a:cxn>
                  <a:cxn ang="0">
                    <a:pos x="1259" y="615"/>
                  </a:cxn>
                  <a:cxn ang="0">
                    <a:pos x="1259" y="615"/>
                  </a:cxn>
                </a:cxnLst>
                <a:rect l="0" t="0" r="r" b="b"/>
                <a:pathLst>
                  <a:path w="1259" h="811">
                    <a:moveTo>
                      <a:pt x="1259" y="615"/>
                    </a:moveTo>
                    <a:lnTo>
                      <a:pt x="1248" y="588"/>
                    </a:lnTo>
                    <a:lnTo>
                      <a:pt x="1237" y="566"/>
                    </a:lnTo>
                    <a:lnTo>
                      <a:pt x="1216" y="539"/>
                    </a:lnTo>
                    <a:lnTo>
                      <a:pt x="1188" y="517"/>
                    </a:lnTo>
                    <a:lnTo>
                      <a:pt x="1123" y="479"/>
                    </a:lnTo>
                    <a:lnTo>
                      <a:pt x="1042" y="441"/>
                    </a:lnTo>
                    <a:lnTo>
                      <a:pt x="944" y="408"/>
                    </a:lnTo>
                    <a:lnTo>
                      <a:pt x="841" y="381"/>
                    </a:lnTo>
                    <a:lnTo>
                      <a:pt x="727" y="348"/>
                    </a:lnTo>
                    <a:lnTo>
                      <a:pt x="613" y="321"/>
                    </a:lnTo>
                    <a:lnTo>
                      <a:pt x="499" y="294"/>
                    </a:lnTo>
                    <a:lnTo>
                      <a:pt x="391" y="261"/>
                    </a:lnTo>
                    <a:lnTo>
                      <a:pt x="288" y="229"/>
                    </a:lnTo>
                    <a:lnTo>
                      <a:pt x="195" y="196"/>
                    </a:lnTo>
                    <a:lnTo>
                      <a:pt x="119" y="152"/>
                    </a:lnTo>
                    <a:lnTo>
                      <a:pt x="54" y="109"/>
                    </a:lnTo>
                    <a:lnTo>
                      <a:pt x="33" y="87"/>
                    </a:lnTo>
                    <a:lnTo>
                      <a:pt x="16" y="60"/>
                    </a:lnTo>
                    <a:lnTo>
                      <a:pt x="5" y="33"/>
                    </a:lnTo>
                    <a:lnTo>
                      <a:pt x="0" y="0"/>
                    </a:lnTo>
                    <a:lnTo>
                      <a:pt x="0" y="6"/>
                    </a:lnTo>
                    <a:lnTo>
                      <a:pt x="0" y="11"/>
                    </a:lnTo>
                    <a:lnTo>
                      <a:pt x="0" y="38"/>
                    </a:lnTo>
                    <a:lnTo>
                      <a:pt x="5" y="60"/>
                    </a:lnTo>
                    <a:lnTo>
                      <a:pt x="16" y="87"/>
                    </a:lnTo>
                    <a:lnTo>
                      <a:pt x="33" y="114"/>
                    </a:lnTo>
                    <a:lnTo>
                      <a:pt x="54" y="142"/>
                    </a:lnTo>
                    <a:lnTo>
                      <a:pt x="87" y="174"/>
                    </a:lnTo>
                    <a:lnTo>
                      <a:pt x="125" y="207"/>
                    </a:lnTo>
                    <a:lnTo>
                      <a:pt x="179" y="240"/>
                    </a:lnTo>
                    <a:lnTo>
                      <a:pt x="244" y="278"/>
                    </a:lnTo>
                    <a:lnTo>
                      <a:pt x="326" y="310"/>
                    </a:lnTo>
                    <a:lnTo>
                      <a:pt x="418" y="348"/>
                    </a:lnTo>
                    <a:lnTo>
                      <a:pt x="526" y="381"/>
                    </a:lnTo>
                    <a:lnTo>
                      <a:pt x="657" y="414"/>
                    </a:lnTo>
                    <a:lnTo>
                      <a:pt x="749" y="435"/>
                    </a:lnTo>
                    <a:lnTo>
                      <a:pt x="830" y="463"/>
                    </a:lnTo>
                    <a:lnTo>
                      <a:pt x="901" y="490"/>
                    </a:lnTo>
                    <a:lnTo>
                      <a:pt x="966" y="512"/>
                    </a:lnTo>
                    <a:lnTo>
                      <a:pt x="1015" y="539"/>
                    </a:lnTo>
                    <a:lnTo>
                      <a:pt x="1053" y="566"/>
                    </a:lnTo>
                    <a:lnTo>
                      <a:pt x="1080" y="593"/>
                    </a:lnTo>
                    <a:lnTo>
                      <a:pt x="1102" y="620"/>
                    </a:lnTo>
                    <a:lnTo>
                      <a:pt x="1112" y="648"/>
                    </a:lnTo>
                    <a:lnTo>
                      <a:pt x="1118" y="675"/>
                    </a:lnTo>
                    <a:lnTo>
                      <a:pt x="1112" y="697"/>
                    </a:lnTo>
                    <a:lnTo>
                      <a:pt x="1096" y="724"/>
                    </a:lnTo>
                    <a:lnTo>
                      <a:pt x="1080" y="746"/>
                    </a:lnTo>
                    <a:lnTo>
                      <a:pt x="1053" y="767"/>
                    </a:lnTo>
                    <a:lnTo>
                      <a:pt x="1015" y="789"/>
                    </a:lnTo>
                    <a:lnTo>
                      <a:pt x="977" y="811"/>
                    </a:lnTo>
                    <a:lnTo>
                      <a:pt x="1047" y="789"/>
                    </a:lnTo>
                    <a:lnTo>
                      <a:pt x="1107" y="767"/>
                    </a:lnTo>
                    <a:lnTo>
                      <a:pt x="1156" y="746"/>
                    </a:lnTo>
                    <a:lnTo>
                      <a:pt x="1199" y="724"/>
                    </a:lnTo>
                    <a:lnTo>
                      <a:pt x="1226" y="702"/>
                    </a:lnTo>
                    <a:lnTo>
                      <a:pt x="1248" y="675"/>
                    </a:lnTo>
                    <a:lnTo>
                      <a:pt x="1259" y="648"/>
                    </a:lnTo>
                    <a:lnTo>
                      <a:pt x="1259" y="615"/>
                    </a:lnTo>
                    <a:lnTo>
                      <a:pt x="1259" y="615"/>
                    </a:lnTo>
                    <a:close/>
                  </a:path>
                </a:pathLst>
              </a:custGeom>
              <a:gradFill rotWithShape="0">
                <a:gsLst>
                  <a:gs pos="0">
                    <a:schemeClr val="bg1"/>
                  </a:gs>
                  <a:gs pos="100000">
                    <a:schemeClr val="bg1">
                      <a:gamma/>
                      <a:shade val="90980"/>
                      <a:invGamma/>
                    </a:schemeClr>
                  </a:gs>
                </a:gsLst>
                <a:lin ang="2700000" scaled="1"/>
              </a:gradFill>
              <a:ln w="9525">
                <a:noFill/>
                <a:round/>
                <a:headEnd/>
                <a:tailEnd/>
              </a:ln>
            </p:spPr>
            <p:txBody>
              <a:bodyPr/>
              <a:lstStyle/>
              <a:p>
                <a:pPr>
                  <a:defRPr/>
                </a:pPr>
                <a:endParaRPr lang="en-US">
                  <a:latin typeface="Garamond" pitchFamily="18" charset="0"/>
                </a:endParaRPr>
              </a:p>
            </p:txBody>
          </p:sp>
          <p:sp>
            <p:nvSpPr>
              <p:cNvPr id="10" name="Freeform 6"/>
              <p:cNvSpPr>
                <a:spLocks/>
              </p:cNvSpPr>
              <p:nvPr/>
            </p:nvSpPr>
            <p:spPr bwMode="hidden">
              <a:xfrm>
                <a:off x="2900" y="3346"/>
                <a:ext cx="2849" cy="969"/>
              </a:xfrm>
              <a:custGeom>
                <a:avLst/>
                <a:gdLst/>
                <a:ahLst/>
                <a:cxnLst>
                  <a:cxn ang="0">
                    <a:pos x="92" y="958"/>
                  </a:cxn>
                  <a:cxn ang="0">
                    <a:pos x="0" y="969"/>
                  </a:cxn>
                  <a:cxn ang="0">
                    <a:pos x="391" y="969"/>
                  </a:cxn>
                  <a:cxn ang="0">
                    <a:pos x="434" y="947"/>
                  </a:cxn>
                  <a:cxn ang="0">
                    <a:pos x="483" y="914"/>
                  </a:cxn>
                  <a:cxn ang="0">
                    <a:pos x="554" y="876"/>
                  </a:cxn>
                  <a:cxn ang="0">
                    <a:pos x="635" y="838"/>
                  </a:cxn>
                  <a:cxn ang="0">
                    <a:pos x="727" y="794"/>
                  </a:cxn>
                  <a:cxn ang="0">
                    <a:pos x="836" y="745"/>
                  </a:cxn>
                  <a:cxn ang="0">
                    <a:pos x="961" y="696"/>
                  </a:cxn>
                  <a:cxn ang="0">
                    <a:pos x="1102" y="642"/>
                  </a:cxn>
                  <a:cxn ang="0">
                    <a:pos x="1259" y="582"/>
                  </a:cxn>
                  <a:cxn ang="0">
                    <a:pos x="1433" y="522"/>
                  </a:cxn>
                  <a:cxn ang="0">
                    <a:pos x="1623" y="462"/>
                  </a:cxn>
                  <a:cxn ang="0">
                    <a:pos x="1829" y="403"/>
                  </a:cxn>
                  <a:cxn ang="0">
                    <a:pos x="2057" y="343"/>
                  </a:cxn>
                  <a:cxn ang="0">
                    <a:pos x="2301" y="283"/>
                  </a:cxn>
                  <a:cxn ang="0">
                    <a:pos x="2567" y="223"/>
                  </a:cxn>
                  <a:cxn ang="0">
                    <a:pos x="2849" y="163"/>
                  </a:cxn>
                  <a:cxn ang="0">
                    <a:pos x="2849" y="0"/>
                  </a:cxn>
                  <a:cxn ang="0">
                    <a:pos x="2817" y="16"/>
                  </a:cxn>
                  <a:cxn ang="0">
                    <a:pos x="2773" y="33"/>
                  </a:cxn>
                  <a:cxn ang="0">
                    <a:pos x="2719" y="54"/>
                  </a:cxn>
                  <a:cxn ang="0">
                    <a:pos x="2648" y="76"/>
                  </a:cxn>
                  <a:cxn ang="0">
                    <a:pos x="2572" y="98"/>
                  </a:cxn>
                  <a:cxn ang="0">
                    <a:pos x="2491" y="120"/>
                  </a:cxn>
                  <a:cxn ang="0">
                    <a:pos x="2399" y="147"/>
                  </a:cxn>
                  <a:cxn ang="0">
                    <a:pos x="2301" y="169"/>
                  </a:cxn>
                  <a:cxn ang="0">
                    <a:pos x="2095" y="223"/>
                  </a:cxn>
                  <a:cxn ang="0">
                    <a:pos x="1889" y="277"/>
                  </a:cxn>
                  <a:cxn ang="0">
                    <a:pos x="1688" y="326"/>
                  </a:cxn>
                  <a:cxn ang="0">
                    <a:pos x="1590" y="354"/>
                  </a:cxn>
                  <a:cxn ang="0">
                    <a:pos x="1503" y="381"/>
                  </a:cxn>
                  <a:cxn ang="0">
                    <a:pos x="1107" y="506"/>
                  </a:cxn>
                  <a:cxn ang="0">
                    <a:pos x="912" y="577"/>
                  </a:cxn>
                  <a:cxn ang="0">
                    <a:pos x="727" y="647"/>
                  </a:cxn>
                  <a:cxn ang="0">
                    <a:pos x="548" y="718"/>
                  </a:cxn>
                  <a:cxn ang="0">
                    <a:pos x="380" y="794"/>
                  </a:cxn>
                  <a:cxn ang="0">
                    <a:pos x="228" y="876"/>
                  </a:cxn>
                  <a:cxn ang="0">
                    <a:pos x="92" y="958"/>
                  </a:cxn>
                  <a:cxn ang="0">
                    <a:pos x="92" y="958"/>
                  </a:cxn>
                </a:cxnLst>
                <a:rect l="0" t="0" r="r" b="b"/>
                <a:pathLst>
                  <a:path w="2849" h="969">
                    <a:moveTo>
                      <a:pt x="92" y="958"/>
                    </a:moveTo>
                    <a:lnTo>
                      <a:pt x="0" y="969"/>
                    </a:lnTo>
                    <a:lnTo>
                      <a:pt x="391" y="969"/>
                    </a:lnTo>
                    <a:lnTo>
                      <a:pt x="434" y="947"/>
                    </a:lnTo>
                    <a:lnTo>
                      <a:pt x="483" y="914"/>
                    </a:lnTo>
                    <a:lnTo>
                      <a:pt x="554" y="876"/>
                    </a:lnTo>
                    <a:lnTo>
                      <a:pt x="635" y="838"/>
                    </a:lnTo>
                    <a:lnTo>
                      <a:pt x="727" y="794"/>
                    </a:lnTo>
                    <a:lnTo>
                      <a:pt x="836" y="745"/>
                    </a:lnTo>
                    <a:lnTo>
                      <a:pt x="961" y="696"/>
                    </a:lnTo>
                    <a:lnTo>
                      <a:pt x="1102" y="642"/>
                    </a:lnTo>
                    <a:lnTo>
                      <a:pt x="1259" y="582"/>
                    </a:lnTo>
                    <a:lnTo>
                      <a:pt x="1433" y="522"/>
                    </a:lnTo>
                    <a:lnTo>
                      <a:pt x="1623" y="462"/>
                    </a:lnTo>
                    <a:lnTo>
                      <a:pt x="1829" y="403"/>
                    </a:lnTo>
                    <a:lnTo>
                      <a:pt x="2057" y="343"/>
                    </a:lnTo>
                    <a:lnTo>
                      <a:pt x="2301" y="283"/>
                    </a:lnTo>
                    <a:lnTo>
                      <a:pt x="2567" y="223"/>
                    </a:lnTo>
                    <a:lnTo>
                      <a:pt x="2849" y="163"/>
                    </a:lnTo>
                    <a:lnTo>
                      <a:pt x="2849" y="0"/>
                    </a:lnTo>
                    <a:lnTo>
                      <a:pt x="2817" y="16"/>
                    </a:lnTo>
                    <a:lnTo>
                      <a:pt x="2773" y="33"/>
                    </a:lnTo>
                    <a:lnTo>
                      <a:pt x="2719" y="54"/>
                    </a:lnTo>
                    <a:lnTo>
                      <a:pt x="2648" y="76"/>
                    </a:lnTo>
                    <a:lnTo>
                      <a:pt x="2572" y="98"/>
                    </a:lnTo>
                    <a:lnTo>
                      <a:pt x="2491" y="120"/>
                    </a:lnTo>
                    <a:lnTo>
                      <a:pt x="2399" y="147"/>
                    </a:lnTo>
                    <a:lnTo>
                      <a:pt x="2301" y="169"/>
                    </a:lnTo>
                    <a:lnTo>
                      <a:pt x="2095" y="223"/>
                    </a:lnTo>
                    <a:lnTo>
                      <a:pt x="1889" y="277"/>
                    </a:lnTo>
                    <a:lnTo>
                      <a:pt x="1688" y="326"/>
                    </a:lnTo>
                    <a:lnTo>
                      <a:pt x="1590" y="354"/>
                    </a:lnTo>
                    <a:lnTo>
                      <a:pt x="1503" y="381"/>
                    </a:lnTo>
                    <a:lnTo>
                      <a:pt x="1107" y="506"/>
                    </a:lnTo>
                    <a:lnTo>
                      <a:pt x="912" y="577"/>
                    </a:lnTo>
                    <a:lnTo>
                      <a:pt x="727" y="647"/>
                    </a:lnTo>
                    <a:lnTo>
                      <a:pt x="548" y="718"/>
                    </a:lnTo>
                    <a:lnTo>
                      <a:pt x="380" y="794"/>
                    </a:lnTo>
                    <a:lnTo>
                      <a:pt x="228" y="876"/>
                    </a:lnTo>
                    <a:lnTo>
                      <a:pt x="92" y="958"/>
                    </a:lnTo>
                    <a:lnTo>
                      <a:pt x="92" y="958"/>
                    </a:lnTo>
                    <a:close/>
                  </a:path>
                </a:pathLst>
              </a:custGeom>
              <a:gradFill rotWithShape="0">
                <a:gsLst>
                  <a:gs pos="0">
                    <a:schemeClr val="bg1">
                      <a:gamma/>
                      <a:shade val="81961"/>
                      <a:invGamma/>
                    </a:schemeClr>
                  </a:gs>
                  <a:gs pos="100000">
                    <a:schemeClr val="bg1"/>
                  </a:gs>
                </a:gsLst>
                <a:lin ang="5400000" scaled="1"/>
              </a:gradFill>
              <a:ln w="9525">
                <a:noFill/>
                <a:round/>
                <a:headEnd/>
                <a:tailEnd/>
              </a:ln>
            </p:spPr>
            <p:txBody>
              <a:bodyPr/>
              <a:lstStyle/>
              <a:p>
                <a:pPr>
                  <a:defRPr/>
                </a:pPr>
                <a:endParaRPr lang="en-US">
                  <a:latin typeface="Garamond" pitchFamily="18" charset="0"/>
                </a:endParaRPr>
              </a:p>
            </p:txBody>
          </p:sp>
          <p:sp>
            <p:nvSpPr>
              <p:cNvPr id="11" name="Freeform 7"/>
              <p:cNvSpPr>
                <a:spLocks/>
              </p:cNvSpPr>
              <p:nvPr/>
            </p:nvSpPr>
            <p:spPr bwMode="hidden">
              <a:xfrm>
                <a:off x="2748" y="2230"/>
                <a:ext cx="3007" cy="2085"/>
              </a:xfrm>
              <a:custGeom>
                <a:avLst/>
                <a:gdLst/>
                <a:ahLst/>
                <a:cxnLst>
                  <a:cxn ang="0">
                    <a:pos x="1433" y="474"/>
                  </a:cxn>
                  <a:cxn ang="0">
                    <a:pos x="1460" y="528"/>
                  </a:cxn>
                  <a:cxn ang="0">
                    <a:pos x="1541" y="593"/>
                  </a:cxn>
                  <a:cxn ang="0">
                    <a:pos x="1715" y="670"/>
                  </a:cxn>
                  <a:cxn ang="0">
                    <a:pos x="1927" y="735"/>
                  </a:cxn>
                  <a:cxn ang="0">
                    <a:pos x="2155" y="789"/>
                  </a:cxn>
                  <a:cxn ang="0">
                    <a:pos x="2372" y="849"/>
                  </a:cxn>
                  <a:cxn ang="0">
                    <a:pos x="2551" y="920"/>
                  </a:cxn>
                  <a:cxn ang="0">
                    <a:pos x="2638" y="980"/>
                  </a:cxn>
                  <a:cxn ang="0">
                    <a:pos x="2676" y="1029"/>
                  </a:cxn>
                  <a:cxn ang="0">
                    <a:pos x="2681" y="1083"/>
                  </a:cxn>
                  <a:cxn ang="0">
                    <a:pos x="2665" y="1127"/>
                  </a:cxn>
                  <a:cxn ang="0">
                    <a:pos x="2616" y="1170"/>
                  </a:cxn>
                  <a:cxn ang="0">
                    <a:pos x="2545" y="1208"/>
                  </a:cxn>
                  <a:cxn ang="0">
                    <a:pos x="2448" y="1241"/>
                  </a:cxn>
                  <a:cxn ang="0">
                    <a:pos x="2328" y="1274"/>
                  </a:cxn>
                  <a:cxn ang="0">
                    <a:pos x="2106" y="1328"/>
                  </a:cxn>
                  <a:cxn ang="0">
                    <a:pos x="1742" y="1421"/>
                  </a:cxn>
                  <a:cxn ang="0">
                    <a:pos x="1308" y="1540"/>
                  </a:cxn>
                  <a:cxn ang="0">
                    <a:pos x="820" y="1709"/>
                  </a:cxn>
                  <a:cxn ang="0">
                    <a:pos x="282" y="1943"/>
                  </a:cxn>
                  <a:cxn ang="0">
                    <a:pos x="152" y="2085"/>
                  </a:cxn>
                  <a:cxn ang="0">
                    <a:pos x="386" y="1992"/>
                  </a:cxn>
                  <a:cxn ang="0">
                    <a:pos x="700" y="1834"/>
                  </a:cxn>
                  <a:cxn ang="0">
                    <a:pos x="1064" y="1693"/>
                  </a:cxn>
                  <a:cxn ang="0">
                    <a:pos x="1661" y="1497"/>
                  </a:cxn>
                  <a:cxn ang="0">
                    <a:pos x="1845" y="1442"/>
                  </a:cxn>
                  <a:cxn ang="0">
                    <a:pos x="2252" y="1339"/>
                  </a:cxn>
                  <a:cxn ang="0">
                    <a:pos x="2551" y="1263"/>
                  </a:cxn>
                  <a:cxn ang="0">
                    <a:pos x="2730" y="1214"/>
                  </a:cxn>
                  <a:cxn ang="0">
                    <a:pos x="2876" y="1170"/>
                  </a:cxn>
                  <a:cxn ang="0">
                    <a:pos x="2974" y="1132"/>
                  </a:cxn>
                  <a:cxn ang="0">
                    <a:pos x="3007" y="871"/>
                  </a:cxn>
                  <a:cxn ang="0">
                    <a:pos x="2860" y="844"/>
                  </a:cxn>
                  <a:cxn ang="0">
                    <a:pos x="2670" y="806"/>
                  </a:cxn>
                  <a:cxn ang="0">
                    <a:pos x="2458" y="757"/>
                  </a:cxn>
                  <a:cxn ang="0">
                    <a:pos x="2138" y="670"/>
                  </a:cxn>
                  <a:cxn ang="0">
                    <a:pos x="1959" y="604"/>
                  </a:cxn>
                  <a:cxn ang="0">
                    <a:pos x="1824" y="534"/>
                  </a:cxn>
                  <a:cxn ang="0">
                    <a:pos x="1769" y="474"/>
                  </a:cxn>
                  <a:cxn ang="0">
                    <a:pos x="1753" y="436"/>
                  </a:cxn>
                  <a:cxn ang="0">
                    <a:pos x="1780" y="381"/>
                  </a:cxn>
                  <a:cxn ang="0">
                    <a:pos x="1862" y="316"/>
                  </a:cxn>
                  <a:cxn ang="0">
                    <a:pos x="1986" y="267"/>
                  </a:cxn>
                  <a:cxn ang="0">
                    <a:pos x="2149" y="229"/>
                  </a:cxn>
                  <a:cxn ang="0">
                    <a:pos x="2431" y="180"/>
                  </a:cxn>
                  <a:cxn ang="0">
                    <a:pos x="2827" y="125"/>
                  </a:cxn>
                  <a:cxn ang="0">
                    <a:pos x="3007" y="87"/>
                  </a:cxn>
                  <a:cxn ang="0">
                    <a:pos x="2909" y="22"/>
                  </a:cxn>
                  <a:cxn ang="0">
                    <a:pos x="2676" y="66"/>
                  </a:cxn>
                  <a:cxn ang="0">
                    <a:pos x="2285" y="120"/>
                  </a:cxn>
                  <a:cxn ang="0">
                    <a:pos x="2030" y="158"/>
                  </a:cxn>
                  <a:cxn ang="0">
                    <a:pos x="1791" y="202"/>
                  </a:cxn>
                  <a:cxn ang="0">
                    <a:pos x="1601" y="261"/>
                  </a:cxn>
                  <a:cxn ang="0">
                    <a:pos x="1471" y="338"/>
                  </a:cxn>
                  <a:cxn ang="0">
                    <a:pos x="1438" y="387"/>
                  </a:cxn>
                  <a:cxn ang="0">
                    <a:pos x="1427" y="441"/>
                  </a:cxn>
                </a:cxnLst>
                <a:rect l="0" t="0" r="r" b="b"/>
                <a:pathLst>
                  <a:path w="3007" h="2085">
                    <a:moveTo>
                      <a:pt x="1427" y="441"/>
                    </a:moveTo>
                    <a:lnTo>
                      <a:pt x="1433" y="474"/>
                    </a:lnTo>
                    <a:lnTo>
                      <a:pt x="1444" y="501"/>
                    </a:lnTo>
                    <a:lnTo>
                      <a:pt x="1460" y="528"/>
                    </a:lnTo>
                    <a:lnTo>
                      <a:pt x="1482" y="550"/>
                    </a:lnTo>
                    <a:lnTo>
                      <a:pt x="1541" y="593"/>
                    </a:lnTo>
                    <a:lnTo>
                      <a:pt x="1623" y="637"/>
                    </a:lnTo>
                    <a:lnTo>
                      <a:pt x="1715" y="670"/>
                    </a:lnTo>
                    <a:lnTo>
                      <a:pt x="1818" y="702"/>
                    </a:lnTo>
                    <a:lnTo>
                      <a:pt x="1927" y="735"/>
                    </a:lnTo>
                    <a:lnTo>
                      <a:pt x="2041" y="762"/>
                    </a:lnTo>
                    <a:lnTo>
                      <a:pt x="2155" y="789"/>
                    </a:lnTo>
                    <a:lnTo>
                      <a:pt x="2269" y="822"/>
                    </a:lnTo>
                    <a:lnTo>
                      <a:pt x="2372" y="849"/>
                    </a:lnTo>
                    <a:lnTo>
                      <a:pt x="2464" y="882"/>
                    </a:lnTo>
                    <a:lnTo>
                      <a:pt x="2551" y="920"/>
                    </a:lnTo>
                    <a:lnTo>
                      <a:pt x="2616" y="958"/>
                    </a:lnTo>
                    <a:lnTo>
                      <a:pt x="2638" y="980"/>
                    </a:lnTo>
                    <a:lnTo>
                      <a:pt x="2659" y="1007"/>
                    </a:lnTo>
                    <a:lnTo>
                      <a:pt x="2676" y="1029"/>
                    </a:lnTo>
                    <a:lnTo>
                      <a:pt x="2681" y="1056"/>
                    </a:lnTo>
                    <a:lnTo>
                      <a:pt x="2681" y="1083"/>
                    </a:lnTo>
                    <a:lnTo>
                      <a:pt x="2676" y="1105"/>
                    </a:lnTo>
                    <a:lnTo>
                      <a:pt x="2665" y="1127"/>
                    </a:lnTo>
                    <a:lnTo>
                      <a:pt x="2643" y="1149"/>
                    </a:lnTo>
                    <a:lnTo>
                      <a:pt x="2616" y="1170"/>
                    </a:lnTo>
                    <a:lnTo>
                      <a:pt x="2583" y="1187"/>
                    </a:lnTo>
                    <a:lnTo>
                      <a:pt x="2545" y="1208"/>
                    </a:lnTo>
                    <a:lnTo>
                      <a:pt x="2502" y="1225"/>
                    </a:lnTo>
                    <a:lnTo>
                      <a:pt x="2448" y="1241"/>
                    </a:lnTo>
                    <a:lnTo>
                      <a:pt x="2388" y="1257"/>
                    </a:lnTo>
                    <a:lnTo>
                      <a:pt x="2328" y="1274"/>
                    </a:lnTo>
                    <a:lnTo>
                      <a:pt x="2258" y="1290"/>
                    </a:lnTo>
                    <a:lnTo>
                      <a:pt x="2106" y="1328"/>
                    </a:lnTo>
                    <a:lnTo>
                      <a:pt x="1932" y="1372"/>
                    </a:lnTo>
                    <a:lnTo>
                      <a:pt x="1742" y="1421"/>
                    </a:lnTo>
                    <a:lnTo>
                      <a:pt x="1531" y="1475"/>
                    </a:lnTo>
                    <a:lnTo>
                      <a:pt x="1308" y="1540"/>
                    </a:lnTo>
                    <a:lnTo>
                      <a:pt x="1069" y="1617"/>
                    </a:lnTo>
                    <a:lnTo>
                      <a:pt x="820" y="1709"/>
                    </a:lnTo>
                    <a:lnTo>
                      <a:pt x="554" y="1818"/>
                    </a:lnTo>
                    <a:lnTo>
                      <a:pt x="282" y="1943"/>
                    </a:lnTo>
                    <a:lnTo>
                      <a:pt x="0" y="2085"/>
                    </a:lnTo>
                    <a:lnTo>
                      <a:pt x="152" y="2085"/>
                    </a:lnTo>
                    <a:lnTo>
                      <a:pt x="244" y="2074"/>
                    </a:lnTo>
                    <a:lnTo>
                      <a:pt x="386" y="1992"/>
                    </a:lnTo>
                    <a:lnTo>
                      <a:pt x="537" y="1910"/>
                    </a:lnTo>
                    <a:lnTo>
                      <a:pt x="700" y="1834"/>
                    </a:lnTo>
                    <a:lnTo>
                      <a:pt x="879" y="1763"/>
                    </a:lnTo>
                    <a:lnTo>
                      <a:pt x="1064" y="1693"/>
                    </a:lnTo>
                    <a:lnTo>
                      <a:pt x="1259" y="1622"/>
                    </a:lnTo>
                    <a:lnTo>
                      <a:pt x="1661" y="1497"/>
                    </a:lnTo>
                    <a:lnTo>
                      <a:pt x="1748" y="1470"/>
                    </a:lnTo>
                    <a:lnTo>
                      <a:pt x="1845" y="1442"/>
                    </a:lnTo>
                    <a:lnTo>
                      <a:pt x="2046" y="1393"/>
                    </a:lnTo>
                    <a:lnTo>
                      <a:pt x="2252" y="1339"/>
                    </a:lnTo>
                    <a:lnTo>
                      <a:pt x="2458" y="1285"/>
                    </a:lnTo>
                    <a:lnTo>
                      <a:pt x="2551" y="1263"/>
                    </a:lnTo>
                    <a:lnTo>
                      <a:pt x="2643" y="1236"/>
                    </a:lnTo>
                    <a:lnTo>
                      <a:pt x="2730" y="1214"/>
                    </a:lnTo>
                    <a:lnTo>
                      <a:pt x="2806" y="1192"/>
                    </a:lnTo>
                    <a:lnTo>
                      <a:pt x="2876" y="1170"/>
                    </a:lnTo>
                    <a:lnTo>
                      <a:pt x="2931" y="1149"/>
                    </a:lnTo>
                    <a:lnTo>
                      <a:pt x="2974" y="1132"/>
                    </a:lnTo>
                    <a:lnTo>
                      <a:pt x="3007" y="1116"/>
                    </a:lnTo>
                    <a:lnTo>
                      <a:pt x="3007" y="871"/>
                    </a:lnTo>
                    <a:lnTo>
                      <a:pt x="2941" y="860"/>
                    </a:lnTo>
                    <a:lnTo>
                      <a:pt x="2860" y="844"/>
                    </a:lnTo>
                    <a:lnTo>
                      <a:pt x="2773" y="827"/>
                    </a:lnTo>
                    <a:lnTo>
                      <a:pt x="2670" y="806"/>
                    </a:lnTo>
                    <a:lnTo>
                      <a:pt x="2567" y="784"/>
                    </a:lnTo>
                    <a:lnTo>
                      <a:pt x="2458" y="757"/>
                    </a:lnTo>
                    <a:lnTo>
                      <a:pt x="2241" y="702"/>
                    </a:lnTo>
                    <a:lnTo>
                      <a:pt x="2138" y="670"/>
                    </a:lnTo>
                    <a:lnTo>
                      <a:pt x="2046" y="637"/>
                    </a:lnTo>
                    <a:lnTo>
                      <a:pt x="1959" y="604"/>
                    </a:lnTo>
                    <a:lnTo>
                      <a:pt x="1883" y="566"/>
                    </a:lnTo>
                    <a:lnTo>
                      <a:pt x="1824" y="534"/>
                    </a:lnTo>
                    <a:lnTo>
                      <a:pt x="1780" y="495"/>
                    </a:lnTo>
                    <a:lnTo>
                      <a:pt x="1769" y="474"/>
                    </a:lnTo>
                    <a:lnTo>
                      <a:pt x="1758" y="457"/>
                    </a:lnTo>
                    <a:lnTo>
                      <a:pt x="1753" y="436"/>
                    </a:lnTo>
                    <a:lnTo>
                      <a:pt x="1758" y="419"/>
                    </a:lnTo>
                    <a:lnTo>
                      <a:pt x="1780" y="381"/>
                    </a:lnTo>
                    <a:lnTo>
                      <a:pt x="1813" y="343"/>
                    </a:lnTo>
                    <a:lnTo>
                      <a:pt x="1862" y="316"/>
                    </a:lnTo>
                    <a:lnTo>
                      <a:pt x="1921" y="289"/>
                    </a:lnTo>
                    <a:lnTo>
                      <a:pt x="1986" y="267"/>
                    </a:lnTo>
                    <a:lnTo>
                      <a:pt x="2062" y="245"/>
                    </a:lnTo>
                    <a:lnTo>
                      <a:pt x="2149" y="229"/>
                    </a:lnTo>
                    <a:lnTo>
                      <a:pt x="2236" y="213"/>
                    </a:lnTo>
                    <a:lnTo>
                      <a:pt x="2431" y="180"/>
                    </a:lnTo>
                    <a:lnTo>
                      <a:pt x="2627" y="158"/>
                    </a:lnTo>
                    <a:lnTo>
                      <a:pt x="2827" y="125"/>
                    </a:lnTo>
                    <a:lnTo>
                      <a:pt x="2920" y="109"/>
                    </a:lnTo>
                    <a:lnTo>
                      <a:pt x="3007" y="87"/>
                    </a:lnTo>
                    <a:lnTo>
                      <a:pt x="3007" y="0"/>
                    </a:lnTo>
                    <a:lnTo>
                      <a:pt x="2909" y="22"/>
                    </a:lnTo>
                    <a:lnTo>
                      <a:pt x="2795" y="44"/>
                    </a:lnTo>
                    <a:lnTo>
                      <a:pt x="2676" y="66"/>
                    </a:lnTo>
                    <a:lnTo>
                      <a:pt x="2551" y="82"/>
                    </a:lnTo>
                    <a:lnTo>
                      <a:pt x="2285" y="120"/>
                    </a:lnTo>
                    <a:lnTo>
                      <a:pt x="2155" y="136"/>
                    </a:lnTo>
                    <a:lnTo>
                      <a:pt x="2030" y="158"/>
                    </a:lnTo>
                    <a:lnTo>
                      <a:pt x="1905" y="174"/>
                    </a:lnTo>
                    <a:lnTo>
                      <a:pt x="1791" y="202"/>
                    </a:lnTo>
                    <a:lnTo>
                      <a:pt x="1688" y="229"/>
                    </a:lnTo>
                    <a:lnTo>
                      <a:pt x="1601" y="261"/>
                    </a:lnTo>
                    <a:lnTo>
                      <a:pt x="1525" y="300"/>
                    </a:lnTo>
                    <a:lnTo>
                      <a:pt x="1471" y="338"/>
                    </a:lnTo>
                    <a:lnTo>
                      <a:pt x="1455" y="359"/>
                    </a:lnTo>
                    <a:lnTo>
                      <a:pt x="1438" y="387"/>
                    </a:lnTo>
                    <a:lnTo>
                      <a:pt x="1427" y="414"/>
                    </a:lnTo>
                    <a:lnTo>
                      <a:pt x="1427" y="441"/>
                    </a:lnTo>
                    <a:lnTo>
                      <a:pt x="1427" y="441"/>
                    </a:lnTo>
                    <a:close/>
                  </a:path>
                </a:pathLst>
              </a:custGeom>
              <a:solidFill>
                <a:schemeClr val="bg1"/>
              </a:solidFill>
              <a:ln w="9525">
                <a:noFill/>
                <a:round/>
                <a:headEnd/>
                <a:tailEnd/>
              </a:ln>
            </p:spPr>
            <p:txBody>
              <a:bodyPr/>
              <a:lstStyle/>
              <a:p>
                <a:pPr>
                  <a:defRPr/>
                </a:pPr>
                <a:endParaRPr lang="en-US">
                  <a:latin typeface="Garamond" pitchFamily="18" charset="0"/>
                </a:endParaRPr>
              </a:p>
            </p:txBody>
          </p:sp>
          <p:sp>
            <p:nvSpPr>
              <p:cNvPr id="12" name="Freeform 8"/>
              <p:cNvSpPr>
                <a:spLocks/>
              </p:cNvSpPr>
              <p:nvPr/>
            </p:nvSpPr>
            <p:spPr bwMode="hidden">
              <a:xfrm>
                <a:off x="4501" y="2317"/>
                <a:ext cx="1248" cy="539"/>
              </a:xfrm>
              <a:custGeom>
                <a:avLst/>
                <a:gdLst/>
                <a:ahLst/>
                <a:cxnLst>
                  <a:cxn ang="0">
                    <a:pos x="0" y="332"/>
                  </a:cxn>
                  <a:cxn ang="0">
                    <a:pos x="0" y="360"/>
                  </a:cxn>
                  <a:cxn ang="0">
                    <a:pos x="5" y="387"/>
                  </a:cxn>
                  <a:cxn ang="0">
                    <a:pos x="27" y="414"/>
                  </a:cxn>
                  <a:cxn ang="0">
                    <a:pos x="54" y="436"/>
                  </a:cxn>
                  <a:cxn ang="0">
                    <a:pos x="92" y="463"/>
                  </a:cxn>
                  <a:cxn ang="0">
                    <a:pos x="141" y="490"/>
                  </a:cxn>
                  <a:cxn ang="0">
                    <a:pos x="195" y="512"/>
                  </a:cxn>
                  <a:cxn ang="0">
                    <a:pos x="255" y="539"/>
                  </a:cxn>
                  <a:cxn ang="0">
                    <a:pos x="212" y="517"/>
                  </a:cxn>
                  <a:cxn ang="0">
                    <a:pos x="179" y="490"/>
                  </a:cxn>
                  <a:cxn ang="0">
                    <a:pos x="157" y="468"/>
                  </a:cxn>
                  <a:cxn ang="0">
                    <a:pos x="141" y="447"/>
                  </a:cxn>
                  <a:cxn ang="0">
                    <a:pos x="136" y="425"/>
                  </a:cxn>
                  <a:cxn ang="0">
                    <a:pos x="136" y="403"/>
                  </a:cxn>
                  <a:cxn ang="0">
                    <a:pos x="141" y="381"/>
                  </a:cxn>
                  <a:cxn ang="0">
                    <a:pos x="157" y="365"/>
                  </a:cxn>
                  <a:cxn ang="0">
                    <a:pos x="179" y="343"/>
                  </a:cxn>
                  <a:cxn ang="0">
                    <a:pos x="201" y="327"/>
                  </a:cxn>
                  <a:cxn ang="0">
                    <a:pos x="266" y="294"/>
                  </a:cxn>
                  <a:cxn ang="0">
                    <a:pos x="353" y="262"/>
                  </a:cxn>
                  <a:cxn ang="0">
                    <a:pos x="445" y="234"/>
                  </a:cxn>
                  <a:cxn ang="0">
                    <a:pos x="554" y="213"/>
                  </a:cxn>
                  <a:cxn ang="0">
                    <a:pos x="662" y="191"/>
                  </a:cxn>
                  <a:cxn ang="0">
                    <a:pos x="890" y="153"/>
                  </a:cxn>
                  <a:cxn ang="0">
                    <a:pos x="993" y="136"/>
                  </a:cxn>
                  <a:cxn ang="0">
                    <a:pos x="1091" y="120"/>
                  </a:cxn>
                  <a:cxn ang="0">
                    <a:pos x="1178" y="115"/>
                  </a:cxn>
                  <a:cxn ang="0">
                    <a:pos x="1248" y="104"/>
                  </a:cxn>
                  <a:cxn ang="0">
                    <a:pos x="1248" y="0"/>
                  </a:cxn>
                  <a:cxn ang="0">
                    <a:pos x="1161" y="22"/>
                  </a:cxn>
                  <a:cxn ang="0">
                    <a:pos x="1069" y="38"/>
                  </a:cxn>
                  <a:cxn ang="0">
                    <a:pos x="874" y="71"/>
                  </a:cxn>
                  <a:cxn ang="0">
                    <a:pos x="673" y="93"/>
                  </a:cxn>
                  <a:cxn ang="0">
                    <a:pos x="483" y="126"/>
                  </a:cxn>
                  <a:cxn ang="0">
                    <a:pos x="391" y="142"/>
                  </a:cxn>
                  <a:cxn ang="0">
                    <a:pos x="309" y="158"/>
                  </a:cxn>
                  <a:cxn ang="0">
                    <a:pos x="228" y="180"/>
                  </a:cxn>
                  <a:cxn ang="0">
                    <a:pos x="163" y="202"/>
                  </a:cxn>
                  <a:cxn ang="0">
                    <a:pos x="103" y="229"/>
                  </a:cxn>
                  <a:cxn ang="0">
                    <a:pos x="54" y="256"/>
                  </a:cxn>
                  <a:cxn ang="0">
                    <a:pos x="22" y="294"/>
                  </a:cxn>
                  <a:cxn ang="0">
                    <a:pos x="0" y="332"/>
                  </a:cxn>
                  <a:cxn ang="0">
                    <a:pos x="0" y="332"/>
                  </a:cxn>
                </a:cxnLst>
                <a:rect l="0" t="0" r="r" b="b"/>
                <a:pathLst>
                  <a:path w="1248" h="539">
                    <a:moveTo>
                      <a:pt x="0" y="332"/>
                    </a:moveTo>
                    <a:lnTo>
                      <a:pt x="0" y="360"/>
                    </a:lnTo>
                    <a:lnTo>
                      <a:pt x="5" y="387"/>
                    </a:lnTo>
                    <a:lnTo>
                      <a:pt x="27" y="414"/>
                    </a:lnTo>
                    <a:lnTo>
                      <a:pt x="54" y="436"/>
                    </a:lnTo>
                    <a:lnTo>
                      <a:pt x="92" y="463"/>
                    </a:lnTo>
                    <a:lnTo>
                      <a:pt x="141" y="490"/>
                    </a:lnTo>
                    <a:lnTo>
                      <a:pt x="195" y="512"/>
                    </a:lnTo>
                    <a:lnTo>
                      <a:pt x="255" y="539"/>
                    </a:lnTo>
                    <a:lnTo>
                      <a:pt x="212" y="517"/>
                    </a:lnTo>
                    <a:lnTo>
                      <a:pt x="179" y="490"/>
                    </a:lnTo>
                    <a:lnTo>
                      <a:pt x="157" y="468"/>
                    </a:lnTo>
                    <a:lnTo>
                      <a:pt x="141" y="447"/>
                    </a:lnTo>
                    <a:lnTo>
                      <a:pt x="136" y="425"/>
                    </a:lnTo>
                    <a:lnTo>
                      <a:pt x="136" y="403"/>
                    </a:lnTo>
                    <a:lnTo>
                      <a:pt x="141" y="381"/>
                    </a:lnTo>
                    <a:lnTo>
                      <a:pt x="157" y="365"/>
                    </a:lnTo>
                    <a:lnTo>
                      <a:pt x="179" y="343"/>
                    </a:lnTo>
                    <a:lnTo>
                      <a:pt x="201" y="327"/>
                    </a:lnTo>
                    <a:lnTo>
                      <a:pt x="266" y="294"/>
                    </a:lnTo>
                    <a:lnTo>
                      <a:pt x="353" y="262"/>
                    </a:lnTo>
                    <a:lnTo>
                      <a:pt x="445" y="234"/>
                    </a:lnTo>
                    <a:lnTo>
                      <a:pt x="554" y="213"/>
                    </a:lnTo>
                    <a:lnTo>
                      <a:pt x="662" y="191"/>
                    </a:lnTo>
                    <a:lnTo>
                      <a:pt x="890" y="153"/>
                    </a:lnTo>
                    <a:lnTo>
                      <a:pt x="993" y="136"/>
                    </a:lnTo>
                    <a:lnTo>
                      <a:pt x="1091" y="120"/>
                    </a:lnTo>
                    <a:lnTo>
                      <a:pt x="1178" y="115"/>
                    </a:lnTo>
                    <a:lnTo>
                      <a:pt x="1248" y="104"/>
                    </a:lnTo>
                    <a:lnTo>
                      <a:pt x="1248" y="0"/>
                    </a:lnTo>
                    <a:lnTo>
                      <a:pt x="1161" y="22"/>
                    </a:lnTo>
                    <a:lnTo>
                      <a:pt x="1069" y="38"/>
                    </a:lnTo>
                    <a:lnTo>
                      <a:pt x="874" y="71"/>
                    </a:lnTo>
                    <a:lnTo>
                      <a:pt x="673" y="93"/>
                    </a:lnTo>
                    <a:lnTo>
                      <a:pt x="483" y="126"/>
                    </a:lnTo>
                    <a:lnTo>
                      <a:pt x="391" y="142"/>
                    </a:lnTo>
                    <a:lnTo>
                      <a:pt x="309" y="158"/>
                    </a:lnTo>
                    <a:lnTo>
                      <a:pt x="228" y="180"/>
                    </a:lnTo>
                    <a:lnTo>
                      <a:pt x="163" y="202"/>
                    </a:lnTo>
                    <a:lnTo>
                      <a:pt x="103" y="229"/>
                    </a:lnTo>
                    <a:lnTo>
                      <a:pt x="54" y="256"/>
                    </a:lnTo>
                    <a:lnTo>
                      <a:pt x="22" y="294"/>
                    </a:lnTo>
                    <a:lnTo>
                      <a:pt x="0" y="332"/>
                    </a:lnTo>
                    <a:lnTo>
                      <a:pt x="0" y="332"/>
                    </a:lnTo>
                    <a:close/>
                  </a:path>
                </a:pathLst>
              </a:custGeom>
              <a:gradFill rotWithShape="0">
                <a:gsLst>
                  <a:gs pos="0">
                    <a:schemeClr val="bg1">
                      <a:gamma/>
                      <a:shade val="87843"/>
                      <a:invGamma/>
                    </a:schemeClr>
                  </a:gs>
                  <a:gs pos="100000">
                    <a:schemeClr val="bg1"/>
                  </a:gs>
                </a:gsLst>
                <a:lin ang="2700000" scaled="1"/>
              </a:gradFill>
              <a:ln w="9525">
                <a:noFill/>
                <a:round/>
                <a:headEnd/>
                <a:tailEnd/>
              </a:ln>
            </p:spPr>
            <p:txBody>
              <a:bodyPr/>
              <a:lstStyle/>
              <a:p>
                <a:pPr>
                  <a:defRPr/>
                </a:pPr>
                <a:endParaRPr lang="en-US">
                  <a:latin typeface="Garamond" pitchFamily="18" charset="0"/>
                </a:endParaRPr>
              </a:p>
            </p:txBody>
          </p:sp>
        </p:grpSp>
        <p:sp>
          <p:nvSpPr>
            <p:cNvPr id="6" name="Freeform 9"/>
            <p:cNvSpPr>
              <a:spLocks/>
            </p:cNvSpPr>
            <p:nvPr/>
          </p:nvSpPr>
          <p:spPr bwMode="hidden">
            <a:xfrm>
              <a:off x="3322" y="1341"/>
              <a:ext cx="1825" cy="1537"/>
            </a:xfrm>
            <a:custGeom>
              <a:avLst/>
              <a:gdLst/>
              <a:ahLst/>
              <a:cxnLst>
                <a:cxn ang="0">
                  <a:pos x="982" y="1061"/>
                </a:cxn>
                <a:cxn ang="0">
                  <a:pos x="1357" y="1012"/>
                </a:cxn>
                <a:cxn ang="0">
                  <a:pos x="1666" y="957"/>
                </a:cxn>
                <a:cxn ang="0">
                  <a:pos x="1916" y="897"/>
                </a:cxn>
                <a:cxn ang="0">
                  <a:pos x="2100" y="832"/>
                </a:cxn>
                <a:cxn ang="0">
                  <a:pos x="2220" y="756"/>
                </a:cxn>
                <a:cxn ang="0">
                  <a:pos x="2285" y="669"/>
                </a:cxn>
                <a:cxn ang="0">
                  <a:pos x="2290" y="560"/>
                </a:cxn>
                <a:cxn ang="0">
                  <a:pos x="2241" y="457"/>
                </a:cxn>
                <a:cxn ang="0">
                  <a:pos x="2144" y="364"/>
                </a:cxn>
                <a:cxn ang="0">
                  <a:pos x="2008" y="277"/>
                </a:cxn>
                <a:cxn ang="0">
                  <a:pos x="1769" y="157"/>
                </a:cxn>
                <a:cxn ang="0">
                  <a:pos x="1612" y="92"/>
                </a:cxn>
                <a:cxn ang="0">
                  <a:pos x="1476" y="43"/>
                </a:cxn>
                <a:cxn ang="0">
                  <a:pos x="1384" y="10"/>
                </a:cxn>
                <a:cxn ang="0">
                  <a:pos x="1346" y="0"/>
                </a:cxn>
                <a:cxn ang="0">
                  <a:pos x="1655" y="119"/>
                </a:cxn>
                <a:cxn ang="0">
                  <a:pos x="1948" y="255"/>
                </a:cxn>
                <a:cxn ang="0">
                  <a:pos x="2068" y="326"/>
                </a:cxn>
                <a:cxn ang="0">
                  <a:pos x="2171" y="402"/>
                </a:cxn>
                <a:cxn ang="0">
                  <a:pos x="2236" y="478"/>
                </a:cxn>
                <a:cxn ang="0">
                  <a:pos x="2263" y="560"/>
                </a:cxn>
                <a:cxn ang="0">
                  <a:pos x="2241" y="636"/>
                </a:cxn>
                <a:cxn ang="0">
                  <a:pos x="2171" y="702"/>
                </a:cxn>
                <a:cxn ang="0">
                  <a:pos x="2062" y="756"/>
                </a:cxn>
                <a:cxn ang="0">
                  <a:pos x="1921" y="800"/>
                </a:cxn>
                <a:cxn ang="0">
                  <a:pos x="1748" y="843"/>
                </a:cxn>
                <a:cxn ang="0">
                  <a:pos x="1351" y="908"/>
                </a:cxn>
                <a:cxn ang="0">
                  <a:pos x="923" y="968"/>
                </a:cxn>
                <a:cxn ang="0">
                  <a:pos x="521" y="1028"/>
                </a:cxn>
                <a:cxn ang="0">
                  <a:pos x="353" y="1066"/>
                </a:cxn>
                <a:cxn ang="0">
                  <a:pos x="206" y="1104"/>
                </a:cxn>
                <a:cxn ang="0">
                  <a:pos x="92" y="1148"/>
                </a:cxn>
                <a:cxn ang="0">
                  <a:pos x="22" y="1202"/>
                </a:cxn>
                <a:cxn ang="0">
                  <a:pos x="0" y="1262"/>
                </a:cxn>
                <a:cxn ang="0">
                  <a:pos x="27" y="1327"/>
                </a:cxn>
                <a:cxn ang="0">
                  <a:pos x="98" y="1382"/>
                </a:cxn>
                <a:cxn ang="0">
                  <a:pos x="196" y="1425"/>
                </a:cxn>
                <a:cxn ang="0">
                  <a:pos x="326" y="1469"/>
                </a:cxn>
                <a:cxn ang="0">
                  <a:pos x="217" y="1414"/>
                </a:cxn>
                <a:cxn ang="0">
                  <a:pos x="147" y="1360"/>
                </a:cxn>
                <a:cxn ang="0">
                  <a:pos x="120" y="1306"/>
                </a:cxn>
                <a:cxn ang="0">
                  <a:pos x="141" y="1257"/>
                </a:cxn>
                <a:cxn ang="0">
                  <a:pos x="212" y="1208"/>
                </a:cxn>
                <a:cxn ang="0">
                  <a:pos x="342" y="1164"/>
                </a:cxn>
                <a:cxn ang="0">
                  <a:pos x="527" y="1121"/>
                </a:cxn>
                <a:cxn ang="0">
                  <a:pos x="771" y="1088"/>
                </a:cxn>
              </a:cxnLst>
              <a:rect l="0" t="0" r="r" b="b"/>
              <a:pathLst>
                <a:path w="2296" h="1469">
                  <a:moveTo>
                    <a:pt x="771" y="1088"/>
                  </a:moveTo>
                  <a:lnTo>
                    <a:pt x="982" y="1061"/>
                  </a:lnTo>
                  <a:lnTo>
                    <a:pt x="1178" y="1034"/>
                  </a:lnTo>
                  <a:lnTo>
                    <a:pt x="1357" y="1012"/>
                  </a:lnTo>
                  <a:lnTo>
                    <a:pt x="1520" y="985"/>
                  </a:lnTo>
                  <a:lnTo>
                    <a:pt x="1666" y="957"/>
                  </a:lnTo>
                  <a:lnTo>
                    <a:pt x="1796" y="930"/>
                  </a:lnTo>
                  <a:lnTo>
                    <a:pt x="1916" y="897"/>
                  </a:lnTo>
                  <a:lnTo>
                    <a:pt x="2013" y="870"/>
                  </a:lnTo>
                  <a:lnTo>
                    <a:pt x="2100" y="832"/>
                  </a:lnTo>
                  <a:lnTo>
                    <a:pt x="2171" y="800"/>
                  </a:lnTo>
                  <a:lnTo>
                    <a:pt x="2220" y="756"/>
                  </a:lnTo>
                  <a:lnTo>
                    <a:pt x="2263" y="712"/>
                  </a:lnTo>
                  <a:lnTo>
                    <a:pt x="2285" y="669"/>
                  </a:lnTo>
                  <a:lnTo>
                    <a:pt x="2296" y="614"/>
                  </a:lnTo>
                  <a:lnTo>
                    <a:pt x="2290" y="560"/>
                  </a:lnTo>
                  <a:lnTo>
                    <a:pt x="2269" y="500"/>
                  </a:lnTo>
                  <a:lnTo>
                    <a:pt x="2241" y="457"/>
                  </a:lnTo>
                  <a:lnTo>
                    <a:pt x="2198" y="408"/>
                  </a:lnTo>
                  <a:lnTo>
                    <a:pt x="2144" y="364"/>
                  </a:lnTo>
                  <a:lnTo>
                    <a:pt x="2079" y="321"/>
                  </a:lnTo>
                  <a:lnTo>
                    <a:pt x="2008" y="277"/>
                  </a:lnTo>
                  <a:lnTo>
                    <a:pt x="1927" y="234"/>
                  </a:lnTo>
                  <a:lnTo>
                    <a:pt x="1769" y="157"/>
                  </a:lnTo>
                  <a:lnTo>
                    <a:pt x="1688" y="125"/>
                  </a:lnTo>
                  <a:lnTo>
                    <a:pt x="1612" y="92"/>
                  </a:lnTo>
                  <a:lnTo>
                    <a:pt x="1536" y="65"/>
                  </a:lnTo>
                  <a:lnTo>
                    <a:pt x="1476" y="43"/>
                  </a:lnTo>
                  <a:lnTo>
                    <a:pt x="1422" y="27"/>
                  </a:lnTo>
                  <a:lnTo>
                    <a:pt x="1384" y="10"/>
                  </a:lnTo>
                  <a:lnTo>
                    <a:pt x="1357" y="5"/>
                  </a:lnTo>
                  <a:lnTo>
                    <a:pt x="1346" y="0"/>
                  </a:lnTo>
                  <a:lnTo>
                    <a:pt x="1498" y="54"/>
                  </a:lnTo>
                  <a:lnTo>
                    <a:pt x="1655" y="119"/>
                  </a:lnTo>
                  <a:lnTo>
                    <a:pt x="1807" y="185"/>
                  </a:lnTo>
                  <a:lnTo>
                    <a:pt x="1948" y="255"/>
                  </a:lnTo>
                  <a:lnTo>
                    <a:pt x="2013" y="288"/>
                  </a:lnTo>
                  <a:lnTo>
                    <a:pt x="2068" y="326"/>
                  </a:lnTo>
                  <a:lnTo>
                    <a:pt x="2122" y="364"/>
                  </a:lnTo>
                  <a:lnTo>
                    <a:pt x="2171" y="402"/>
                  </a:lnTo>
                  <a:lnTo>
                    <a:pt x="2209" y="440"/>
                  </a:lnTo>
                  <a:lnTo>
                    <a:pt x="2236" y="478"/>
                  </a:lnTo>
                  <a:lnTo>
                    <a:pt x="2252" y="522"/>
                  </a:lnTo>
                  <a:lnTo>
                    <a:pt x="2263" y="560"/>
                  </a:lnTo>
                  <a:lnTo>
                    <a:pt x="2258" y="598"/>
                  </a:lnTo>
                  <a:lnTo>
                    <a:pt x="2241" y="636"/>
                  </a:lnTo>
                  <a:lnTo>
                    <a:pt x="2214" y="669"/>
                  </a:lnTo>
                  <a:lnTo>
                    <a:pt x="2171" y="702"/>
                  </a:lnTo>
                  <a:lnTo>
                    <a:pt x="2122" y="729"/>
                  </a:lnTo>
                  <a:lnTo>
                    <a:pt x="2062" y="756"/>
                  </a:lnTo>
                  <a:lnTo>
                    <a:pt x="1997" y="778"/>
                  </a:lnTo>
                  <a:lnTo>
                    <a:pt x="1921" y="800"/>
                  </a:lnTo>
                  <a:lnTo>
                    <a:pt x="1834" y="821"/>
                  </a:lnTo>
                  <a:lnTo>
                    <a:pt x="1748" y="843"/>
                  </a:lnTo>
                  <a:lnTo>
                    <a:pt x="1552" y="876"/>
                  </a:lnTo>
                  <a:lnTo>
                    <a:pt x="1351" y="908"/>
                  </a:lnTo>
                  <a:lnTo>
                    <a:pt x="1134" y="941"/>
                  </a:lnTo>
                  <a:lnTo>
                    <a:pt x="923" y="968"/>
                  </a:lnTo>
                  <a:lnTo>
                    <a:pt x="716" y="995"/>
                  </a:lnTo>
                  <a:lnTo>
                    <a:pt x="521" y="1028"/>
                  </a:lnTo>
                  <a:lnTo>
                    <a:pt x="434" y="1044"/>
                  </a:lnTo>
                  <a:lnTo>
                    <a:pt x="353" y="1066"/>
                  </a:lnTo>
                  <a:lnTo>
                    <a:pt x="277" y="1082"/>
                  </a:lnTo>
                  <a:lnTo>
                    <a:pt x="206" y="1104"/>
                  </a:lnTo>
                  <a:lnTo>
                    <a:pt x="147" y="1126"/>
                  </a:lnTo>
                  <a:lnTo>
                    <a:pt x="92" y="1148"/>
                  </a:lnTo>
                  <a:lnTo>
                    <a:pt x="54" y="1175"/>
                  </a:lnTo>
                  <a:lnTo>
                    <a:pt x="22" y="1202"/>
                  </a:lnTo>
                  <a:lnTo>
                    <a:pt x="6" y="1229"/>
                  </a:lnTo>
                  <a:lnTo>
                    <a:pt x="0" y="1262"/>
                  </a:lnTo>
                  <a:lnTo>
                    <a:pt x="11" y="1295"/>
                  </a:lnTo>
                  <a:lnTo>
                    <a:pt x="27" y="1327"/>
                  </a:lnTo>
                  <a:lnTo>
                    <a:pt x="54" y="1355"/>
                  </a:lnTo>
                  <a:lnTo>
                    <a:pt x="98" y="1382"/>
                  </a:lnTo>
                  <a:lnTo>
                    <a:pt x="141" y="1404"/>
                  </a:lnTo>
                  <a:lnTo>
                    <a:pt x="196" y="1425"/>
                  </a:lnTo>
                  <a:lnTo>
                    <a:pt x="261" y="1447"/>
                  </a:lnTo>
                  <a:lnTo>
                    <a:pt x="326" y="1469"/>
                  </a:lnTo>
                  <a:lnTo>
                    <a:pt x="266" y="1442"/>
                  </a:lnTo>
                  <a:lnTo>
                    <a:pt x="217" y="1414"/>
                  </a:lnTo>
                  <a:lnTo>
                    <a:pt x="174" y="1387"/>
                  </a:lnTo>
                  <a:lnTo>
                    <a:pt x="147" y="1360"/>
                  </a:lnTo>
                  <a:lnTo>
                    <a:pt x="125" y="1333"/>
                  </a:lnTo>
                  <a:lnTo>
                    <a:pt x="120" y="1306"/>
                  </a:lnTo>
                  <a:lnTo>
                    <a:pt x="125" y="1278"/>
                  </a:lnTo>
                  <a:lnTo>
                    <a:pt x="141" y="1257"/>
                  </a:lnTo>
                  <a:lnTo>
                    <a:pt x="174" y="1229"/>
                  </a:lnTo>
                  <a:lnTo>
                    <a:pt x="212" y="1208"/>
                  </a:lnTo>
                  <a:lnTo>
                    <a:pt x="272" y="1186"/>
                  </a:lnTo>
                  <a:lnTo>
                    <a:pt x="342" y="1164"/>
                  </a:lnTo>
                  <a:lnTo>
                    <a:pt x="423" y="1142"/>
                  </a:lnTo>
                  <a:lnTo>
                    <a:pt x="527" y="1121"/>
                  </a:lnTo>
                  <a:lnTo>
                    <a:pt x="641" y="1104"/>
                  </a:lnTo>
                  <a:lnTo>
                    <a:pt x="771" y="1088"/>
                  </a:lnTo>
                  <a:lnTo>
                    <a:pt x="771" y="1088"/>
                  </a:lnTo>
                  <a:close/>
                </a:path>
              </a:pathLst>
            </a:custGeom>
            <a:gradFill rotWithShape="0">
              <a:gsLst>
                <a:gs pos="0">
                  <a:schemeClr val="bg1">
                    <a:gamma/>
                    <a:shade val="84706"/>
                    <a:invGamma/>
                  </a:schemeClr>
                </a:gs>
                <a:gs pos="100000">
                  <a:schemeClr val="bg1"/>
                </a:gs>
              </a:gsLst>
              <a:lin ang="2700000" scaled="1"/>
            </a:gradFill>
            <a:ln w="9525">
              <a:noFill/>
              <a:round/>
              <a:headEnd/>
              <a:tailEnd/>
            </a:ln>
          </p:spPr>
          <p:txBody>
            <a:bodyPr/>
            <a:lstStyle/>
            <a:p>
              <a:pPr>
                <a:defRPr/>
              </a:pPr>
              <a:endParaRPr lang="en-US">
                <a:latin typeface="Garamond" pitchFamily="18" charset="0"/>
              </a:endParaRPr>
            </a:p>
          </p:txBody>
        </p:sp>
        <p:sp>
          <p:nvSpPr>
            <p:cNvPr id="7" name="Freeform 10"/>
            <p:cNvSpPr>
              <a:spLocks/>
            </p:cNvSpPr>
            <p:nvPr/>
          </p:nvSpPr>
          <p:spPr bwMode="hidden">
            <a:xfrm>
              <a:off x="0" y="0"/>
              <a:ext cx="5758" cy="1776"/>
            </a:xfrm>
            <a:custGeom>
              <a:avLst/>
              <a:gdLst/>
              <a:ahLst/>
              <a:cxnLst>
                <a:cxn ang="0">
                  <a:pos x="0" y="0"/>
                </a:cxn>
                <a:cxn ang="0">
                  <a:pos x="0" y="1906"/>
                </a:cxn>
                <a:cxn ang="0">
                  <a:pos x="5740" y="1906"/>
                </a:cxn>
                <a:cxn ang="0">
                  <a:pos x="5740" y="0"/>
                </a:cxn>
                <a:cxn ang="0">
                  <a:pos x="0" y="0"/>
                </a:cxn>
                <a:cxn ang="0">
                  <a:pos x="0" y="0"/>
                </a:cxn>
              </a:cxnLst>
              <a:rect l="0" t="0" r="r" b="b"/>
              <a:pathLst>
                <a:path w="5740" h="1906">
                  <a:moveTo>
                    <a:pt x="0" y="0"/>
                  </a:moveTo>
                  <a:lnTo>
                    <a:pt x="0" y="1906"/>
                  </a:lnTo>
                  <a:lnTo>
                    <a:pt x="5740" y="1906"/>
                  </a:lnTo>
                  <a:lnTo>
                    <a:pt x="5740" y="0"/>
                  </a:lnTo>
                  <a:lnTo>
                    <a:pt x="0" y="0"/>
                  </a:lnTo>
                  <a:lnTo>
                    <a:pt x="0" y="0"/>
                  </a:lnTo>
                  <a:close/>
                </a:path>
              </a:pathLst>
            </a:custGeom>
            <a:gradFill rotWithShape="0">
              <a:gsLst>
                <a:gs pos="0">
                  <a:schemeClr val="bg2"/>
                </a:gs>
                <a:gs pos="100000">
                  <a:schemeClr val="bg1"/>
                </a:gs>
              </a:gsLst>
              <a:lin ang="5400000" scaled="1"/>
            </a:gradFill>
            <a:ln w="9525">
              <a:noFill/>
              <a:round/>
              <a:headEnd/>
              <a:tailEnd/>
            </a:ln>
          </p:spPr>
          <p:txBody>
            <a:bodyPr/>
            <a:lstStyle/>
            <a:p>
              <a:pPr>
                <a:defRPr/>
              </a:pPr>
              <a:endParaRPr lang="en-US">
                <a:latin typeface="Garamond" pitchFamily="18" charset="0"/>
              </a:endParaRPr>
            </a:p>
          </p:txBody>
        </p:sp>
      </p:grpSp>
      <p:sp>
        <p:nvSpPr>
          <p:cNvPr id="11275" name="Rectangle 11"/>
          <p:cNvSpPr>
            <a:spLocks noGrp="1" noChangeArrowheads="1"/>
          </p:cNvSpPr>
          <p:nvPr>
            <p:ph type="ctrTitle" sz="quarter"/>
          </p:nvPr>
        </p:nvSpPr>
        <p:spPr>
          <a:xfrm>
            <a:off x="685800" y="1736725"/>
            <a:ext cx="7772400" cy="1920875"/>
          </a:xfrm>
        </p:spPr>
        <p:txBody>
          <a:bodyPr/>
          <a:lstStyle>
            <a:lvl1pPr>
              <a:defRPr sz="6000"/>
            </a:lvl1pPr>
          </a:lstStyle>
          <a:p>
            <a:r>
              <a:rPr lang="en-US"/>
              <a:t>Click to edit Master title style</a:t>
            </a:r>
          </a:p>
        </p:txBody>
      </p:sp>
      <p:sp>
        <p:nvSpPr>
          <p:cNvPr id="11276" name="Rectangle 12"/>
          <p:cNvSpPr>
            <a:spLocks noGrp="1" noChangeArrowheads="1"/>
          </p:cNvSpPr>
          <p:nvPr>
            <p:ph type="subTitle" sz="quarter" idx="1"/>
          </p:nvPr>
        </p:nvSpPr>
        <p:spPr>
          <a:xfrm>
            <a:off x="1371600" y="3886200"/>
            <a:ext cx="6400800" cy="1752600"/>
          </a:xfrm>
        </p:spPr>
        <p:txBody>
          <a:bodyPr/>
          <a:lstStyle>
            <a:lvl1pPr marL="0" indent="0" algn="ctr">
              <a:buFont typeface="Wingdings" pitchFamily="2" charset="2"/>
              <a:buNone/>
              <a:defRPr/>
            </a:lvl1pPr>
          </a:lstStyle>
          <a:p>
            <a:r>
              <a:rPr lang="en-US"/>
              <a:t>Click to edit Master subtitle style</a:t>
            </a:r>
          </a:p>
        </p:txBody>
      </p:sp>
      <p:sp>
        <p:nvSpPr>
          <p:cNvPr id="13" name="Rectangle 13"/>
          <p:cNvSpPr>
            <a:spLocks noGrp="1" noChangeArrowheads="1"/>
          </p:cNvSpPr>
          <p:nvPr>
            <p:ph type="dt" sz="quarter" idx="10"/>
          </p:nvPr>
        </p:nvSpPr>
        <p:spPr>
          <a:xfrm>
            <a:off x="457200" y="6248400"/>
            <a:ext cx="2133600" cy="476250"/>
          </a:xfrm>
        </p:spPr>
        <p:txBody>
          <a:bodyPr/>
          <a:lstStyle>
            <a:lvl1pPr>
              <a:defRPr/>
            </a:lvl1pPr>
          </a:lstStyle>
          <a:p>
            <a:pPr>
              <a:defRPr/>
            </a:pPr>
            <a:endParaRPr lang="en-US"/>
          </a:p>
        </p:txBody>
      </p:sp>
      <p:sp>
        <p:nvSpPr>
          <p:cNvPr id="14" name="Rectangle 14"/>
          <p:cNvSpPr>
            <a:spLocks noGrp="1" noChangeArrowheads="1"/>
          </p:cNvSpPr>
          <p:nvPr>
            <p:ph type="ftr" sz="quarter" idx="11"/>
          </p:nvPr>
        </p:nvSpPr>
        <p:spPr>
          <a:xfrm>
            <a:off x="3124200" y="6251575"/>
            <a:ext cx="2895600" cy="476250"/>
          </a:xfrm>
        </p:spPr>
        <p:txBody>
          <a:bodyPr/>
          <a:lstStyle>
            <a:lvl1pPr>
              <a:defRPr/>
            </a:lvl1pPr>
          </a:lstStyle>
          <a:p>
            <a:pPr>
              <a:defRPr/>
            </a:pPr>
            <a:endParaRPr lang="en-US"/>
          </a:p>
        </p:txBody>
      </p:sp>
      <p:sp>
        <p:nvSpPr>
          <p:cNvPr id="15" name="Rectangle 15"/>
          <p:cNvSpPr>
            <a:spLocks noGrp="1" noChangeArrowheads="1"/>
          </p:cNvSpPr>
          <p:nvPr>
            <p:ph type="sldNum" sz="quarter" idx="12"/>
          </p:nvPr>
        </p:nvSpPr>
        <p:spPr>
          <a:xfrm>
            <a:off x="6553200" y="6254750"/>
            <a:ext cx="2133600" cy="476250"/>
          </a:xfrm>
        </p:spPr>
        <p:txBody>
          <a:bodyPr/>
          <a:lstStyle>
            <a:lvl1pPr>
              <a:defRPr/>
            </a:lvl1pPr>
          </a:lstStyle>
          <a:p>
            <a:fld id="{FF141594-56AE-ED42-89F4-AD7419253C23}" type="slidenum">
              <a:rPr lang="en-US"/>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2"/>
          <p:cNvSpPr>
            <a:spLocks noGrp="1" noChangeArrowheads="1"/>
          </p:cNvSpPr>
          <p:nvPr>
            <p:ph type="dt" sz="half" idx="10"/>
          </p:nvPr>
        </p:nvSpPr>
        <p:spPr>
          <a:ln/>
        </p:spPr>
        <p:txBody>
          <a:bodyPr/>
          <a:lstStyle>
            <a:lvl1pPr>
              <a:defRPr/>
            </a:lvl1pPr>
          </a:lstStyle>
          <a:p>
            <a:pPr>
              <a:defRPr/>
            </a:pPr>
            <a:endParaRPr lang="en-US"/>
          </a:p>
        </p:txBody>
      </p:sp>
      <p:sp>
        <p:nvSpPr>
          <p:cNvPr id="5" name="Rectangle 3"/>
          <p:cNvSpPr>
            <a:spLocks noGrp="1" noChangeArrowheads="1"/>
          </p:cNvSpPr>
          <p:nvPr>
            <p:ph type="sldNum" sz="quarter" idx="11"/>
          </p:nvPr>
        </p:nvSpPr>
        <p:spPr>
          <a:ln/>
        </p:spPr>
        <p:txBody>
          <a:bodyPr/>
          <a:lstStyle>
            <a:lvl1pPr>
              <a:defRPr/>
            </a:lvl1pPr>
          </a:lstStyle>
          <a:p>
            <a:fld id="{B3D090BB-B8BC-9F40-A606-354CEE18EB18}" type="slidenum">
              <a:rPr lang="en-US"/>
              <a:pPr/>
              <a:t>‹#›</a:t>
            </a:fld>
            <a:endParaRPr lang="en-US"/>
          </a:p>
        </p:txBody>
      </p:sp>
      <p:sp>
        <p:nvSpPr>
          <p:cNvPr id="6" name="Rectangle 14"/>
          <p:cNvSpPr>
            <a:spLocks noGrp="1" noChangeArrowheads="1"/>
          </p:cNvSpPr>
          <p:nvPr>
            <p:ph type="ftr" sz="quarter" idx="12"/>
          </p:nvPr>
        </p:nvSpPr>
        <p:spPr>
          <a:ln/>
        </p:spPr>
        <p:txBody>
          <a:bodyPr/>
          <a:lstStyle>
            <a:lvl1pPr>
              <a:defRPr/>
            </a:lvl1pPr>
          </a:lstStyle>
          <a:p>
            <a:pPr>
              <a:defRPr/>
            </a:pPr>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2"/>
          <p:cNvSpPr>
            <a:spLocks noGrp="1" noChangeArrowheads="1"/>
          </p:cNvSpPr>
          <p:nvPr>
            <p:ph type="dt" sz="half" idx="10"/>
          </p:nvPr>
        </p:nvSpPr>
        <p:spPr>
          <a:ln/>
        </p:spPr>
        <p:txBody>
          <a:bodyPr/>
          <a:lstStyle>
            <a:lvl1pPr>
              <a:defRPr/>
            </a:lvl1pPr>
          </a:lstStyle>
          <a:p>
            <a:pPr>
              <a:defRPr/>
            </a:pPr>
            <a:endParaRPr lang="en-US"/>
          </a:p>
        </p:txBody>
      </p:sp>
      <p:sp>
        <p:nvSpPr>
          <p:cNvPr id="5" name="Rectangle 3"/>
          <p:cNvSpPr>
            <a:spLocks noGrp="1" noChangeArrowheads="1"/>
          </p:cNvSpPr>
          <p:nvPr>
            <p:ph type="sldNum" sz="quarter" idx="11"/>
          </p:nvPr>
        </p:nvSpPr>
        <p:spPr>
          <a:ln/>
        </p:spPr>
        <p:txBody>
          <a:bodyPr/>
          <a:lstStyle>
            <a:lvl1pPr>
              <a:defRPr/>
            </a:lvl1pPr>
          </a:lstStyle>
          <a:p>
            <a:fld id="{49252117-3285-DF47-86AE-2941548ADBF4}" type="slidenum">
              <a:rPr lang="en-US"/>
              <a:pPr/>
              <a:t>‹#›</a:t>
            </a:fld>
            <a:endParaRPr lang="en-US"/>
          </a:p>
        </p:txBody>
      </p:sp>
      <p:sp>
        <p:nvSpPr>
          <p:cNvPr id="6" name="Rectangle 14"/>
          <p:cNvSpPr>
            <a:spLocks noGrp="1" noChangeArrowheads="1"/>
          </p:cNvSpPr>
          <p:nvPr>
            <p:ph type="ftr" sz="quarter" idx="12"/>
          </p:nvPr>
        </p:nvSpPr>
        <p:spPr>
          <a:ln/>
        </p:spPr>
        <p:txBody>
          <a:bodyPr/>
          <a:lstStyle>
            <a:lvl1pPr>
              <a:defRPr/>
            </a:lvl1pPr>
          </a:lstStyle>
          <a:p>
            <a:pPr>
              <a:defRPr/>
            </a:pPr>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2"/>
          <p:cNvSpPr>
            <a:spLocks noGrp="1" noChangeArrowheads="1"/>
          </p:cNvSpPr>
          <p:nvPr>
            <p:ph type="dt" sz="half" idx="10"/>
          </p:nvPr>
        </p:nvSpPr>
        <p:spPr>
          <a:ln/>
        </p:spPr>
        <p:txBody>
          <a:bodyPr/>
          <a:lstStyle>
            <a:lvl1pPr>
              <a:defRPr/>
            </a:lvl1pPr>
          </a:lstStyle>
          <a:p>
            <a:pPr>
              <a:defRPr/>
            </a:pPr>
            <a:endParaRPr lang="en-US"/>
          </a:p>
        </p:txBody>
      </p:sp>
      <p:sp>
        <p:nvSpPr>
          <p:cNvPr id="5" name="Rectangle 3"/>
          <p:cNvSpPr>
            <a:spLocks noGrp="1" noChangeArrowheads="1"/>
          </p:cNvSpPr>
          <p:nvPr>
            <p:ph type="sldNum" sz="quarter" idx="11"/>
          </p:nvPr>
        </p:nvSpPr>
        <p:spPr>
          <a:ln/>
        </p:spPr>
        <p:txBody>
          <a:bodyPr/>
          <a:lstStyle>
            <a:lvl1pPr>
              <a:defRPr/>
            </a:lvl1pPr>
          </a:lstStyle>
          <a:p>
            <a:fld id="{0F7231DB-75DB-BE41-B3C1-CFB17834A57A}" type="slidenum">
              <a:rPr lang="en-US"/>
              <a:pPr/>
              <a:t>‹#›</a:t>
            </a:fld>
            <a:endParaRPr lang="en-US"/>
          </a:p>
        </p:txBody>
      </p:sp>
      <p:sp>
        <p:nvSpPr>
          <p:cNvPr id="6" name="Rectangle 14"/>
          <p:cNvSpPr>
            <a:spLocks noGrp="1" noChangeArrowheads="1"/>
          </p:cNvSpPr>
          <p:nvPr>
            <p:ph type="ftr" sz="quarter" idx="12"/>
          </p:nvPr>
        </p:nvSpPr>
        <p:spPr>
          <a:ln/>
        </p:spPr>
        <p:txBody>
          <a:bodyPr/>
          <a:lstStyle>
            <a:lvl1pPr>
              <a:defRPr/>
            </a:lvl1pPr>
          </a:lstStyle>
          <a:p>
            <a:pPr>
              <a:defRPr/>
            </a:pP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2"/>
          <p:cNvSpPr>
            <a:spLocks noGrp="1" noChangeArrowheads="1"/>
          </p:cNvSpPr>
          <p:nvPr>
            <p:ph type="dt" sz="half" idx="10"/>
          </p:nvPr>
        </p:nvSpPr>
        <p:spPr>
          <a:ln/>
        </p:spPr>
        <p:txBody>
          <a:bodyPr/>
          <a:lstStyle>
            <a:lvl1pPr>
              <a:defRPr/>
            </a:lvl1pPr>
          </a:lstStyle>
          <a:p>
            <a:pPr>
              <a:defRPr/>
            </a:pPr>
            <a:endParaRPr lang="en-US"/>
          </a:p>
        </p:txBody>
      </p:sp>
      <p:sp>
        <p:nvSpPr>
          <p:cNvPr id="5" name="Rectangle 3"/>
          <p:cNvSpPr>
            <a:spLocks noGrp="1" noChangeArrowheads="1"/>
          </p:cNvSpPr>
          <p:nvPr>
            <p:ph type="sldNum" sz="quarter" idx="11"/>
          </p:nvPr>
        </p:nvSpPr>
        <p:spPr>
          <a:ln/>
        </p:spPr>
        <p:txBody>
          <a:bodyPr/>
          <a:lstStyle>
            <a:lvl1pPr>
              <a:defRPr/>
            </a:lvl1pPr>
          </a:lstStyle>
          <a:p>
            <a:fld id="{7E9CDFD4-6C57-CF43-906E-A3B5ADAAABA7}" type="slidenum">
              <a:rPr lang="en-US"/>
              <a:pPr/>
              <a:t>‹#›</a:t>
            </a:fld>
            <a:endParaRPr lang="en-US"/>
          </a:p>
        </p:txBody>
      </p:sp>
      <p:sp>
        <p:nvSpPr>
          <p:cNvPr id="6" name="Rectangle 14"/>
          <p:cNvSpPr>
            <a:spLocks noGrp="1" noChangeArrowheads="1"/>
          </p:cNvSpPr>
          <p:nvPr>
            <p:ph type="ftr" sz="quarter" idx="12"/>
          </p:nvPr>
        </p:nvSpPr>
        <p:spPr>
          <a:ln/>
        </p:spPr>
        <p:txBody>
          <a:bodyPr/>
          <a:lstStyle>
            <a:lvl1pPr>
              <a:defRPr/>
            </a:lvl1pPr>
          </a:lstStyle>
          <a:p>
            <a:pPr>
              <a:defRPr/>
            </a:pP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2"/>
          <p:cNvSpPr>
            <a:spLocks noGrp="1" noChangeArrowheads="1"/>
          </p:cNvSpPr>
          <p:nvPr>
            <p:ph type="dt" sz="half" idx="10"/>
          </p:nvPr>
        </p:nvSpPr>
        <p:spPr>
          <a:ln/>
        </p:spPr>
        <p:txBody>
          <a:bodyPr/>
          <a:lstStyle>
            <a:lvl1pPr>
              <a:defRPr/>
            </a:lvl1pPr>
          </a:lstStyle>
          <a:p>
            <a:pPr>
              <a:defRPr/>
            </a:pPr>
            <a:endParaRPr lang="en-US"/>
          </a:p>
        </p:txBody>
      </p:sp>
      <p:sp>
        <p:nvSpPr>
          <p:cNvPr id="6" name="Rectangle 3"/>
          <p:cNvSpPr>
            <a:spLocks noGrp="1" noChangeArrowheads="1"/>
          </p:cNvSpPr>
          <p:nvPr>
            <p:ph type="sldNum" sz="quarter" idx="11"/>
          </p:nvPr>
        </p:nvSpPr>
        <p:spPr>
          <a:ln/>
        </p:spPr>
        <p:txBody>
          <a:bodyPr/>
          <a:lstStyle>
            <a:lvl1pPr>
              <a:defRPr/>
            </a:lvl1pPr>
          </a:lstStyle>
          <a:p>
            <a:fld id="{3613C9D1-7208-8240-B6E8-DAE04B6B10F7}" type="slidenum">
              <a:rPr lang="en-US"/>
              <a:pPr/>
              <a:t>‹#›</a:t>
            </a:fld>
            <a:endParaRPr lang="en-US"/>
          </a:p>
        </p:txBody>
      </p:sp>
      <p:sp>
        <p:nvSpPr>
          <p:cNvPr id="7" name="Rectangle 14"/>
          <p:cNvSpPr>
            <a:spLocks noGrp="1" noChangeArrowheads="1"/>
          </p:cNvSpPr>
          <p:nvPr>
            <p:ph type="ftr" sz="quarter" idx="12"/>
          </p:nvPr>
        </p:nvSpPr>
        <p:spPr>
          <a:ln/>
        </p:spPr>
        <p:txBody>
          <a:bodyPr/>
          <a:lstStyle>
            <a:lvl1pPr>
              <a:defRPr/>
            </a:lvl1pPr>
          </a:lstStyle>
          <a:p>
            <a:pPr>
              <a:defRPr/>
            </a:pP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2"/>
          <p:cNvSpPr>
            <a:spLocks noGrp="1" noChangeArrowheads="1"/>
          </p:cNvSpPr>
          <p:nvPr>
            <p:ph type="dt" sz="half" idx="10"/>
          </p:nvPr>
        </p:nvSpPr>
        <p:spPr>
          <a:ln/>
        </p:spPr>
        <p:txBody>
          <a:bodyPr/>
          <a:lstStyle>
            <a:lvl1pPr>
              <a:defRPr/>
            </a:lvl1pPr>
          </a:lstStyle>
          <a:p>
            <a:pPr>
              <a:defRPr/>
            </a:pPr>
            <a:endParaRPr lang="en-US"/>
          </a:p>
        </p:txBody>
      </p:sp>
      <p:sp>
        <p:nvSpPr>
          <p:cNvPr id="8" name="Rectangle 3"/>
          <p:cNvSpPr>
            <a:spLocks noGrp="1" noChangeArrowheads="1"/>
          </p:cNvSpPr>
          <p:nvPr>
            <p:ph type="sldNum" sz="quarter" idx="11"/>
          </p:nvPr>
        </p:nvSpPr>
        <p:spPr>
          <a:ln/>
        </p:spPr>
        <p:txBody>
          <a:bodyPr/>
          <a:lstStyle>
            <a:lvl1pPr>
              <a:defRPr/>
            </a:lvl1pPr>
          </a:lstStyle>
          <a:p>
            <a:fld id="{B5D86C2A-229F-0E4D-AD24-C6C0AB03159C}" type="slidenum">
              <a:rPr lang="en-US"/>
              <a:pPr/>
              <a:t>‹#›</a:t>
            </a:fld>
            <a:endParaRPr lang="en-US"/>
          </a:p>
        </p:txBody>
      </p:sp>
      <p:sp>
        <p:nvSpPr>
          <p:cNvPr id="9" name="Rectangle 14"/>
          <p:cNvSpPr>
            <a:spLocks noGrp="1" noChangeArrowheads="1"/>
          </p:cNvSpPr>
          <p:nvPr>
            <p:ph type="ftr" sz="quarter" idx="12"/>
          </p:nvPr>
        </p:nvSpPr>
        <p:spPr>
          <a:ln/>
        </p:spPr>
        <p:txBody>
          <a:bodyPr/>
          <a:lstStyle>
            <a:lvl1pPr>
              <a:defRPr/>
            </a:lvl1pPr>
          </a:lstStyle>
          <a:p>
            <a:pPr>
              <a:defRPr/>
            </a:pP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2"/>
          <p:cNvSpPr>
            <a:spLocks noGrp="1" noChangeArrowheads="1"/>
          </p:cNvSpPr>
          <p:nvPr>
            <p:ph type="dt" sz="half" idx="10"/>
          </p:nvPr>
        </p:nvSpPr>
        <p:spPr>
          <a:ln/>
        </p:spPr>
        <p:txBody>
          <a:bodyPr/>
          <a:lstStyle>
            <a:lvl1pPr>
              <a:defRPr/>
            </a:lvl1pPr>
          </a:lstStyle>
          <a:p>
            <a:pPr>
              <a:defRPr/>
            </a:pPr>
            <a:endParaRPr lang="en-US"/>
          </a:p>
        </p:txBody>
      </p:sp>
      <p:sp>
        <p:nvSpPr>
          <p:cNvPr id="4" name="Rectangle 3"/>
          <p:cNvSpPr>
            <a:spLocks noGrp="1" noChangeArrowheads="1"/>
          </p:cNvSpPr>
          <p:nvPr>
            <p:ph type="sldNum" sz="quarter" idx="11"/>
          </p:nvPr>
        </p:nvSpPr>
        <p:spPr>
          <a:ln/>
        </p:spPr>
        <p:txBody>
          <a:bodyPr/>
          <a:lstStyle>
            <a:lvl1pPr>
              <a:defRPr/>
            </a:lvl1pPr>
          </a:lstStyle>
          <a:p>
            <a:fld id="{C8F0CE0C-B92C-3646-B921-0E61F2273454}" type="slidenum">
              <a:rPr lang="en-US"/>
              <a:pPr/>
              <a:t>‹#›</a:t>
            </a:fld>
            <a:endParaRPr lang="en-US"/>
          </a:p>
        </p:txBody>
      </p:sp>
      <p:sp>
        <p:nvSpPr>
          <p:cNvPr id="5" name="Rectangle 14"/>
          <p:cNvSpPr>
            <a:spLocks noGrp="1" noChangeArrowheads="1"/>
          </p:cNvSpPr>
          <p:nvPr>
            <p:ph type="ftr" sz="quarter" idx="12"/>
          </p:nvPr>
        </p:nvSpPr>
        <p:spPr>
          <a:ln/>
        </p:spPr>
        <p:txBody>
          <a:bodyPr/>
          <a:lstStyle>
            <a:lvl1pPr>
              <a:defRPr/>
            </a:lvl1pPr>
          </a:lstStyle>
          <a:p>
            <a:pPr>
              <a:defRPr/>
            </a:pPr>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Rectangle 2"/>
          <p:cNvSpPr>
            <a:spLocks noGrp="1" noChangeArrowheads="1"/>
          </p:cNvSpPr>
          <p:nvPr>
            <p:ph type="dt" sz="half" idx="10"/>
          </p:nvPr>
        </p:nvSpPr>
        <p:spPr>
          <a:ln/>
        </p:spPr>
        <p:txBody>
          <a:bodyPr/>
          <a:lstStyle>
            <a:lvl1pPr>
              <a:defRPr/>
            </a:lvl1pPr>
          </a:lstStyle>
          <a:p>
            <a:pPr>
              <a:defRPr/>
            </a:pPr>
            <a:endParaRPr lang="en-US"/>
          </a:p>
        </p:txBody>
      </p:sp>
      <p:sp>
        <p:nvSpPr>
          <p:cNvPr id="3" name="Rectangle 3"/>
          <p:cNvSpPr>
            <a:spLocks noGrp="1" noChangeArrowheads="1"/>
          </p:cNvSpPr>
          <p:nvPr>
            <p:ph type="sldNum" sz="quarter" idx="11"/>
          </p:nvPr>
        </p:nvSpPr>
        <p:spPr>
          <a:ln/>
        </p:spPr>
        <p:txBody>
          <a:bodyPr/>
          <a:lstStyle>
            <a:lvl1pPr>
              <a:defRPr/>
            </a:lvl1pPr>
          </a:lstStyle>
          <a:p>
            <a:fld id="{AFD9E135-240C-ED48-AD62-8BE355A519EE}" type="slidenum">
              <a:rPr lang="en-US"/>
              <a:pPr/>
              <a:t>‹#›</a:t>
            </a:fld>
            <a:endParaRPr lang="en-US"/>
          </a:p>
        </p:txBody>
      </p:sp>
      <p:sp>
        <p:nvSpPr>
          <p:cNvPr id="4" name="Rectangle 14"/>
          <p:cNvSpPr>
            <a:spLocks noGrp="1" noChangeArrowheads="1"/>
          </p:cNvSpPr>
          <p:nvPr>
            <p:ph type="ftr" sz="quarter" idx="12"/>
          </p:nvPr>
        </p:nvSpPr>
        <p:spPr>
          <a:ln/>
        </p:spPr>
        <p:txBody>
          <a:bodyPr/>
          <a:lstStyle>
            <a:lvl1pPr>
              <a:defRPr/>
            </a:lvl1pPr>
          </a:lstStyle>
          <a:p>
            <a:pPr>
              <a:defRPr/>
            </a:pPr>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2"/>
          <p:cNvSpPr>
            <a:spLocks noGrp="1" noChangeArrowheads="1"/>
          </p:cNvSpPr>
          <p:nvPr>
            <p:ph type="dt" sz="half" idx="10"/>
          </p:nvPr>
        </p:nvSpPr>
        <p:spPr>
          <a:ln/>
        </p:spPr>
        <p:txBody>
          <a:bodyPr/>
          <a:lstStyle>
            <a:lvl1pPr>
              <a:defRPr/>
            </a:lvl1pPr>
          </a:lstStyle>
          <a:p>
            <a:pPr>
              <a:defRPr/>
            </a:pPr>
            <a:endParaRPr lang="en-US"/>
          </a:p>
        </p:txBody>
      </p:sp>
      <p:sp>
        <p:nvSpPr>
          <p:cNvPr id="6" name="Rectangle 3"/>
          <p:cNvSpPr>
            <a:spLocks noGrp="1" noChangeArrowheads="1"/>
          </p:cNvSpPr>
          <p:nvPr>
            <p:ph type="sldNum" sz="quarter" idx="11"/>
          </p:nvPr>
        </p:nvSpPr>
        <p:spPr>
          <a:ln/>
        </p:spPr>
        <p:txBody>
          <a:bodyPr/>
          <a:lstStyle>
            <a:lvl1pPr>
              <a:defRPr/>
            </a:lvl1pPr>
          </a:lstStyle>
          <a:p>
            <a:fld id="{C2D9DB87-5A68-C047-8C86-097F58F96ECD}" type="slidenum">
              <a:rPr lang="en-US"/>
              <a:pPr/>
              <a:t>‹#›</a:t>
            </a:fld>
            <a:endParaRPr lang="en-US"/>
          </a:p>
        </p:txBody>
      </p:sp>
      <p:sp>
        <p:nvSpPr>
          <p:cNvPr id="7" name="Rectangle 14"/>
          <p:cNvSpPr>
            <a:spLocks noGrp="1" noChangeArrowheads="1"/>
          </p:cNvSpPr>
          <p:nvPr>
            <p:ph type="ftr" sz="quarter" idx="12"/>
          </p:nvPr>
        </p:nvSpPr>
        <p:spPr>
          <a:ln/>
        </p:spPr>
        <p:txBody>
          <a:bodyPr/>
          <a:lstStyle>
            <a:lvl1pPr>
              <a:defRPr/>
            </a:lvl1pPr>
          </a:lstStyle>
          <a:p>
            <a:pPr>
              <a:defRPr/>
            </a:pPr>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2"/>
          <p:cNvSpPr>
            <a:spLocks noGrp="1" noChangeArrowheads="1"/>
          </p:cNvSpPr>
          <p:nvPr>
            <p:ph type="dt" sz="half" idx="10"/>
          </p:nvPr>
        </p:nvSpPr>
        <p:spPr>
          <a:ln/>
        </p:spPr>
        <p:txBody>
          <a:bodyPr/>
          <a:lstStyle>
            <a:lvl1pPr>
              <a:defRPr/>
            </a:lvl1pPr>
          </a:lstStyle>
          <a:p>
            <a:pPr>
              <a:defRPr/>
            </a:pPr>
            <a:endParaRPr lang="en-US"/>
          </a:p>
        </p:txBody>
      </p:sp>
      <p:sp>
        <p:nvSpPr>
          <p:cNvPr id="6" name="Rectangle 3"/>
          <p:cNvSpPr>
            <a:spLocks noGrp="1" noChangeArrowheads="1"/>
          </p:cNvSpPr>
          <p:nvPr>
            <p:ph type="sldNum" sz="quarter" idx="11"/>
          </p:nvPr>
        </p:nvSpPr>
        <p:spPr>
          <a:ln/>
        </p:spPr>
        <p:txBody>
          <a:bodyPr/>
          <a:lstStyle>
            <a:lvl1pPr>
              <a:defRPr/>
            </a:lvl1pPr>
          </a:lstStyle>
          <a:p>
            <a:fld id="{0BDDB31D-056A-8846-BA54-2DD59583586A}" type="slidenum">
              <a:rPr lang="en-US"/>
              <a:pPr/>
              <a:t>‹#›</a:t>
            </a:fld>
            <a:endParaRPr lang="en-US"/>
          </a:p>
        </p:txBody>
      </p:sp>
      <p:sp>
        <p:nvSpPr>
          <p:cNvPr id="7" name="Rectangle 14"/>
          <p:cNvSpPr>
            <a:spLocks noGrp="1" noChangeArrowheads="1"/>
          </p:cNvSpPr>
          <p:nvPr>
            <p:ph type="ftr" sz="quarter" idx="12"/>
          </p:nvPr>
        </p:nvSpPr>
        <p:spPr>
          <a:ln/>
        </p:spPr>
        <p:txBody>
          <a:bodyPr/>
          <a:lstStyle>
            <a:lvl1pPr>
              <a:defRPr/>
            </a:lvl1pPr>
          </a:lstStyle>
          <a:p>
            <a:pPr>
              <a:defRPr/>
            </a:pPr>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chemeClr val="bg1"/>
        </a:solidFill>
        <a:effectLst/>
      </p:bgPr>
    </p:bg>
    <p:spTree>
      <p:nvGrpSpPr>
        <p:cNvPr id="1" name=""/>
        <p:cNvGrpSpPr/>
        <p:nvPr/>
      </p:nvGrpSpPr>
      <p:grpSpPr>
        <a:xfrm>
          <a:off x="0" y="0"/>
          <a:ext cx="0" cy="0"/>
          <a:chOff x="0" y="0"/>
          <a:chExt cx="0" cy="0"/>
        </a:xfrm>
      </p:grpSpPr>
      <p:sp>
        <p:nvSpPr>
          <p:cNvPr id="10242" name="Rectangle 2"/>
          <p:cNvSpPr>
            <a:spLocks noGrp="1" noChangeArrowheads="1"/>
          </p:cNvSpPr>
          <p:nvPr>
            <p:ph type="dt" sz="half" idx="2"/>
          </p:nvPr>
        </p:nvSpPr>
        <p:spPr bwMode="auto">
          <a:xfrm>
            <a:off x="457200" y="6251575"/>
            <a:ext cx="2133600" cy="4762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atin typeface="Arial" charset="0"/>
              </a:defRPr>
            </a:lvl1pPr>
          </a:lstStyle>
          <a:p>
            <a:pPr>
              <a:defRPr/>
            </a:pPr>
            <a:endParaRPr lang="en-US"/>
          </a:p>
        </p:txBody>
      </p:sp>
      <p:sp>
        <p:nvSpPr>
          <p:cNvPr id="10243" name="Rectangle 3"/>
          <p:cNvSpPr>
            <a:spLocks noGrp="1" noChangeArrowheads="1"/>
          </p:cNvSpPr>
          <p:nvPr>
            <p:ph type="sldNum" sz="quarter" idx="4"/>
          </p:nvPr>
        </p:nvSpPr>
        <p:spPr bwMode="auto">
          <a:xfrm>
            <a:off x="6553200" y="6248400"/>
            <a:ext cx="2133600" cy="4762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atin typeface="Arial" charset="0"/>
              </a:defRPr>
            </a:lvl1pPr>
          </a:lstStyle>
          <a:p>
            <a:fld id="{C105DF7C-FD23-CF4C-B523-7C145769BA73}" type="slidenum">
              <a:rPr lang="en-US"/>
              <a:pPr/>
              <a:t>‹#›</a:t>
            </a:fld>
            <a:endParaRPr lang="en-US"/>
          </a:p>
        </p:txBody>
      </p:sp>
      <p:grpSp>
        <p:nvGrpSpPr>
          <p:cNvPr id="1028" name="Group 4"/>
          <p:cNvGrpSpPr>
            <a:grpSpLocks/>
          </p:cNvGrpSpPr>
          <p:nvPr/>
        </p:nvGrpSpPr>
        <p:grpSpPr bwMode="auto">
          <a:xfrm>
            <a:off x="0" y="0"/>
            <a:ext cx="9140825" cy="6850063"/>
            <a:chOff x="0" y="0"/>
            <a:chExt cx="5758" cy="4315"/>
          </a:xfrm>
        </p:grpSpPr>
        <p:grpSp>
          <p:nvGrpSpPr>
            <p:cNvPr id="1032" name="Group 5"/>
            <p:cNvGrpSpPr>
              <a:grpSpLocks/>
            </p:cNvGrpSpPr>
            <p:nvPr userDrawn="1"/>
          </p:nvGrpSpPr>
          <p:grpSpPr bwMode="auto">
            <a:xfrm>
              <a:off x="1728" y="2230"/>
              <a:ext cx="4027" cy="2085"/>
              <a:chOff x="1728" y="2230"/>
              <a:chExt cx="4027" cy="2085"/>
            </a:xfrm>
          </p:grpSpPr>
          <p:sp>
            <p:nvSpPr>
              <p:cNvPr id="10246" name="Freeform 6"/>
              <p:cNvSpPr>
                <a:spLocks/>
              </p:cNvSpPr>
              <p:nvPr/>
            </p:nvSpPr>
            <p:spPr bwMode="hidden">
              <a:xfrm>
                <a:off x="1728" y="2644"/>
                <a:ext cx="2882" cy="1671"/>
              </a:xfrm>
              <a:custGeom>
                <a:avLst/>
                <a:gdLst/>
                <a:ahLst/>
                <a:cxnLst>
                  <a:cxn ang="0">
                    <a:pos x="2740" y="528"/>
                  </a:cxn>
                  <a:cxn ang="0">
                    <a:pos x="2632" y="484"/>
                  </a:cxn>
                  <a:cxn ang="0">
                    <a:pos x="2480" y="424"/>
                  </a:cxn>
                  <a:cxn ang="0">
                    <a:pos x="2203" y="343"/>
                  </a:cxn>
                  <a:cxn ang="0">
                    <a:pos x="1970" y="277"/>
                  </a:cxn>
                  <a:cxn ang="0">
                    <a:pos x="1807" y="212"/>
                  </a:cxn>
                  <a:cxn ang="0">
                    <a:pos x="1693" y="152"/>
                  </a:cxn>
                  <a:cxn ang="0">
                    <a:pos x="1628" y="103"/>
                  </a:cxn>
                  <a:cxn ang="0">
                    <a:pos x="1590" y="60"/>
                  </a:cxn>
                  <a:cxn ang="0">
                    <a:pos x="1579" y="27"/>
                  </a:cxn>
                  <a:cxn ang="0">
                    <a:pos x="1585" y="0"/>
                  </a:cxn>
                  <a:cxn ang="0">
                    <a:pos x="1557" y="49"/>
                  </a:cxn>
                  <a:cxn ang="0">
                    <a:pos x="1568" y="98"/>
                  </a:cxn>
                  <a:cxn ang="0">
                    <a:pos x="1617" y="141"/>
                  </a:cxn>
                  <a:cxn ang="0">
                    <a:pos x="1688" y="185"/>
                  </a:cxn>
                  <a:cxn ang="0">
                    <a:pos x="1791" y="228"/>
                  </a:cxn>
                  <a:cxn ang="0">
                    <a:pos x="2040" y="310"/>
                  </a:cxn>
                  <a:cxn ang="0">
                    <a:pos x="2285" y="381"/>
                  </a:cxn>
                  <a:cxn ang="0">
                    <a:pos x="2464" y="435"/>
                  </a:cxn>
                  <a:cxn ang="0">
                    <a:pos x="2605" y="484"/>
                  </a:cxn>
                  <a:cxn ang="0">
                    <a:pos x="2708" y="528"/>
                  </a:cxn>
                  <a:cxn ang="0">
                    <a:pos x="2768" y="560"/>
                  </a:cxn>
                  <a:cxn ang="0">
                    <a:pos x="2795" y="593"/>
                  </a:cxn>
                  <a:cxn ang="0">
                    <a:pos x="2795" y="642"/>
                  </a:cxn>
                  <a:cxn ang="0">
                    <a:pos x="2762" y="691"/>
                  </a:cxn>
                  <a:cxn ang="0">
                    <a:pos x="2692" y="735"/>
                  </a:cxn>
                  <a:cxn ang="0">
                    <a:pos x="2589" y="778"/>
                  </a:cxn>
                  <a:cxn ang="0">
                    <a:pos x="2458" y="822"/>
                  </a:cxn>
                  <a:cxn ang="0">
                    <a:pos x="2301" y="865"/>
                  </a:cxn>
                  <a:cxn ang="0">
                    <a:pos x="2030" y="930"/>
                  </a:cxn>
                  <a:cxn ang="0">
                    <a:pos x="1606" y="1034"/>
                  </a:cxn>
                  <a:cxn ang="0">
                    <a:pos x="1145" y="1164"/>
                  </a:cxn>
                  <a:cxn ang="0">
                    <a:pos x="673" y="1328"/>
                  </a:cxn>
                  <a:cxn ang="0">
                    <a:pos x="217" y="1545"/>
                  </a:cxn>
                  <a:cxn ang="0">
                    <a:pos x="353" y="1671"/>
                  </a:cxn>
                  <a:cxn ang="0">
                    <a:pos x="754" y="1469"/>
                  </a:cxn>
                  <a:cxn ang="0">
                    <a:pos x="1145" y="1311"/>
                  </a:cxn>
                  <a:cxn ang="0">
                    <a:pos x="1519" y="1186"/>
                  </a:cxn>
                  <a:cxn ang="0">
                    <a:pos x="1861" y="1083"/>
                  </a:cxn>
                  <a:cxn ang="0">
                    <a:pos x="2165" y="1007"/>
                  </a:cxn>
                  <a:cxn ang="0">
                    <a:pos x="2426" y="947"/>
                  </a:cxn>
                  <a:cxn ang="0">
                    <a:pos x="2626" y="892"/>
                  </a:cxn>
                  <a:cxn ang="0">
                    <a:pos x="2762" y="838"/>
                  </a:cxn>
                  <a:cxn ang="0">
                    <a:pos x="2827" y="794"/>
                  </a:cxn>
                  <a:cxn ang="0">
                    <a:pos x="2865" y="745"/>
                  </a:cxn>
                  <a:cxn ang="0">
                    <a:pos x="2882" y="702"/>
                  </a:cxn>
                  <a:cxn ang="0">
                    <a:pos x="2854" y="620"/>
                  </a:cxn>
                  <a:cxn ang="0">
                    <a:pos x="2800" y="560"/>
                  </a:cxn>
                  <a:cxn ang="0">
                    <a:pos x="2773" y="544"/>
                  </a:cxn>
                </a:cxnLst>
                <a:rect l="0" t="0" r="r" b="b"/>
                <a:pathLst>
                  <a:path w="2882" h="1671">
                    <a:moveTo>
                      <a:pt x="2773" y="544"/>
                    </a:moveTo>
                    <a:lnTo>
                      <a:pt x="2740" y="528"/>
                    </a:lnTo>
                    <a:lnTo>
                      <a:pt x="2692" y="506"/>
                    </a:lnTo>
                    <a:lnTo>
                      <a:pt x="2632" y="484"/>
                    </a:lnTo>
                    <a:lnTo>
                      <a:pt x="2561" y="457"/>
                    </a:lnTo>
                    <a:lnTo>
                      <a:pt x="2480" y="424"/>
                    </a:lnTo>
                    <a:lnTo>
                      <a:pt x="2388" y="397"/>
                    </a:lnTo>
                    <a:lnTo>
                      <a:pt x="2203" y="343"/>
                    </a:lnTo>
                    <a:lnTo>
                      <a:pt x="2078" y="310"/>
                    </a:lnTo>
                    <a:lnTo>
                      <a:pt x="1970" y="277"/>
                    </a:lnTo>
                    <a:lnTo>
                      <a:pt x="1878" y="245"/>
                    </a:lnTo>
                    <a:lnTo>
                      <a:pt x="1807" y="212"/>
                    </a:lnTo>
                    <a:lnTo>
                      <a:pt x="1742" y="179"/>
                    </a:lnTo>
                    <a:lnTo>
                      <a:pt x="1693" y="152"/>
                    </a:lnTo>
                    <a:lnTo>
                      <a:pt x="1655" y="125"/>
                    </a:lnTo>
                    <a:lnTo>
                      <a:pt x="1628" y="103"/>
                    </a:lnTo>
                    <a:lnTo>
                      <a:pt x="1606" y="81"/>
                    </a:lnTo>
                    <a:lnTo>
                      <a:pt x="1590" y="60"/>
                    </a:lnTo>
                    <a:lnTo>
                      <a:pt x="1585" y="43"/>
                    </a:lnTo>
                    <a:lnTo>
                      <a:pt x="1579" y="27"/>
                    </a:lnTo>
                    <a:lnTo>
                      <a:pt x="1585" y="5"/>
                    </a:lnTo>
                    <a:lnTo>
                      <a:pt x="1585" y="0"/>
                    </a:lnTo>
                    <a:lnTo>
                      <a:pt x="1568" y="27"/>
                    </a:lnTo>
                    <a:lnTo>
                      <a:pt x="1557" y="49"/>
                    </a:lnTo>
                    <a:lnTo>
                      <a:pt x="1557" y="76"/>
                    </a:lnTo>
                    <a:lnTo>
                      <a:pt x="1568" y="98"/>
                    </a:lnTo>
                    <a:lnTo>
                      <a:pt x="1590" y="120"/>
                    </a:lnTo>
                    <a:lnTo>
                      <a:pt x="1617" y="141"/>
                    </a:lnTo>
                    <a:lnTo>
                      <a:pt x="1650" y="163"/>
                    </a:lnTo>
                    <a:lnTo>
                      <a:pt x="1688" y="185"/>
                    </a:lnTo>
                    <a:lnTo>
                      <a:pt x="1737" y="207"/>
                    </a:lnTo>
                    <a:lnTo>
                      <a:pt x="1791" y="228"/>
                    </a:lnTo>
                    <a:lnTo>
                      <a:pt x="1905" y="267"/>
                    </a:lnTo>
                    <a:lnTo>
                      <a:pt x="2040" y="310"/>
                    </a:lnTo>
                    <a:lnTo>
                      <a:pt x="2182" y="348"/>
                    </a:lnTo>
                    <a:lnTo>
                      <a:pt x="2285" y="381"/>
                    </a:lnTo>
                    <a:lnTo>
                      <a:pt x="2382" y="408"/>
                    </a:lnTo>
                    <a:lnTo>
                      <a:pt x="2464" y="435"/>
                    </a:lnTo>
                    <a:lnTo>
                      <a:pt x="2540" y="462"/>
                    </a:lnTo>
                    <a:lnTo>
                      <a:pt x="2605" y="484"/>
                    </a:lnTo>
                    <a:lnTo>
                      <a:pt x="2659" y="506"/>
                    </a:lnTo>
                    <a:lnTo>
                      <a:pt x="2708" y="528"/>
                    </a:lnTo>
                    <a:lnTo>
                      <a:pt x="2740" y="544"/>
                    </a:lnTo>
                    <a:lnTo>
                      <a:pt x="2768" y="560"/>
                    </a:lnTo>
                    <a:lnTo>
                      <a:pt x="2784" y="577"/>
                    </a:lnTo>
                    <a:lnTo>
                      <a:pt x="2795" y="593"/>
                    </a:lnTo>
                    <a:lnTo>
                      <a:pt x="2800" y="615"/>
                    </a:lnTo>
                    <a:lnTo>
                      <a:pt x="2795" y="642"/>
                    </a:lnTo>
                    <a:lnTo>
                      <a:pt x="2784" y="664"/>
                    </a:lnTo>
                    <a:lnTo>
                      <a:pt x="2762" y="691"/>
                    </a:lnTo>
                    <a:lnTo>
                      <a:pt x="2730" y="713"/>
                    </a:lnTo>
                    <a:lnTo>
                      <a:pt x="2692" y="735"/>
                    </a:lnTo>
                    <a:lnTo>
                      <a:pt x="2643" y="756"/>
                    </a:lnTo>
                    <a:lnTo>
                      <a:pt x="2589" y="778"/>
                    </a:lnTo>
                    <a:lnTo>
                      <a:pt x="2529" y="800"/>
                    </a:lnTo>
                    <a:lnTo>
                      <a:pt x="2458" y="822"/>
                    </a:lnTo>
                    <a:lnTo>
                      <a:pt x="2382" y="843"/>
                    </a:lnTo>
                    <a:lnTo>
                      <a:pt x="2301" y="865"/>
                    </a:lnTo>
                    <a:lnTo>
                      <a:pt x="2214" y="887"/>
                    </a:lnTo>
                    <a:lnTo>
                      <a:pt x="2030" y="930"/>
                    </a:lnTo>
                    <a:lnTo>
                      <a:pt x="1823" y="979"/>
                    </a:lnTo>
                    <a:lnTo>
                      <a:pt x="1606" y="1034"/>
                    </a:lnTo>
                    <a:lnTo>
                      <a:pt x="1378" y="1094"/>
                    </a:lnTo>
                    <a:lnTo>
                      <a:pt x="1145" y="1164"/>
                    </a:lnTo>
                    <a:lnTo>
                      <a:pt x="912" y="1241"/>
                    </a:lnTo>
                    <a:lnTo>
                      <a:pt x="673" y="1328"/>
                    </a:lnTo>
                    <a:lnTo>
                      <a:pt x="440" y="1431"/>
                    </a:lnTo>
                    <a:lnTo>
                      <a:pt x="217" y="1545"/>
                    </a:lnTo>
                    <a:lnTo>
                      <a:pt x="0" y="1671"/>
                    </a:lnTo>
                    <a:lnTo>
                      <a:pt x="353" y="1671"/>
                    </a:lnTo>
                    <a:lnTo>
                      <a:pt x="554" y="1567"/>
                    </a:lnTo>
                    <a:lnTo>
                      <a:pt x="754" y="1469"/>
                    </a:lnTo>
                    <a:lnTo>
                      <a:pt x="955" y="1388"/>
                    </a:lnTo>
                    <a:lnTo>
                      <a:pt x="1145" y="1311"/>
                    </a:lnTo>
                    <a:lnTo>
                      <a:pt x="1335" y="1241"/>
                    </a:lnTo>
                    <a:lnTo>
                      <a:pt x="1519" y="1186"/>
                    </a:lnTo>
                    <a:lnTo>
                      <a:pt x="1693" y="1132"/>
                    </a:lnTo>
                    <a:lnTo>
                      <a:pt x="1861" y="1083"/>
                    </a:lnTo>
                    <a:lnTo>
                      <a:pt x="2019" y="1045"/>
                    </a:lnTo>
                    <a:lnTo>
                      <a:pt x="2165" y="1007"/>
                    </a:lnTo>
                    <a:lnTo>
                      <a:pt x="2301" y="974"/>
                    </a:lnTo>
                    <a:lnTo>
                      <a:pt x="2426" y="947"/>
                    </a:lnTo>
                    <a:lnTo>
                      <a:pt x="2534" y="914"/>
                    </a:lnTo>
                    <a:lnTo>
                      <a:pt x="2626" y="892"/>
                    </a:lnTo>
                    <a:lnTo>
                      <a:pt x="2702" y="865"/>
                    </a:lnTo>
                    <a:lnTo>
                      <a:pt x="2762" y="838"/>
                    </a:lnTo>
                    <a:lnTo>
                      <a:pt x="2800" y="816"/>
                    </a:lnTo>
                    <a:lnTo>
                      <a:pt x="2827" y="794"/>
                    </a:lnTo>
                    <a:lnTo>
                      <a:pt x="2849" y="767"/>
                    </a:lnTo>
                    <a:lnTo>
                      <a:pt x="2865" y="745"/>
                    </a:lnTo>
                    <a:lnTo>
                      <a:pt x="2876" y="724"/>
                    </a:lnTo>
                    <a:lnTo>
                      <a:pt x="2882" y="702"/>
                    </a:lnTo>
                    <a:lnTo>
                      <a:pt x="2876" y="658"/>
                    </a:lnTo>
                    <a:lnTo>
                      <a:pt x="2854" y="620"/>
                    </a:lnTo>
                    <a:lnTo>
                      <a:pt x="2833" y="588"/>
                    </a:lnTo>
                    <a:lnTo>
                      <a:pt x="2800" y="560"/>
                    </a:lnTo>
                    <a:lnTo>
                      <a:pt x="2773" y="544"/>
                    </a:lnTo>
                    <a:lnTo>
                      <a:pt x="2773" y="544"/>
                    </a:lnTo>
                    <a:close/>
                  </a:path>
                </a:pathLst>
              </a:custGeom>
              <a:gradFill rotWithShape="0">
                <a:gsLst>
                  <a:gs pos="0">
                    <a:schemeClr val="bg1"/>
                  </a:gs>
                  <a:gs pos="100000">
                    <a:schemeClr val="bg1">
                      <a:gamma/>
                      <a:shade val="90980"/>
                      <a:invGamma/>
                    </a:schemeClr>
                  </a:gs>
                </a:gsLst>
                <a:lin ang="0" scaled="1"/>
              </a:gradFill>
              <a:ln w="9525">
                <a:noFill/>
                <a:round/>
                <a:headEnd/>
                <a:tailEnd/>
              </a:ln>
            </p:spPr>
            <p:txBody>
              <a:bodyPr/>
              <a:lstStyle/>
              <a:p>
                <a:pPr>
                  <a:defRPr/>
                </a:pPr>
                <a:endParaRPr lang="en-US">
                  <a:latin typeface="Garamond" pitchFamily="18" charset="0"/>
                </a:endParaRPr>
              </a:p>
            </p:txBody>
          </p:sp>
          <p:sp>
            <p:nvSpPr>
              <p:cNvPr id="10247" name="Freeform 7"/>
              <p:cNvSpPr>
                <a:spLocks/>
              </p:cNvSpPr>
              <p:nvPr/>
            </p:nvSpPr>
            <p:spPr bwMode="hidden">
              <a:xfrm>
                <a:off x="4170" y="2671"/>
                <a:ext cx="1259" cy="811"/>
              </a:xfrm>
              <a:custGeom>
                <a:avLst/>
                <a:gdLst/>
                <a:ahLst/>
                <a:cxnLst>
                  <a:cxn ang="0">
                    <a:pos x="1259" y="615"/>
                  </a:cxn>
                  <a:cxn ang="0">
                    <a:pos x="1248" y="588"/>
                  </a:cxn>
                  <a:cxn ang="0">
                    <a:pos x="1237" y="566"/>
                  </a:cxn>
                  <a:cxn ang="0">
                    <a:pos x="1216" y="539"/>
                  </a:cxn>
                  <a:cxn ang="0">
                    <a:pos x="1188" y="517"/>
                  </a:cxn>
                  <a:cxn ang="0">
                    <a:pos x="1123" y="479"/>
                  </a:cxn>
                  <a:cxn ang="0">
                    <a:pos x="1042" y="441"/>
                  </a:cxn>
                  <a:cxn ang="0">
                    <a:pos x="944" y="408"/>
                  </a:cxn>
                  <a:cxn ang="0">
                    <a:pos x="841" y="381"/>
                  </a:cxn>
                  <a:cxn ang="0">
                    <a:pos x="727" y="348"/>
                  </a:cxn>
                  <a:cxn ang="0">
                    <a:pos x="613" y="321"/>
                  </a:cxn>
                  <a:cxn ang="0">
                    <a:pos x="499" y="294"/>
                  </a:cxn>
                  <a:cxn ang="0">
                    <a:pos x="391" y="261"/>
                  </a:cxn>
                  <a:cxn ang="0">
                    <a:pos x="288" y="229"/>
                  </a:cxn>
                  <a:cxn ang="0">
                    <a:pos x="195" y="196"/>
                  </a:cxn>
                  <a:cxn ang="0">
                    <a:pos x="119" y="152"/>
                  </a:cxn>
                  <a:cxn ang="0">
                    <a:pos x="54" y="109"/>
                  </a:cxn>
                  <a:cxn ang="0">
                    <a:pos x="33" y="87"/>
                  </a:cxn>
                  <a:cxn ang="0">
                    <a:pos x="16" y="60"/>
                  </a:cxn>
                  <a:cxn ang="0">
                    <a:pos x="5" y="33"/>
                  </a:cxn>
                  <a:cxn ang="0">
                    <a:pos x="0" y="0"/>
                  </a:cxn>
                  <a:cxn ang="0">
                    <a:pos x="0" y="6"/>
                  </a:cxn>
                  <a:cxn ang="0">
                    <a:pos x="0" y="11"/>
                  </a:cxn>
                  <a:cxn ang="0">
                    <a:pos x="0" y="38"/>
                  </a:cxn>
                  <a:cxn ang="0">
                    <a:pos x="5" y="60"/>
                  </a:cxn>
                  <a:cxn ang="0">
                    <a:pos x="16" y="87"/>
                  </a:cxn>
                  <a:cxn ang="0">
                    <a:pos x="33" y="114"/>
                  </a:cxn>
                  <a:cxn ang="0">
                    <a:pos x="54" y="142"/>
                  </a:cxn>
                  <a:cxn ang="0">
                    <a:pos x="87" y="174"/>
                  </a:cxn>
                  <a:cxn ang="0">
                    <a:pos x="125" y="207"/>
                  </a:cxn>
                  <a:cxn ang="0">
                    <a:pos x="179" y="240"/>
                  </a:cxn>
                  <a:cxn ang="0">
                    <a:pos x="244" y="278"/>
                  </a:cxn>
                  <a:cxn ang="0">
                    <a:pos x="326" y="310"/>
                  </a:cxn>
                  <a:cxn ang="0">
                    <a:pos x="418" y="348"/>
                  </a:cxn>
                  <a:cxn ang="0">
                    <a:pos x="526" y="381"/>
                  </a:cxn>
                  <a:cxn ang="0">
                    <a:pos x="657" y="414"/>
                  </a:cxn>
                  <a:cxn ang="0">
                    <a:pos x="749" y="435"/>
                  </a:cxn>
                  <a:cxn ang="0">
                    <a:pos x="830" y="463"/>
                  </a:cxn>
                  <a:cxn ang="0">
                    <a:pos x="901" y="490"/>
                  </a:cxn>
                  <a:cxn ang="0">
                    <a:pos x="966" y="512"/>
                  </a:cxn>
                  <a:cxn ang="0">
                    <a:pos x="1015" y="539"/>
                  </a:cxn>
                  <a:cxn ang="0">
                    <a:pos x="1053" y="566"/>
                  </a:cxn>
                  <a:cxn ang="0">
                    <a:pos x="1080" y="593"/>
                  </a:cxn>
                  <a:cxn ang="0">
                    <a:pos x="1102" y="620"/>
                  </a:cxn>
                  <a:cxn ang="0">
                    <a:pos x="1112" y="648"/>
                  </a:cxn>
                  <a:cxn ang="0">
                    <a:pos x="1118" y="675"/>
                  </a:cxn>
                  <a:cxn ang="0">
                    <a:pos x="1112" y="697"/>
                  </a:cxn>
                  <a:cxn ang="0">
                    <a:pos x="1096" y="724"/>
                  </a:cxn>
                  <a:cxn ang="0">
                    <a:pos x="1080" y="746"/>
                  </a:cxn>
                  <a:cxn ang="0">
                    <a:pos x="1053" y="767"/>
                  </a:cxn>
                  <a:cxn ang="0">
                    <a:pos x="1015" y="789"/>
                  </a:cxn>
                  <a:cxn ang="0">
                    <a:pos x="977" y="811"/>
                  </a:cxn>
                  <a:cxn ang="0">
                    <a:pos x="1047" y="789"/>
                  </a:cxn>
                  <a:cxn ang="0">
                    <a:pos x="1107" y="767"/>
                  </a:cxn>
                  <a:cxn ang="0">
                    <a:pos x="1156" y="746"/>
                  </a:cxn>
                  <a:cxn ang="0">
                    <a:pos x="1199" y="724"/>
                  </a:cxn>
                  <a:cxn ang="0">
                    <a:pos x="1226" y="702"/>
                  </a:cxn>
                  <a:cxn ang="0">
                    <a:pos x="1248" y="675"/>
                  </a:cxn>
                  <a:cxn ang="0">
                    <a:pos x="1259" y="648"/>
                  </a:cxn>
                  <a:cxn ang="0">
                    <a:pos x="1259" y="615"/>
                  </a:cxn>
                  <a:cxn ang="0">
                    <a:pos x="1259" y="615"/>
                  </a:cxn>
                </a:cxnLst>
                <a:rect l="0" t="0" r="r" b="b"/>
                <a:pathLst>
                  <a:path w="1259" h="811">
                    <a:moveTo>
                      <a:pt x="1259" y="615"/>
                    </a:moveTo>
                    <a:lnTo>
                      <a:pt x="1248" y="588"/>
                    </a:lnTo>
                    <a:lnTo>
                      <a:pt x="1237" y="566"/>
                    </a:lnTo>
                    <a:lnTo>
                      <a:pt x="1216" y="539"/>
                    </a:lnTo>
                    <a:lnTo>
                      <a:pt x="1188" y="517"/>
                    </a:lnTo>
                    <a:lnTo>
                      <a:pt x="1123" y="479"/>
                    </a:lnTo>
                    <a:lnTo>
                      <a:pt x="1042" y="441"/>
                    </a:lnTo>
                    <a:lnTo>
                      <a:pt x="944" y="408"/>
                    </a:lnTo>
                    <a:lnTo>
                      <a:pt x="841" y="381"/>
                    </a:lnTo>
                    <a:lnTo>
                      <a:pt x="727" y="348"/>
                    </a:lnTo>
                    <a:lnTo>
                      <a:pt x="613" y="321"/>
                    </a:lnTo>
                    <a:lnTo>
                      <a:pt x="499" y="294"/>
                    </a:lnTo>
                    <a:lnTo>
                      <a:pt x="391" y="261"/>
                    </a:lnTo>
                    <a:lnTo>
                      <a:pt x="288" y="229"/>
                    </a:lnTo>
                    <a:lnTo>
                      <a:pt x="195" y="196"/>
                    </a:lnTo>
                    <a:lnTo>
                      <a:pt x="119" y="152"/>
                    </a:lnTo>
                    <a:lnTo>
                      <a:pt x="54" y="109"/>
                    </a:lnTo>
                    <a:lnTo>
                      <a:pt x="33" y="87"/>
                    </a:lnTo>
                    <a:lnTo>
                      <a:pt x="16" y="60"/>
                    </a:lnTo>
                    <a:lnTo>
                      <a:pt x="5" y="33"/>
                    </a:lnTo>
                    <a:lnTo>
                      <a:pt x="0" y="0"/>
                    </a:lnTo>
                    <a:lnTo>
                      <a:pt x="0" y="6"/>
                    </a:lnTo>
                    <a:lnTo>
                      <a:pt x="0" y="11"/>
                    </a:lnTo>
                    <a:lnTo>
                      <a:pt x="0" y="38"/>
                    </a:lnTo>
                    <a:lnTo>
                      <a:pt x="5" y="60"/>
                    </a:lnTo>
                    <a:lnTo>
                      <a:pt x="16" y="87"/>
                    </a:lnTo>
                    <a:lnTo>
                      <a:pt x="33" y="114"/>
                    </a:lnTo>
                    <a:lnTo>
                      <a:pt x="54" y="142"/>
                    </a:lnTo>
                    <a:lnTo>
                      <a:pt x="87" y="174"/>
                    </a:lnTo>
                    <a:lnTo>
                      <a:pt x="125" y="207"/>
                    </a:lnTo>
                    <a:lnTo>
                      <a:pt x="179" y="240"/>
                    </a:lnTo>
                    <a:lnTo>
                      <a:pt x="244" y="278"/>
                    </a:lnTo>
                    <a:lnTo>
                      <a:pt x="326" y="310"/>
                    </a:lnTo>
                    <a:lnTo>
                      <a:pt x="418" y="348"/>
                    </a:lnTo>
                    <a:lnTo>
                      <a:pt x="526" y="381"/>
                    </a:lnTo>
                    <a:lnTo>
                      <a:pt x="657" y="414"/>
                    </a:lnTo>
                    <a:lnTo>
                      <a:pt x="749" y="435"/>
                    </a:lnTo>
                    <a:lnTo>
                      <a:pt x="830" y="463"/>
                    </a:lnTo>
                    <a:lnTo>
                      <a:pt x="901" y="490"/>
                    </a:lnTo>
                    <a:lnTo>
                      <a:pt x="966" y="512"/>
                    </a:lnTo>
                    <a:lnTo>
                      <a:pt x="1015" y="539"/>
                    </a:lnTo>
                    <a:lnTo>
                      <a:pt x="1053" y="566"/>
                    </a:lnTo>
                    <a:lnTo>
                      <a:pt x="1080" y="593"/>
                    </a:lnTo>
                    <a:lnTo>
                      <a:pt x="1102" y="620"/>
                    </a:lnTo>
                    <a:lnTo>
                      <a:pt x="1112" y="648"/>
                    </a:lnTo>
                    <a:lnTo>
                      <a:pt x="1118" y="675"/>
                    </a:lnTo>
                    <a:lnTo>
                      <a:pt x="1112" y="697"/>
                    </a:lnTo>
                    <a:lnTo>
                      <a:pt x="1096" y="724"/>
                    </a:lnTo>
                    <a:lnTo>
                      <a:pt x="1080" y="746"/>
                    </a:lnTo>
                    <a:lnTo>
                      <a:pt x="1053" y="767"/>
                    </a:lnTo>
                    <a:lnTo>
                      <a:pt x="1015" y="789"/>
                    </a:lnTo>
                    <a:lnTo>
                      <a:pt x="977" y="811"/>
                    </a:lnTo>
                    <a:lnTo>
                      <a:pt x="1047" y="789"/>
                    </a:lnTo>
                    <a:lnTo>
                      <a:pt x="1107" y="767"/>
                    </a:lnTo>
                    <a:lnTo>
                      <a:pt x="1156" y="746"/>
                    </a:lnTo>
                    <a:lnTo>
                      <a:pt x="1199" y="724"/>
                    </a:lnTo>
                    <a:lnTo>
                      <a:pt x="1226" y="702"/>
                    </a:lnTo>
                    <a:lnTo>
                      <a:pt x="1248" y="675"/>
                    </a:lnTo>
                    <a:lnTo>
                      <a:pt x="1259" y="648"/>
                    </a:lnTo>
                    <a:lnTo>
                      <a:pt x="1259" y="615"/>
                    </a:lnTo>
                    <a:lnTo>
                      <a:pt x="1259" y="615"/>
                    </a:lnTo>
                    <a:close/>
                  </a:path>
                </a:pathLst>
              </a:custGeom>
              <a:gradFill rotWithShape="0">
                <a:gsLst>
                  <a:gs pos="0">
                    <a:schemeClr val="bg1"/>
                  </a:gs>
                  <a:gs pos="100000">
                    <a:schemeClr val="bg1">
                      <a:gamma/>
                      <a:shade val="90980"/>
                      <a:invGamma/>
                    </a:schemeClr>
                  </a:gs>
                </a:gsLst>
                <a:lin ang="2700000" scaled="1"/>
              </a:gradFill>
              <a:ln w="9525">
                <a:noFill/>
                <a:round/>
                <a:headEnd/>
                <a:tailEnd/>
              </a:ln>
            </p:spPr>
            <p:txBody>
              <a:bodyPr/>
              <a:lstStyle/>
              <a:p>
                <a:pPr>
                  <a:defRPr/>
                </a:pPr>
                <a:endParaRPr lang="en-US">
                  <a:latin typeface="Garamond" pitchFamily="18" charset="0"/>
                </a:endParaRPr>
              </a:p>
            </p:txBody>
          </p:sp>
          <p:sp>
            <p:nvSpPr>
              <p:cNvPr id="10248" name="Freeform 8"/>
              <p:cNvSpPr>
                <a:spLocks/>
              </p:cNvSpPr>
              <p:nvPr/>
            </p:nvSpPr>
            <p:spPr bwMode="hidden">
              <a:xfrm>
                <a:off x="2900" y="3346"/>
                <a:ext cx="2849" cy="969"/>
              </a:xfrm>
              <a:custGeom>
                <a:avLst/>
                <a:gdLst/>
                <a:ahLst/>
                <a:cxnLst>
                  <a:cxn ang="0">
                    <a:pos x="92" y="958"/>
                  </a:cxn>
                  <a:cxn ang="0">
                    <a:pos x="0" y="969"/>
                  </a:cxn>
                  <a:cxn ang="0">
                    <a:pos x="391" y="969"/>
                  </a:cxn>
                  <a:cxn ang="0">
                    <a:pos x="434" y="947"/>
                  </a:cxn>
                  <a:cxn ang="0">
                    <a:pos x="483" y="914"/>
                  </a:cxn>
                  <a:cxn ang="0">
                    <a:pos x="554" y="876"/>
                  </a:cxn>
                  <a:cxn ang="0">
                    <a:pos x="635" y="838"/>
                  </a:cxn>
                  <a:cxn ang="0">
                    <a:pos x="727" y="794"/>
                  </a:cxn>
                  <a:cxn ang="0">
                    <a:pos x="836" y="745"/>
                  </a:cxn>
                  <a:cxn ang="0">
                    <a:pos x="961" y="696"/>
                  </a:cxn>
                  <a:cxn ang="0">
                    <a:pos x="1102" y="642"/>
                  </a:cxn>
                  <a:cxn ang="0">
                    <a:pos x="1259" y="582"/>
                  </a:cxn>
                  <a:cxn ang="0">
                    <a:pos x="1433" y="522"/>
                  </a:cxn>
                  <a:cxn ang="0">
                    <a:pos x="1623" y="462"/>
                  </a:cxn>
                  <a:cxn ang="0">
                    <a:pos x="1829" y="403"/>
                  </a:cxn>
                  <a:cxn ang="0">
                    <a:pos x="2057" y="343"/>
                  </a:cxn>
                  <a:cxn ang="0">
                    <a:pos x="2301" y="283"/>
                  </a:cxn>
                  <a:cxn ang="0">
                    <a:pos x="2567" y="223"/>
                  </a:cxn>
                  <a:cxn ang="0">
                    <a:pos x="2849" y="163"/>
                  </a:cxn>
                  <a:cxn ang="0">
                    <a:pos x="2849" y="0"/>
                  </a:cxn>
                  <a:cxn ang="0">
                    <a:pos x="2817" y="16"/>
                  </a:cxn>
                  <a:cxn ang="0">
                    <a:pos x="2773" y="33"/>
                  </a:cxn>
                  <a:cxn ang="0">
                    <a:pos x="2719" y="54"/>
                  </a:cxn>
                  <a:cxn ang="0">
                    <a:pos x="2648" y="76"/>
                  </a:cxn>
                  <a:cxn ang="0">
                    <a:pos x="2572" y="98"/>
                  </a:cxn>
                  <a:cxn ang="0">
                    <a:pos x="2491" y="120"/>
                  </a:cxn>
                  <a:cxn ang="0">
                    <a:pos x="2399" y="147"/>
                  </a:cxn>
                  <a:cxn ang="0">
                    <a:pos x="2301" y="169"/>
                  </a:cxn>
                  <a:cxn ang="0">
                    <a:pos x="2095" y="223"/>
                  </a:cxn>
                  <a:cxn ang="0">
                    <a:pos x="1889" y="277"/>
                  </a:cxn>
                  <a:cxn ang="0">
                    <a:pos x="1688" y="326"/>
                  </a:cxn>
                  <a:cxn ang="0">
                    <a:pos x="1590" y="354"/>
                  </a:cxn>
                  <a:cxn ang="0">
                    <a:pos x="1503" y="381"/>
                  </a:cxn>
                  <a:cxn ang="0">
                    <a:pos x="1107" y="506"/>
                  </a:cxn>
                  <a:cxn ang="0">
                    <a:pos x="912" y="577"/>
                  </a:cxn>
                  <a:cxn ang="0">
                    <a:pos x="727" y="647"/>
                  </a:cxn>
                  <a:cxn ang="0">
                    <a:pos x="548" y="718"/>
                  </a:cxn>
                  <a:cxn ang="0">
                    <a:pos x="380" y="794"/>
                  </a:cxn>
                  <a:cxn ang="0">
                    <a:pos x="228" y="876"/>
                  </a:cxn>
                  <a:cxn ang="0">
                    <a:pos x="92" y="958"/>
                  </a:cxn>
                  <a:cxn ang="0">
                    <a:pos x="92" y="958"/>
                  </a:cxn>
                </a:cxnLst>
                <a:rect l="0" t="0" r="r" b="b"/>
                <a:pathLst>
                  <a:path w="2849" h="969">
                    <a:moveTo>
                      <a:pt x="92" y="958"/>
                    </a:moveTo>
                    <a:lnTo>
                      <a:pt x="0" y="969"/>
                    </a:lnTo>
                    <a:lnTo>
                      <a:pt x="391" y="969"/>
                    </a:lnTo>
                    <a:lnTo>
                      <a:pt x="434" y="947"/>
                    </a:lnTo>
                    <a:lnTo>
                      <a:pt x="483" y="914"/>
                    </a:lnTo>
                    <a:lnTo>
                      <a:pt x="554" y="876"/>
                    </a:lnTo>
                    <a:lnTo>
                      <a:pt x="635" y="838"/>
                    </a:lnTo>
                    <a:lnTo>
                      <a:pt x="727" y="794"/>
                    </a:lnTo>
                    <a:lnTo>
                      <a:pt x="836" y="745"/>
                    </a:lnTo>
                    <a:lnTo>
                      <a:pt x="961" y="696"/>
                    </a:lnTo>
                    <a:lnTo>
                      <a:pt x="1102" y="642"/>
                    </a:lnTo>
                    <a:lnTo>
                      <a:pt x="1259" y="582"/>
                    </a:lnTo>
                    <a:lnTo>
                      <a:pt x="1433" y="522"/>
                    </a:lnTo>
                    <a:lnTo>
                      <a:pt x="1623" y="462"/>
                    </a:lnTo>
                    <a:lnTo>
                      <a:pt x="1829" y="403"/>
                    </a:lnTo>
                    <a:lnTo>
                      <a:pt x="2057" y="343"/>
                    </a:lnTo>
                    <a:lnTo>
                      <a:pt x="2301" y="283"/>
                    </a:lnTo>
                    <a:lnTo>
                      <a:pt x="2567" y="223"/>
                    </a:lnTo>
                    <a:lnTo>
                      <a:pt x="2849" y="163"/>
                    </a:lnTo>
                    <a:lnTo>
                      <a:pt x="2849" y="0"/>
                    </a:lnTo>
                    <a:lnTo>
                      <a:pt x="2817" y="16"/>
                    </a:lnTo>
                    <a:lnTo>
                      <a:pt x="2773" y="33"/>
                    </a:lnTo>
                    <a:lnTo>
                      <a:pt x="2719" y="54"/>
                    </a:lnTo>
                    <a:lnTo>
                      <a:pt x="2648" y="76"/>
                    </a:lnTo>
                    <a:lnTo>
                      <a:pt x="2572" y="98"/>
                    </a:lnTo>
                    <a:lnTo>
                      <a:pt x="2491" y="120"/>
                    </a:lnTo>
                    <a:lnTo>
                      <a:pt x="2399" y="147"/>
                    </a:lnTo>
                    <a:lnTo>
                      <a:pt x="2301" y="169"/>
                    </a:lnTo>
                    <a:lnTo>
                      <a:pt x="2095" y="223"/>
                    </a:lnTo>
                    <a:lnTo>
                      <a:pt x="1889" y="277"/>
                    </a:lnTo>
                    <a:lnTo>
                      <a:pt x="1688" y="326"/>
                    </a:lnTo>
                    <a:lnTo>
                      <a:pt x="1590" y="354"/>
                    </a:lnTo>
                    <a:lnTo>
                      <a:pt x="1503" y="381"/>
                    </a:lnTo>
                    <a:lnTo>
                      <a:pt x="1107" y="506"/>
                    </a:lnTo>
                    <a:lnTo>
                      <a:pt x="912" y="577"/>
                    </a:lnTo>
                    <a:lnTo>
                      <a:pt x="727" y="647"/>
                    </a:lnTo>
                    <a:lnTo>
                      <a:pt x="548" y="718"/>
                    </a:lnTo>
                    <a:lnTo>
                      <a:pt x="380" y="794"/>
                    </a:lnTo>
                    <a:lnTo>
                      <a:pt x="228" y="876"/>
                    </a:lnTo>
                    <a:lnTo>
                      <a:pt x="92" y="958"/>
                    </a:lnTo>
                    <a:lnTo>
                      <a:pt x="92" y="958"/>
                    </a:lnTo>
                    <a:close/>
                  </a:path>
                </a:pathLst>
              </a:custGeom>
              <a:gradFill rotWithShape="0">
                <a:gsLst>
                  <a:gs pos="0">
                    <a:schemeClr val="bg1">
                      <a:gamma/>
                      <a:shade val="81961"/>
                      <a:invGamma/>
                    </a:schemeClr>
                  </a:gs>
                  <a:gs pos="100000">
                    <a:schemeClr val="bg1"/>
                  </a:gs>
                </a:gsLst>
                <a:lin ang="5400000" scaled="1"/>
              </a:gradFill>
              <a:ln w="9525">
                <a:noFill/>
                <a:round/>
                <a:headEnd/>
                <a:tailEnd/>
              </a:ln>
            </p:spPr>
            <p:txBody>
              <a:bodyPr/>
              <a:lstStyle/>
              <a:p>
                <a:pPr>
                  <a:defRPr/>
                </a:pPr>
                <a:endParaRPr lang="en-US">
                  <a:latin typeface="Garamond" pitchFamily="18" charset="0"/>
                </a:endParaRPr>
              </a:p>
            </p:txBody>
          </p:sp>
          <p:sp>
            <p:nvSpPr>
              <p:cNvPr id="10249" name="Freeform 9"/>
              <p:cNvSpPr>
                <a:spLocks/>
              </p:cNvSpPr>
              <p:nvPr/>
            </p:nvSpPr>
            <p:spPr bwMode="hidden">
              <a:xfrm>
                <a:off x="2748" y="2230"/>
                <a:ext cx="3007" cy="2085"/>
              </a:xfrm>
              <a:custGeom>
                <a:avLst/>
                <a:gdLst/>
                <a:ahLst/>
                <a:cxnLst>
                  <a:cxn ang="0">
                    <a:pos x="1433" y="474"/>
                  </a:cxn>
                  <a:cxn ang="0">
                    <a:pos x="1460" y="528"/>
                  </a:cxn>
                  <a:cxn ang="0">
                    <a:pos x="1541" y="593"/>
                  </a:cxn>
                  <a:cxn ang="0">
                    <a:pos x="1715" y="670"/>
                  </a:cxn>
                  <a:cxn ang="0">
                    <a:pos x="1927" y="735"/>
                  </a:cxn>
                  <a:cxn ang="0">
                    <a:pos x="2155" y="789"/>
                  </a:cxn>
                  <a:cxn ang="0">
                    <a:pos x="2372" y="849"/>
                  </a:cxn>
                  <a:cxn ang="0">
                    <a:pos x="2551" y="920"/>
                  </a:cxn>
                  <a:cxn ang="0">
                    <a:pos x="2638" y="980"/>
                  </a:cxn>
                  <a:cxn ang="0">
                    <a:pos x="2676" y="1029"/>
                  </a:cxn>
                  <a:cxn ang="0">
                    <a:pos x="2681" y="1083"/>
                  </a:cxn>
                  <a:cxn ang="0">
                    <a:pos x="2665" y="1127"/>
                  </a:cxn>
                  <a:cxn ang="0">
                    <a:pos x="2616" y="1170"/>
                  </a:cxn>
                  <a:cxn ang="0">
                    <a:pos x="2545" y="1208"/>
                  </a:cxn>
                  <a:cxn ang="0">
                    <a:pos x="2448" y="1241"/>
                  </a:cxn>
                  <a:cxn ang="0">
                    <a:pos x="2328" y="1274"/>
                  </a:cxn>
                  <a:cxn ang="0">
                    <a:pos x="2106" y="1328"/>
                  </a:cxn>
                  <a:cxn ang="0">
                    <a:pos x="1742" y="1421"/>
                  </a:cxn>
                  <a:cxn ang="0">
                    <a:pos x="1308" y="1540"/>
                  </a:cxn>
                  <a:cxn ang="0">
                    <a:pos x="820" y="1709"/>
                  </a:cxn>
                  <a:cxn ang="0">
                    <a:pos x="282" y="1943"/>
                  </a:cxn>
                  <a:cxn ang="0">
                    <a:pos x="152" y="2085"/>
                  </a:cxn>
                  <a:cxn ang="0">
                    <a:pos x="386" y="1992"/>
                  </a:cxn>
                  <a:cxn ang="0">
                    <a:pos x="700" y="1834"/>
                  </a:cxn>
                  <a:cxn ang="0">
                    <a:pos x="1064" y="1693"/>
                  </a:cxn>
                  <a:cxn ang="0">
                    <a:pos x="1661" y="1497"/>
                  </a:cxn>
                  <a:cxn ang="0">
                    <a:pos x="1845" y="1442"/>
                  </a:cxn>
                  <a:cxn ang="0">
                    <a:pos x="2252" y="1339"/>
                  </a:cxn>
                  <a:cxn ang="0">
                    <a:pos x="2551" y="1263"/>
                  </a:cxn>
                  <a:cxn ang="0">
                    <a:pos x="2730" y="1214"/>
                  </a:cxn>
                  <a:cxn ang="0">
                    <a:pos x="2876" y="1170"/>
                  </a:cxn>
                  <a:cxn ang="0">
                    <a:pos x="2974" y="1132"/>
                  </a:cxn>
                  <a:cxn ang="0">
                    <a:pos x="3007" y="871"/>
                  </a:cxn>
                  <a:cxn ang="0">
                    <a:pos x="2860" y="844"/>
                  </a:cxn>
                  <a:cxn ang="0">
                    <a:pos x="2670" y="806"/>
                  </a:cxn>
                  <a:cxn ang="0">
                    <a:pos x="2458" y="757"/>
                  </a:cxn>
                  <a:cxn ang="0">
                    <a:pos x="2138" y="670"/>
                  </a:cxn>
                  <a:cxn ang="0">
                    <a:pos x="1959" y="604"/>
                  </a:cxn>
                  <a:cxn ang="0">
                    <a:pos x="1824" y="534"/>
                  </a:cxn>
                  <a:cxn ang="0">
                    <a:pos x="1769" y="474"/>
                  </a:cxn>
                  <a:cxn ang="0">
                    <a:pos x="1753" y="436"/>
                  </a:cxn>
                  <a:cxn ang="0">
                    <a:pos x="1780" y="381"/>
                  </a:cxn>
                  <a:cxn ang="0">
                    <a:pos x="1862" y="316"/>
                  </a:cxn>
                  <a:cxn ang="0">
                    <a:pos x="1986" y="267"/>
                  </a:cxn>
                  <a:cxn ang="0">
                    <a:pos x="2149" y="229"/>
                  </a:cxn>
                  <a:cxn ang="0">
                    <a:pos x="2431" y="180"/>
                  </a:cxn>
                  <a:cxn ang="0">
                    <a:pos x="2827" y="125"/>
                  </a:cxn>
                  <a:cxn ang="0">
                    <a:pos x="3007" y="87"/>
                  </a:cxn>
                  <a:cxn ang="0">
                    <a:pos x="2909" y="22"/>
                  </a:cxn>
                  <a:cxn ang="0">
                    <a:pos x="2676" y="66"/>
                  </a:cxn>
                  <a:cxn ang="0">
                    <a:pos x="2285" y="120"/>
                  </a:cxn>
                  <a:cxn ang="0">
                    <a:pos x="2030" y="158"/>
                  </a:cxn>
                  <a:cxn ang="0">
                    <a:pos x="1791" y="202"/>
                  </a:cxn>
                  <a:cxn ang="0">
                    <a:pos x="1601" y="261"/>
                  </a:cxn>
                  <a:cxn ang="0">
                    <a:pos x="1471" y="338"/>
                  </a:cxn>
                  <a:cxn ang="0">
                    <a:pos x="1438" y="387"/>
                  </a:cxn>
                  <a:cxn ang="0">
                    <a:pos x="1427" y="441"/>
                  </a:cxn>
                </a:cxnLst>
                <a:rect l="0" t="0" r="r" b="b"/>
                <a:pathLst>
                  <a:path w="3007" h="2085">
                    <a:moveTo>
                      <a:pt x="1427" y="441"/>
                    </a:moveTo>
                    <a:lnTo>
                      <a:pt x="1433" y="474"/>
                    </a:lnTo>
                    <a:lnTo>
                      <a:pt x="1444" y="501"/>
                    </a:lnTo>
                    <a:lnTo>
                      <a:pt x="1460" y="528"/>
                    </a:lnTo>
                    <a:lnTo>
                      <a:pt x="1482" y="550"/>
                    </a:lnTo>
                    <a:lnTo>
                      <a:pt x="1541" y="593"/>
                    </a:lnTo>
                    <a:lnTo>
                      <a:pt x="1623" y="637"/>
                    </a:lnTo>
                    <a:lnTo>
                      <a:pt x="1715" y="670"/>
                    </a:lnTo>
                    <a:lnTo>
                      <a:pt x="1818" y="702"/>
                    </a:lnTo>
                    <a:lnTo>
                      <a:pt x="1927" y="735"/>
                    </a:lnTo>
                    <a:lnTo>
                      <a:pt x="2041" y="762"/>
                    </a:lnTo>
                    <a:lnTo>
                      <a:pt x="2155" y="789"/>
                    </a:lnTo>
                    <a:lnTo>
                      <a:pt x="2269" y="822"/>
                    </a:lnTo>
                    <a:lnTo>
                      <a:pt x="2372" y="849"/>
                    </a:lnTo>
                    <a:lnTo>
                      <a:pt x="2464" y="882"/>
                    </a:lnTo>
                    <a:lnTo>
                      <a:pt x="2551" y="920"/>
                    </a:lnTo>
                    <a:lnTo>
                      <a:pt x="2616" y="958"/>
                    </a:lnTo>
                    <a:lnTo>
                      <a:pt x="2638" y="980"/>
                    </a:lnTo>
                    <a:lnTo>
                      <a:pt x="2659" y="1007"/>
                    </a:lnTo>
                    <a:lnTo>
                      <a:pt x="2676" y="1029"/>
                    </a:lnTo>
                    <a:lnTo>
                      <a:pt x="2681" y="1056"/>
                    </a:lnTo>
                    <a:lnTo>
                      <a:pt x="2681" y="1083"/>
                    </a:lnTo>
                    <a:lnTo>
                      <a:pt x="2676" y="1105"/>
                    </a:lnTo>
                    <a:lnTo>
                      <a:pt x="2665" y="1127"/>
                    </a:lnTo>
                    <a:lnTo>
                      <a:pt x="2643" y="1149"/>
                    </a:lnTo>
                    <a:lnTo>
                      <a:pt x="2616" y="1170"/>
                    </a:lnTo>
                    <a:lnTo>
                      <a:pt x="2583" y="1187"/>
                    </a:lnTo>
                    <a:lnTo>
                      <a:pt x="2545" y="1208"/>
                    </a:lnTo>
                    <a:lnTo>
                      <a:pt x="2502" y="1225"/>
                    </a:lnTo>
                    <a:lnTo>
                      <a:pt x="2448" y="1241"/>
                    </a:lnTo>
                    <a:lnTo>
                      <a:pt x="2388" y="1257"/>
                    </a:lnTo>
                    <a:lnTo>
                      <a:pt x="2328" y="1274"/>
                    </a:lnTo>
                    <a:lnTo>
                      <a:pt x="2258" y="1290"/>
                    </a:lnTo>
                    <a:lnTo>
                      <a:pt x="2106" y="1328"/>
                    </a:lnTo>
                    <a:lnTo>
                      <a:pt x="1932" y="1372"/>
                    </a:lnTo>
                    <a:lnTo>
                      <a:pt x="1742" y="1421"/>
                    </a:lnTo>
                    <a:lnTo>
                      <a:pt x="1531" y="1475"/>
                    </a:lnTo>
                    <a:lnTo>
                      <a:pt x="1308" y="1540"/>
                    </a:lnTo>
                    <a:lnTo>
                      <a:pt x="1069" y="1617"/>
                    </a:lnTo>
                    <a:lnTo>
                      <a:pt x="820" y="1709"/>
                    </a:lnTo>
                    <a:lnTo>
                      <a:pt x="554" y="1818"/>
                    </a:lnTo>
                    <a:lnTo>
                      <a:pt x="282" y="1943"/>
                    </a:lnTo>
                    <a:lnTo>
                      <a:pt x="0" y="2085"/>
                    </a:lnTo>
                    <a:lnTo>
                      <a:pt x="152" y="2085"/>
                    </a:lnTo>
                    <a:lnTo>
                      <a:pt x="244" y="2074"/>
                    </a:lnTo>
                    <a:lnTo>
                      <a:pt x="386" y="1992"/>
                    </a:lnTo>
                    <a:lnTo>
                      <a:pt x="537" y="1910"/>
                    </a:lnTo>
                    <a:lnTo>
                      <a:pt x="700" y="1834"/>
                    </a:lnTo>
                    <a:lnTo>
                      <a:pt x="879" y="1763"/>
                    </a:lnTo>
                    <a:lnTo>
                      <a:pt x="1064" y="1693"/>
                    </a:lnTo>
                    <a:lnTo>
                      <a:pt x="1259" y="1622"/>
                    </a:lnTo>
                    <a:lnTo>
                      <a:pt x="1661" y="1497"/>
                    </a:lnTo>
                    <a:lnTo>
                      <a:pt x="1748" y="1470"/>
                    </a:lnTo>
                    <a:lnTo>
                      <a:pt x="1845" y="1442"/>
                    </a:lnTo>
                    <a:lnTo>
                      <a:pt x="2046" y="1393"/>
                    </a:lnTo>
                    <a:lnTo>
                      <a:pt x="2252" y="1339"/>
                    </a:lnTo>
                    <a:lnTo>
                      <a:pt x="2458" y="1285"/>
                    </a:lnTo>
                    <a:lnTo>
                      <a:pt x="2551" y="1263"/>
                    </a:lnTo>
                    <a:lnTo>
                      <a:pt x="2643" y="1236"/>
                    </a:lnTo>
                    <a:lnTo>
                      <a:pt x="2730" y="1214"/>
                    </a:lnTo>
                    <a:lnTo>
                      <a:pt x="2806" y="1192"/>
                    </a:lnTo>
                    <a:lnTo>
                      <a:pt x="2876" y="1170"/>
                    </a:lnTo>
                    <a:lnTo>
                      <a:pt x="2931" y="1149"/>
                    </a:lnTo>
                    <a:lnTo>
                      <a:pt x="2974" y="1132"/>
                    </a:lnTo>
                    <a:lnTo>
                      <a:pt x="3007" y="1116"/>
                    </a:lnTo>
                    <a:lnTo>
                      <a:pt x="3007" y="871"/>
                    </a:lnTo>
                    <a:lnTo>
                      <a:pt x="2941" y="860"/>
                    </a:lnTo>
                    <a:lnTo>
                      <a:pt x="2860" y="844"/>
                    </a:lnTo>
                    <a:lnTo>
                      <a:pt x="2773" y="827"/>
                    </a:lnTo>
                    <a:lnTo>
                      <a:pt x="2670" y="806"/>
                    </a:lnTo>
                    <a:lnTo>
                      <a:pt x="2567" y="784"/>
                    </a:lnTo>
                    <a:lnTo>
                      <a:pt x="2458" y="757"/>
                    </a:lnTo>
                    <a:lnTo>
                      <a:pt x="2241" y="702"/>
                    </a:lnTo>
                    <a:lnTo>
                      <a:pt x="2138" y="670"/>
                    </a:lnTo>
                    <a:lnTo>
                      <a:pt x="2046" y="637"/>
                    </a:lnTo>
                    <a:lnTo>
                      <a:pt x="1959" y="604"/>
                    </a:lnTo>
                    <a:lnTo>
                      <a:pt x="1883" y="566"/>
                    </a:lnTo>
                    <a:lnTo>
                      <a:pt x="1824" y="534"/>
                    </a:lnTo>
                    <a:lnTo>
                      <a:pt x="1780" y="495"/>
                    </a:lnTo>
                    <a:lnTo>
                      <a:pt x="1769" y="474"/>
                    </a:lnTo>
                    <a:lnTo>
                      <a:pt x="1758" y="457"/>
                    </a:lnTo>
                    <a:lnTo>
                      <a:pt x="1753" y="436"/>
                    </a:lnTo>
                    <a:lnTo>
                      <a:pt x="1758" y="419"/>
                    </a:lnTo>
                    <a:lnTo>
                      <a:pt x="1780" y="381"/>
                    </a:lnTo>
                    <a:lnTo>
                      <a:pt x="1813" y="343"/>
                    </a:lnTo>
                    <a:lnTo>
                      <a:pt x="1862" y="316"/>
                    </a:lnTo>
                    <a:lnTo>
                      <a:pt x="1921" y="289"/>
                    </a:lnTo>
                    <a:lnTo>
                      <a:pt x="1986" y="267"/>
                    </a:lnTo>
                    <a:lnTo>
                      <a:pt x="2062" y="245"/>
                    </a:lnTo>
                    <a:lnTo>
                      <a:pt x="2149" y="229"/>
                    </a:lnTo>
                    <a:lnTo>
                      <a:pt x="2236" y="213"/>
                    </a:lnTo>
                    <a:lnTo>
                      <a:pt x="2431" y="180"/>
                    </a:lnTo>
                    <a:lnTo>
                      <a:pt x="2627" y="158"/>
                    </a:lnTo>
                    <a:lnTo>
                      <a:pt x="2827" y="125"/>
                    </a:lnTo>
                    <a:lnTo>
                      <a:pt x="2920" y="109"/>
                    </a:lnTo>
                    <a:lnTo>
                      <a:pt x="3007" y="87"/>
                    </a:lnTo>
                    <a:lnTo>
                      <a:pt x="3007" y="0"/>
                    </a:lnTo>
                    <a:lnTo>
                      <a:pt x="2909" y="22"/>
                    </a:lnTo>
                    <a:lnTo>
                      <a:pt x="2795" y="44"/>
                    </a:lnTo>
                    <a:lnTo>
                      <a:pt x="2676" y="66"/>
                    </a:lnTo>
                    <a:lnTo>
                      <a:pt x="2551" y="82"/>
                    </a:lnTo>
                    <a:lnTo>
                      <a:pt x="2285" y="120"/>
                    </a:lnTo>
                    <a:lnTo>
                      <a:pt x="2155" y="136"/>
                    </a:lnTo>
                    <a:lnTo>
                      <a:pt x="2030" y="158"/>
                    </a:lnTo>
                    <a:lnTo>
                      <a:pt x="1905" y="174"/>
                    </a:lnTo>
                    <a:lnTo>
                      <a:pt x="1791" y="202"/>
                    </a:lnTo>
                    <a:lnTo>
                      <a:pt x="1688" y="229"/>
                    </a:lnTo>
                    <a:lnTo>
                      <a:pt x="1601" y="261"/>
                    </a:lnTo>
                    <a:lnTo>
                      <a:pt x="1525" y="300"/>
                    </a:lnTo>
                    <a:lnTo>
                      <a:pt x="1471" y="338"/>
                    </a:lnTo>
                    <a:lnTo>
                      <a:pt x="1455" y="359"/>
                    </a:lnTo>
                    <a:lnTo>
                      <a:pt x="1438" y="387"/>
                    </a:lnTo>
                    <a:lnTo>
                      <a:pt x="1427" y="414"/>
                    </a:lnTo>
                    <a:lnTo>
                      <a:pt x="1427" y="441"/>
                    </a:lnTo>
                    <a:lnTo>
                      <a:pt x="1427" y="441"/>
                    </a:lnTo>
                    <a:close/>
                  </a:path>
                </a:pathLst>
              </a:custGeom>
              <a:solidFill>
                <a:schemeClr val="bg1"/>
              </a:solidFill>
              <a:ln w="9525">
                <a:noFill/>
                <a:round/>
                <a:headEnd/>
                <a:tailEnd/>
              </a:ln>
            </p:spPr>
            <p:txBody>
              <a:bodyPr/>
              <a:lstStyle/>
              <a:p>
                <a:pPr>
                  <a:defRPr/>
                </a:pPr>
                <a:endParaRPr lang="en-US">
                  <a:latin typeface="Garamond" pitchFamily="18" charset="0"/>
                </a:endParaRPr>
              </a:p>
            </p:txBody>
          </p:sp>
          <p:sp>
            <p:nvSpPr>
              <p:cNvPr id="10250" name="Freeform 10"/>
              <p:cNvSpPr>
                <a:spLocks/>
              </p:cNvSpPr>
              <p:nvPr/>
            </p:nvSpPr>
            <p:spPr bwMode="hidden">
              <a:xfrm>
                <a:off x="4501" y="2317"/>
                <a:ext cx="1248" cy="539"/>
              </a:xfrm>
              <a:custGeom>
                <a:avLst/>
                <a:gdLst/>
                <a:ahLst/>
                <a:cxnLst>
                  <a:cxn ang="0">
                    <a:pos x="0" y="332"/>
                  </a:cxn>
                  <a:cxn ang="0">
                    <a:pos x="0" y="360"/>
                  </a:cxn>
                  <a:cxn ang="0">
                    <a:pos x="5" y="387"/>
                  </a:cxn>
                  <a:cxn ang="0">
                    <a:pos x="27" y="414"/>
                  </a:cxn>
                  <a:cxn ang="0">
                    <a:pos x="54" y="436"/>
                  </a:cxn>
                  <a:cxn ang="0">
                    <a:pos x="92" y="463"/>
                  </a:cxn>
                  <a:cxn ang="0">
                    <a:pos x="141" y="490"/>
                  </a:cxn>
                  <a:cxn ang="0">
                    <a:pos x="195" y="512"/>
                  </a:cxn>
                  <a:cxn ang="0">
                    <a:pos x="255" y="539"/>
                  </a:cxn>
                  <a:cxn ang="0">
                    <a:pos x="212" y="517"/>
                  </a:cxn>
                  <a:cxn ang="0">
                    <a:pos x="179" y="490"/>
                  </a:cxn>
                  <a:cxn ang="0">
                    <a:pos x="157" y="468"/>
                  </a:cxn>
                  <a:cxn ang="0">
                    <a:pos x="141" y="447"/>
                  </a:cxn>
                  <a:cxn ang="0">
                    <a:pos x="136" y="425"/>
                  </a:cxn>
                  <a:cxn ang="0">
                    <a:pos x="136" y="403"/>
                  </a:cxn>
                  <a:cxn ang="0">
                    <a:pos x="141" y="381"/>
                  </a:cxn>
                  <a:cxn ang="0">
                    <a:pos x="157" y="365"/>
                  </a:cxn>
                  <a:cxn ang="0">
                    <a:pos x="179" y="343"/>
                  </a:cxn>
                  <a:cxn ang="0">
                    <a:pos x="201" y="327"/>
                  </a:cxn>
                  <a:cxn ang="0">
                    <a:pos x="266" y="294"/>
                  </a:cxn>
                  <a:cxn ang="0">
                    <a:pos x="353" y="262"/>
                  </a:cxn>
                  <a:cxn ang="0">
                    <a:pos x="445" y="234"/>
                  </a:cxn>
                  <a:cxn ang="0">
                    <a:pos x="554" y="213"/>
                  </a:cxn>
                  <a:cxn ang="0">
                    <a:pos x="662" y="191"/>
                  </a:cxn>
                  <a:cxn ang="0">
                    <a:pos x="890" y="153"/>
                  </a:cxn>
                  <a:cxn ang="0">
                    <a:pos x="993" y="136"/>
                  </a:cxn>
                  <a:cxn ang="0">
                    <a:pos x="1091" y="120"/>
                  </a:cxn>
                  <a:cxn ang="0">
                    <a:pos x="1178" y="115"/>
                  </a:cxn>
                  <a:cxn ang="0">
                    <a:pos x="1248" y="104"/>
                  </a:cxn>
                  <a:cxn ang="0">
                    <a:pos x="1248" y="0"/>
                  </a:cxn>
                  <a:cxn ang="0">
                    <a:pos x="1161" y="22"/>
                  </a:cxn>
                  <a:cxn ang="0">
                    <a:pos x="1069" y="38"/>
                  </a:cxn>
                  <a:cxn ang="0">
                    <a:pos x="874" y="71"/>
                  </a:cxn>
                  <a:cxn ang="0">
                    <a:pos x="673" y="93"/>
                  </a:cxn>
                  <a:cxn ang="0">
                    <a:pos x="483" y="126"/>
                  </a:cxn>
                  <a:cxn ang="0">
                    <a:pos x="391" y="142"/>
                  </a:cxn>
                  <a:cxn ang="0">
                    <a:pos x="309" y="158"/>
                  </a:cxn>
                  <a:cxn ang="0">
                    <a:pos x="228" y="180"/>
                  </a:cxn>
                  <a:cxn ang="0">
                    <a:pos x="163" y="202"/>
                  </a:cxn>
                  <a:cxn ang="0">
                    <a:pos x="103" y="229"/>
                  </a:cxn>
                  <a:cxn ang="0">
                    <a:pos x="54" y="256"/>
                  </a:cxn>
                  <a:cxn ang="0">
                    <a:pos x="22" y="294"/>
                  </a:cxn>
                  <a:cxn ang="0">
                    <a:pos x="0" y="332"/>
                  </a:cxn>
                  <a:cxn ang="0">
                    <a:pos x="0" y="332"/>
                  </a:cxn>
                </a:cxnLst>
                <a:rect l="0" t="0" r="r" b="b"/>
                <a:pathLst>
                  <a:path w="1248" h="539">
                    <a:moveTo>
                      <a:pt x="0" y="332"/>
                    </a:moveTo>
                    <a:lnTo>
                      <a:pt x="0" y="360"/>
                    </a:lnTo>
                    <a:lnTo>
                      <a:pt x="5" y="387"/>
                    </a:lnTo>
                    <a:lnTo>
                      <a:pt x="27" y="414"/>
                    </a:lnTo>
                    <a:lnTo>
                      <a:pt x="54" y="436"/>
                    </a:lnTo>
                    <a:lnTo>
                      <a:pt x="92" y="463"/>
                    </a:lnTo>
                    <a:lnTo>
                      <a:pt x="141" y="490"/>
                    </a:lnTo>
                    <a:lnTo>
                      <a:pt x="195" y="512"/>
                    </a:lnTo>
                    <a:lnTo>
                      <a:pt x="255" y="539"/>
                    </a:lnTo>
                    <a:lnTo>
                      <a:pt x="212" y="517"/>
                    </a:lnTo>
                    <a:lnTo>
                      <a:pt x="179" y="490"/>
                    </a:lnTo>
                    <a:lnTo>
                      <a:pt x="157" y="468"/>
                    </a:lnTo>
                    <a:lnTo>
                      <a:pt x="141" y="447"/>
                    </a:lnTo>
                    <a:lnTo>
                      <a:pt x="136" y="425"/>
                    </a:lnTo>
                    <a:lnTo>
                      <a:pt x="136" y="403"/>
                    </a:lnTo>
                    <a:lnTo>
                      <a:pt x="141" y="381"/>
                    </a:lnTo>
                    <a:lnTo>
                      <a:pt x="157" y="365"/>
                    </a:lnTo>
                    <a:lnTo>
                      <a:pt x="179" y="343"/>
                    </a:lnTo>
                    <a:lnTo>
                      <a:pt x="201" y="327"/>
                    </a:lnTo>
                    <a:lnTo>
                      <a:pt x="266" y="294"/>
                    </a:lnTo>
                    <a:lnTo>
                      <a:pt x="353" y="262"/>
                    </a:lnTo>
                    <a:lnTo>
                      <a:pt x="445" y="234"/>
                    </a:lnTo>
                    <a:lnTo>
                      <a:pt x="554" y="213"/>
                    </a:lnTo>
                    <a:lnTo>
                      <a:pt x="662" y="191"/>
                    </a:lnTo>
                    <a:lnTo>
                      <a:pt x="890" y="153"/>
                    </a:lnTo>
                    <a:lnTo>
                      <a:pt x="993" y="136"/>
                    </a:lnTo>
                    <a:lnTo>
                      <a:pt x="1091" y="120"/>
                    </a:lnTo>
                    <a:lnTo>
                      <a:pt x="1178" y="115"/>
                    </a:lnTo>
                    <a:lnTo>
                      <a:pt x="1248" y="104"/>
                    </a:lnTo>
                    <a:lnTo>
                      <a:pt x="1248" y="0"/>
                    </a:lnTo>
                    <a:lnTo>
                      <a:pt x="1161" y="22"/>
                    </a:lnTo>
                    <a:lnTo>
                      <a:pt x="1069" y="38"/>
                    </a:lnTo>
                    <a:lnTo>
                      <a:pt x="874" y="71"/>
                    </a:lnTo>
                    <a:lnTo>
                      <a:pt x="673" y="93"/>
                    </a:lnTo>
                    <a:lnTo>
                      <a:pt x="483" y="126"/>
                    </a:lnTo>
                    <a:lnTo>
                      <a:pt x="391" y="142"/>
                    </a:lnTo>
                    <a:lnTo>
                      <a:pt x="309" y="158"/>
                    </a:lnTo>
                    <a:lnTo>
                      <a:pt x="228" y="180"/>
                    </a:lnTo>
                    <a:lnTo>
                      <a:pt x="163" y="202"/>
                    </a:lnTo>
                    <a:lnTo>
                      <a:pt x="103" y="229"/>
                    </a:lnTo>
                    <a:lnTo>
                      <a:pt x="54" y="256"/>
                    </a:lnTo>
                    <a:lnTo>
                      <a:pt x="22" y="294"/>
                    </a:lnTo>
                    <a:lnTo>
                      <a:pt x="0" y="332"/>
                    </a:lnTo>
                    <a:lnTo>
                      <a:pt x="0" y="332"/>
                    </a:lnTo>
                    <a:close/>
                  </a:path>
                </a:pathLst>
              </a:custGeom>
              <a:gradFill rotWithShape="0">
                <a:gsLst>
                  <a:gs pos="0">
                    <a:schemeClr val="bg1">
                      <a:gamma/>
                      <a:shade val="87843"/>
                      <a:invGamma/>
                    </a:schemeClr>
                  </a:gs>
                  <a:gs pos="100000">
                    <a:schemeClr val="bg1"/>
                  </a:gs>
                </a:gsLst>
                <a:lin ang="2700000" scaled="1"/>
              </a:gradFill>
              <a:ln w="9525">
                <a:noFill/>
                <a:round/>
                <a:headEnd/>
                <a:tailEnd/>
              </a:ln>
            </p:spPr>
            <p:txBody>
              <a:bodyPr/>
              <a:lstStyle/>
              <a:p>
                <a:pPr>
                  <a:defRPr/>
                </a:pPr>
                <a:endParaRPr lang="en-US">
                  <a:latin typeface="Garamond" pitchFamily="18" charset="0"/>
                </a:endParaRPr>
              </a:p>
            </p:txBody>
          </p:sp>
        </p:grpSp>
        <p:sp>
          <p:nvSpPr>
            <p:cNvPr id="10251" name="Freeform 11"/>
            <p:cNvSpPr>
              <a:spLocks/>
            </p:cNvSpPr>
            <p:nvPr/>
          </p:nvSpPr>
          <p:spPr bwMode="hidden">
            <a:xfrm>
              <a:off x="3322" y="1341"/>
              <a:ext cx="1825" cy="1537"/>
            </a:xfrm>
            <a:custGeom>
              <a:avLst/>
              <a:gdLst/>
              <a:ahLst/>
              <a:cxnLst>
                <a:cxn ang="0">
                  <a:pos x="982" y="1061"/>
                </a:cxn>
                <a:cxn ang="0">
                  <a:pos x="1357" y="1012"/>
                </a:cxn>
                <a:cxn ang="0">
                  <a:pos x="1666" y="957"/>
                </a:cxn>
                <a:cxn ang="0">
                  <a:pos x="1916" y="897"/>
                </a:cxn>
                <a:cxn ang="0">
                  <a:pos x="2100" y="832"/>
                </a:cxn>
                <a:cxn ang="0">
                  <a:pos x="2220" y="756"/>
                </a:cxn>
                <a:cxn ang="0">
                  <a:pos x="2285" y="669"/>
                </a:cxn>
                <a:cxn ang="0">
                  <a:pos x="2290" y="560"/>
                </a:cxn>
                <a:cxn ang="0">
                  <a:pos x="2241" y="457"/>
                </a:cxn>
                <a:cxn ang="0">
                  <a:pos x="2144" y="364"/>
                </a:cxn>
                <a:cxn ang="0">
                  <a:pos x="2008" y="277"/>
                </a:cxn>
                <a:cxn ang="0">
                  <a:pos x="1769" y="157"/>
                </a:cxn>
                <a:cxn ang="0">
                  <a:pos x="1612" y="92"/>
                </a:cxn>
                <a:cxn ang="0">
                  <a:pos x="1476" y="43"/>
                </a:cxn>
                <a:cxn ang="0">
                  <a:pos x="1384" y="10"/>
                </a:cxn>
                <a:cxn ang="0">
                  <a:pos x="1346" y="0"/>
                </a:cxn>
                <a:cxn ang="0">
                  <a:pos x="1655" y="119"/>
                </a:cxn>
                <a:cxn ang="0">
                  <a:pos x="1948" y="255"/>
                </a:cxn>
                <a:cxn ang="0">
                  <a:pos x="2068" y="326"/>
                </a:cxn>
                <a:cxn ang="0">
                  <a:pos x="2171" y="402"/>
                </a:cxn>
                <a:cxn ang="0">
                  <a:pos x="2236" y="478"/>
                </a:cxn>
                <a:cxn ang="0">
                  <a:pos x="2263" y="560"/>
                </a:cxn>
                <a:cxn ang="0">
                  <a:pos x="2241" y="636"/>
                </a:cxn>
                <a:cxn ang="0">
                  <a:pos x="2171" y="702"/>
                </a:cxn>
                <a:cxn ang="0">
                  <a:pos x="2062" y="756"/>
                </a:cxn>
                <a:cxn ang="0">
                  <a:pos x="1921" y="800"/>
                </a:cxn>
                <a:cxn ang="0">
                  <a:pos x="1748" y="843"/>
                </a:cxn>
                <a:cxn ang="0">
                  <a:pos x="1351" y="908"/>
                </a:cxn>
                <a:cxn ang="0">
                  <a:pos x="923" y="968"/>
                </a:cxn>
                <a:cxn ang="0">
                  <a:pos x="521" y="1028"/>
                </a:cxn>
                <a:cxn ang="0">
                  <a:pos x="353" y="1066"/>
                </a:cxn>
                <a:cxn ang="0">
                  <a:pos x="206" y="1104"/>
                </a:cxn>
                <a:cxn ang="0">
                  <a:pos x="92" y="1148"/>
                </a:cxn>
                <a:cxn ang="0">
                  <a:pos x="22" y="1202"/>
                </a:cxn>
                <a:cxn ang="0">
                  <a:pos x="0" y="1262"/>
                </a:cxn>
                <a:cxn ang="0">
                  <a:pos x="27" y="1327"/>
                </a:cxn>
                <a:cxn ang="0">
                  <a:pos x="98" y="1382"/>
                </a:cxn>
                <a:cxn ang="0">
                  <a:pos x="196" y="1425"/>
                </a:cxn>
                <a:cxn ang="0">
                  <a:pos x="326" y="1469"/>
                </a:cxn>
                <a:cxn ang="0">
                  <a:pos x="217" y="1414"/>
                </a:cxn>
                <a:cxn ang="0">
                  <a:pos x="147" y="1360"/>
                </a:cxn>
                <a:cxn ang="0">
                  <a:pos x="120" y="1306"/>
                </a:cxn>
                <a:cxn ang="0">
                  <a:pos x="141" y="1257"/>
                </a:cxn>
                <a:cxn ang="0">
                  <a:pos x="212" y="1208"/>
                </a:cxn>
                <a:cxn ang="0">
                  <a:pos x="342" y="1164"/>
                </a:cxn>
                <a:cxn ang="0">
                  <a:pos x="527" y="1121"/>
                </a:cxn>
                <a:cxn ang="0">
                  <a:pos x="771" y="1088"/>
                </a:cxn>
              </a:cxnLst>
              <a:rect l="0" t="0" r="r" b="b"/>
              <a:pathLst>
                <a:path w="2296" h="1469">
                  <a:moveTo>
                    <a:pt x="771" y="1088"/>
                  </a:moveTo>
                  <a:lnTo>
                    <a:pt x="982" y="1061"/>
                  </a:lnTo>
                  <a:lnTo>
                    <a:pt x="1178" y="1034"/>
                  </a:lnTo>
                  <a:lnTo>
                    <a:pt x="1357" y="1012"/>
                  </a:lnTo>
                  <a:lnTo>
                    <a:pt x="1520" y="985"/>
                  </a:lnTo>
                  <a:lnTo>
                    <a:pt x="1666" y="957"/>
                  </a:lnTo>
                  <a:lnTo>
                    <a:pt x="1796" y="930"/>
                  </a:lnTo>
                  <a:lnTo>
                    <a:pt x="1916" y="897"/>
                  </a:lnTo>
                  <a:lnTo>
                    <a:pt x="2013" y="870"/>
                  </a:lnTo>
                  <a:lnTo>
                    <a:pt x="2100" y="832"/>
                  </a:lnTo>
                  <a:lnTo>
                    <a:pt x="2171" y="800"/>
                  </a:lnTo>
                  <a:lnTo>
                    <a:pt x="2220" y="756"/>
                  </a:lnTo>
                  <a:lnTo>
                    <a:pt x="2263" y="712"/>
                  </a:lnTo>
                  <a:lnTo>
                    <a:pt x="2285" y="669"/>
                  </a:lnTo>
                  <a:lnTo>
                    <a:pt x="2296" y="614"/>
                  </a:lnTo>
                  <a:lnTo>
                    <a:pt x="2290" y="560"/>
                  </a:lnTo>
                  <a:lnTo>
                    <a:pt x="2269" y="500"/>
                  </a:lnTo>
                  <a:lnTo>
                    <a:pt x="2241" y="457"/>
                  </a:lnTo>
                  <a:lnTo>
                    <a:pt x="2198" y="408"/>
                  </a:lnTo>
                  <a:lnTo>
                    <a:pt x="2144" y="364"/>
                  </a:lnTo>
                  <a:lnTo>
                    <a:pt x="2079" y="321"/>
                  </a:lnTo>
                  <a:lnTo>
                    <a:pt x="2008" y="277"/>
                  </a:lnTo>
                  <a:lnTo>
                    <a:pt x="1927" y="234"/>
                  </a:lnTo>
                  <a:lnTo>
                    <a:pt x="1769" y="157"/>
                  </a:lnTo>
                  <a:lnTo>
                    <a:pt x="1688" y="125"/>
                  </a:lnTo>
                  <a:lnTo>
                    <a:pt x="1612" y="92"/>
                  </a:lnTo>
                  <a:lnTo>
                    <a:pt x="1536" y="65"/>
                  </a:lnTo>
                  <a:lnTo>
                    <a:pt x="1476" y="43"/>
                  </a:lnTo>
                  <a:lnTo>
                    <a:pt x="1422" y="27"/>
                  </a:lnTo>
                  <a:lnTo>
                    <a:pt x="1384" y="10"/>
                  </a:lnTo>
                  <a:lnTo>
                    <a:pt x="1357" y="5"/>
                  </a:lnTo>
                  <a:lnTo>
                    <a:pt x="1346" y="0"/>
                  </a:lnTo>
                  <a:lnTo>
                    <a:pt x="1498" y="54"/>
                  </a:lnTo>
                  <a:lnTo>
                    <a:pt x="1655" y="119"/>
                  </a:lnTo>
                  <a:lnTo>
                    <a:pt x="1807" y="185"/>
                  </a:lnTo>
                  <a:lnTo>
                    <a:pt x="1948" y="255"/>
                  </a:lnTo>
                  <a:lnTo>
                    <a:pt x="2013" y="288"/>
                  </a:lnTo>
                  <a:lnTo>
                    <a:pt x="2068" y="326"/>
                  </a:lnTo>
                  <a:lnTo>
                    <a:pt x="2122" y="364"/>
                  </a:lnTo>
                  <a:lnTo>
                    <a:pt x="2171" y="402"/>
                  </a:lnTo>
                  <a:lnTo>
                    <a:pt x="2209" y="440"/>
                  </a:lnTo>
                  <a:lnTo>
                    <a:pt x="2236" y="478"/>
                  </a:lnTo>
                  <a:lnTo>
                    <a:pt x="2252" y="522"/>
                  </a:lnTo>
                  <a:lnTo>
                    <a:pt x="2263" y="560"/>
                  </a:lnTo>
                  <a:lnTo>
                    <a:pt x="2258" y="598"/>
                  </a:lnTo>
                  <a:lnTo>
                    <a:pt x="2241" y="636"/>
                  </a:lnTo>
                  <a:lnTo>
                    <a:pt x="2214" y="669"/>
                  </a:lnTo>
                  <a:lnTo>
                    <a:pt x="2171" y="702"/>
                  </a:lnTo>
                  <a:lnTo>
                    <a:pt x="2122" y="729"/>
                  </a:lnTo>
                  <a:lnTo>
                    <a:pt x="2062" y="756"/>
                  </a:lnTo>
                  <a:lnTo>
                    <a:pt x="1997" y="778"/>
                  </a:lnTo>
                  <a:lnTo>
                    <a:pt x="1921" y="800"/>
                  </a:lnTo>
                  <a:lnTo>
                    <a:pt x="1834" y="821"/>
                  </a:lnTo>
                  <a:lnTo>
                    <a:pt x="1748" y="843"/>
                  </a:lnTo>
                  <a:lnTo>
                    <a:pt x="1552" y="876"/>
                  </a:lnTo>
                  <a:lnTo>
                    <a:pt x="1351" y="908"/>
                  </a:lnTo>
                  <a:lnTo>
                    <a:pt x="1134" y="941"/>
                  </a:lnTo>
                  <a:lnTo>
                    <a:pt x="923" y="968"/>
                  </a:lnTo>
                  <a:lnTo>
                    <a:pt x="716" y="995"/>
                  </a:lnTo>
                  <a:lnTo>
                    <a:pt x="521" y="1028"/>
                  </a:lnTo>
                  <a:lnTo>
                    <a:pt x="434" y="1044"/>
                  </a:lnTo>
                  <a:lnTo>
                    <a:pt x="353" y="1066"/>
                  </a:lnTo>
                  <a:lnTo>
                    <a:pt x="277" y="1082"/>
                  </a:lnTo>
                  <a:lnTo>
                    <a:pt x="206" y="1104"/>
                  </a:lnTo>
                  <a:lnTo>
                    <a:pt x="147" y="1126"/>
                  </a:lnTo>
                  <a:lnTo>
                    <a:pt x="92" y="1148"/>
                  </a:lnTo>
                  <a:lnTo>
                    <a:pt x="54" y="1175"/>
                  </a:lnTo>
                  <a:lnTo>
                    <a:pt x="22" y="1202"/>
                  </a:lnTo>
                  <a:lnTo>
                    <a:pt x="6" y="1229"/>
                  </a:lnTo>
                  <a:lnTo>
                    <a:pt x="0" y="1262"/>
                  </a:lnTo>
                  <a:lnTo>
                    <a:pt x="11" y="1295"/>
                  </a:lnTo>
                  <a:lnTo>
                    <a:pt x="27" y="1327"/>
                  </a:lnTo>
                  <a:lnTo>
                    <a:pt x="54" y="1355"/>
                  </a:lnTo>
                  <a:lnTo>
                    <a:pt x="98" y="1382"/>
                  </a:lnTo>
                  <a:lnTo>
                    <a:pt x="141" y="1404"/>
                  </a:lnTo>
                  <a:lnTo>
                    <a:pt x="196" y="1425"/>
                  </a:lnTo>
                  <a:lnTo>
                    <a:pt x="261" y="1447"/>
                  </a:lnTo>
                  <a:lnTo>
                    <a:pt x="326" y="1469"/>
                  </a:lnTo>
                  <a:lnTo>
                    <a:pt x="266" y="1442"/>
                  </a:lnTo>
                  <a:lnTo>
                    <a:pt x="217" y="1414"/>
                  </a:lnTo>
                  <a:lnTo>
                    <a:pt x="174" y="1387"/>
                  </a:lnTo>
                  <a:lnTo>
                    <a:pt x="147" y="1360"/>
                  </a:lnTo>
                  <a:lnTo>
                    <a:pt x="125" y="1333"/>
                  </a:lnTo>
                  <a:lnTo>
                    <a:pt x="120" y="1306"/>
                  </a:lnTo>
                  <a:lnTo>
                    <a:pt x="125" y="1278"/>
                  </a:lnTo>
                  <a:lnTo>
                    <a:pt x="141" y="1257"/>
                  </a:lnTo>
                  <a:lnTo>
                    <a:pt x="174" y="1229"/>
                  </a:lnTo>
                  <a:lnTo>
                    <a:pt x="212" y="1208"/>
                  </a:lnTo>
                  <a:lnTo>
                    <a:pt x="272" y="1186"/>
                  </a:lnTo>
                  <a:lnTo>
                    <a:pt x="342" y="1164"/>
                  </a:lnTo>
                  <a:lnTo>
                    <a:pt x="423" y="1142"/>
                  </a:lnTo>
                  <a:lnTo>
                    <a:pt x="527" y="1121"/>
                  </a:lnTo>
                  <a:lnTo>
                    <a:pt x="641" y="1104"/>
                  </a:lnTo>
                  <a:lnTo>
                    <a:pt x="771" y="1088"/>
                  </a:lnTo>
                  <a:lnTo>
                    <a:pt x="771" y="1088"/>
                  </a:lnTo>
                  <a:close/>
                </a:path>
              </a:pathLst>
            </a:custGeom>
            <a:gradFill rotWithShape="0">
              <a:gsLst>
                <a:gs pos="0">
                  <a:schemeClr val="bg1">
                    <a:gamma/>
                    <a:shade val="84706"/>
                    <a:invGamma/>
                  </a:schemeClr>
                </a:gs>
                <a:gs pos="100000">
                  <a:schemeClr val="bg1"/>
                </a:gs>
              </a:gsLst>
              <a:lin ang="2700000" scaled="1"/>
            </a:gradFill>
            <a:ln w="9525">
              <a:noFill/>
              <a:round/>
              <a:headEnd/>
              <a:tailEnd/>
            </a:ln>
          </p:spPr>
          <p:txBody>
            <a:bodyPr/>
            <a:lstStyle/>
            <a:p>
              <a:pPr>
                <a:defRPr/>
              </a:pPr>
              <a:endParaRPr lang="en-US">
                <a:latin typeface="Garamond" pitchFamily="18" charset="0"/>
              </a:endParaRPr>
            </a:p>
          </p:txBody>
        </p:sp>
        <p:sp>
          <p:nvSpPr>
            <p:cNvPr id="10252" name="Freeform 12"/>
            <p:cNvSpPr>
              <a:spLocks/>
            </p:cNvSpPr>
            <p:nvPr/>
          </p:nvSpPr>
          <p:spPr bwMode="hidden">
            <a:xfrm>
              <a:off x="0" y="0"/>
              <a:ext cx="5758" cy="1776"/>
            </a:xfrm>
            <a:custGeom>
              <a:avLst/>
              <a:gdLst/>
              <a:ahLst/>
              <a:cxnLst>
                <a:cxn ang="0">
                  <a:pos x="0" y="0"/>
                </a:cxn>
                <a:cxn ang="0">
                  <a:pos x="0" y="1906"/>
                </a:cxn>
                <a:cxn ang="0">
                  <a:pos x="5740" y="1906"/>
                </a:cxn>
                <a:cxn ang="0">
                  <a:pos x="5740" y="0"/>
                </a:cxn>
                <a:cxn ang="0">
                  <a:pos x="0" y="0"/>
                </a:cxn>
                <a:cxn ang="0">
                  <a:pos x="0" y="0"/>
                </a:cxn>
              </a:cxnLst>
              <a:rect l="0" t="0" r="r" b="b"/>
              <a:pathLst>
                <a:path w="5740" h="1906">
                  <a:moveTo>
                    <a:pt x="0" y="0"/>
                  </a:moveTo>
                  <a:lnTo>
                    <a:pt x="0" y="1906"/>
                  </a:lnTo>
                  <a:lnTo>
                    <a:pt x="5740" y="1906"/>
                  </a:lnTo>
                  <a:lnTo>
                    <a:pt x="5740" y="0"/>
                  </a:lnTo>
                  <a:lnTo>
                    <a:pt x="0" y="0"/>
                  </a:lnTo>
                  <a:lnTo>
                    <a:pt x="0" y="0"/>
                  </a:lnTo>
                  <a:close/>
                </a:path>
              </a:pathLst>
            </a:custGeom>
            <a:gradFill rotWithShape="0">
              <a:gsLst>
                <a:gs pos="0">
                  <a:schemeClr val="bg2"/>
                </a:gs>
                <a:gs pos="100000">
                  <a:schemeClr val="bg1"/>
                </a:gs>
              </a:gsLst>
              <a:lin ang="5400000" scaled="1"/>
            </a:gradFill>
            <a:ln w="9525">
              <a:noFill/>
              <a:round/>
              <a:headEnd/>
              <a:tailEnd/>
            </a:ln>
          </p:spPr>
          <p:txBody>
            <a:bodyPr/>
            <a:lstStyle/>
            <a:p>
              <a:pPr>
                <a:defRPr/>
              </a:pPr>
              <a:endParaRPr lang="en-US">
                <a:latin typeface="Garamond" pitchFamily="18" charset="0"/>
              </a:endParaRPr>
            </a:p>
          </p:txBody>
        </p:sp>
      </p:grpSp>
      <p:sp>
        <p:nvSpPr>
          <p:cNvPr id="10253" name="Rectangle 13"/>
          <p:cNvSpPr>
            <a:spLocks noGrp="1" noRot="1" noChangeArrowheads="1"/>
          </p:cNvSpPr>
          <p:nvPr>
            <p:ph type="title"/>
          </p:nvPr>
        </p:nvSpPr>
        <p:spPr bwMode="auto">
          <a:xfrm>
            <a:off x="457200" y="274638"/>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54" name="Rectangle 14"/>
          <p:cNvSpPr>
            <a:spLocks noGrp="1" noChangeArrowheads="1"/>
          </p:cNvSpPr>
          <p:nvPr>
            <p:ph type="ftr" sz="quarter" idx="3"/>
          </p:nvPr>
        </p:nvSpPr>
        <p:spPr bwMode="auto">
          <a:xfrm>
            <a:off x="3124200" y="6248400"/>
            <a:ext cx="2895600" cy="4762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eaLnBrk="1" hangingPunct="1">
              <a:defRPr sz="1200">
                <a:latin typeface="Arial" charset="0"/>
              </a:defRPr>
            </a:lvl1pPr>
          </a:lstStyle>
          <a:p>
            <a:pPr>
              <a:defRPr/>
            </a:pPr>
            <a:endParaRPr lang="en-US"/>
          </a:p>
        </p:txBody>
      </p:sp>
      <p:sp>
        <p:nvSpPr>
          <p:cNvPr id="10255" name="Rectangle 15"/>
          <p:cNvSpPr>
            <a:spLocks noGrp="1" noChangeArrowheads="1"/>
          </p:cNvSpPr>
          <p:nvPr>
            <p:ph type="body" idx="1"/>
          </p:nvPr>
        </p:nvSpPr>
        <p:spPr bwMode="auto">
          <a:xfrm>
            <a:off x="457200" y="1600200"/>
            <a:ext cx="82296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Tree>
  </p:cSld>
  <p:clrMap bg1="dk2" tx1="lt1" bg2="dk1" tx2="lt2" accent1="accent1" accent2="accent2" accent3="accent3" accent4="accent4" accent5="accent5" accent6="accent6" hlink="hlink" folHlink="folHlink"/>
  <p:sldLayoutIdLst>
    <p:sldLayoutId id="2147484024" r:id="rId1"/>
    <p:sldLayoutId id="2147484014" r:id="rId2"/>
    <p:sldLayoutId id="2147484015" r:id="rId3"/>
    <p:sldLayoutId id="2147484016" r:id="rId4"/>
    <p:sldLayoutId id="2147484017" r:id="rId5"/>
    <p:sldLayoutId id="2147484018" r:id="rId6"/>
    <p:sldLayoutId id="2147484019" r:id="rId7"/>
    <p:sldLayoutId id="2147484020" r:id="rId8"/>
    <p:sldLayoutId id="2147484021" r:id="rId9"/>
    <p:sldLayoutId id="2147484022" r:id="rId10"/>
    <p:sldLayoutId id="2147484023" r:id="rId11"/>
  </p:sldLayoutIdLst>
  <p:timing>
    <p:tnLst>
      <p:par>
        <p:cTn id="1" dur="indefinite" restart="never" nodeType="tmRoot"/>
      </p:par>
    </p:tnLst>
  </p:timing>
  <p:hf hdr="0" ftr="0" dt="0"/>
  <p:txStyles>
    <p:titleStyle>
      <a:lvl1pPr algn="ctr" rtl="0" eaLnBrk="0" fontAlgn="base" hangingPunct="0">
        <a:spcBef>
          <a:spcPct val="0"/>
        </a:spcBef>
        <a:spcAft>
          <a:spcPct val="0"/>
        </a:spcAft>
        <a:defRPr sz="4400" b="1">
          <a:solidFill>
            <a:schemeClr val="tx2"/>
          </a:solidFill>
          <a:effectLst>
            <a:outerShdw blurRad="38100" dist="38100" dir="2700000" algn="tl">
              <a:srgbClr val="000000"/>
            </a:outerShdw>
          </a:effectLst>
          <a:latin typeface="+mj-lt"/>
          <a:ea typeface="+mj-ea"/>
          <a:cs typeface="+mj-cs"/>
        </a:defRPr>
      </a:lvl1pPr>
      <a:lvl2pPr algn="ctr" rtl="0" eaLnBrk="0" fontAlgn="base" hangingPunct="0">
        <a:spcBef>
          <a:spcPct val="0"/>
        </a:spcBef>
        <a:spcAft>
          <a:spcPct val="0"/>
        </a:spcAft>
        <a:defRPr sz="4400" b="1">
          <a:solidFill>
            <a:schemeClr val="tx2"/>
          </a:solidFill>
          <a:effectLst>
            <a:outerShdw blurRad="38100" dist="38100" dir="2700000" algn="tl">
              <a:srgbClr val="000000"/>
            </a:outerShdw>
          </a:effectLst>
          <a:latin typeface="Garamond" pitchFamily="18" charset="0"/>
        </a:defRPr>
      </a:lvl2pPr>
      <a:lvl3pPr algn="ctr" rtl="0" eaLnBrk="0" fontAlgn="base" hangingPunct="0">
        <a:spcBef>
          <a:spcPct val="0"/>
        </a:spcBef>
        <a:spcAft>
          <a:spcPct val="0"/>
        </a:spcAft>
        <a:defRPr sz="4400" b="1">
          <a:solidFill>
            <a:schemeClr val="tx2"/>
          </a:solidFill>
          <a:effectLst>
            <a:outerShdw blurRad="38100" dist="38100" dir="2700000" algn="tl">
              <a:srgbClr val="000000"/>
            </a:outerShdw>
          </a:effectLst>
          <a:latin typeface="Garamond" pitchFamily="18" charset="0"/>
        </a:defRPr>
      </a:lvl3pPr>
      <a:lvl4pPr algn="ctr" rtl="0" eaLnBrk="0" fontAlgn="base" hangingPunct="0">
        <a:spcBef>
          <a:spcPct val="0"/>
        </a:spcBef>
        <a:spcAft>
          <a:spcPct val="0"/>
        </a:spcAft>
        <a:defRPr sz="4400" b="1">
          <a:solidFill>
            <a:schemeClr val="tx2"/>
          </a:solidFill>
          <a:effectLst>
            <a:outerShdw blurRad="38100" dist="38100" dir="2700000" algn="tl">
              <a:srgbClr val="000000"/>
            </a:outerShdw>
          </a:effectLst>
          <a:latin typeface="Garamond" pitchFamily="18" charset="0"/>
        </a:defRPr>
      </a:lvl4pPr>
      <a:lvl5pPr algn="ctr" rtl="0" eaLnBrk="0" fontAlgn="base" hangingPunct="0">
        <a:spcBef>
          <a:spcPct val="0"/>
        </a:spcBef>
        <a:spcAft>
          <a:spcPct val="0"/>
        </a:spcAft>
        <a:defRPr sz="4400" b="1">
          <a:solidFill>
            <a:schemeClr val="tx2"/>
          </a:solidFill>
          <a:effectLst>
            <a:outerShdw blurRad="38100" dist="38100" dir="2700000" algn="tl">
              <a:srgbClr val="000000"/>
            </a:outerShdw>
          </a:effectLst>
          <a:latin typeface="Garamond" pitchFamily="18" charset="0"/>
        </a:defRPr>
      </a:lvl5pPr>
      <a:lvl6pPr marL="457200" algn="ctr" rtl="0" fontAlgn="base">
        <a:spcBef>
          <a:spcPct val="0"/>
        </a:spcBef>
        <a:spcAft>
          <a:spcPct val="0"/>
        </a:spcAft>
        <a:defRPr sz="4400" b="1">
          <a:solidFill>
            <a:schemeClr val="tx2"/>
          </a:solidFill>
          <a:effectLst>
            <a:outerShdw blurRad="38100" dist="38100" dir="2700000" algn="tl">
              <a:srgbClr val="000000"/>
            </a:outerShdw>
          </a:effectLst>
          <a:latin typeface="Garamond" pitchFamily="18" charset="0"/>
        </a:defRPr>
      </a:lvl6pPr>
      <a:lvl7pPr marL="914400" algn="ctr" rtl="0" fontAlgn="base">
        <a:spcBef>
          <a:spcPct val="0"/>
        </a:spcBef>
        <a:spcAft>
          <a:spcPct val="0"/>
        </a:spcAft>
        <a:defRPr sz="4400" b="1">
          <a:solidFill>
            <a:schemeClr val="tx2"/>
          </a:solidFill>
          <a:effectLst>
            <a:outerShdw blurRad="38100" dist="38100" dir="2700000" algn="tl">
              <a:srgbClr val="000000"/>
            </a:outerShdw>
          </a:effectLst>
          <a:latin typeface="Garamond" pitchFamily="18" charset="0"/>
        </a:defRPr>
      </a:lvl7pPr>
      <a:lvl8pPr marL="1371600" algn="ctr" rtl="0" fontAlgn="base">
        <a:spcBef>
          <a:spcPct val="0"/>
        </a:spcBef>
        <a:spcAft>
          <a:spcPct val="0"/>
        </a:spcAft>
        <a:defRPr sz="4400" b="1">
          <a:solidFill>
            <a:schemeClr val="tx2"/>
          </a:solidFill>
          <a:effectLst>
            <a:outerShdw blurRad="38100" dist="38100" dir="2700000" algn="tl">
              <a:srgbClr val="000000"/>
            </a:outerShdw>
          </a:effectLst>
          <a:latin typeface="Garamond" pitchFamily="18" charset="0"/>
        </a:defRPr>
      </a:lvl8pPr>
      <a:lvl9pPr marL="1828800" algn="ctr" rtl="0" fontAlgn="base">
        <a:spcBef>
          <a:spcPct val="0"/>
        </a:spcBef>
        <a:spcAft>
          <a:spcPct val="0"/>
        </a:spcAft>
        <a:defRPr sz="4400" b="1">
          <a:solidFill>
            <a:schemeClr val="tx2"/>
          </a:solidFill>
          <a:effectLst>
            <a:outerShdw blurRad="38100" dist="38100" dir="2700000" algn="tl">
              <a:srgbClr val="000000"/>
            </a:outerShdw>
          </a:effectLst>
          <a:latin typeface="Garamond" pitchFamily="18" charset="0"/>
        </a:defRPr>
      </a:lvl9pPr>
    </p:titleStyle>
    <p:bodyStyle>
      <a:lvl1pPr marL="342900" indent="-342900" algn="l" rtl="0" eaLnBrk="0" fontAlgn="base" hangingPunct="0">
        <a:spcBef>
          <a:spcPct val="20000"/>
        </a:spcBef>
        <a:spcAft>
          <a:spcPct val="0"/>
        </a:spcAft>
        <a:buClr>
          <a:schemeClr val="hlink"/>
        </a:buClr>
        <a:buSzPct val="70000"/>
        <a:buFont typeface="Wingdings" charset="2"/>
        <a:buChar char="n"/>
        <a:defRPr sz="3200">
          <a:solidFill>
            <a:schemeClr val="tx1"/>
          </a:solidFill>
          <a:effectLst>
            <a:outerShdw blurRad="38100" dist="38100" dir="2700000" algn="tl">
              <a:srgbClr val="000000"/>
            </a:outerShdw>
          </a:effectLst>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charset="2"/>
        <a:buChar char="n"/>
        <a:defRPr sz="2800">
          <a:solidFill>
            <a:schemeClr val="tx1"/>
          </a:solidFill>
          <a:effectLst>
            <a:outerShdw blurRad="38100" dist="38100" dir="2700000" algn="tl">
              <a:srgbClr val="000000"/>
            </a:outerShdw>
          </a:effectLst>
          <a:latin typeface="+mn-lt"/>
          <a:ea typeface="ＭＳ Ｐゴシック" charset="-128"/>
        </a:defRPr>
      </a:lvl2pPr>
      <a:lvl3pPr marL="1143000" indent="-228600" algn="l" rtl="0" eaLnBrk="0" fontAlgn="base" hangingPunct="0">
        <a:spcBef>
          <a:spcPct val="20000"/>
        </a:spcBef>
        <a:spcAft>
          <a:spcPct val="0"/>
        </a:spcAft>
        <a:buClr>
          <a:schemeClr val="tx2"/>
        </a:buClr>
        <a:buSzPct val="70000"/>
        <a:buFont typeface="Wingdings" charset="2"/>
        <a:buChar char="n"/>
        <a:defRPr sz="2400">
          <a:solidFill>
            <a:schemeClr val="tx1"/>
          </a:solidFill>
          <a:effectLst>
            <a:outerShdw blurRad="38100" dist="38100" dir="2700000" algn="tl">
              <a:srgbClr val="000000"/>
            </a:outerShdw>
          </a:effectLst>
          <a:latin typeface="+mn-lt"/>
          <a:ea typeface="ＭＳ Ｐゴシック" charset="-128"/>
        </a:defRPr>
      </a:lvl3pPr>
      <a:lvl4pPr marL="1600200" indent="-228600" algn="l" rtl="0" eaLnBrk="0" fontAlgn="base" hangingPunct="0">
        <a:spcBef>
          <a:spcPct val="20000"/>
        </a:spcBef>
        <a:spcAft>
          <a:spcPct val="0"/>
        </a:spcAft>
        <a:buClr>
          <a:schemeClr val="accent2"/>
        </a:buClr>
        <a:buSzPct val="70000"/>
        <a:buFont typeface="Wingdings" charset="2"/>
        <a:buChar char="n"/>
        <a:defRPr sz="2000">
          <a:solidFill>
            <a:schemeClr val="tx1"/>
          </a:solidFill>
          <a:effectLst>
            <a:outerShdw blurRad="38100" dist="38100" dir="2700000" algn="tl">
              <a:srgbClr val="000000"/>
            </a:outerShdw>
          </a:effectLst>
          <a:latin typeface="+mn-lt"/>
          <a:ea typeface="ＭＳ Ｐゴシック" charset="-128"/>
        </a:defRPr>
      </a:lvl4pPr>
      <a:lvl5pPr marL="2057400" indent="-228600" algn="l" rtl="0" eaLnBrk="0" fontAlgn="base" hangingPunct="0">
        <a:spcBef>
          <a:spcPct val="20000"/>
        </a:spcBef>
        <a:spcAft>
          <a:spcPct val="0"/>
        </a:spcAft>
        <a:buClr>
          <a:schemeClr val="hlink"/>
        </a:buClr>
        <a:buSzPct val="70000"/>
        <a:buFont typeface="Wingdings" charset="2"/>
        <a:buChar char="n"/>
        <a:defRPr sz="2000">
          <a:solidFill>
            <a:schemeClr val="tx1"/>
          </a:solidFill>
          <a:effectLst>
            <a:outerShdw blurRad="38100" dist="38100" dir="2700000" algn="tl">
              <a:srgbClr val="000000"/>
            </a:outerShdw>
          </a:effectLst>
          <a:latin typeface="+mn-lt"/>
          <a:ea typeface="ＭＳ Ｐゴシック" charset="-128"/>
        </a:defRPr>
      </a:lvl5pPr>
      <a:lvl6pPr marL="2514600" indent="-228600" algn="l" rtl="0" fontAlgn="base">
        <a:spcBef>
          <a:spcPct val="20000"/>
        </a:spcBef>
        <a:spcAft>
          <a:spcPct val="0"/>
        </a:spcAft>
        <a:buClr>
          <a:schemeClr val="hlink"/>
        </a:buClr>
        <a:buSzPct val="70000"/>
        <a:buFont typeface="Wingdings" pitchFamily="2" charset="2"/>
        <a:buChar char="n"/>
        <a:defRPr sz="2000">
          <a:solidFill>
            <a:schemeClr val="tx1"/>
          </a:solidFill>
          <a:effectLst>
            <a:outerShdw blurRad="38100" dist="38100" dir="2700000" algn="tl">
              <a:srgbClr val="000000"/>
            </a:outerShdw>
          </a:effectLst>
          <a:latin typeface="+mn-lt"/>
        </a:defRPr>
      </a:lvl6pPr>
      <a:lvl7pPr marL="2971800" indent="-228600" algn="l" rtl="0" fontAlgn="base">
        <a:spcBef>
          <a:spcPct val="20000"/>
        </a:spcBef>
        <a:spcAft>
          <a:spcPct val="0"/>
        </a:spcAft>
        <a:buClr>
          <a:schemeClr val="hlink"/>
        </a:buClr>
        <a:buSzPct val="70000"/>
        <a:buFont typeface="Wingdings" pitchFamily="2" charset="2"/>
        <a:buChar char="n"/>
        <a:defRPr sz="2000">
          <a:solidFill>
            <a:schemeClr val="tx1"/>
          </a:solidFill>
          <a:effectLst>
            <a:outerShdw blurRad="38100" dist="38100" dir="2700000" algn="tl">
              <a:srgbClr val="000000"/>
            </a:outerShdw>
          </a:effectLst>
          <a:latin typeface="+mn-lt"/>
        </a:defRPr>
      </a:lvl7pPr>
      <a:lvl8pPr marL="3429000" indent="-228600" algn="l" rtl="0" fontAlgn="base">
        <a:spcBef>
          <a:spcPct val="20000"/>
        </a:spcBef>
        <a:spcAft>
          <a:spcPct val="0"/>
        </a:spcAft>
        <a:buClr>
          <a:schemeClr val="hlink"/>
        </a:buClr>
        <a:buSzPct val="70000"/>
        <a:buFont typeface="Wingdings" pitchFamily="2" charset="2"/>
        <a:buChar char="n"/>
        <a:defRPr sz="2000">
          <a:solidFill>
            <a:schemeClr val="tx1"/>
          </a:solidFill>
          <a:effectLst>
            <a:outerShdw blurRad="38100" dist="38100" dir="2700000" algn="tl">
              <a:srgbClr val="000000"/>
            </a:outerShdw>
          </a:effectLst>
          <a:latin typeface="+mn-lt"/>
        </a:defRPr>
      </a:lvl8pPr>
      <a:lvl9pPr marL="3886200" indent="-228600" algn="l" rtl="0" fontAlgn="base">
        <a:spcBef>
          <a:spcPct val="20000"/>
        </a:spcBef>
        <a:spcAft>
          <a:spcPct val="0"/>
        </a:spcAft>
        <a:buClr>
          <a:schemeClr val="hlink"/>
        </a:buClr>
        <a:buSzPct val="70000"/>
        <a:buFont typeface="Wingdings" pitchFamily="2" charset="2"/>
        <a:buChar char="n"/>
        <a:defRPr sz="2000">
          <a:solidFill>
            <a:schemeClr val="tx1"/>
          </a:solidFill>
          <a:effectLst>
            <a:outerShdw blurRad="38100" dist="38100" dir="2700000" algn="tl">
              <a:srgbClr val="000000"/>
            </a:outerShdw>
          </a:effectLst>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7.xml"/><Relationship Id="rId3" Type="http://schemas.openxmlformats.org/officeDocument/2006/relationships/hyperlink" Target="http://www.ihiscaleupconference10.blogspot.com"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371600" y="2971800"/>
            <a:ext cx="6553200" cy="3886200"/>
          </a:xfrm>
        </p:spPr>
        <p:txBody>
          <a:bodyPr>
            <a:normAutofit fontScale="85000" lnSpcReduction="20000"/>
          </a:bodyPr>
          <a:lstStyle/>
          <a:p>
            <a:pPr>
              <a:lnSpc>
                <a:spcPct val="80000"/>
              </a:lnSpc>
              <a:buFont typeface="Wingdings" charset="2"/>
              <a:buNone/>
            </a:pPr>
            <a:endParaRPr lang="en-US" sz="2200" dirty="0">
              <a:latin typeface="Times New Roman" charset="0"/>
              <a:ea typeface="Times New Roman" charset="0"/>
              <a:cs typeface="Times New Roman" charset="0"/>
            </a:endParaRPr>
          </a:p>
          <a:p>
            <a:pPr>
              <a:lnSpc>
                <a:spcPct val="80000"/>
              </a:lnSpc>
              <a:buFont typeface="Wingdings" charset="2"/>
              <a:buNone/>
            </a:pPr>
            <a:r>
              <a:rPr lang="en-US" sz="3429" b="1" dirty="0">
                <a:effectLst/>
                <a:latin typeface="Times New Roman" charset="0"/>
                <a:ea typeface="Times New Roman" charset="0"/>
                <a:cs typeface="Times New Roman" charset="0"/>
              </a:rPr>
              <a:t>C. Joseph </a:t>
            </a:r>
            <a:r>
              <a:rPr lang="en-US" sz="3429" b="1" dirty="0" err="1">
                <a:effectLst/>
                <a:latin typeface="Times New Roman" charset="0"/>
                <a:ea typeface="Times New Roman" charset="0"/>
                <a:cs typeface="Times New Roman" charset="0"/>
              </a:rPr>
              <a:t>McCannon</a:t>
            </a:r>
            <a:r>
              <a:rPr lang="en-US" sz="3429" b="1" dirty="0">
                <a:effectLst/>
                <a:latin typeface="Times New Roman" charset="0"/>
                <a:ea typeface="Times New Roman" charset="0"/>
                <a:cs typeface="Times New Roman" charset="0"/>
              </a:rPr>
              <a:t>, IHI</a:t>
            </a:r>
          </a:p>
          <a:p>
            <a:pPr>
              <a:lnSpc>
                <a:spcPct val="80000"/>
              </a:lnSpc>
              <a:buFont typeface="Wingdings" charset="2"/>
              <a:buNone/>
            </a:pPr>
            <a:r>
              <a:rPr lang="en-US" sz="3429" b="1" dirty="0">
                <a:effectLst/>
                <a:latin typeface="Times New Roman" charset="0"/>
                <a:ea typeface="Times New Roman" charset="0"/>
                <a:cs typeface="Times New Roman" charset="0"/>
              </a:rPr>
              <a:t>Brian S. </a:t>
            </a:r>
            <a:r>
              <a:rPr lang="en-US" sz="3429" b="1" dirty="0" err="1">
                <a:effectLst/>
                <a:latin typeface="Times New Roman" charset="0"/>
                <a:ea typeface="Times New Roman" charset="0"/>
                <a:cs typeface="Times New Roman" charset="0"/>
              </a:rPr>
              <a:t>Mittman</a:t>
            </a:r>
            <a:r>
              <a:rPr lang="en-US" sz="3429" b="1" dirty="0">
                <a:effectLst/>
                <a:latin typeface="Times New Roman" charset="0"/>
                <a:ea typeface="Times New Roman" charset="0"/>
                <a:cs typeface="Times New Roman" charset="0"/>
              </a:rPr>
              <a:t>, VA</a:t>
            </a:r>
          </a:p>
          <a:p>
            <a:pPr>
              <a:lnSpc>
                <a:spcPct val="80000"/>
              </a:lnSpc>
              <a:buFont typeface="Wingdings" charset="2"/>
              <a:buNone/>
            </a:pPr>
            <a:r>
              <a:rPr lang="en-US" sz="3429" b="1" dirty="0">
                <a:effectLst/>
                <a:latin typeface="Times New Roman" charset="0"/>
                <a:ea typeface="Times New Roman" charset="0"/>
                <a:cs typeface="Times New Roman" charset="0"/>
              </a:rPr>
              <a:t>Wynne E. Norton, UAB</a:t>
            </a:r>
          </a:p>
          <a:p>
            <a:pPr>
              <a:lnSpc>
                <a:spcPct val="80000"/>
              </a:lnSpc>
              <a:buFont typeface="Wingdings" charset="2"/>
              <a:buNone/>
            </a:pPr>
            <a:endParaRPr lang="en-US" sz="3429" dirty="0">
              <a:latin typeface="Times New Roman" charset="0"/>
              <a:ea typeface="Times New Roman" charset="0"/>
              <a:cs typeface="Times New Roman" charset="0"/>
            </a:endParaRPr>
          </a:p>
          <a:p>
            <a:pPr>
              <a:lnSpc>
                <a:spcPct val="80000"/>
              </a:lnSpc>
              <a:buFont typeface="Wingdings" charset="2"/>
              <a:buNone/>
            </a:pPr>
            <a:r>
              <a:rPr lang="en-US" sz="3429" b="1" dirty="0">
                <a:effectLst/>
                <a:latin typeface="Times New Roman" charset="0"/>
                <a:ea typeface="Times New Roman" charset="0"/>
                <a:cs typeface="Times New Roman" charset="0"/>
              </a:rPr>
              <a:t>Denise Dougherty, AHRQ</a:t>
            </a:r>
          </a:p>
          <a:p>
            <a:pPr>
              <a:lnSpc>
                <a:spcPct val="80000"/>
              </a:lnSpc>
              <a:buFont typeface="Wingdings" charset="2"/>
              <a:buNone/>
            </a:pPr>
            <a:r>
              <a:rPr lang="en-US" sz="3429" b="1" dirty="0">
                <a:effectLst/>
                <a:latin typeface="Times New Roman" charset="0"/>
                <a:ea typeface="Times New Roman" charset="0"/>
                <a:cs typeface="Times New Roman" charset="0"/>
              </a:rPr>
              <a:t>Michael Harrison, </a:t>
            </a:r>
            <a:r>
              <a:rPr lang="en-US" sz="3429" b="1" dirty="0" smtClean="0">
                <a:effectLst/>
                <a:latin typeface="Times New Roman" charset="0"/>
                <a:ea typeface="Times New Roman" charset="0"/>
                <a:cs typeface="Times New Roman" charset="0"/>
              </a:rPr>
              <a:t>AHRQ</a:t>
            </a:r>
          </a:p>
          <a:p>
            <a:pPr>
              <a:lnSpc>
                <a:spcPct val="80000"/>
              </a:lnSpc>
              <a:buFont typeface="Wingdings" charset="2"/>
              <a:buNone/>
            </a:pPr>
            <a:endParaRPr lang="en-US" sz="2200" b="1" dirty="0" smtClean="0">
              <a:effectLst/>
              <a:latin typeface="Times New Roman" charset="0"/>
              <a:ea typeface="Times New Roman" charset="0"/>
              <a:cs typeface="Times New Roman" charset="0"/>
            </a:endParaRPr>
          </a:p>
          <a:p>
            <a:r>
              <a:rPr lang="en-US" sz="2000" dirty="0" smtClean="0">
                <a:latin typeface="Times New Roman" charset="0"/>
                <a:ea typeface="Times New Roman" charset="0"/>
                <a:cs typeface="Times New Roman" charset="0"/>
              </a:rPr>
              <a:t>September 29</a:t>
            </a:r>
            <a:r>
              <a:rPr lang="en-US" sz="2000" baseline="30000" dirty="0" smtClean="0">
                <a:latin typeface="Times New Roman" charset="0"/>
                <a:ea typeface="Times New Roman" charset="0"/>
                <a:cs typeface="Times New Roman" charset="0"/>
              </a:rPr>
              <a:t>th</a:t>
            </a:r>
            <a:r>
              <a:rPr lang="en-US" sz="2000" dirty="0" smtClean="0">
                <a:latin typeface="Times New Roman" charset="0"/>
                <a:ea typeface="Times New Roman" charset="0"/>
                <a:cs typeface="Times New Roman" charset="0"/>
              </a:rPr>
              <a:t>, 2010</a:t>
            </a:r>
            <a:br>
              <a:rPr lang="en-US" sz="2000" dirty="0" smtClean="0">
                <a:latin typeface="Times New Roman" charset="0"/>
                <a:ea typeface="Times New Roman" charset="0"/>
                <a:cs typeface="Times New Roman" charset="0"/>
              </a:rPr>
            </a:br>
            <a:r>
              <a:rPr lang="en-US" sz="2000" dirty="0" smtClean="0">
                <a:latin typeface="Times New Roman" charset="0"/>
                <a:ea typeface="Times New Roman" charset="0"/>
                <a:cs typeface="Times New Roman" charset="0"/>
              </a:rPr>
              <a:t>AHRQ Annual Research Meeting</a:t>
            </a:r>
          </a:p>
          <a:p>
            <a:endParaRPr lang="en-US" sz="2000" dirty="0" smtClean="0">
              <a:latin typeface="Times New Roman" charset="0"/>
              <a:ea typeface="Times New Roman" charset="0"/>
              <a:cs typeface="Times New Roman" charset="0"/>
            </a:endParaRPr>
          </a:p>
          <a:p>
            <a:r>
              <a:rPr lang="en-US" sz="2000" dirty="0" smtClean="0">
                <a:latin typeface="Times New Roman" charset="0"/>
                <a:ea typeface="Times New Roman" charset="0"/>
                <a:cs typeface="Times New Roman" charset="0"/>
              </a:rPr>
              <a:t>AHRQ #R13HS019422</a:t>
            </a:r>
            <a:endParaRPr lang="en-US" sz="2000" dirty="0" smtClean="0"/>
          </a:p>
          <a:p>
            <a:pPr>
              <a:lnSpc>
                <a:spcPct val="80000"/>
              </a:lnSpc>
              <a:buFont typeface="Wingdings" charset="2"/>
              <a:buNone/>
            </a:pPr>
            <a:endParaRPr lang="en-US" sz="1900" b="1" dirty="0" smtClean="0">
              <a:effectLst/>
              <a:latin typeface="Times New Roman" charset="0"/>
              <a:ea typeface="Times New Roman" charset="0"/>
              <a:cs typeface="Times New Roman" charset="0"/>
            </a:endParaRPr>
          </a:p>
          <a:p>
            <a:pPr>
              <a:lnSpc>
                <a:spcPct val="80000"/>
              </a:lnSpc>
              <a:buFont typeface="Wingdings" charset="2"/>
              <a:buNone/>
            </a:pPr>
            <a:endParaRPr lang="en-US" sz="1900" dirty="0">
              <a:effectLst/>
              <a:latin typeface="Times New Roman" charset="0"/>
              <a:ea typeface="Times New Roman" charset="0"/>
              <a:cs typeface="Times New Roman" charset="0"/>
            </a:endParaRPr>
          </a:p>
          <a:p>
            <a:pPr>
              <a:lnSpc>
                <a:spcPct val="80000"/>
              </a:lnSpc>
              <a:buFont typeface="Wingdings" charset="2"/>
              <a:buNone/>
            </a:pPr>
            <a:endParaRPr lang="en-US" sz="1900" dirty="0">
              <a:effectLst/>
              <a:latin typeface="Times New Roman" charset="0"/>
              <a:ea typeface="Times New Roman" charset="0"/>
              <a:cs typeface="Times New Roman" charset="0"/>
            </a:endParaRPr>
          </a:p>
          <a:p>
            <a:pPr>
              <a:lnSpc>
                <a:spcPct val="80000"/>
              </a:lnSpc>
              <a:buFont typeface="Wingdings" charset="2"/>
              <a:buNone/>
            </a:pPr>
            <a:endParaRPr lang="en-US" sz="1900" dirty="0">
              <a:effectLst/>
              <a:latin typeface="Times New Roman" charset="0"/>
              <a:ea typeface="Times New Roman" charset="0"/>
              <a:cs typeface="Times New Roman" charset="0"/>
            </a:endParaRPr>
          </a:p>
          <a:p>
            <a:pPr>
              <a:lnSpc>
                <a:spcPct val="80000"/>
              </a:lnSpc>
              <a:buFont typeface="Wingdings" charset="2"/>
              <a:buNone/>
            </a:pPr>
            <a:endParaRPr lang="en-US" sz="1900" dirty="0">
              <a:latin typeface="Times New Roman" charset="0"/>
              <a:ea typeface="Times New Roman" charset="0"/>
              <a:cs typeface="Times New Roman" charset="0"/>
            </a:endParaRPr>
          </a:p>
        </p:txBody>
      </p:sp>
      <p:sp>
        <p:nvSpPr>
          <p:cNvPr id="2" name="Title 1"/>
          <p:cNvSpPr>
            <a:spLocks noGrp="1"/>
          </p:cNvSpPr>
          <p:nvPr>
            <p:ph type="ctrTitle"/>
          </p:nvPr>
        </p:nvSpPr>
        <p:spPr>
          <a:xfrm>
            <a:off x="685800" y="1600200"/>
            <a:ext cx="7772400" cy="1447800"/>
          </a:xfrm>
        </p:spPr>
        <p:txBody>
          <a:bodyPr>
            <a:normAutofit fontScale="90000"/>
          </a:bodyPr>
          <a:lstStyle/>
          <a:p>
            <a:r>
              <a:rPr lang="en-US" sz="3600" dirty="0">
                <a:latin typeface="Times New Roman" charset="0"/>
                <a:ea typeface="Times New Roman" charset="0"/>
                <a:cs typeface="Times New Roman" charset="0"/>
              </a:rPr>
              <a:t/>
            </a:r>
            <a:br>
              <a:rPr lang="en-US" sz="3600" dirty="0">
                <a:latin typeface="Times New Roman" charset="0"/>
                <a:ea typeface="Times New Roman" charset="0"/>
                <a:cs typeface="Times New Roman" charset="0"/>
              </a:rPr>
            </a:br>
            <a:r>
              <a:rPr lang="en-US" sz="3200" dirty="0">
                <a:solidFill>
                  <a:srgbClr val="FFC000"/>
                </a:solidFill>
                <a:latin typeface="Times New Roman" charset="0"/>
                <a:ea typeface="Times New Roman" charset="0"/>
                <a:cs typeface="Times New Roman" charset="0"/>
              </a:rPr>
              <a:t>Taking Best Practices to Scale:</a:t>
            </a:r>
            <a:br>
              <a:rPr lang="en-US" sz="3200" dirty="0">
                <a:solidFill>
                  <a:srgbClr val="FFC000"/>
                </a:solidFill>
                <a:latin typeface="Times New Roman" charset="0"/>
                <a:ea typeface="Times New Roman" charset="0"/>
                <a:cs typeface="Times New Roman" charset="0"/>
              </a:rPr>
            </a:br>
            <a:r>
              <a:rPr lang="en-US" sz="3200" dirty="0">
                <a:solidFill>
                  <a:srgbClr val="FFC000"/>
                </a:solidFill>
                <a:latin typeface="Times New Roman" charset="0"/>
                <a:ea typeface="Times New Roman" charset="0"/>
                <a:cs typeface="Times New Roman" charset="0"/>
              </a:rPr>
              <a:t>Spreading Effective Healthcare </a:t>
            </a:r>
            <a:br>
              <a:rPr lang="en-US" sz="3200" dirty="0">
                <a:solidFill>
                  <a:srgbClr val="FFC000"/>
                </a:solidFill>
                <a:latin typeface="Times New Roman" charset="0"/>
                <a:ea typeface="Times New Roman" charset="0"/>
                <a:cs typeface="Times New Roman" charset="0"/>
              </a:rPr>
            </a:br>
            <a:r>
              <a:rPr lang="en-US" sz="3200" dirty="0">
                <a:solidFill>
                  <a:srgbClr val="FFC000"/>
                </a:solidFill>
                <a:latin typeface="Times New Roman" charset="0"/>
                <a:ea typeface="Times New Roman" charset="0"/>
                <a:cs typeface="Times New Roman" charset="0"/>
              </a:rPr>
              <a:t>Practices &amp; Programs </a:t>
            </a:r>
            <a:r>
              <a:rPr lang="en-US" sz="3600" dirty="0">
                <a:latin typeface="Times New Roman" charset="0"/>
                <a:ea typeface="Times New Roman" charset="0"/>
                <a:cs typeface="Times New Roman" charset="0"/>
              </a:rPr>
              <a:t/>
            </a:r>
            <a:br>
              <a:rPr lang="en-US" sz="3600" dirty="0">
                <a:latin typeface="Times New Roman" charset="0"/>
                <a:ea typeface="Times New Roman" charset="0"/>
                <a:cs typeface="Times New Roman" charset="0"/>
              </a:rPr>
            </a:br>
            <a:r>
              <a:rPr lang="en-US" sz="2200" dirty="0">
                <a:latin typeface="Times New Roman" charset="0"/>
                <a:ea typeface="Times New Roman" charset="0"/>
                <a:cs typeface="Times New Roman" charset="0"/>
              </a:rPr>
              <a:t/>
            </a:r>
            <a:br>
              <a:rPr lang="en-US" sz="2200" dirty="0">
                <a:latin typeface="Times New Roman" charset="0"/>
                <a:ea typeface="Times New Roman" charset="0"/>
                <a:cs typeface="Times New Roman" charset="0"/>
              </a:rPr>
            </a:br>
            <a:endParaRPr lang="en-US" sz="3600" dirty="0">
              <a:latin typeface="Times New Roman" charset="0"/>
              <a:ea typeface="Times New Roman" charset="0"/>
              <a:cs typeface="Times New Roman" charset="0"/>
            </a:endParaRPr>
          </a:p>
        </p:txBody>
      </p:sp>
      <p:pic>
        <p:nvPicPr>
          <p:cNvPr id="3076" name="Picture 2"/>
          <p:cNvPicPr>
            <a:picLocks noChangeAspect="1" noChangeArrowheads="1"/>
          </p:cNvPicPr>
          <p:nvPr/>
        </p:nvPicPr>
        <p:blipFill>
          <a:blip r:embed="rId3"/>
          <a:srcRect/>
          <a:stretch>
            <a:fillRect/>
          </a:stretch>
        </p:blipFill>
        <p:spPr bwMode="auto">
          <a:xfrm>
            <a:off x="609600" y="304800"/>
            <a:ext cx="7943850" cy="876300"/>
          </a:xfrm>
          <a:prstGeom prst="rect">
            <a:avLst/>
          </a:prstGeom>
          <a:noFill/>
          <a:ln w="9525">
            <a:noFill/>
            <a:miter lim="800000"/>
            <a:headEnd/>
            <a:tailEnd/>
          </a:ln>
        </p:spPr>
      </p:pic>
      <p:sp>
        <p:nvSpPr>
          <p:cNvPr id="3078" name="Slide Number Placeholder 5"/>
          <p:cNvSpPr>
            <a:spLocks noGrp="1"/>
          </p:cNvSpPr>
          <p:nvPr>
            <p:ph type="sldNum" sz="quarter" idx="12"/>
          </p:nvPr>
        </p:nvSpPr>
        <p:spPr>
          <a:noFill/>
        </p:spPr>
        <p:txBody>
          <a:bodyPr/>
          <a:lstStyle/>
          <a:p>
            <a:fld id="{4A4DB5C4-6507-D944-83AA-BFCB3FABDEFB}" type="slidenum">
              <a:rPr lang="en-US"/>
              <a:pPr/>
              <a:t>1</a:t>
            </a:fld>
            <a:endParaRPr lang="en-US"/>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7106" name="Rectangle 2"/>
          <p:cNvSpPr>
            <a:spLocks noGrp="1" noRot="1" noChangeArrowheads="1"/>
          </p:cNvSpPr>
          <p:nvPr>
            <p:ph type="title"/>
          </p:nvPr>
        </p:nvSpPr>
        <p:spPr>
          <a:xfrm>
            <a:off x="228600" y="304800"/>
            <a:ext cx="8458200" cy="838200"/>
          </a:xfrm>
        </p:spPr>
        <p:txBody>
          <a:bodyPr>
            <a:noAutofit/>
          </a:bodyPr>
          <a:lstStyle/>
          <a:p>
            <a:pPr>
              <a:defRPr/>
            </a:pPr>
            <a:r>
              <a:rPr lang="en-US" sz="3200" dirty="0" smtClean="0">
                <a:solidFill>
                  <a:srgbClr val="FFC000"/>
                </a:solidFill>
                <a:latin typeface="Times New Roman" pitchFamily="18" charset="0"/>
                <a:cs typeface="Times New Roman" pitchFamily="18" charset="0"/>
              </a:rPr>
              <a:t>Initial Scale-up/Spread Activities</a:t>
            </a:r>
            <a:endParaRPr lang="en-US" sz="3200" dirty="0">
              <a:solidFill>
                <a:srgbClr val="FFC000"/>
              </a:solidFill>
              <a:latin typeface="Times New Roman" pitchFamily="18" charset="0"/>
              <a:cs typeface="Times New Roman" pitchFamily="18" charset="0"/>
            </a:endParaRPr>
          </a:p>
        </p:txBody>
      </p:sp>
      <p:sp>
        <p:nvSpPr>
          <p:cNvPr id="47107" name="Rectangle 3"/>
          <p:cNvSpPr>
            <a:spLocks noGrp="1" noChangeArrowheads="1"/>
          </p:cNvSpPr>
          <p:nvPr>
            <p:ph sz="quarter" idx="1"/>
          </p:nvPr>
        </p:nvSpPr>
        <p:spPr>
          <a:xfrm>
            <a:off x="381000" y="1219200"/>
            <a:ext cx="8077200" cy="4953000"/>
          </a:xfrm>
        </p:spPr>
        <p:txBody>
          <a:bodyPr>
            <a:normAutofit/>
          </a:bodyPr>
          <a:lstStyle/>
          <a:p>
            <a:pPr marL="514350" indent="-514350"/>
            <a:r>
              <a:rPr lang="en-US" sz="2400" i="1">
                <a:effectLst/>
                <a:latin typeface="Times New Roman" charset="0"/>
              </a:rPr>
              <a:t>Think tank, </a:t>
            </a:r>
            <a:r>
              <a:rPr lang="en-US" sz="2400">
                <a:effectLst/>
                <a:latin typeface="Times New Roman" charset="0"/>
              </a:rPr>
              <a:t>NIH D&amp;I Conference, January 2009</a:t>
            </a:r>
          </a:p>
          <a:p>
            <a:pPr marL="914400" lvl="1" indent="-514350"/>
            <a:r>
              <a:rPr lang="en-US" sz="2000">
                <a:effectLst/>
                <a:latin typeface="Times New Roman" charset="0"/>
              </a:rPr>
              <a:t>Presentations from NIH, Kaiser Permanente, AHRQ, RWJF, VA, CDC, and UCONN and discussion with session attendees</a:t>
            </a:r>
          </a:p>
          <a:p>
            <a:pPr marL="914400" lvl="1" indent="-514350">
              <a:buFont typeface="Wingdings" charset="2"/>
              <a:buNone/>
            </a:pPr>
            <a:endParaRPr lang="en-US" sz="2000">
              <a:effectLst/>
              <a:latin typeface="Times New Roman" charset="0"/>
            </a:endParaRPr>
          </a:p>
          <a:p>
            <a:pPr marL="514350" indent="-514350"/>
            <a:r>
              <a:rPr lang="en-US" sz="2400" i="1">
                <a:effectLst/>
                <a:latin typeface="Times New Roman" charset="0"/>
              </a:rPr>
              <a:t>Working dinner meeting, </a:t>
            </a:r>
            <a:r>
              <a:rPr lang="en-US" sz="2400">
                <a:effectLst/>
                <a:latin typeface="Times New Roman" charset="0"/>
              </a:rPr>
              <a:t>January 2009</a:t>
            </a:r>
          </a:p>
          <a:p>
            <a:pPr marL="914400" lvl="1" indent="-514350"/>
            <a:r>
              <a:rPr lang="en-US" sz="2200">
                <a:effectLst/>
                <a:latin typeface="Times New Roman" charset="0"/>
              </a:rPr>
              <a:t>30 stakeholder representatives from AHRQ, Commonwealth Fund, CMS, HRSA, IHI, NIH, Harvard, RWJF, John A. Hartford Foundation, Kaiser Permanente, SAMHSA, VA, and the Universities of Michigan, Connecticut, Washington (St. Louis and Seattle)</a:t>
            </a:r>
          </a:p>
          <a:p>
            <a:pPr marL="914400" lvl="1" indent="-514350"/>
            <a:r>
              <a:rPr lang="en-US" sz="2200">
                <a:effectLst/>
                <a:latin typeface="Times New Roman" charset="0"/>
              </a:rPr>
              <a:t>What action is needed by key stakeholder groups to facilitate scale-up/spread?</a:t>
            </a:r>
          </a:p>
          <a:p>
            <a:pPr marL="914400" lvl="1" indent="-514350"/>
            <a:r>
              <a:rPr lang="en-US" sz="2200">
                <a:effectLst/>
                <a:latin typeface="Times New Roman" charset="0"/>
              </a:rPr>
              <a:t>Preliminary recommendations for promoting scale-up/spread</a:t>
            </a:r>
          </a:p>
          <a:p>
            <a:pPr marL="514350" indent="-514350">
              <a:buFont typeface="Garamond" charset="0"/>
              <a:buAutoNum type="arabicPeriod"/>
            </a:pPr>
            <a:endParaRPr lang="en-US" sz="2400">
              <a:effectLst/>
              <a:latin typeface="Times New Roman" charset="0"/>
            </a:endParaRPr>
          </a:p>
        </p:txBody>
      </p:sp>
      <p:sp>
        <p:nvSpPr>
          <p:cNvPr id="12292" name="Slide Number Placeholder 3"/>
          <p:cNvSpPr>
            <a:spLocks noGrp="1"/>
          </p:cNvSpPr>
          <p:nvPr>
            <p:ph type="sldNum" sz="quarter" idx="11"/>
          </p:nvPr>
        </p:nvSpPr>
        <p:spPr>
          <a:noFill/>
        </p:spPr>
        <p:txBody>
          <a:bodyPr/>
          <a:lstStyle/>
          <a:p>
            <a:fld id="{DB5C95CB-82D9-E442-994D-0ECEF0D697E7}" type="slidenum">
              <a:rPr lang="en-US"/>
              <a:pPr/>
              <a:t>10</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710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7107">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7107">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7107">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47107">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47107">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7106" name="Rectangle 2"/>
          <p:cNvSpPr>
            <a:spLocks noGrp="1" noRot="1" noChangeArrowheads="1"/>
          </p:cNvSpPr>
          <p:nvPr>
            <p:ph type="title"/>
          </p:nvPr>
        </p:nvSpPr>
        <p:spPr>
          <a:xfrm>
            <a:off x="228600" y="304800"/>
            <a:ext cx="8458200" cy="838200"/>
          </a:xfrm>
        </p:spPr>
        <p:txBody>
          <a:bodyPr>
            <a:noAutofit/>
          </a:bodyPr>
          <a:lstStyle/>
          <a:p>
            <a:pPr>
              <a:defRPr/>
            </a:pPr>
            <a:r>
              <a:rPr lang="en-US" sz="3200" dirty="0" smtClean="0">
                <a:solidFill>
                  <a:srgbClr val="FFC000"/>
                </a:solidFill>
                <a:latin typeface="Times New Roman" pitchFamily="18" charset="0"/>
                <a:cs typeface="Times New Roman" pitchFamily="18" charset="0"/>
              </a:rPr>
              <a:t>Initial Scale-up/Spread Activities</a:t>
            </a:r>
            <a:endParaRPr lang="en-US" sz="3200" dirty="0">
              <a:solidFill>
                <a:srgbClr val="FFC000"/>
              </a:solidFill>
              <a:latin typeface="Times New Roman" pitchFamily="18" charset="0"/>
              <a:cs typeface="Times New Roman" pitchFamily="18" charset="0"/>
            </a:endParaRPr>
          </a:p>
        </p:txBody>
      </p:sp>
      <p:sp>
        <p:nvSpPr>
          <p:cNvPr id="47107" name="Rectangle 3"/>
          <p:cNvSpPr>
            <a:spLocks noGrp="1" noChangeArrowheads="1"/>
          </p:cNvSpPr>
          <p:nvPr>
            <p:ph sz="quarter" idx="1"/>
          </p:nvPr>
        </p:nvSpPr>
        <p:spPr>
          <a:xfrm>
            <a:off x="381000" y="1219200"/>
            <a:ext cx="8077200" cy="4953000"/>
          </a:xfrm>
        </p:spPr>
        <p:txBody>
          <a:bodyPr>
            <a:normAutofit/>
          </a:bodyPr>
          <a:lstStyle/>
          <a:p>
            <a:pPr marL="514350" lvl="1" indent="-514350">
              <a:lnSpc>
                <a:spcPct val="90000"/>
              </a:lnSpc>
              <a:buClr>
                <a:schemeClr val="hlink"/>
              </a:buClr>
            </a:pPr>
            <a:r>
              <a:rPr lang="en-US" sz="2200" i="1">
                <a:effectLst/>
                <a:latin typeface="Times New Roman" charset="0"/>
              </a:rPr>
              <a:t>Health Funders Bending the Curve: Accelerating the Journey from Evidence to Adoption</a:t>
            </a:r>
            <a:r>
              <a:rPr lang="en-US" sz="2200">
                <a:effectLst/>
                <a:latin typeface="Times New Roman" charset="0"/>
              </a:rPr>
              <a:t>, Donaghue Foundation &amp; RWJF, June 2009</a:t>
            </a:r>
          </a:p>
          <a:p>
            <a:pPr marL="514350" lvl="1" indent="-514350">
              <a:lnSpc>
                <a:spcPct val="90000"/>
              </a:lnSpc>
            </a:pPr>
            <a:r>
              <a:rPr lang="en-US" sz="2200">
                <a:effectLst/>
                <a:latin typeface="Times New Roman" charset="0"/>
              </a:rPr>
              <a:t>Discuss opportunities and challenges with adoption of research findings so funds can have greatest impact</a:t>
            </a:r>
          </a:p>
          <a:p>
            <a:pPr marL="514350" lvl="1" indent="-514350">
              <a:lnSpc>
                <a:spcPct val="90000"/>
              </a:lnSpc>
            </a:pPr>
            <a:r>
              <a:rPr lang="en-US" sz="2200">
                <a:effectLst/>
                <a:latin typeface="Times New Roman" charset="0"/>
              </a:rPr>
              <a:t>Attendees included AHRQ, CA HealthCare Foundation, Commonwealth Fund, Grantmakers in Health, VA, Kellogg Foundation, John A. Hartford Foundation</a:t>
            </a:r>
          </a:p>
          <a:p>
            <a:pPr>
              <a:lnSpc>
                <a:spcPct val="90000"/>
              </a:lnSpc>
            </a:pPr>
            <a:endParaRPr lang="en-US" sz="2200" i="1">
              <a:effectLst/>
              <a:latin typeface="Times New Roman" charset="0"/>
            </a:endParaRPr>
          </a:p>
          <a:p>
            <a:pPr>
              <a:lnSpc>
                <a:spcPct val="90000"/>
              </a:lnSpc>
            </a:pPr>
            <a:r>
              <a:rPr lang="en-US" sz="2200" i="1">
                <a:effectLst/>
                <a:latin typeface="Times New Roman" charset="0"/>
              </a:rPr>
              <a:t>Commissioned Study, </a:t>
            </a:r>
            <a:r>
              <a:rPr lang="en-US" sz="2200">
                <a:effectLst/>
                <a:latin typeface="Times New Roman" charset="0"/>
              </a:rPr>
              <a:t>2009-2010</a:t>
            </a:r>
          </a:p>
          <a:p>
            <a:pPr marL="514350" lvl="1" indent="-514350">
              <a:lnSpc>
                <a:spcPct val="90000"/>
              </a:lnSpc>
            </a:pPr>
            <a:r>
              <a:rPr lang="en-US" sz="2200">
                <a:effectLst/>
                <a:latin typeface="Times New Roman" charset="0"/>
              </a:rPr>
              <a:t>Funded by Donaghue Foundation</a:t>
            </a:r>
          </a:p>
          <a:p>
            <a:pPr marL="514350" lvl="1" indent="-514350">
              <a:lnSpc>
                <a:spcPct val="90000"/>
              </a:lnSpc>
            </a:pPr>
            <a:r>
              <a:rPr lang="en-US" sz="2200">
                <a:effectLst/>
                <a:latin typeface="Times New Roman" charset="0"/>
              </a:rPr>
              <a:t>Semi-structured interviews with 10 exemplary programs</a:t>
            </a:r>
          </a:p>
          <a:p>
            <a:pPr marL="514350" lvl="1" indent="-514350">
              <a:lnSpc>
                <a:spcPct val="90000"/>
              </a:lnSpc>
            </a:pPr>
            <a:r>
              <a:rPr lang="en-US" sz="2200">
                <a:effectLst/>
                <a:latin typeface="Times New Roman" charset="0"/>
              </a:rPr>
              <a:t>Barriers, facilitators, and initial recommendations for scaling-up health promotion/disease prevention interventions </a:t>
            </a:r>
          </a:p>
          <a:p>
            <a:pPr marL="514350" lvl="1" indent="-514350">
              <a:lnSpc>
                <a:spcPct val="90000"/>
              </a:lnSpc>
            </a:pPr>
            <a:endParaRPr lang="en-US" sz="2200">
              <a:effectLst/>
              <a:latin typeface="Times New Roman" charset="0"/>
            </a:endParaRPr>
          </a:p>
        </p:txBody>
      </p:sp>
      <p:sp>
        <p:nvSpPr>
          <p:cNvPr id="13316" name="Slide Number Placeholder 3"/>
          <p:cNvSpPr>
            <a:spLocks noGrp="1"/>
          </p:cNvSpPr>
          <p:nvPr>
            <p:ph type="sldNum" sz="quarter" idx="11"/>
          </p:nvPr>
        </p:nvSpPr>
        <p:spPr>
          <a:noFill/>
        </p:spPr>
        <p:txBody>
          <a:bodyPr/>
          <a:lstStyle/>
          <a:p>
            <a:fld id="{AE217376-E060-344A-86FF-28ED5916ABFD}" type="slidenum">
              <a:rPr lang="en-US"/>
              <a:pPr/>
              <a:t>11</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710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7107">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7107">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7107">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47107">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47107">
                                            <p:txEl>
                                              <p:pRg st="6" end="6"/>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47107">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7106" name="Rectangle 2"/>
          <p:cNvSpPr>
            <a:spLocks noGrp="1" noRot="1" noChangeArrowheads="1"/>
          </p:cNvSpPr>
          <p:nvPr>
            <p:ph type="title"/>
          </p:nvPr>
        </p:nvSpPr>
        <p:spPr>
          <a:xfrm>
            <a:off x="228600" y="304800"/>
            <a:ext cx="8458200" cy="838200"/>
          </a:xfrm>
        </p:spPr>
        <p:txBody>
          <a:bodyPr>
            <a:noAutofit/>
          </a:bodyPr>
          <a:lstStyle/>
          <a:p>
            <a:pPr>
              <a:defRPr/>
            </a:pPr>
            <a:r>
              <a:rPr lang="en-US" sz="3200" dirty="0" smtClean="0">
                <a:solidFill>
                  <a:srgbClr val="FFC000"/>
                </a:solidFill>
                <a:latin typeface="Times New Roman" pitchFamily="18" charset="0"/>
                <a:cs typeface="Times New Roman" pitchFamily="18" charset="0"/>
              </a:rPr>
              <a:t>Next Steps</a:t>
            </a:r>
            <a:endParaRPr lang="en-US" sz="3200" dirty="0">
              <a:solidFill>
                <a:srgbClr val="FFC000"/>
              </a:solidFill>
              <a:latin typeface="Times New Roman" pitchFamily="18" charset="0"/>
              <a:cs typeface="Times New Roman" pitchFamily="18" charset="0"/>
            </a:endParaRPr>
          </a:p>
        </p:txBody>
      </p:sp>
      <p:sp>
        <p:nvSpPr>
          <p:cNvPr id="47107" name="Rectangle 3"/>
          <p:cNvSpPr>
            <a:spLocks noGrp="1" noChangeArrowheads="1"/>
          </p:cNvSpPr>
          <p:nvPr>
            <p:ph sz="quarter" idx="1"/>
          </p:nvPr>
        </p:nvSpPr>
        <p:spPr>
          <a:xfrm>
            <a:off x="381000" y="1219200"/>
            <a:ext cx="8077200" cy="4953000"/>
          </a:xfrm>
        </p:spPr>
        <p:txBody>
          <a:bodyPr/>
          <a:lstStyle/>
          <a:p>
            <a:pPr marL="514350" indent="-514350"/>
            <a:r>
              <a:rPr lang="en-US" sz="2800" dirty="0">
                <a:effectLst/>
                <a:latin typeface="Times New Roman" charset="0"/>
              </a:rPr>
              <a:t>Need for larger, more comprehensive meeting on scale-up/spread</a:t>
            </a:r>
          </a:p>
          <a:p>
            <a:pPr marL="514350" indent="-514350"/>
            <a:endParaRPr lang="en-US" sz="2800" dirty="0">
              <a:effectLst/>
              <a:latin typeface="Times New Roman" charset="0"/>
            </a:endParaRPr>
          </a:p>
          <a:p>
            <a:pPr marL="514350" indent="-514350"/>
            <a:r>
              <a:rPr lang="en-US" sz="2800" dirty="0">
                <a:effectLst/>
                <a:latin typeface="Times New Roman" charset="0"/>
              </a:rPr>
              <a:t>Include researchers, practitioners and policymakers</a:t>
            </a:r>
          </a:p>
          <a:p>
            <a:pPr marL="514350" indent="-514350"/>
            <a:endParaRPr lang="en-US" sz="2800" dirty="0">
              <a:effectLst/>
              <a:latin typeface="Times New Roman" charset="0"/>
            </a:endParaRPr>
          </a:p>
          <a:p>
            <a:pPr marL="514350" indent="-514350"/>
            <a:r>
              <a:rPr lang="en-US" sz="2800" dirty="0">
                <a:effectLst/>
                <a:latin typeface="Times New Roman" charset="0"/>
              </a:rPr>
              <a:t>Public health and health care </a:t>
            </a:r>
          </a:p>
          <a:p>
            <a:pPr marL="514350" indent="-514350"/>
            <a:endParaRPr lang="en-US" sz="2800" dirty="0">
              <a:effectLst/>
              <a:latin typeface="Times New Roman" charset="0"/>
            </a:endParaRPr>
          </a:p>
          <a:p>
            <a:pPr marL="514350" indent="-514350"/>
            <a:r>
              <a:rPr lang="en-US" sz="2800" dirty="0">
                <a:effectLst/>
                <a:latin typeface="Times New Roman" charset="0"/>
              </a:rPr>
              <a:t>State-of-the-Art conference…</a:t>
            </a:r>
          </a:p>
          <a:p>
            <a:pPr marL="514350" indent="-514350"/>
            <a:endParaRPr lang="en-US" dirty="0">
              <a:effectLst/>
              <a:latin typeface="Times New Roman" charset="0"/>
            </a:endParaRPr>
          </a:p>
        </p:txBody>
      </p:sp>
      <p:sp>
        <p:nvSpPr>
          <p:cNvPr id="14340" name="Slide Number Placeholder 3"/>
          <p:cNvSpPr>
            <a:spLocks noGrp="1"/>
          </p:cNvSpPr>
          <p:nvPr>
            <p:ph type="sldNum" sz="quarter" idx="11"/>
          </p:nvPr>
        </p:nvSpPr>
        <p:spPr>
          <a:noFill/>
        </p:spPr>
        <p:txBody>
          <a:bodyPr/>
          <a:lstStyle/>
          <a:p>
            <a:fld id="{2A5A144E-DF7B-9F4F-892A-ECD7558ABDB5}" type="slidenum">
              <a:rPr lang="en-US"/>
              <a:pPr/>
              <a:t>12</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710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7107">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7107">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7107">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a:xfrm>
            <a:off x="609600" y="2133600"/>
            <a:ext cx="7772400" cy="1905000"/>
          </a:xfrm>
        </p:spPr>
        <p:txBody>
          <a:bodyPr>
            <a:noAutofit/>
          </a:bodyPr>
          <a:lstStyle/>
          <a:p>
            <a:pPr marL="457200" indent="-457200">
              <a:defRPr/>
            </a:pPr>
            <a:r>
              <a:rPr lang="en-US" sz="4400" dirty="0" smtClean="0">
                <a:solidFill>
                  <a:srgbClr val="FFC000"/>
                </a:solidFill>
                <a:latin typeface="Times New Roman" pitchFamily="18" charset="0"/>
                <a:cs typeface="Times New Roman" pitchFamily="18" charset="0"/>
              </a:rPr>
              <a:t>Scale-up/Spread Conference</a:t>
            </a:r>
          </a:p>
        </p:txBody>
      </p:sp>
      <p:sp>
        <p:nvSpPr>
          <p:cNvPr id="15363" name="Slide Number Placeholder 2"/>
          <p:cNvSpPr>
            <a:spLocks noGrp="1"/>
          </p:cNvSpPr>
          <p:nvPr>
            <p:ph type="sldNum" sz="quarter" idx="12"/>
          </p:nvPr>
        </p:nvSpPr>
        <p:spPr>
          <a:noFill/>
        </p:spPr>
        <p:txBody>
          <a:bodyPr/>
          <a:lstStyle/>
          <a:p>
            <a:fld id="{57166979-9840-A14B-90EB-0D7A5AA41053}" type="slidenum">
              <a:rPr lang="en-US"/>
              <a:pPr/>
              <a:t>13</a:t>
            </a:fld>
            <a:endParaRPr lang="en-US"/>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28600"/>
            <a:ext cx="8229600" cy="1173163"/>
          </a:xfrm>
        </p:spPr>
        <p:txBody>
          <a:bodyPr>
            <a:noAutofit/>
          </a:bodyPr>
          <a:lstStyle/>
          <a:p>
            <a:pPr>
              <a:defRPr/>
            </a:pPr>
            <a:r>
              <a:rPr lang="en-US" sz="2800" i="1" dirty="0" smtClean="0">
                <a:solidFill>
                  <a:srgbClr val="FFC000"/>
                </a:solidFill>
                <a:latin typeface="Times New Roman" pitchFamily="18" charset="0"/>
                <a:cs typeface="Times New Roman" pitchFamily="18" charset="0"/>
              </a:rPr>
              <a:t>A Conference to Advance the Science &amp; Practice of Scale-up/Spread of Effective Health Programs</a:t>
            </a:r>
            <a:endParaRPr lang="en-US" sz="2800" i="1" dirty="0">
              <a:solidFill>
                <a:srgbClr val="FFC000"/>
              </a:solidFill>
              <a:latin typeface="Times New Roman" pitchFamily="18" charset="0"/>
              <a:cs typeface="Times New Roman" pitchFamily="18" charset="0"/>
            </a:endParaRPr>
          </a:p>
        </p:txBody>
      </p:sp>
      <p:sp>
        <p:nvSpPr>
          <p:cNvPr id="16387" name="Content Placeholder 2"/>
          <p:cNvSpPr>
            <a:spLocks noGrp="1"/>
          </p:cNvSpPr>
          <p:nvPr>
            <p:ph sz="quarter" idx="1"/>
          </p:nvPr>
        </p:nvSpPr>
        <p:spPr>
          <a:xfrm>
            <a:off x="533400" y="1600200"/>
            <a:ext cx="8229600" cy="4724400"/>
          </a:xfrm>
        </p:spPr>
        <p:txBody>
          <a:bodyPr/>
          <a:lstStyle/>
          <a:p>
            <a:pPr>
              <a:buSzPct val="100000"/>
            </a:pPr>
            <a:r>
              <a:rPr lang="en-US" sz="2400">
                <a:effectLst/>
                <a:latin typeface="Times New Roman" charset="0"/>
                <a:ea typeface="Times New Roman" charset="0"/>
                <a:cs typeface="Times New Roman" charset="0"/>
              </a:rPr>
              <a:t>July 6-8</a:t>
            </a:r>
            <a:r>
              <a:rPr lang="en-US" sz="2400" baseline="30000">
                <a:effectLst/>
                <a:latin typeface="Times New Roman" charset="0"/>
                <a:ea typeface="Times New Roman" charset="0"/>
                <a:cs typeface="Times New Roman" charset="0"/>
              </a:rPr>
              <a:t>th</a:t>
            </a:r>
            <a:r>
              <a:rPr lang="en-US" sz="2400">
                <a:effectLst/>
                <a:latin typeface="Times New Roman" charset="0"/>
                <a:ea typeface="Times New Roman" charset="0"/>
                <a:cs typeface="Times New Roman" charset="0"/>
              </a:rPr>
              <a:t>, 2010 in Washington, D.C.</a:t>
            </a:r>
          </a:p>
          <a:p>
            <a:pPr>
              <a:buSzPct val="100000"/>
            </a:pPr>
            <a:endParaRPr lang="en-US" sz="2400" i="1">
              <a:effectLst/>
              <a:latin typeface="Times New Roman" charset="0"/>
              <a:ea typeface="Times New Roman" charset="0"/>
              <a:cs typeface="Times New Roman" charset="0"/>
            </a:endParaRPr>
          </a:p>
          <a:p>
            <a:pPr>
              <a:buSzPct val="100000"/>
            </a:pPr>
            <a:r>
              <a:rPr lang="en-US" sz="2400" i="1">
                <a:effectLst/>
                <a:latin typeface="Times New Roman" charset="0"/>
                <a:ea typeface="Times New Roman" charset="0"/>
                <a:cs typeface="Times New Roman" charset="0"/>
              </a:rPr>
              <a:t>Organizers</a:t>
            </a:r>
            <a:r>
              <a:rPr lang="en-US" sz="2400">
                <a:effectLst/>
                <a:latin typeface="Times New Roman" charset="0"/>
                <a:ea typeface="Times New Roman" charset="0"/>
                <a:cs typeface="Times New Roman" charset="0"/>
              </a:rPr>
              <a:t>: Joe McCannon (IHI), Brian Mittman (VA), and Wynne Norton (UAB)</a:t>
            </a:r>
          </a:p>
          <a:p>
            <a:pPr>
              <a:buSzPct val="100000"/>
              <a:buFont typeface="Wingdings" charset="2"/>
              <a:buNone/>
            </a:pPr>
            <a:endParaRPr lang="en-US" sz="2400">
              <a:effectLst/>
              <a:latin typeface="Times New Roman" charset="0"/>
              <a:ea typeface="Times New Roman" charset="0"/>
              <a:cs typeface="Times New Roman" charset="0"/>
            </a:endParaRPr>
          </a:p>
          <a:p>
            <a:pPr>
              <a:buSzPct val="100000"/>
            </a:pPr>
            <a:r>
              <a:rPr lang="en-US" sz="2400" i="1">
                <a:effectLst/>
                <a:latin typeface="Times New Roman" charset="0"/>
                <a:ea typeface="Times New Roman" charset="0"/>
                <a:cs typeface="Times New Roman" charset="0"/>
              </a:rPr>
              <a:t>Funders</a:t>
            </a:r>
            <a:r>
              <a:rPr lang="en-US" sz="2400">
                <a:effectLst/>
                <a:latin typeface="Times New Roman" charset="0"/>
                <a:ea typeface="Times New Roman" charset="0"/>
                <a:cs typeface="Times New Roman" charset="0"/>
              </a:rPr>
              <a:t>: AHRQ</a:t>
            </a:r>
            <a:r>
              <a:rPr lang="en-US" sz="2000">
                <a:effectLst/>
                <a:latin typeface="Times New Roman" charset="0"/>
                <a:ea typeface="Times New Roman" charset="0"/>
                <a:cs typeface="Times New Roman" charset="0"/>
              </a:rPr>
              <a:t>, </a:t>
            </a:r>
            <a:r>
              <a:rPr lang="en-US" sz="2400">
                <a:effectLst/>
                <a:latin typeface="Times New Roman" charset="0"/>
                <a:ea typeface="Times New Roman" charset="0"/>
                <a:cs typeface="Times New Roman" charset="0"/>
              </a:rPr>
              <a:t>Commonwealth Fund, VA, Donaghue Foundation, and John A. Hartford Foundation</a:t>
            </a:r>
          </a:p>
          <a:p>
            <a:pPr>
              <a:buSzPct val="100000"/>
            </a:pPr>
            <a:endParaRPr lang="en-US" sz="2400">
              <a:effectLst/>
              <a:latin typeface="Times New Roman" charset="0"/>
              <a:ea typeface="Times New Roman" charset="0"/>
              <a:cs typeface="Times New Roman" charset="0"/>
            </a:endParaRPr>
          </a:p>
          <a:p>
            <a:pPr>
              <a:buSzPct val="100000"/>
            </a:pPr>
            <a:r>
              <a:rPr lang="en-US" sz="2400" i="1">
                <a:effectLst/>
                <a:latin typeface="Times New Roman" charset="0"/>
                <a:ea typeface="Times New Roman" charset="0"/>
                <a:cs typeface="Times New Roman" charset="0"/>
              </a:rPr>
              <a:t>Planning Committee Members</a:t>
            </a:r>
            <a:r>
              <a:rPr lang="en-US" sz="2400">
                <a:effectLst/>
                <a:latin typeface="Times New Roman" charset="0"/>
                <a:ea typeface="Times New Roman" charset="0"/>
                <a:cs typeface="Times New Roman" charset="0"/>
              </a:rPr>
              <a:t>: IHI, NIMH, VA, CMS, Karolinska, Gates Foundation, AHRQ, Commonwealth Fund, URC, and Univ. Wisconsin</a:t>
            </a:r>
          </a:p>
        </p:txBody>
      </p:sp>
      <p:sp>
        <p:nvSpPr>
          <p:cNvPr id="16388" name="Slide Number Placeholder 3"/>
          <p:cNvSpPr>
            <a:spLocks noGrp="1"/>
          </p:cNvSpPr>
          <p:nvPr>
            <p:ph type="sldNum" sz="quarter" idx="11"/>
          </p:nvPr>
        </p:nvSpPr>
        <p:spPr>
          <a:noFill/>
        </p:spPr>
        <p:txBody>
          <a:bodyPr/>
          <a:lstStyle/>
          <a:p>
            <a:fld id="{A9AD1B3D-1708-CB47-97E0-C4F321497FA2}" type="slidenum">
              <a:rPr lang="en-US"/>
              <a:pPr/>
              <a:t>14</a:t>
            </a:fld>
            <a:endParaRPr lang="en-US"/>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304800"/>
            <a:ext cx="7772400" cy="792163"/>
          </a:xfrm>
        </p:spPr>
        <p:txBody>
          <a:bodyPr>
            <a:noAutofit/>
          </a:bodyPr>
          <a:lstStyle/>
          <a:p>
            <a:r>
              <a:rPr lang="en-US" sz="4000" dirty="0">
                <a:solidFill>
                  <a:srgbClr val="FFC000"/>
                </a:solidFill>
                <a:latin typeface="Times New Roman" charset="0"/>
                <a:ea typeface="Times New Roman" charset="0"/>
                <a:cs typeface="Times New Roman" charset="0"/>
              </a:rPr>
              <a:t>Attendees</a:t>
            </a:r>
            <a:endParaRPr lang="en-US" sz="3600" dirty="0">
              <a:solidFill>
                <a:srgbClr val="FFC000"/>
              </a:solidFill>
            </a:endParaRPr>
          </a:p>
        </p:txBody>
      </p:sp>
      <p:sp>
        <p:nvSpPr>
          <p:cNvPr id="3" name="Content Placeholder 2"/>
          <p:cNvSpPr>
            <a:spLocks noGrp="1"/>
          </p:cNvSpPr>
          <p:nvPr>
            <p:ph sz="half" idx="1"/>
          </p:nvPr>
        </p:nvSpPr>
        <p:spPr>
          <a:xfrm>
            <a:off x="762000" y="1295400"/>
            <a:ext cx="3733800" cy="5257800"/>
          </a:xfrm>
        </p:spPr>
        <p:txBody>
          <a:bodyPr>
            <a:noAutofit/>
          </a:bodyPr>
          <a:lstStyle/>
          <a:p>
            <a:pPr>
              <a:buFont typeface="Wingdings" pitchFamily="2" charset="2"/>
              <a:buChar char="n"/>
              <a:defRPr/>
            </a:pPr>
            <a:r>
              <a:rPr lang="en-US" sz="2000" dirty="0" smtClean="0">
                <a:latin typeface="Times New Roman" pitchFamily="18" charset="0"/>
                <a:cs typeface="Times New Roman" pitchFamily="18" charset="0"/>
              </a:rPr>
              <a:t>IHI</a:t>
            </a:r>
          </a:p>
          <a:p>
            <a:pPr>
              <a:buFont typeface="Wingdings" pitchFamily="2" charset="2"/>
              <a:buChar char="n"/>
              <a:defRPr/>
            </a:pPr>
            <a:r>
              <a:rPr lang="en-US" sz="2000" dirty="0" smtClean="0">
                <a:latin typeface="Times New Roman" pitchFamily="18" charset="0"/>
                <a:cs typeface="Times New Roman" pitchFamily="18" charset="0"/>
              </a:rPr>
              <a:t>UAB</a:t>
            </a:r>
          </a:p>
          <a:p>
            <a:pPr>
              <a:buFont typeface="Wingdings" pitchFamily="2" charset="2"/>
              <a:buChar char="n"/>
              <a:defRPr/>
            </a:pPr>
            <a:r>
              <a:rPr lang="en-US" sz="2000" dirty="0" smtClean="0">
                <a:latin typeface="Times New Roman" pitchFamily="18" charset="0"/>
                <a:cs typeface="Times New Roman" pitchFamily="18" charset="0"/>
              </a:rPr>
              <a:t>VA</a:t>
            </a:r>
          </a:p>
          <a:p>
            <a:pPr>
              <a:buFont typeface="Wingdings" pitchFamily="2" charset="2"/>
              <a:buChar char="n"/>
              <a:defRPr/>
            </a:pPr>
            <a:r>
              <a:rPr lang="en-US" sz="2000" dirty="0" smtClean="0">
                <a:latin typeface="Times New Roman" pitchFamily="18" charset="0"/>
                <a:cs typeface="Times New Roman" pitchFamily="18" charset="0"/>
              </a:rPr>
              <a:t>RWJF</a:t>
            </a:r>
          </a:p>
          <a:p>
            <a:pPr>
              <a:buFont typeface="Wingdings" pitchFamily="2" charset="2"/>
              <a:buChar char="n"/>
              <a:defRPr/>
            </a:pPr>
            <a:r>
              <a:rPr lang="en-US" sz="2000" dirty="0" smtClean="0">
                <a:latin typeface="Times New Roman" pitchFamily="18" charset="0"/>
                <a:cs typeface="Times New Roman" pitchFamily="18" charset="0"/>
              </a:rPr>
              <a:t>AHRQ</a:t>
            </a:r>
          </a:p>
          <a:p>
            <a:pPr>
              <a:buFont typeface="Wingdings" pitchFamily="2" charset="2"/>
              <a:buChar char="n"/>
              <a:defRPr/>
            </a:pPr>
            <a:r>
              <a:rPr lang="en-US" sz="2000" dirty="0" smtClean="0">
                <a:latin typeface="Times New Roman" pitchFamily="18" charset="0"/>
                <a:cs typeface="Times New Roman" pitchFamily="18" charset="0"/>
              </a:rPr>
              <a:t>CMS</a:t>
            </a:r>
          </a:p>
          <a:p>
            <a:pPr>
              <a:buFont typeface="Wingdings" pitchFamily="2" charset="2"/>
              <a:buChar char="n"/>
              <a:defRPr/>
            </a:pPr>
            <a:r>
              <a:rPr lang="en-US" sz="2000" dirty="0" smtClean="0">
                <a:latin typeface="Times New Roman" pitchFamily="18" charset="0"/>
                <a:cs typeface="Times New Roman" pitchFamily="18" charset="0"/>
              </a:rPr>
              <a:t>Gates Foundation</a:t>
            </a:r>
          </a:p>
          <a:p>
            <a:pPr>
              <a:buFont typeface="Wingdings" pitchFamily="2" charset="2"/>
              <a:buChar char="n"/>
              <a:defRPr/>
            </a:pPr>
            <a:r>
              <a:rPr lang="en-US" sz="2000" dirty="0" smtClean="0">
                <a:latin typeface="Times New Roman" pitchFamily="18" charset="0"/>
                <a:cs typeface="Times New Roman" pitchFamily="18" charset="0"/>
              </a:rPr>
              <a:t>Kaiser Permanente</a:t>
            </a:r>
          </a:p>
          <a:p>
            <a:pPr>
              <a:buFont typeface="Wingdings" pitchFamily="2" charset="2"/>
              <a:buChar char="n"/>
              <a:defRPr/>
            </a:pPr>
            <a:r>
              <a:rPr lang="en-US" sz="2000" dirty="0" smtClean="0">
                <a:latin typeface="Times New Roman" pitchFamily="18" charset="0"/>
                <a:cs typeface="Times New Roman" pitchFamily="18" charset="0"/>
              </a:rPr>
              <a:t>CDC</a:t>
            </a:r>
          </a:p>
          <a:p>
            <a:pPr>
              <a:buFont typeface="Wingdings" pitchFamily="2" charset="2"/>
              <a:buChar char="n"/>
              <a:defRPr/>
            </a:pPr>
            <a:r>
              <a:rPr lang="en-US" sz="2000" dirty="0" smtClean="0">
                <a:latin typeface="Times New Roman" pitchFamily="18" charset="0"/>
                <a:cs typeface="Times New Roman" pitchFamily="18" charset="0"/>
              </a:rPr>
              <a:t>U.S. Dept of Education</a:t>
            </a:r>
          </a:p>
          <a:p>
            <a:pPr>
              <a:buFont typeface="Wingdings" pitchFamily="2" charset="2"/>
              <a:buChar char="n"/>
              <a:defRPr/>
            </a:pPr>
            <a:r>
              <a:rPr lang="en-US" sz="2000" dirty="0" smtClean="0">
                <a:latin typeface="Times New Roman" pitchFamily="18" charset="0"/>
                <a:cs typeface="Times New Roman" pitchFamily="18" charset="0"/>
              </a:rPr>
              <a:t>NIMH</a:t>
            </a:r>
          </a:p>
          <a:p>
            <a:pPr>
              <a:buFont typeface="Wingdings" pitchFamily="2" charset="2"/>
              <a:buChar char="n"/>
              <a:defRPr/>
            </a:pPr>
            <a:r>
              <a:rPr lang="en-US" sz="2000" dirty="0" smtClean="0">
                <a:latin typeface="Times New Roman" pitchFamily="18" charset="0"/>
                <a:cs typeface="Times New Roman" pitchFamily="18" charset="0"/>
              </a:rPr>
              <a:t>CIHR</a:t>
            </a:r>
          </a:p>
        </p:txBody>
      </p:sp>
      <p:sp>
        <p:nvSpPr>
          <p:cNvPr id="4" name="Content Placeholder 3"/>
          <p:cNvSpPr>
            <a:spLocks noGrp="1"/>
          </p:cNvSpPr>
          <p:nvPr>
            <p:ph sz="half" idx="2"/>
          </p:nvPr>
        </p:nvSpPr>
        <p:spPr>
          <a:xfrm>
            <a:off x="4495800" y="1295400"/>
            <a:ext cx="3962400" cy="5029200"/>
          </a:xfrm>
        </p:spPr>
        <p:txBody>
          <a:bodyPr>
            <a:normAutofit/>
          </a:bodyPr>
          <a:lstStyle/>
          <a:p>
            <a:pPr>
              <a:lnSpc>
                <a:spcPct val="80000"/>
              </a:lnSpc>
            </a:pPr>
            <a:r>
              <a:rPr lang="en-US" sz="2000">
                <a:latin typeface="Times New Roman" charset="0"/>
                <a:ea typeface="Times New Roman" charset="0"/>
                <a:cs typeface="Times New Roman" charset="0"/>
              </a:rPr>
              <a:t>Stanford</a:t>
            </a:r>
          </a:p>
          <a:p>
            <a:pPr>
              <a:lnSpc>
                <a:spcPct val="80000"/>
              </a:lnSpc>
            </a:pPr>
            <a:r>
              <a:rPr lang="en-US" sz="2000">
                <a:latin typeface="Times New Roman" charset="0"/>
                <a:ea typeface="Times New Roman" charset="0"/>
                <a:cs typeface="Times New Roman" charset="0"/>
              </a:rPr>
              <a:t>USCF</a:t>
            </a:r>
          </a:p>
          <a:p>
            <a:pPr>
              <a:lnSpc>
                <a:spcPct val="80000"/>
              </a:lnSpc>
            </a:pPr>
            <a:r>
              <a:rPr lang="en-US" sz="2000">
                <a:latin typeface="Times New Roman" charset="0"/>
                <a:ea typeface="Times New Roman" charset="0"/>
                <a:cs typeface="Times New Roman" charset="0"/>
              </a:rPr>
              <a:t>UNC</a:t>
            </a:r>
          </a:p>
          <a:p>
            <a:pPr>
              <a:lnSpc>
                <a:spcPct val="80000"/>
              </a:lnSpc>
            </a:pPr>
            <a:r>
              <a:rPr lang="en-US" sz="2000">
                <a:latin typeface="Times New Roman" charset="0"/>
                <a:ea typeface="Times New Roman" charset="0"/>
                <a:cs typeface="Times New Roman" charset="0"/>
              </a:rPr>
              <a:t>Johns Hopkins</a:t>
            </a:r>
          </a:p>
          <a:p>
            <a:pPr>
              <a:lnSpc>
                <a:spcPct val="80000"/>
              </a:lnSpc>
            </a:pPr>
            <a:r>
              <a:rPr lang="en-US" sz="2000">
                <a:latin typeface="Times New Roman" charset="0"/>
                <a:ea typeface="Times New Roman" charset="0"/>
                <a:cs typeface="Times New Roman" charset="0"/>
              </a:rPr>
              <a:t>Harvard</a:t>
            </a:r>
          </a:p>
          <a:p>
            <a:pPr>
              <a:lnSpc>
                <a:spcPct val="80000"/>
              </a:lnSpc>
            </a:pPr>
            <a:r>
              <a:rPr lang="en-US" sz="2000">
                <a:latin typeface="Times New Roman" charset="0"/>
                <a:ea typeface="Times New Roman" charset="0"/>
                <a:cs typeface="Times New Roman" charset="0"/>
              </a:rPr>
              <a:t>Yale</a:t>
            </a:r>
          </a:p>
          <a:p>
            <a:pPr>
              <a:lnSpc>
                <a:spcPct val="80000"/>
              </a:lnSpc>
            </a:pPr>
            <a:r>
              <a:rPr lang="en-US" sz="2000">
                <a:latin typeface="Times New Roman" charset="0"/>
                <a:ea typeface="Times New Roman" charset="0"/>
                <a:cs typeface="Times New Roman" charset="0"/>
              </a:rPr>
              <a:t>Georgetown</a:t>
            </a:r>
          </a:p>
          <a:p>
            <a:pPr>
              <a:lnSpc>
                <a:spcPct val="80000"/>
              </a:lnSpc>
            </a:pPr>
            <a:r>
              <a:rPr lang="en-US" sz="2000">
                <a:latin typeface="Times New Roman" charset="0"/>
                <a:ea typeface="Times New Roman" charset="0"/>
                <a:cs typeface="Times New Roman" charset="0"/>
              </a:rPr>
              <a:t>USAID/URC</a:t>
            </a:r>
          </a:p>
          <a:p>
            <a:pPr>
              <a:lnSpc>
                <a:spcPct val="80000"/>
              </a:lnSpc>
            </a:pPr>
            <a:r>
              <a:rPr lang="en-US" sz="2000">
                <a:latin typeface="Times New Roman" charset="0"/>
                <a:ea typeface="Times New Roman" charset="0"/>
                <a:cs typeface="Times New Roman" charset="0"/>
              </a:rPr>
              <a:t>AHA (HRET)</a:t>
            </a:r>
          </a:p>
          <a:p>
            <a:pPr>
              <a:lnSpc>
                <a:spcPct val="80000"/>
              </a:lnSpc>
            </a:pPr>
            <a:r>
              <a:rPr lang="en-US" sz="2000">
                <a:latin typeface="Times New Roman" charset="0"/>
                <a:ea typeface="Times New Roman" charset="0"/>
                <a:cs typeface="Times New Roman" charset="0"/>
              </a:rPr>
              <a:t> Karolinska Institute</a:t>
            </a:r>
          </a:p>
          <a:p>
            <a:pPr>
              <a:lnSpc>
                <a:spcPct val="80000"/>
              </a:lnSpc>
            </a:pPr>
            <a:r>
              <a:rPr lang="en-US" sz="2000">
                <a:latin typeface="Times New Roman" charset="0"/>
                <a:ea typeface="Times New Roman" charset="0"/>
                <a:cs typeface="Times New Roman" charset="0"/>
              </a:rPr>
              <a:t>ExpandNet</a:t>
            </a:r>
          </a:p>
          <a:p>
            <a:pPr>
              <a:lnSpc>
                <a:spcPct val="80000"/>
              </a:lnSpc>
            </a:pPr>
            <a:r>
              <a:rPr lang="en-US" sz="2000">
                <a:latin typeface="Times New Roman" charset="0"/>
                <a:ea typeface="Times New Roman" charset="0"/>
                <a:cs typeface="Times New Roman" charset="0"/>
              </a:rPr>
              <a:t>Blue Cross Blue Shield</a:t>
            </a:r>
          </a:p>
          <a:p>
            <a:pPr>
              <a:lnSpc>
                <a:spcPct val="80000"/>
              </a:lnSpc>
            </a:pPr>
            <a:r>
              <a:rPr lang="en-US" sz="2000">
                <a:latin typeface="Times New Roman" charset="0"/>
                <a:ea typeface="Times New Roman" charset="0"/>
                <a:cs typeface="Times New Roman" charset="0"/>
              </a:rPr>
              <a:t>John A. Harford Foundation</a:t>
            </a:r>
          </a:p>
          <a:p>
            <a:pPr>
              <a:lnSpc>
                <a:spcPct val="80000"/>
              </a:lnSpc>
            </a:pPr>
            <a:r>
              <a:rPr lang="en-US" sz="2000">
                <a:latin typeface="Times New Roman" charset="0"/>
                <a:ea typeface="Times New Roman" charset="0"/>
                <a:cs typeface="Times New Roman" charset="0"/>
              </a:rPr>
              <a:t>Health Partners</a:t>
            </a:r>
          </a:p>
          <a:p>
            <a:pPr>
              <a:lnSpc>
                <a:spcPct val="80000"/>
              </a:lnSpc>
            </a:pPr>
            <a:r>
              <a:rPr lang="en-US" sz="2000">
                <a:latin typeface="Times New Roman" charset="0"/>
                <a:ea typeface="Times New Roman" charset="0"/>
                <a:cs typeface="Times New Roman" charset="0"/>
              </a:rPr>
              <a:t>Donaghue Foundation</a:t>
            </a:r>
          </a:p>
          <a:p>
            <a:pPr>
              <a:lnSpc>
                <a:spcPct val="80000"/>
              </a:lnSpc>
            </a:pPr>
            <a:endParaRPr lang="en-US" sz="1800">
              <a:latin typeface="Times New Roman" charset="0"/>
              <a:ea typeface="Times New Roman" charset="0"/>
              <a:cs typeface="Times New Roman" charset="0"/>
            </a:endParaRPr>
          </a:p>
          <a:p>
            <a:pPr>
              <a:lnSpc>
                <a:spcPct val="80000"/>
              </a:lnSpc>
            </a:pPr>
            <a:endParaRPr lang="en-US" sz="1100">
              <a:latin typeface="Times New Roman" charset="0"/>
              <a:ea typeface="Times New Roman" charset="0"/>
              <a:cs typeface="Times New Roman" charset="0"/>
            </a:endParaRPr>
          </a:p>
        </p:txBody>
      </p:sp>
      <p:sp>
        <p:nvSpPr>
          <p:cNvPr id="17413" name="Slide Number Placeholder 4"/>
          <p:cNvSpPr>
            <a:spLocks noGrp="1"/>
          </p:cNvSpPr>
          <p:nvPr>
            <p:ph type="sldNum" sz="quarter" idx="11"/>
          </p:nvPr>
        </p:nvSpPr>
        <p:spPr>
          <a:noFill/>
        </p:spPr>
        <p:txBody>
          <a:bodyPr/>
          <a:lstStyle/>
          <a:p>
            <a:fld id="{5975CDCF-6CED-6442-8219-417ADC93C2EF}" type="slidenum">
              <a:rPr lang="en-US"/>
              <a:pPr/>
              <a:t>15</a:t>
            </a:fld>
            <a:endParaRPr lang="en-US"/>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5602" name="Title 1"/>
          <p:cNvSpPr>
            <a:spLocks noGrp="1"/>
          </p:cNvSpPr>
          <p:nvPr>
            <p:ph type="title"/>
          </p:nvPr>
        </p:nvSpPr>
        <p:spPr>
          <a:xfrm>
            <a:off x="457200" y="274638"/>
            <a:ext cx="8229600" cy="715962"/>
          </a:xfrm>
        </p:spPr>
        <p:txBody>
          <a:bodyPr>
            <a:normAutofit/>
          </a:bodyPr>
          <a:lstStyle/>
          <a:p>
            <a:pPr>
              <a:defRPr/>
            </a:pPr>
            <a:r>
              <a:rPr lang="en-US" sz="4000" dirty="0" smtClean="0">
                <a:solidFill>
                  <a:srgbClr val="FFC000"/>
                </a:solidFill>
                <a:latin typeface="Times New Roman" pitchFamily="18" charset="0"/>
                <a:cs typeface="Times New Roman" pitchFamily="18" charset="0"/>
              </a:rPr>
              <a:t>Conference Aims</a:t>
            </a:r>
          </a:p>
        </p:txBody>
      </p:sp>
      <p:sp>
        <p:nvSpPr>
          <p:cNvPr id="18435" name="Content Placeholder 2"/>
          <p:cNvSpPr>
            <a:spLocks noGrp="1"/>
          </p:cNvSpPr>
          <p:nvPr>
            <p:ph sz="quarter" idx="1"/>
          </p:nvPr>
        </p:nvSpPr>
        <p:spPr>
          <a:xfrm>
            <a:off x="457200" y="1143000"/>
            <a:ext cx="8305800" cy="5562600"/>
          </a:xfrm>
        </p:spPr>
        <p:txBody>
          <a:bodyPr/>
          <a:lstStyle/>
          <a:p>
            <a:pPr marL="514350" indent="-514350">
              <a:buFontTx/>
              <a:buAutoNum type="arabicPeriod"/>
            </a:pPr>
            <a:r>
              <a:rPr lang="en-US" sz="2000">
                <a:effectLst/>
                <a:latin typeface="Times New Roman" charset="0"/>
                <a:ea typeface="Times New Roman" charset="0"/>
                <a:cs typeface="Times New Roman" charset="0"/>
              </a:rPr>
              <a:t>To review existing knowledge and current practices related to the scale-up and spread of effective practice in health care and public health;</a:t>
            </a:r>
          </a:p>
          <a:p>
            <a:pPr marL="514350" indent="-514350">
              <a:buFontTx/>
              <a:buAutoNum type="arabicPeriod"/>
            </a:pPr>
            <a:endParaRPr lang="en-US" sz="2000">
              <a:effectLst/>
              <a:latin typeface="Times New Roman" charset="0"/>
              <a:ea typeface="Times New Roman" charset="0"/>
              <a:cs typeface="Times New Roman" charset="0"/>
            </a:endParaRPr>
          </a:p>
          <a:p>
            <a:pPr marL="514350" indent="-514350">
              <a:buFontTx/>
              <a:buAutoNum type="arabicPeriod"/>
            </a:pPr>
            <a:r>
              <a:rPr lang="en-US" sz="2000">
                <a:effectLst/>
                <a:latin typeface="Times New Roman" charset="0"/>
                <a:ea typeface="Times New Roman" charset="0"/>
                <a:cs typeface="Times New Roman" charset="0"/>
              </a:rPr>
              <a:t>To identify key challenges and gaps in current research, policy, and practice related to scale-up and spread in health care and public health;</a:t>
            </a:r>
          </a:p>
          <a:p>
            <a:pPr marL="514350" indent="-514350">
              <a:buFontTx/>
              <a:buAutoNum type="arabicPeriod"/>
            </a:pPr>
            <a:endParaRPr lang="en-US" sz="2000">
              <a:effectLst/>
              <a:latin typeface="Times New Roman" charset="0"/>
              <a:ea typeface="Times New Roman" charset="0"/>
              <a:cs typeface="Times New Roman" charset="0"/>
            </a:endParaRPr>
          </a:p>
          <a:p>
            <a:pPr marL="514350" indent="-514350">
              <a:buFontTx/>
              <a:buAutoNum type="arabicPeriod"/>
            </a:pPr>
            <a:r>
              <a:rPr lang="en-US" sz="2000">
                <a:effectLst/>
                <a:latin typeface="Times New Roman" charset="0"/>
                <a:ea typeface="Times New Roman" charset="0"/>
                <a:cs typeface="Times New Roman" charset="0"/>
              </a:rPr>
              <a:t>To develop and disseminate a detailed agenda outlining critical research, policy, and practice initiatives on these topics for the next five to seven years; and</a:t>
            </a:r>
          </a:p>
          <a:p>
            <a:pPr marL="514350" indent="-514350">
              <a:buFontTx/>
              <a:buAutoNum type="arabicPeriod"/>
            </a:pPr>
            <a:endParaRPr lang="en-US" sz="2000">
              <a:effectLst/>
              <a:latin typeface="Times New Roman" charset="0"/>
              <a:ea typeface="Times New Roman" charset="0"/>
              <a:cs typeface="Times New Roman" charset="0"/>
            </a:endParaRPr>
          </a:p>
          <a:p>
            <a:pPr marL="514350" indent="-514350">
              <a:buFontTx/>
              <a:buAutoNum type="arabicPeriod"/>
            </a:pPr>
            <a:r>
              <a:rPr lang="en-US" sz="2000">
                <a:effectLst/>
                <a:latin typeface="Times New Roman" charset="0"/>
                <a:ea typeface="Times New Roman" charset="0"/>
                <a:cs typeface="Times New Roman" charset="0"/>
              </a:rPr>
              <a:t>To launch specific activities to operationalize this agenda, creating a plan of action to prioritize research, policy, and practice activity and initiating powerful demonstrations of regional, national, and international scale-up in health care and public health.</a:t>
            </a:r>
          </a:p>
        </p:txBody>
      </p:sp>
      <p:sp>
        <p:nvSpPr>
          <p:cNvPr id="18436" name="Slide Number Placeholder 3"/>
          <p:cNvSpPr>
            <a:spLocks noGrp="1"/>
          </p:cNvSpPr>
          <p:nvPr>
            <p:ph type="sldNum" sz="quarter" idx="11"/>
          </p:nvPr>
        </p:nvSpPr>
        <p:spPr>
          <a:noFill/>
        </p:spPr>
        <p:txBody>
          <a:bodyPr/>
          <a:lstStyle/>
          <a:p>
            <a:fld id="{37DDB1E4-ED04-654B-BEB2-B5129EEB8664}" type="slidenum">
              <a:rPr lang="en-US"/>
              <a:pPr/>
              <a:t>16</a:t>
            </a:fld>
            <a:endParaRPr lang="en-US"/>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5602" name="Title 1"/>
          <p:cNvSpPr>
            <a:spLocks noGrp="1"/>
          </p:cNvSpPr>
          <p:nvPr>
            <p:ph type="title"/>
          </p:nvPr>
        </p:nvSpPr>
        <p:spPr>
          <a:xfrm>
            <a:off x="457200" y="274638"/>
            <a:ext cx="8229600" cy="868362"/>
          </a:xfrm>
        </p:spPr>
        <p:txBody>
          <a:bodyPr>
            <a:normAutofit/>
          </a:bodyPr>
          <a:lstStyle/>
          <a:p>
            <a:pPr>
              <a:defRPr/>
            </a:pPr>
            <a:r>
              <a:rPr lang="en-US" sz="4000" dirty="0" smtClean="0">
                <a:solidFill>
                  <a:srgbClr val="FFC000"/>
                </a:solidFill>
                <a:latin typeface="Times New Roman" pitchFamily="18" charset="0"/>
                <a:cs typeface="Times New Roman" pitchFamily="18" charset="0"/>
              </a:rPr>
              <a:t>Conference Format</a:t>
            </a:r>
          </a:p>
        </p:txBody>
      </p:sp>
      <p:sp>
        <p:nvSpPr>
          <p:cNvPr id="19459" name="Content Placeholder 2"/>
          <p:cNvSpPr>
            <a:spLocks noGrp="1"/>
          </p:cNvSpPr>
          <p:nvPr>
            <p:ph sz="quarter" idx="1"/>
          </p:nvPr>
        </p:nvSpPr>
        <p:spPr>
          <a:xfrm>
            <a:off x="457200" y="1219200"/>
            <a:ext cx="8305800" cy="5029200"/>
          </a:xfrm>
        </p:spPr>
        <p:txBody>
          <a:bodyPr/>
          <a:lstStyle/>
          <a:p>
            <a:pPr marL="514350" indent="-514350"/>
            <a:r>
              <a:rPr lang="en-US" sz="2400">
                <a:effectLst/>
                <a:latin typeface="Times New Roman" charset="0"/>
                <a:ea typeface="Times New Roman" charset="0"/>
                <a:cs typeface="Times New Roman" charset="0"/>
              </a:rPr>
              <a:t>Modeled after VA State-of-the-Art meetings</a:t>
            </a:r>
          </a:p>
          <a:p>
            <a:pPr marL="514350" indent="-514350"/>
            <a:r>
              <a:rPr lang="en-US" sz="2400">
                <a:effectLst/>
                <a:latin typeface="Times New Roman" charset="0"/>
                <a:ea typeface="Times New Roman" charset="0"/>
                <a:cs typeface="Times New Roman" charset="0"/>
              </a:rPr>
              <a:t>Brief introduction and background</a:t>
            </a:r>
          </a:p>
          <a:p>
            <a:pPr marL="514350" indent="-514350"/>
            <a:r>
              <a:rPr lang="en-US" sz="2400">
                <a:effectLst/>
                <a:latin typeface="Times New Roman" charset="0"/>
                <a:ea typeface="Times New Roman" charset="0"/>
                <a:cs typeface="Times New Roman" charset="0"/>
              </a:rPr>
              <a:t>Small working groups, product-oriented</a:t>
            </a:r>
          </a:p>
          <a:p>
            <a:pPr marL="514350" indent="-514350"/>
            <a:r>
              <a:rPr lang="en-US" sz="2400">
                <a:effectLst/>
                <a:latin typeface="Times New Roman" charset="0"/>
                <a:ea typeface="Times New Roman" charset="0"/>
                <a:cs typeface="Times New Roman" charset="0"/>
              </a:rPr>
              <a:t>Evening session speakers</a:t>
            </a:r>
          </a:p>
          <a:p>
            <a:pPr marL="914400" lvl="1" indent="-514350"/>
            <a:r>
              <a:rPr lang="en-US" sz="2400">
                <a:effectLst/>
                <a:latin typeface="Times New Roman" charset="0"/>
                <a:ea typeface="Times New Roman" charset="0"/>
                <a:cs typeface="Times New Roman" charset="0"/>
              </a:rPr>
              <a:t>Huggy Rao (Stanford)</a:t>
            </a:r>
          </a:p>
          <a:p>
            <a:pPr marL="914400" lvl="1" indent="-514350"/>
            <a:r>
              <a:rPr lang="en-US" sz="2400">
                <a:effectLst/>
                <a:latin typeface="Times New Roman" charset="0"/>
                <a:ea typeface="Times New Roman" charset="0"/>
                <a:cs typeface="Times New Roman" charset="0"/>
              </a:rPr>
              <a:t>Nancy Dixon (GW)</a:t>
            </a:r>
          </a:p>
          <a:p>
            <a:pPr marL="914400" lvl="1" indent="-514350"/>
            <a:r>
              <a:rPr lang="en-US" sz="2400">
                <a:effectLst/>
                <a:latin typeface="Times New Roman" charset="0"/>
                <a:ea typeface="Times New Roman" charset="0"/>
                <a:cs typeface="Times New Roman" charset="0"/>
              </a:rPr>
              <a:t>Rashad Massoud (URC)</a:t>
            </a:r>
          </a:p>
          <a:p>
            <a:pPr marL="914400" lvl="1" indent="-514350"/>
            <a:r>
              <a:rPr lang="en-US" sz="2400">
                <a:effectLst/>
                <a:latin typeface="Times New Roman" charset="0"/>
                <a:ea typeface="Times New Roman" charset="0"/>
                <a:cs typeface="Times New Roman" charset="0"/>
              </a:rPr>
              <a:t>Russ Glasgow (Kaiser)</a:t>
            </a:r>
          </a:p>
          <a:p>
            <a:pPr marL="914400" lvl="1" indent="-514350"/>
            <a:r>
              <a:rPr lang="en-US" sz="2400">
                <a:effectLst/>
                <a:latin typeface="Times New Roman" charset="0"/>
                <a:ea typeface="Times New Roman" charset="0"/>
                <a:cs typeface="Times New Roman" charset="0"/>
              </a:rPr>
              <a:t>Chris Goeschel (Johns Hopkins)</a:t>
            </a:r>
          </a:p>
          <a:p>
            <a:pPr marL="914400" lvl="1" indent="-514350"/>
            <a:r>
              <a:rPr lang="en-US" sz="2400">
                <a:effectLst/>
                <a:latin typeface="Times New Roman" charset="0"/>
                <a:ea typeface="Times New Roman" charset="0"/>
                <a:cs typeface="Times New Roman" charset="0"/>
              </a:rPr>
              <a:t>Anne-Marie Audet (Commonwealth)</a:t>
            </a:r>
          </a:p>
          <a:p>
            <a:pPr marL="914400" lvl="1" indent="-514350"/>
            <a:endParaRPr lang="en-US" sz="2400">
              <a:effectLst/>
              <a:latin typeface="Times New Roman" charset="0"/>
              <a:ea typeface="Times New Roman" charset="0"/>
              <a:cs typeface="Times New Roman" charset="0"/>
            </a:endParaRPr>
          </a:p>
        </p:txBody>
      </p:sp>
      <p:sp>
        <p:nvSpPr>
          <p:cNvPr id="19460" name="Slide Number Placeholder 3"/>
          <p:cNvSpPr>
            <a:spLocks noGrp="1"/>
          </p:cNvSpPr>
          <p:nvPr>
            <p:ph type="sldNum" sz="quarter" idx="11"/>
          </p:nvPr>
        </p:nvSpPr>
        <p:spPr>
          <a:noFill/>
        </p:spPr>
        <p:txBody>
          <a:bodyPr/>
          <a:lstStyle/>
          <a:p>
            <a:fld id="{632236DC-B032-F140-B3F7-44ACFCC4E0DE}" type="slidenum">
              <a:rPr lang="en-US"/>
              <a:pPr/>
              <a:t>17</a:t>
            </a:fld>
            <a:endParaRPr lang="en-US"/>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8674" name="Title 1"/>
          <p:cNvSpPr>
            <a:spLocks noGrp="1"/>
          </p:cNvSpPr>
          <p:nvPr>
            <p:ph type="title"/>
          </p:nvPr>
        </p:nvSpPr>
        <p:spPr>
          <a:xfrm>
            <a:off x="304800" y="228600"/>
            <a:ext cx="7772400" cy="914400"/>
          </a:xfrm>
        </p:spPr>
        <p:txBody>
          <a:bodyPr>
            <a:normAutofit/>
          </a:bodyPr>
          <a:lstStyle/>
          <a:p>
            <a:pPr>
              <a:defRPr/>
            </a:pPr>
            <a:r>
              <a:rPr lang="en-US" sz="4000" dirty="0" smtClean="0">
                <a:solidFill>
                  <a:srgbClr val="FFC000"/>
                </a:solidFill>
                <a:latin typeface="Times New Roman" pitchFamily="18" charset="0"/>
                <a:cs typeface="Times New Roman" pitchFamily="18" charset="0"/>
              </a:rPr>
              <a:t>Conference Content</a:t>
            </a:r>
          </a:p>
        </p:txBody>
      </p:sp>
      <p:sp>
        <p:nvSpPr>
          <p:cNvPr id="20483" name="Content Placeholder 2"/>
          <p:cNvSpPr>
            <a:spLocks noGrp="1"/>
          </p:cNvSpPr>
          <p:nvPr>
            <p:ph sz="quarter" idx="1"/>
          </p:nvPr>
        </p:nvSpPr>
        <p:spPr>
          <a:xfrm>
            <a:off x="457200" y="1417638"/>
            <a:ext cx="8153400" cy="4906962"/>
          </a:xfrm>
        </p:spPr>
        <p:txBody>
          <a:bodyPr/>
          <a:lstStyle/>
          <a:p>
            <a:pPr marL="457200" indent="-457200"/>
            <a:r>
              <a:rPr lang="en-US" sz="2400">
                <a:effectLst/>
                <a:latin typeface="Times New Roman" charset="0"/>
                <a:ea typeface="Times New Roman" charset="0"/>
                <a:cs typeface="Times New Roman" charset="0"/>
              </a:rPr>
              <a:t>General meeting overview, logistics, worksheets</a:t>
            </a:r>
          </a:p>
          <a:p>
            <a:pPr marL="457200" indent="-457200"/>
            <a:r>
              <a:rPr lang="en-US" sz="2400">
                <a:effectLst/>
                <a:latin typeface="Times New Roman" charset="0"/>
                <a:ea typeface="Times New Roman" charset="0"/>
                <a:cs typeface="Times New Roman" charset="0"/>
              </a:rPr>
              <a:t>Background papers and case studies </a:t>
            </a:r>
          </a:p>
          <a:p>
            <a:pPr marL="457200" indent="-457200"/>
            <a:r>
              <a:rPr lang="en-US" sz="2400">
                <a:effectLst/>
                <a:latin typeface="Times New Roman" charset="0"/>
                <a:ea typeface="Times New Roman" charset="0"/>
                <a:cs typeface="Times New Roman" charset="0"/>
              </a:rPr>
              <a:t>Working bibliography</a:t>
            </a:r>
          </a:p>
          <a:p>
            <a:pPr marL="457200" indent="-457200"/>
            <a:r>
              <a:rPr lang="en-US" sz="2400">
                <a:effectLst/>
                <a:latin typeface="Times New Roman" charset="0"/>
                <a:ea typeface="Times New Roman" charset="0"/>
                <a:cs typeface="Times New Roman" charset="0"/>
              </a:rPr>
              <a:t>Database of research and practice activities</a:t>
            </a:r>
          </a:p>
          <a:p>
            <a:pPr marL="457200" indent="-457200"/>
            <a:endParaRPr lang="en-US" sz="2400">
              <a:effectLst/>
              <a:latin typeface="Times New Roman" charset="0"/>
              <a:ea typeface="Times New Roman" charset="0"/>
              <a:cs typeface="Times New Roman" charset="0"/>
            </a:endParaRPr>
          </a:p>
          <a:p>
            <a:pPr marL="457200" indent="-457200"/>
            <a:r>
              <a:rPr lang="en-US" sz="2400">
                <a:effectLst/>
                <a:latin typeface="Times New Roman" charset="0"/>
                <a:ea typeface="Times New Roman" charset="0"/>
                <a:cs typeface="Times New Roman" charset="0"/>
              </a:rPr>
              <a:t>Commissioned papers </a:t>
            </a:r>
          </a:p>
          <a:p>
            <a:pPr lvl="1"/>
            <a:r>
              <a:rPr lang="en-US" sz="2400">
                <a:effectLst/>
                <a:latin typeface="Times New Roman" charset="0"/>
                <a:ea typeface="Times New Roman" charset="0"/>
                <a:cs typeface="Times New Roman" charset="0"/>
              </a:rPr>
              <a:t>Health care (Perla et al., IHI)</a:t>
            </a:r>
          </a:p>
          <a:p>
            <a:pPr lvl="1"/>
            <a:r>
              <a:rPr lang="en-US" sz="2400">
                <a:effectLst/>
                <a:latin typeface="Times New Roman" charset="0"/>
                <a:ea typeface="Times New Roman" charset="0"/>
                <a:cs typeface="Times New Roman" charset="0"/>
              </a:rPr>
              <a:t>Public health (Edwards, CIHR)</a:t>
            </a:r>
          </a:p>
          <a:p>
            <a:pPr lvl="1"/>
            <a:r>
              <a:rPr lang="en-US" sz="2400">
                <a:effectLst/>
                <a:latin typeface="Times New Roman" charset="0"/>
                <a:ea typeface="Times New Roman" charset="0"/>
                <a:cs typeface="Times New Roman" charset="0"/>
              </a:rPr>
              <a:t>International (Øvretveit , Karolinska)</a:t>
            </a:r>
          </a:p>
          <a:p>
            <a:pPr lvl="1"/>
            <a:r>
              <a:rPr lang="en-US" sz="2400">
                <a:effectLst/>
                <a:latin typeface="Times New Roman" charset="0"/>
                <a:ea typeface="Times New Roman" charset="0"/>
                <a:cs typeface="Times New Roman" charset="0"/>
              </a:rPr>
              <a:t>General framework (McCannon, IHI)</a:t>
            </a:r>
          </a:p>
        </p:txBody>
      </p:sp>
      <p:sp>
        <p:nvSpPr>
          <p:cNvPr id="20484" name="Slide Number Placeholder 3"/>
          <p:cNvSpPr>
            <a:spLocks noGrp="1"/>
          </p:cNvSpPr>
          <p:nvPr>
            <p:ph type="sldNum" sz="quarter" idx="11"/>
          </p:nvPr>
        </p:nvSpPr>
        <p:spPr>
          <a:noFill/>
        </p:spPr>
        <p:txBody>
          <a:bodyPr/>
          <a:lstStyle/>
          <a:p>
            <a:fld id="{84D9877D-BBCC-7C45-A371-D6BBF769CCEB}" type="slidenum">
              <a:rPr lang="en-US"/>
              <a:pPr/>
              <a:t>18</a:t>
            </a:fld>
            <a:endParaRPr lang="en-US"/>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5602" name="Title 1"/>
          <p:cNvSpPr>
            <a:spLocks noGrp="1"/>
          </p:cNvSpPr>
          <p:nvPr>
            <p:ph type="title"/>
          </p:nvPr>
        </p:nvSpPr>
        <p:spPr>
          <a:xfrm>
            <a:off x="457200" y="228600"/>
            <a:ext cx="8229600" cy="944563"/>
          </a:xfrm>
        </p:spPr>
        <p:txBody>
          <a:bodyPr>
            <a:normAutofit/>
          </a:bodyPr>
          <a:lstStyle/>
          <a:p>
            <a:pPr>
              <a:defRPr/>
            </a:pPr>
            <a:r>
              <a:rPr lang="en-US" sz="3600" dirty="0" smtClean="0">
                <a:solidFill>
                  <a:srgbClr val="FFC000"/>
                </a:solidFill>
                <a:latin typeface="Times New Roman" pitchFamily="18" charset="0"/>
                <a:cs typeface="Times New Roman" pitchFamily="18" charset="0"/>
              </a:rPr>
              <a:t>Working Groups</a:t>
            </a:r>
          </a:p>
        </p:txBody>
      </p:sp>
      <p:sp>
        <p:nvSpPr>
          <p:cNvPr id="25603" name="Content Placeholder 2"/>
          <p:cNvSpPr>
            <a:spLocks noGrp="1"/>
          </p:cNvSpPr>
          <p:nvPr>
            <p:ph sz="quarter" idx="1"/>
          </p:nvPr>
        </p:nvSpPr>
        <p:spPr>
          <a:xfrm>
            <a:off x="457200" y="1295400"/>
            <a:ext cx="8305800" cy="5105400"/>
          </a:xfrm>
        </p:spPr>
        <p:txBody>
          <a:bodyPr>
            <a:noAutofit/>
          </a:bodyPr>
          <a:lstStyle/>
          <a:p>
            <a:pPr marL="514350" indent="-514350">
              <a:buFont typeface="Wingdings" charset="2"/>
              <a:buNone/>
            </a:pPr>
            <a:r>
              <a:rPr lang="en-US" sz="2400">
                <a:effectLst/>
                <a:latin typeface="Times New Roman" charset="0"/>
                <a:ea typeface="Times New Roman" charset="0"/>
                <a:cs typeface="Times New Roman" charset="0"/>
              </a:rPr>
              <a:t>Working Group Charge:</a:t>
            </a:r>
          </a:p>
          <a:p>
            <a:pPr marL="914400" lvl="1" indent="-514350"/>
            <a:r>
              <a:rPr lang="en-US" sz="2400">
                <a:effectLst/>
                <a:latin typeface="Times New Roman" charset="0"/>
                <a:ea typeface="Times New Roman" charset="0"/>
                <a:cs typeface="Times New Roman" charset="0"/>
              </a:rPr>
              <a:t>Envision the ideal system for scale-up and spread</a:t>
            </a:r>
          </a:p>
          <a:p>
            <a:pPr marL="914400" lvl="1" indent="-514350"/>
            <a:r>
              <a:rPr lang="en-US" sz="2400">
                <a:effectLst/>
                <a:latin typeface="Times New Roman" charset="0"/>
                <a:ea typeface="Times New Roman" charset="0"/>
                <a:cs typeface="Times New Roman" charset="0"/>
              </a:rPr>
              <a:t>Identify gaps between current state and future state</a:t>
            </a:r>
          </a:p>
          <a:p>
            <a:pPr marL="914400" lvl="1" indent="-514350"/>
            <a:r>
              <a:rPr lang="en-US" sz="2400">
                <a:effectLst/>
                <a:latin typeface="Times New Roman" charset="0"/>
                <a:ea typeface="Times New Roman" charset="0"/>
                <a:cs typeface="Times New Roman" charset="0"/>
              </a:rPr>
              <a:t>Make detailed recommendations for action</a:t>
            </a:r>
            <a:endParaRPr lang="en-US" sz="2000">
              <a:effectLst/>
              <a:latin typeface="Times New Roman" charset="0"/>
              <a:ea typeface="Times New Roman" charset="0"/>
              <a:cs typeface="Times New Roman" charset="0"/>
            </a:endParaRPr>
          </a:p>
          <a:p>
            <a:pPr marL="514350" indent="-514350"/>
            <a:endParaRPr lang="en-US" sz="2400">
              <a:effectLst/>
              <a:latin typeface="Times New Roman" charset="0"/>
              <a:ea typeface="Times New Roman" charset="0"/>
              <a:cs typeface="Times New Roman" charset="0"/>
            </a:endParaRPr>
          </a:p>
          <a:p>
            <a:pPr marL="514350" indent="-514350">
              <a:buFont typeface="Wingdings" charset="2"/>
              <a:buNone/>
            </a:pPr>
            <a:r>
              <a:rPr lang="en-US" sz="2400">
                <a:effectLst/>
                <a:latin typeface="Times New Roman" charset="0"/>
                <a:ea typeface="Times New Roman" charset="0"/>
                <a:cs typeface="Times New Roman" charset="0"/>
              </a:rPr>
              <a:t>Working Group Chairs: </a:t>
            </a:r>
          </a:p>
          <a:p>
            <a:pPr marL="914400" lvl="1" indent="-514350"/>
            <a:r>
              <a:rPr lang="en-US" sz="2400" i="1">
                <a:effectLst/>
                <a:latin typeface="Times New Roman" charset="0"/>
                <a:ea typeface="Times New Roman" charset="0"/>
                <a:cs typeface="Times New Roman" charset="0"/>
              </a:rPr>
              <a:t>Health Care Research</a:t>
            </a:r>
            <a:r>
              <a:rPr lang="en-US" sz="2400">
                <a:effectLst/>
                <a:latin typeface="Times New Roman" charset="0"/>
                <a:ea typeface="Times New Roman" charset="0"/>
                <a:cs typeface="Times New Roman" charset="0"/>
              </a:rPr>
              <a:t>: Denise Dougherty, AHRQ</a:t>
            </a:r>
          </a:p>
          <a:p>
            <a:pPr marL="914400" lvl="1" indent="-514350"/>
            <a:r>
              <a:rPr lang="en-US" sz="2400" i="1">
                <a:effectLst/>
                <a:latin typeface="Times New Roman" charset="0"/>
                <a:ea typeface="Times New Roman" charset="0"/>
                <a:cs typeface="Times New Roman" charset="0"/>
              </a:rPr>
              <a:t>Policy</a:t>
            </a:r>
            <a:r>
              <a:rPr lang="en-US" sz="2400">
                <a:effectLst/>
                <a:latin typeface="Times New Roman" charset="0"/>
                <a:ea typeface="Times New Roman" charset="0"/>
                <a:cs typeface="Times New Roman" charset="0"/>
              </a:rPr>
              <a:t>: Maulik Joshi, HRET/AHA</a:t>
            </a:r>
          </a:p>
          <a:p>
            <a:pPr marL="914400" lvl="1" indent="-514350"/>
            <a:r>
              <a:rPr lang="en-US" sz="2400" i="1">
                <a:effectLst/>
                <a:latin typeface="Times New Roman" charset="0"/>
                <a:ea typeface="Times New Roman" charset="0"/>
                <a:cs typeface="Times New Roman" charset="0"/>
              </a:rPr>
              <a:t>Public Health Research</a:t>
            </a:r>
            <a:r>
              <a:rPr lang="en-US" sz="2400">
                <a:effectLst/>
                <a:latin typeface="Times New Roman" charset="0"/>
                <a:ea typeface="Times New Roman" charset="0"/>
                <a:cs typeface="Times New Roman" charset="0"/>
              </a:rPr>
              <a:t>: Todd Molfenter, Univ. Wisconsin</a:t>
            </a:r>
          </a:p>
          <a:p>
            <a:pPr marL="914400" lvl="1" indent="-514350"/>
            <a:r>
              <a:rPr lang="en-US" sz="2400" i="1">
                <a:effectLst/>
                <a:latin typeface="Times New Roman" charset="0"/>
                <a:ea typeface="Times New Roman" charset="0"/>
                <a:cs typeface="Times New Roman" charset="0"/>
              </a:rPr>
              <a:t>Health Care Practice</a:t>
            </a:r>
            <a:r>
              <a:rPr lang="en-US" sz="2400">
                <a:effectLst/>
                <a:latin typeface="Times New Roman" charset="0"/>
                <a:ea typeface="Times New Roman" charset="0"/>
                <a:cs typeface="Times New Roman" charset="0"/>
              </a:rPr>
              <a:t>: Marie Schall, IHI</a:t>
            </a:r>
          </a:p>
          <a:p>
            <a:pPr marL="914400" lvl="1" indent="-514350"/>
            <a:r>
              <a:rPr lang="en-US" sz="2400" i="1">
                <a:effectLst/>
                <a:latin typeface="Times New Roman" charset="0"/>
                <a:ea typeface="Times New Roman" charset="0"/>
                <a:cs typeface="Times New Roman" charset="0"/>
              </a:rPr>
              <a:t>Public Health Practice</a:t>
            </a:r>
            <a:r>
              <a:rPr lang="en-US" sz="2400">
                <a:effectLst/>
                <a:latin typeface="Times New Roman" charset="0"/>
                <a:ea typeface="Times New Roman" charset="0"/>
                <a:cs typeface="Times New Roman" charset="0"/>
              </a:rPr>
              <a:t>: Jürgen Unützer, Univ. Washington</a:t>
            </a:r>
          </a:p>
          <a:p>
            <a:pPr marL="914400" lvl="1" indent="-514350"/>
            <a:endParaRPr lang="en-US" sz="2000">
              <a:latin typeface="Times New Roman" charset="0"/>
              <a:ea typeface="Times New Roman" charset="0"/>
              <a:cs typeface="Times New Roman" charset="0"/>
            </a:endParaRPr>
          </a:p>
        </p:txBody>
      </p:sp>
      <p:sp>
        <p:nvSpPr>
          <p:cNvPr id="21508" name="Slide Number Placeholder 3"/>
          <p:cNvSpPr>
            <a:spLocks noGrp="1"/>
          </p:cNvSpPr>
          <p:nvPr>
            <p:ph type="sldNum" sz="quarter" idx="11"/>
          </p:nvPr>
        </p:nvSpPr>
        <p:spPr>
          <a:noFill/>
        </p:spPr>
        <p:txBody>
          <a:bodyPr/>
          <a:lstStyle/>
          <a:p>
            <a:fld id="{F13F19DF-6A59-7442-91EE-97A344DC7A0C}" type="slidenum">
              <a:rPr lang="en-US"/>
              <a:pPr/>
              <a:t>19</a:t>
            </a:fld>
            <a:endParaRPr lang="en-US"/>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smtClean="0">
                <a:solidFill>
                  <a:srgbClr val="FFC000"/>
                </a:solidFill>
                <a:latin typeface="Times New Roman" pitchFamily="18" charset="0"/>
                <a:cs typeface="Times New Roman" pitchFamily="18" charset="0"/>
              </a:rPr>
              <a:t>Objectives</a:t>
            </a:r>
            <a:endParaRPr lang="en-US" dirty="0">
              <a:solidFill>
                <a:srgbClr val="FFC000"/>
              </a:solidFill>
              <a:latin typeface="Times New Roman" pitchFamily="18" charset="0"/>
              <a:cs typeface="Times New Roman" pitchFamily="18" charset="0"/>
            </a:endParaRPr>
          </a:p>
        </p:txBody>
      </p:sp>
      <p:sp>
        <p:nvSpPr>
          <p:cNvPr id="3" name="Content Placeholder 2"/>
          <p:cNvSpPr>
            <a:spLocks noGrp="1"/>
          </p:cNvSpPr>
          <p:nvPr>
            <p:ph sz="quarter" idx="1"/>
          </p:nvPr>
        </p:nvSpPr>
        <p:spPr>
          <a:xfrm>
            <a:off x="457200" y="1600200"/>
            <a:ext cx="8229600" cy="4953000"/>
          </a:xfrm>
        </p:spPr>
        <p:txBody>
          <a:bodyPr>
            <a:noAutofit/>
          </a:bodyPr>
          <a:lstStyle/>
          <a:p>
            <a:pPr>
              <a:buFont typeface="Wingdings" charset="2"/>
              <a:buNone/>
            </a:pPr>
            <a:r>
              <a:rPr lang="en-US" sz="2000">
                <a:latin typeface="Times New Roman" charset="0"/>
                <a:ea typeface="Times New Roman" charset="0"/>
                <a:cs typeface="Times New Roman" charset="0"/>
              </a:rPr>
              <a:t>	</a:t>
            </a:r>
            <a:r>
              <a:rPr lang="en-US" sz="2400">
                <a:effectLst/>
                <a:latin typeface="Times New Roman" charset="0"/>
                <a:ea typeface="Times New Roman" charset="0"/>
                <a:cs typeface="Times New Roman" charset="0"/>
              </a:rPr>
              <a:t>Achieving large-scale implementation requires a new set of research, policy, and practice efforts to understand and address these challenges and facilitate scale-up and spread. This session will (1) describe a series of activities, including a state-of-the-art conference held in July, that the presenters launched to stimulate greater interest and activity in scale-up and spread and (2) engage session attendees in generating ideas for additional activities needed to accelerate scale-up and spread of effective health programs throughout the United States and abroad. </a:t>
            </a:r>
            <a:endParaRPr lang="en-US" sz="2000">
              <a:effectLst/>
              <a:latin typeface="Times New Roman" charset="0"/>
              <a:ea typeface="Times New Roman" charset="0"/>
              <a:cs typeface="Times New Roman" charset="0"/>
            </a:endParaRPr>
          </a:p>
        </p:txBody>
      </p:sp>
      <p:sp>
        <p:nvSpPr>
          <p:cNvPr id="4100" name="Slide Number Placeholder 3"/>
          <p:cNvSpPr>
            <a:spLocks noGrp="1"/>
          </p:cNvSpPr>
          <p:nvPr>
            <p:ph type="sldNum" sz="quarter" idx="11"/>
          </p:nvPr>
        </p:nvSpPr>
        <p:spPr>
          <a:noFill/>
        </p:spPr>
        <p:txBody>
          <a:bodyPr/>
          <a:lstStyle/>
          <a:p>
            <a:fld id="{687F8407-764B-F949-843F-7850E72BC48D}" type="slidenum">
              <a:rPr lang="en-US"/>
              <a:pPr/>
              <a:t>2</a:t>
            </a:fld>
            <a:endParaRPr lang="en-US"/>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0722" name="Title 1"/>
          <p:cNvSpPr>
            <a:spLocks noGrp="1"/>
          </p:cNvSpPr>
          <p:nvPr>
            <p:ph type="title"/>
          </p:nvPr>
        </p:nvSpPr>
        <p:spPr>
          <a:xfrm>
            <a:off x="228600" y="304800"/>
            <a:ext cx="7772400" cy="868363"/>
          </a:xfrm>
        </p:spPr>
        <p:txBody>
          <a:bodyPr>
            <a:normAutofit/>
          </a:bodyPr>
          <a:lstStyle/>
          <a:p>
            <a:pPr>
              <a:defRPr/>
            </a:pPr>
            <a:r>
              <a:rPr lang="en-US" sz="4000" dirty="0" smtClean="0">
                <a:solidFill>
                  <a:srgbClr val="FFC000"/>
                </a:solidFill>
                <a:latin typeface="Times New Roman" pitchFamily="18" charset="0"/>
                <a:cs typeface="Times New Roman" pitchFamily="18" charset="0"/>
              </a:rPr>
              <a:t>Recommendations</a:t>
            </a:r>
          </a:p>
        </p:txBody>
      </p:sp>
      <p:sp>
        <p:nvSpPr>
          <p:cNvPr id="30723" name="Content Placeholder 2"/>
          <p:cNvSpPr>
            <a:spLocks noGrp="1"/>
          </p:cNvSpPr>
          <p:nvPr>
            <p:ph sz="quarter" idx="1"/>
          </p:nvPr>
        </p:nvSpPr>
        <p:spPr>
          <a:xfrm>
            <a:off x="381000" y="1447800"/>
            <a:ext cx="8001000" cy="4648200"/>
          </a:xfrm>
        </p:spPr>
        <p:txBody>
          <a:bodyPr>
            <a:normAutofit/>
          </a:bodyPr>
          <a:lstStyle/>
          <a:p>
            <a:pPr marL="457200" indent="-457200">
              <a:buFontTx/>
              <a:buAutoNum type="arabicPeriod"/>
            </a:pPr>
            <a:r>
              <a:rPr lang="en-US" sz="2400">
                <a:effectLst/>
                <a:latin typeface="Times New Roman" charset="0"/>
                <a:ea typeface="Times New Roman" charset="0"/>
                <a:cs typeface="Times New Roman" charset="0"/>
              </a:rPr>
              <a:t>Create more thoughtful incentives for scale-up/spread (e.g., funding, recognition, career advancement)</a:t>
            </a:r>
          </a:p>
          <a:p>
            <a:pPr marL="457200" indent="-457200">
              <a:buFontTx/>
              <a:buAutoNum type="arabicPeriod"/>
            </a:pPr>
            <a:endParaRPr lang="en-US" sz="2400">
              <a:effectLst/>
              <a:latin typeface="Times New Roman" charset="0"/>
              <a:ea typeface="Times New Roman" charset="0"/>
              <a:cs typeface="Times New Roman" charset="0"/>
            </a:endParaRPr>
          </a:p>
          <a:p>
            <a:pPr marL="457200" indent="-457200">
              <a:buFontTx/>
              <a:buAutoNum type="arabicPeriod"/>
            </a:pPr>
            <a:r>
              <a:rPr lang="en-US" sz="2400">
                <a:effectLst/>
                <a:latin typeface="Times New Roman" charset="0"/>
                <a:ea typeface="Times New Roman" charset="0"/>
                <a:cs typeface="Times New Roman" charset="0"/>
              </a:rPr>
              <a:t>Stimulate donor-researcher-funder coordination in order to coordinate goals, priorities and activities</a:t>
            </a:r>
          </a:p>
          <a:p>
            <a:pPr marL="457200" indent="-457200">
              <a:buFontTx/>
              <a:buAutoNum type="arabicPeriod"/>
            </a:pPr>
            <a:endParaRPr lang="en-US" sz="2400">
              <a:effectLst/>
              <a:latin typeface="Times New Roman" charset="0"/>
              <a:ea typeface="Times New Roman" charset="0"/>
              <a:cs typeface="Times New Roman" charset="0"/>
            </a:endParaRPr>
          </a:p>
          <a:p>
            <a:pPr marL="457200" indent="-457200">
              <a:buFontTx/>
              <a:buAutoNum type="arabicPeriod"/>
            </a:pPr>
            <a:r>
              <a:rPr lang="en-US" sz="2400">
                <a:effectLst/>
                <a:latin typeface="Times New Roman" charset="0"/>
                <a:ea typeface="Times New Roman" charset="0"/>
                <a:cs typeface="Times New Roman" charset="0"/>
              </a:rPr>
              <a:t>Enhance “pull” systems of change to complement “push” efforts</a:t>
            </a:r>
          </a:p>
          <a:p>
            <a:pPr marL="457200" indent="-457200">
              <a:buFontTx/>
              <a:buAutoNum type="arabicPeriod"/>
            </a:pPr>
            <a:endParaRPr lang="en-US" sz="2400">
              <a:effectLst/>
              <a:latin typeface="Times New Roman" charset="0"/>
              <a:ea typeface="Times New Roman" charset="0"/>
              <a:cs typeface="Times New Roman" charset="0"/>
            </a:endParaRPr>
          </a:p>
          <a:p>
            <a:pPr marL="457200" indent="-457200">
              <a:buFontTx/>
              <a:buAutoNum type="arabicPeriod"/>
            </a:pPr>
            <a:r>
              <a:rPr lang="en-US" sz="2400">
                <a:effectLst/>
                <a:latin typeface="Times New Roman" charset="0"/>
                <a:ea typeface="Times New Roman" charset="0"/>
                <a:cs typeface="Times New Roman" charset="0"/>
              </a:rPr>
              <a:t>Develop environments for learning and sharing on scale-up</a:t>
            </a:r>
          </a:p>
          <a:p>
            <a:pPr marL="914400" lvl="1" indent="-457200"/>
            <a:r>
              <a:rPr lang="en-US" sz="2400">
                <a:effectLst/>
                <a:latin typeface="Times New Roman" charset="0"/>
                <a:ea typeface="Times New Roman" charset="0"/>
                <a:cs typeface="Times New Roman" charset="0"/>
              </a:rPr>
              <a:t>Knowledge exchanges, webinars, curricula</a:t>
            </a:r>
          </a:p>
          <a:p>
            <a:pPr marL="457200" indent="-457200">
              <a:buFontTx/>
              <a:buAutoNum type="arabicPeriod"/>
            </a:pPr>
            <a:endParaRPr lang="en-US" sz="2400"/>
          </a:p>
        </p:txBody>
      </p:sp>
      <p:sp>
        <p:nvSpPr>
          <p:cNvPr id="22532" name="Slide Number Placeholder 3"/>
          <p:cNvSpPr>
            <a:spLocks noGrp="1"/>
          </p:cNvSpPr>
          <p:nvPr>
            <p:ph type="sldNum" sz="quarter" idx="11"/>
          </p:nvPr>
        </p:nvSpPr>
        <p:spPr>
          <a:noFill/>
        </p:spPr>
        <p:txBody>
          <a:bodyPr/>
          <a:lstStyle/>
          <a:p>
            <a:fld id="{A80AF5F9-1302-CA46-9E42-0C92DDCE2114}" type="slidenum">
              <a:rPr lang="en-US"/>
              <a:pPr/>
              <a:t>20</a:t>
            </a:fld>
            <a:endParaRPr lang="en-US"/>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1746" name="Title 1"/>
          <p:cNvSpPr>
            <a:spLocks noGrp="1"/>
          </p:cNvSpPr>
          <p:nvPr>
            <p:ph type="title"/>
          </p:nvPr>
        </p:nvSpPr>
        <p:spPr>
          <a:xfrm>
            <a:off x="228600" y="304800"/>
            <a:ext cx="7772400" cy="868363"/>
          </a:xfrm>
        </p:spPr>
        <p:txBody>
          <a:bodyPr>
            <a:normAutofit/>
          </a:bodyPr>
          <a:lstStyle/>
          <a:p>
            <a:pPr>
              <a:defRPr/>
            </a:pPr>
            <a:r>
              <a:rPr lang="en-US" sz="4000" dirty="0" smtClean="0">
                <a:solidFill>
                  <a:srgbClr val="FFC000"/>
                </a:solidFill>
                <a:latin typeface="Times New Roman" pitchFamily="18" charset="0"/>
                <a:cs typeface="Times New Roman" pitchFamily="18" charset="0"/>
              </a:rPr>
              <a:t>Recommendations</a:t>
            </a:r>
          </a:p>
        </p:txBody>
      </p:sp>
      <p:sp>
        <p:nvSpPr>
          <p:cNvPr id="23555" name="Content Placeholder 2"/>
          <p:cNvSpPr>
            <a:spLocks noGrp="1"/>
          </p:cNvSpPr>
          <p:nvPr>
            <p:ph sz="quarter" idx="1"/>
          </p:nvPr>
        </p:nvSpPr>
        <p:spPr>
          <a:xfrm>
            <a:off x="381000" y="1447800"/>
            <a:ext cx="7772400" cy="4267200"/>
          </a:xfrm>
        </p:spPr>
        <p:txBody>
          <a:bodyPr/>
          <a:lstStyle/>
          <a:p>
            <a:pPr marL="457200" indent="-457200">
              <a:buFontTx/>
              <a:buAutoNum type="arabicPeriod" startAt="5"/>
            </a:pPr>
            <a:r>
              <a:rPr lang="en-US" sz="2400">
                <a:effectLst/>
                <a:latin typeface="Times New Roman" charset="0"/>
                <a:ea typeface="Times New Roman" charset="0"/>
                <a:cs typeface="Times New Roman" charset="0"/>
              </a:rPr>
              <a:t>Develop tools and resources on executing scale-up and spread</a:t>
            </a:r>
          </a:p>
          <a:p>
            <a:pPr marL="914400" lvl="1" indent="-457200"/>
            <a:r>
              <a:rPr lang="en-US" sz="2400">
                <a:effectLst/>
                <a:latin typeface="Times New Roman" charset="0"/>
                <a:ea typeface="Times New Roman" charset="0"/>
                <a:cs typeface="Times New Roman" charset="0"/>
              </a:rPr>
              <a:t>How-to guides (what, when, and how to spread for different types of interventions)</a:t>
            </a:r>
          </a:p>
          <a:p>
            <a:pPr marL="914400" lvl="1" indent="-457200"/>
            <a:r>
              <a:rPr lang="en-US" sz="2400">
                <a:effectLst/>
                <a:latin typeface="Times New Roman" charset="0"/>
                <a:ea typeface="Times New Roman" charset="0"/>
                <a:cs typeface="Times New Roman" charset="0"/>
              </a:rPr>
              <a:t>Case studies</a:t>
            </a:r>
          </a:p>
          <a:p>
            <a:pPr marL="914400" lvl="1" indent="-457200"/>
            <a:r>
              <a:rPr lang="en-US" sz="2400">
                <a:effectLst/>
                <a:latin typeface="Times New Roman" charset="0"/>
                <a:ea typeface="Times New Roman" charset="0"/>
                <a:cs typeface="Times New Roman" charset="0"/>
              </a:rPr>
              <a:t>Taxonomies</a:t>
            </a:r>
          </a:p>
          <a:p>
            <a:pPr marL="914400" lvl="1" indent="-457200"/>
            <a:r>
              <a:rPr lang="en-US" sz="2400">
                <a:effectLst/>
                <a:latin typeface="Times New Roman" charset="0"/>
                <a:ea typeface="Times New Roman" charset="0"/>
                <a:cs typeface="Times New Roman" charset="0"/>
              </a:rPr>
              <a:t>Technologies</a:t>
            </a:r>
          </a:p>
          <a:p>
            <a:pPr marL="914400" lvl="1" indent="-457200">
              <a:buFont typeface="Wingdings" charset="2"/>
              <a:buNone/>
            </a:pPr>
            <a:endParaRPr lang="en-US" sz="2400">
              <a:effectLst/>
              <a:latin typeface="Times New Roman" charset="0"/>
              <a:ea typeface="Times New Roman" charset="0"/>
              <a:cs typeface="Times New Roman" charset="0"/>
            </a:endParaRPr>
          </a:p>
          <a:p>
            <a:pPr marL="457200" indent="-457200">
              <a:buFontTx/>
              <a:buAutoNum type="arabicPeriod" startAt="5"/>
            </a:pPr>
            <a:r>
              <a:rPr lang="en-US" sz="2400">
                <a:effectLst/>
                <a:latin typeface="Times New Roman" charset="0"/>
                <a:ea typeface="Times New Roman" charset="0"/>
                <a:cs typeface="Times New Roman" charset="0"/>
              </a:rPr>
              <a:t>Develop and catalogue expanded research methods and improved data collection systems </a:t>
            </a:r>
          </a:p>
        </p:txBody>
      </p:sp>
      <p:sp>
        <p:nvSpPr>
          <p:cNvPr id="23556" name="Slide Number Placeholder 3"/>
          <p:cNvSpPr>
            <a:spLocks noGrp="1"/>
          </p:cNvSpPr>
          <p:nvPr>
            <p:ph type="sldNum" sz="quarter" idx="11"/>
          </p:nvPr>
        </p:nvSpPr>
        <p:spPr>
          <a:noFill/>
        </p:spPr>
        <p:txBody>
          <a:bodyPr/>
          <a:lstStyle/>
          <a:p>
            <a:fld id="{31FA025E-F350-B74E-8588-DB47F19BC736}" type="slidenum">
              <a:rPr lang="en-US"/>
              <a:pPr/>
              <a:t>21</a:t>
            </a:fld>
            <a:endParaRPr lang="en-US"/>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600200"/>
            <a:ext cx="7772400" cy="4800600"/>
          </a:xfrm>
        </p:spPr>
        <p:txBody>
          <a:bodyPr>
            <a:noAutofit/>
          </a:bodyPr>
          <a:lstStyle/>
          <a:p>
            <a:r>
              <a:rPr lang="en-US" dirty="0">
                <a:latin typeface="Times New Roman" charset="0"/>
                <a:ea typeface="Times New Roman" charset="0"/>
                <a:cs typeface="Times New Roman" charset="0"/>
              </a:rPr>
              <a:t/>
            </a:r>
            <a:br>
              <a:rPr lang="en-US" dirty="0">
                <a:latin typeface="Times New Roman" charset="0"/>
                <a:ea typeface="Times New Roman" charset="0"/>
                <a:cs typeface="Times New Roman" charset="0"/>
              </a:rPr>
            </a:br>
            <a:r>
              <a:rPr lang="en-US" sz="4000" dirty="0">
                <a:solidFill>
                  <a:srgbClr val="FFC000"/>
                </a:solidFill>
                <a:latin typeface="Times New Roman" charset="0"/>
                <a:ea typeface="Times New Roman" charset="0"/>
                <a:cs typeface="Times New Roman" charset="0"/>
              </a:rPr>
              <a:t>Example of Conference </a:t>
            </a:r>
            <a:br>
              <a:rPr lang="en-US" sz="4000" dirty="0">
                <a:solidFill>
                  <a:srgbClr val="FFC000"/>
                </a:solidFill>
                <a:latin typeface="Times New Roman" charset="0"/>
                <a:ea typeface="Times New Roman" charset="0"/>
                <a:cs typeface="Times New Roman" charset="0"/>
              </a:rPr>
            </a:br>
            <a:r>
              <a:rPr lang="en-US" sz="4000" dirty="0">
                <a:solidFill>
                  <a:srgbClr val="FFC000"/>
                </a:solidFill>
                <a:latin typeface="Times New Roman" charset="0"/>
                <a:ea typeface="Times New Roman" charset="0"/>
                <a:cs typeface="Times New Roman" charset="0"/>
              </a:rPr>
              <a:t>Working Group</a:t>
            </a:r>
            <a:r>
              <a:rPr lang="en-US" dirty="0">
                <a:solidFill>
                  <a:srgbClr val="FFC000"/>
                </a:solidFill>
                <a:latin typeface="Times New Roman" charset="0"/>
                <a:ea typeface="Times New Roman" charset="0"/>
                <a:cs typeface="Times New Roman" charset="0"/>
              </a:rPr>
              <a:t/>
            </a:r>
            <a:br>
              <a:rPr lang="en-US" dirty="0">
                <a:solidFill>
                  <a:srgbClr val="FFC000"/>
                </a:solidFill>
                <a:latin typeface="Times New Roman" charset="0"/>
                <a:ea typeface="Times New Roman" charset="0"/>
                <a:cs typeface="Times New Roman" charset="0"/>
              </a:rPr>
            </a:br>
            <a:r>
              <a:rPr lang="en-US" sz="3200" dirty="0">
                <a:solidFill>
                  <a:srgbClr val="FFC000"/>
                </a:solidFill>
                <a:effectLst/>
                <a:latin typeface="Times New Roman" charset="0"/>
                <a:ea typeface="Times New Roman" charset="0"/>
                <a:cs typeface="Times New Roman" charset="0"/>
              </a:rPr>
              <a:t/>
            </a:r>
            <a:br>
              <a:rPr lang="en-US" sz="3200" dirty="0">
                <a:solidFill>
                  <a:srgbClr val="FFC000"/>
                </a:solidFill>
                <a:effectLst/>
                <a:latin typeface="Times New Roman" charset="0"/>
                <a:ea typeface="Times New Roman" charset="0"/>
                <a:cs typeface="Times New Roman" charset="0"/>
              </a:rPr>
            </a:br>
            <a:r>
              <a:rPr lang="en-US" sz="3200" b="0" dirty="0">
                <a:solidFill>
                  <a:schemeClr val="tx1"/>
                </a:solidFill>
                <a:effectLst/>
                <a:latin typeface="Times New Roman" charset="0"/>
                <a:ea typeface="Times New Roman" charset="0"/>
                <a:cs typeface="Times New Roman" charset="0"/>
              </a:rPr>
              <a:t>Health Care Research Working Group</a:t>
            </a:r>
            <a:br>
              <a:rPr lang="en-US" sz="3200" b="0" dirty="0">
                <a:solidFill>
                  <a:schemeClr val="tx1"/>
                </a:solidFill>
                <a:effectLst/>
                <a:latin typeface="Times New Roman" charset="0"/>
                <a:ea typeface="Times New Roman" charset="0"/>
                <a:cs typeface="Times New Roman" charset="0"/>
              </a:rPr>
            </a:br>
            <a:r>
              <a:rPr lang="en-US" sz="3200" b="0" dirty="0">
                <a:solidFill>
                  <a:schemeClr val="tx1"/>
                </a:solidFill>
                <a:effectLst/>
                <a:latin typeface="Times New Roman" charset="0"/>
                <a:ea typeface="Times New Roman" charset="0"/>
                <a:cs typeface="Times New Roman" charset="0"/>
              </a:rPr>
              <a:t>Chair: Denise Dougherty, AHRQ</a:t>
            </a:r>
            <a:r>
              <a:rPr lang="en-US" dirty="0">
                <a:latin typeface="Times New Roman" charset="0"/>
                <a:ea typeface="Times New Roman" charset="0"/>
                <a:cs typeface="Times New Roman" charset="0"/>
              </a:rPr>
              <a:t/>
            </a:r>
            <a:br>
              <a:rPr lang="en-US" dirty="0">
                <a:latin typeface="Times New Roman" charset="0"/>
                <a:ea typeface="Times New Roman" charset="0"/>
                <a:cs typeface="Times New Roman" charset="0"/>
              </a:rPr>
            </a:br>
            <a:r>
              <a:rPr lang="en-US" dirty="0">
                <a:latin typeface="Times New Roman" charset="0"/>
                <a:ea typeface="Times New Roman" charset="0"/>
                <a:cs typeface="Times New Roman" charset="0"/>
              </a:rPr>
              <a:t> </a:t>
            </a:r>
            <a:r>
              <a:rPr lang="en-US" sz="6600" dirty="0">
                <a:latin typeface="Times New Roman" charset="0"/>
                <a:ea typeface="Times New Roman" charset="0"/>
                <a:cs typeface="Times New Roman" charset="0"/>
              </a:rPr>
              <a:t/>
            </a:r>
            <a:br>
              <a:rPr lang="en-US" sz="6600" dirty="0">
                <a:latin typeface="Times New Roman" charset="0"/>
                <a:ea typeface="Times New Roman" charset="0"/>
                <a:cs typeface="Times New Roman" charset="0"/>
              </a:rPr>
            </a:br>
            <a:r>
              <a:rPr lang="en-US" dirty="0">
                <a:latin typeface="Times New Roman" charset="0"/>
                <a:ea typeface="Times New Roman" charset="0"/>
                <a:cs typeface="Times New Roman" charset="0"/>
              </a:rPr>
              <a:t/>
            </a:r>
            <a:br>
              <a:rPr lang="en-US" dirty="0">
                <a:latin typeface="Times New Roman" charset="0"/>
                <a:ea typeface="Times New Roman" charset="0"/>
                <a:cs typeface="Times New Roman" charset="0"/>
              </a:rPr>
            </a:br>
            <a:endParaRPr lang="en-US" dirty="0"/>
          </a:p>
        </p:txBody>
      </p:sp>
      <p:sp>
        <p:nvSpPr>
          <p:cNvPr id="24579" name="Slide Number Placeholder 2"/>
          <p:cNvSpPr>
            <a:spLocks noGrp="1"/>
          </p:cNvSpPr>
          <p:nvPr>
            <p:ph type="sldNum" sz="quarter" idx="12"/>
          </p:nvPr>
        </p:nvSpPr>
        <p:spPr>
          <a:noFill/>
        </p:spPr>
        <p:txBody>
          <a:bodyPr/>
          <a:lstStyle/>
          <a:p>
            <a:fld id="{AF65E2B1-A7B5-5F4C-B97D-18D97A2C1874}" type="slidenum">
              <a:rPr lang="en-US"/>
              <a:pPr/>
              <a:t>22</a:t>
            </a:fld>
            <a:endParaRPr lang="en-US"/>
          </a:p>
        </p:txBody>
      </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a:xfrm>
            <a:off x="609600" y="1600200"/>
            <a:ext cx="7772400" cy="2667000"/>
          </a:xfrm>
        </p:spPr>
        <p:txBody>
          <a:bodyPr>
            <a:normAutofit/>
          </a:bodyPr>
          <a:lstStyle/>
          <a:p>
            <a:pPr marL="457200" indent="-457200">
              <a:defRPr/>
            </a:pPr>
            <a:r>
              <a:rPr lang="en-US" sz="4400" dirty="0" smtClean="0">
                <a:solidFill>
                  <a:srgbClr val="FFC000"/>
                </a:solidFill>
                <a:latin typeface="Times New Roman" pitchFamily="18" charset="0"/>
                <a:cs typeface="Times New Roman" pitchFamily="18" charset="0"/>
              </a:rPr>
              <a:t>Deliverables &amp; </a:t>
            </a:r>
            <a:br>
              <a:rPr lang="en-US" sz="4400" dirty="0" smtClean="0">
                <a:solidFill>
                  <a:srgbClr val="FFC000"/>
                </a:solidFill>
                <a:latin typeface="Times New Roman" pitchFamily="18" charset="0"/>
                <a:cs typeface="Times New Roman" pitchFamily="18" charset="0"/>
              </a:rPr>
            </a:br>
            <a:r>
              <a:rPr lang="en-US" sz="4400" dirty="0" smtClean="0">
                <a:solidFill>
                  <a:srgbClr val="FFC000"/>
                </a:solidFill>
                <a:latin typeface="Times New Roman" pitchFamily="18" charset="0"/>
                <a:cs typeface="Times New Roman" pitchFamily="18" charset="0"/>
              </a:rPr>
              <a:t>Post-Conference Activities</a:t>
            </a:r>
          </a:p>
        </p:txBody>
      </p:sp>
      <p:sp>
        <p:nvSpPr>
          <p:cNvPr id="25603" name="Slide Number Placeholder 2"/>
          <p:cNvSpPr>
            <a:spLocks noGrp="1"/>
          </p:cNvSpPr>
          <p:nvPr>
            <p:ph type="sldNum" sz="quarter" idx="12"/>
          </p:nvPr>
        </p:nvSpPr>
        <p:spPr>
          <a:noFill/>
        </p:spPr>
        <p:txBody>
          <a:bodyPr/>
          <a:lstStyle/>
          <a:p>
            <a:fld id="{635D660A-0ACB-B249-997C-A5E8DEBE57C8}" type="slidenum">
              <a:rPr lang="en-US"/>
              <a:pPr/>
              <a:t>23</a:t>
            </a:fld>
            <a:endParaRPr lang="en-US"/>
          </a:p>
        </p:txBody>
      </p:sp>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0962" name="Title 1"/>
          <p:cNvSpPr>
            <a:spLocks noGrp="1"/>
          </p:cNvSpPr>
          <p:nvPr>
            <p:ph type="title"/>
          </p:nvPr>
        </p:nvSpPr>
        <p:spPr>
          <a:xfrm>
            <a:off x="457200" y="274638"/>
            <a:ext cx="8229600" cy="944562"/>
          </a:xfrm>
        </p:spPr>
        <p:txBody>
          <a:bodyPr>
            <a:normAutofit/>
          </a:bodyPr>
          <a:lstStyle/>
          <a:p>
            <a:pPr>
              <a:defRPr/>
            </a:pPr>
            <a:r>
              <a:rPr lang="en-US" sz="3600" dirty="0" smtClean="0">
                <a:solidFill>
                  <a:srgbClr val="FFC000"/>
                </a:solidFill>
                <a:latin typeface="Times New Roman" pitchFamily="18" charset="0"/>
                <a:cs typeface="Times New Roman" pitchFamily="18" charset="0"/>
              </a:rPr>
              <a:t>Short-Term Deliverables</a:t>
            </a:r>
          </a:p>
        </p:txBody>
      </p:sp>
      <p:sp>
        <p:nvSpPr>
          <p:cNvPr id="26627" name="Content Placeholder 2"/>
          <p:cNvSpPr>
            <a:spLocks noGrp="1"/>
          </p:cNvSpPr>
          <p:nvPr>
            <p:ph sz="quarter" idx="1"/>
          </p:nvPr>
        </p:nvSpPr>
        <p:spPr>
          <a:xfrm>
            <a:off x="457200" y="1371600"/>
            <a:ext cx="8229600" cy="5029200"/>
          </a:xfrm>
        </p:spPr>
        <p:txBody>
          <a:bodyPr/>
          <a:lstStyle/>
          <a:p>
            <a:r>
              <a:rPr lang="en-US" sz="2800" dirty="0">
                <a:effectLst/>
                <a:latin typeface="Times New Roman" charset="0"/>
                <a:ea typeface="Times New Roman" charset="0"/>
                <a:cs typeface="Times New Roman" charset="0"/>
              </a:rPr>
              <a:t>VA-sponsored scale-up/spread webinar series</a:t>
            </a:r>
          </a:p>
          <a:p>
            <a:r>
              <a:rPr lang="en-US" sz="2800" dirty="0">
                <a:effectLst/>
                <a:latin typeface="Times New Roman" charset="0"/>
                <a:ea typeface="Times New Roman" charset="0"/>
                <a:cs typeface="Times New Roman" charset="0"/>
              </a:rPr>
              <a:t>Peer-reviewed publications</a:t>
            </a:r>
          </a:p>
          <a:p>
            <a:r>
              <a:rPr lang="en-US" sz="2800" dirty="0">
                <a:effectLst/>
                <a:latin typeface="Times New Roman" charset="0"/>
                <a:ea typeface="Times New Roman" charset="0"/>
                <a:cs typeface="Times New Roman" charset="0"/>
              </a:rPr>
              <a:t>Detailed agenda for research and practice, including “performance challenges” (meeting proceedings)</a:t>
            </a:r>
          </a:p>
          <a:p>
            <a:r>
              <a:rPr lang="en-US" sz="2800" dirty="0">
                <a:effectLst/>
                <a:latin typeface="Times New Roman" charset="0"/>
                <a:ea typeface="Times New Roman" charset="0"/>
                <a:cs typeface="Times New Roman" charset="0"/>
              </a:rPr>
              <a:t>Update and expand scale-up/spread databases and resource listings (e.g., tools, literature, projects/programs)</a:t>
            </a:r>
          </a:p>
          <a:p>
            <a:r>
              <a:rPr lang="en-US" sz="2800" dirty="0">
                <a:effectLst/>
                <a:latin typeface="Times New Roman" charset="0"/>
                <a:ea typeface="Times New Roman" charset="0"/>
                <a:cs typeface="Times New Roman" charset="0"/>
              </a:rPr>
              <a:t>Presentations at targeted meetings </a:t>
            </a:r>
          </a:p>
          <a:p>
            <a:r>
              <a:rPr lang="en-US" sz="2800" dirty="0">
                <a:effectLst/>
                <a:latin typeface="Times New Roman" charset="0"/>
                <a:ea typeface="Times New Roman" charset="0"/>
                <a:cs typeface="Times New Roman" charset="0"/>
              </a:rPr>
              <a:t>Interactive </a:t>
            </a:r>
            <a:r>
              <a:rPr lang="en-US" sz="2800" i="1" dirty="0">
                <a:effectLst/>
                <a:latin typeface="Times New Roman" charset="0"/>
                <a:ea typeface="Times New Roman" charset="0"/>
                <a:cs typeface="Times New Roman" charset="0"/>
              </a:rPr>
              <a:t>Scale-up/Spread Listserv</a:t>
            </a:r>
            <a:endParaRPr lang="en-US" sz="2800" dirty="0">
              <a:effectLst/>
              <a:latin typeface="Times New Roman" charset="0"/>
              <a:ea typeface="Times New Roman" charset="0"/>
              <a:cs typeface="Times New Roman" charset="0"/>
            </a:endParaRPr>
          </a:p>
        </p:txBody>
      </p:sp>
      <p:sp>
        <p:nvSpPr>
          <p:cNvPr id="26628" name="Slide Number Placeholder 3"/>
          <p:cNvSpPr>
            <a:spLocks noGrp="1"/>
          </p:cNvSpPr>
          <p:nvPr>
            <p:ph type="sldNum" sz="quarter" idx="11"/>
          </p:nvPr>
        </p:nvSpPr>
        <p:spPr>
          <a:noFill/>
        </p:spPr>
        <p:txBody>
          <a:bodyPr/>
          <a:lstStyle/>
          <a:p>
            <a:fld id="{827B786A-464F-164B-BD28-CBAE2F6F3383}" type="slidenum">
              <a:rPr lang="en-US"/>
              <a:pPr/>
              <a:t>24</a:t>
            </a:fld>
            <a:endParaRPr lang="en-US"/>
          </a:p>
        </p:txBody>
      </p:sp>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1986" name="Title 1"/>
          <p:cNvSpPr>
            <a:spLocks noGrp="1"/>
          </p:cNvSpPr>
          <p:nvPr>
            <p:ph type="title"/>
          </p:nvPr>
        </p:nvSpPr>
        <p:spPr>
          <a:xfrm>
            <a:off x="609600" y="381000"/>
            <a:ext cx="7772400" cy="1143000"/>
          </a:xfrm>
        </p:spPr>
        <p:txBody>
          <a:bodyPr>
            <a:normAutofit/>
          </a:bodyPr>
          <a:lstStyle/>
          <a:p>
            <a:pPr>
              <a:defRPr/>
            </a:pPr>
            <a:r>
              <a:rPr lang="en-US" sz="3600" dirty="0" smtClean="0">
                <a:solidFill>
                  <a:srgbClr val="FFC000"/>
                </a:solidFill>
                <a:latin typeface="Times New Roman" pitchFamily="18" charset="0"/>
                <a:cs typeface="Times New Roman" pitchFamily="18" charset="0"/>
              </a:rPr>
              <a:t>Potential Longer-Term Actions</a:t>
            </a:r>
          </a:p>
        </p:txBody>
      </p:sp>
      <p:sp>
        <p:nvSpPr>
          <p:cNvPr id="27651" name="Content Placeholder 2"/>
          <p:cNvSpPr>
            <a:spLocks noGrp="1"/>
          </p:cNvSpPr>
          <p:nvPr>
            <p:ph sz="quarter" idx="1"/>
          </p:nvPr>
        </p:nvSpPr>
        <p:spPr>
          <a:xfrm>
            <a:off x="457200" y="1524000"/>
            <a:ext cx="8229600" cy="4525963"/>
          </a:xfrm>
        </p:spPr>
        <p:txBody>
          <a:bodyPr/>
          <a:lstStyle/>
          <a:p>
            <a:r>
              <a:rPr lang="en-US" sz="2800" dirty="0">
                <a:effectLst/>
                <a:latin typeface="Times New Roman" charset="0"/>
                <a:ea typeface="Times New Roman" charset="0"/>
                <a:cs typeface="Times New Roman" charset="0"/>
              </a:rPr>
              <a:t>Active contribution to major scale-up projects</a:t>
            </a:r>
          </a:p>
          <a:p>
            <a:r>
              <a:rPr lang="en-US" sz="2800" dirty="0">
                <a:effectLst/>
                <a:latin typeface="Times New Roman" charset="0"/>
                <a:ea typeface="Times New Roman" charset="0"/>
                <a:cs typeface="Times New Roman" charset="0"/>
              </a:rPr>
              <a:t>Advocacy: Active connection to donors, policymakers, etc. </a:t>
            </a:r>
          </a:p>
          <a:p>
            <a:r>
              <a:rPr lang="en-US" sz="2800" dirty="0">
                <a:effectLst/>
                <a:latin typeface="Times New Roman" charset="0"/>
                <a:ea typeface="Times New Roman" charset="0"/>
                <a:cs typeface="Times New Roman" charset="0"/>
              </a:rPr>
              <a:t>Durable learning network: Case studies, information exchanges, community of practice</a:t>
            </a:r>
          </a:p>
          <a:p>
            <a:r>
              <a:rPr lang="en-US" sz="2800" dirty="0">
                <a:effectLst/>
                <a:latin typeface="Times New Roman" charset="0"/>
                <a:ea typeface="Times New Roman" charset="0"/>
                <a:cs typeface="Times New Roman" charset="0"/>
              </a:rPr>
              <a:t>Annual gathering</a:t>
            </a:r>
          </a:p>
          <a:p>
            <a:r>
              <a:rPr lang="en-US" sz="2800" dirty="0">
                <a:effectLst/>
                <a:latin typeface="Times New Roman" charset="0"/>
                <a:ea typeface="Times New Roman" charset="0"/>
                <a:cs typeface="Times New Roman" charset="0"/>
              </a:rPr>
              <a:t>Course development</a:t>
            </a:r>
          </a:p>
          <a:p>
            <a:r>
              <a:rPr lang="en-US" sz="2800" dirty="0">
                <a:effectLst/>
                <a:latin typeface="Times New Roman" charset="0"/>
                <a:ea typeface="Times New Roman" charset="0"/>
                <a:cs typeface="Times New Roman" charset="0"/>
              </a:rPr>
              <a:t>Tool development</a:t>
            </a:r>
            <a:endParaRPr lang="en-US" dirty="0">
              <a:effectLst/>
            </a:endParaRPr>
          </a:p>
        </p:txBody>
      </p:sp>
      <p:sp>
        <p:nvSpPr>
          <p:cNvPr id="27652" name="Slide Number Placeholder 3"/>
          <p:cNvSpPr>
            <a:spLocks noGrp="1"/>
          </p:cNvSpPr>
          <p:nvPr>
            <p:ph type="sldNum" sz="quarter" idx="11"/>
          </p:nvPr>
        </p:nvSpPr>
        <p:spPr>
          <a:noFill/>
        </p:spPr>
        <p:txBody>
          <a:bodyPr/>
          <a:lstStyle/>
          <a:p>
            <a:fld id="{99262E44-D1A6-1D4F-B162-5E67158D4125}" type="slidenum">
              <a:rPr lang="en-US"/>
              <a:pPr/>
              <a:t>25</a:t>
            </a:fld>
            <a:endParaRPr lang="en-US"/>
          </a:p>
        </p:txBody>
      </p:sp>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066800"/>
            <a:ext cx="7772400" cy="4114800"/>
          </a:xfrm>
        </p:spPr>
        <p:txBody>
          <a:bodyPr>
            <a:noAutofit/>
          </a:bodyPr>
          <a:lstStyle/>
          <a:p>
            <a:r>
              <a:rPr lang="en-US" sz="4800" dirty="0">
                <a:latin typeface="Times New Roman" charset="0"/>
                <a:ea typeface="Times New Roman" charset="0"/>
                <a:cs typeface="Times New Roman" charset="0"/>
              </a:rPr>
              <a:t/>
            </a:r>
            <a:br>
              <a:rPr lang="en-US" sz="4800" dirty="0">
                <a:latin typeface="Times New Roman" charset="0"/>
                <a:ea typeface="Times New Roman" charset="0"/>
                <a:cs typeface="Times New Roman" charset="0"/>
              </a:rPr>
            </a:br>
            <a:r>
              <a:rPr lang="en-US" sz="4400" dirty="0">
                <a:solidFill>
                  <a:srgbClr val="FFC000"/>
                </a:solidFill>
                <a:latin typeface="Times New Roman" charset="0"/>
                <a:ea typeface="Times New Roman" charset="0"/>
                <a:cs typeface="Times New Roman" charset="0"/>
              </a:rPr>
              <a:t>Comments from </a:t>
            </a:r>
            <a:br>
              <a:rPr lang="en-US" sz="4400" dirty="0">
                <a:solidFill>
                  <a:srgbClr val="FFC000"/>
                </a:solidFill>
                <a:latin typeface="Times New Roman" charset="0"/>
                <a:ea typeface="Times New Roman" charset="0"/>
                <a:cs typeface="Times New Roman" charset="0"/>
              </a:rPr>
            </a:br>
            <a:r>
              <a:rPr lang="en-US" sz="4400" dirty="0">
                <a:solidFill>
                  <a:srgbClr val="FFC000"/>
                </a:solidFill>
                <a:latin typeface="Times New Roman" charset="0"/>
                <a:ea typeface="Times New Roman" charset="0"/>
                <a:cs typeface="Times New Roman" charset="0"/>
              </a:rPr>
              <a:t>AHRQ Attendees</a:t>
            </a:r>
            <a:r>
              <a:rPr lang="en-US" sz="4800" dirty="0">
                <a:solidFill>
                  <a:srgbClr val="FFC000"/>
                </a:solidFill>
                <a:latin typeface="Times New Roman" charset="0"/>
                <a:ea typeface="Times New Roman" charset="0"/>
                <a:cs typeface="Times New Roman" charset="0"/>
              </a:rPr>
              <a:t/>
            </a:r>
            <a:br>
              <a:rPr lang="en-US" sz="4800" dirty="0">
                <a:solidFill>
                  <a:srgbClr val="FFC000"/>
                </a:solidFill>
                <a:latin typeface="Times New Roman" charset="0"/>
                <a:ea typeface="Times New Roman" charset="0"/>
                <a:cs typeface="Times New Roman" charset="0"/>
              </a:rPr>
            </a:br>
            <a:r>
              <a:rPr lang="en-US" sz="4800" dirty="0">
                <a:solidFill>
                  <a:srgbClr val="FFC000"/>
                </a:solidFill>
                <a:latin typeface="Times New Roman" charset="0"/>
                <a:ea typeface="Times New Roman" charset="0"/>
                <a:cs typeface="Times New Roman" charset="0"/>
              </a:rPr>
              <a:t/>
            </a:r>
            <a:br>
              <a:rPr lang="en-US" sz="4800" dirty="0">
                <a:solidFill>
                  <a:srgbClr val="FFC000"/>
                </a:solidFill>
                <a:latin typeface="Times New Roman" charset="0"/>
                <a:ea typeface="Times New Roman" charset="0"/>
                <a:cs typeface="Times New Roman" charset="0"/>
              </a:rPr>
            </a:br>
            <a:r>
              <a:rPr lang="en-US" sz="2800" b="0" dirty="0">
                <a:effectLst/>
                <a:latin typeface="Times New Roman" charset="0"/>
                <a:ea typeface="Times New Roman" charset="0"/>
                <a:cs typeface="Times New Roman" charset="0"/>
              </a:rPr>
              <a:t>Michael Harrison, PhD</a:t>
            </a:r>
            <a:br>
              <a:rPr lang="en-US" sz="2800" b="0" dirty="0">
                <a:effectLst/>
                <a:latin typeface="Times New Roman" charset="0"/>
                <a:ea typeface="Times New Roman" charset="0"/>
                <a:cs typeface="Times New Roman" charset="0"/>
              </a:rPr>
            </a:br>
            <a:r>
              <a:rPr lang="en-US" sz="2800" b="0" dirty="0">
                <a:effectLst/>
                <a:latin typeface="Times New Roman" charset="0"/>
                <a:ea typeface="Times New Roman" charset="0"/>
                <a:cs typeface="Times New Roman" charset="0"/>
              </a:rPr>
              <a:t>Denise Dougherty, PhD</a:t>
            </a:r>
            <a:r>
              <a:rPr lang="en-US" sz="4000" b="0" dirty="0">
                <a:effectLst/>
                <a:latin typeface="Times New Roman" charset="0"/>
                <a:ea typeface="Times New Roman" charset="0"/>
                <a:cs typeface="Times New Roman" charset="0"/>
              </a:rPr>
              <a:t/>
            </a:r>
            <a:br>
              <a:rPr lang="en-US" sz="4000" b="0" dirty="0">
                <a:effectLst/>
                <a:latin typeface="Times New Roman" charset="0"/>
                <a:ea typeface="Times New Roman" charset="0"/>
                <a:cs typeface="Times New Roman" charset="0"/>
              </a:rPr>
            </a:br>
            <a:endParaRPr lang="en-US" sz="5400" b="0" dirty="0">
              <a:effectLst/>
            </a:endParaRPr>
          </a:p>
        </p:txBody>
      </p:sp>
      <p:sp>
        <p:nvSpPr>
          <p:cNvPr id="28675" name="Slide Number Placeholder 2"/>
          <p:cNvSpPr>
            <a:spLocks noGrp="1"/>
          </p:cNvSpPr>
          <p:nvPr>
            <p:ph type="sldNum" sz="quarter" idx="12"/>
          </p:nvPr>
        </p:nvSpPr>
        <p:spPr>
          <a:noFill/>
        </p:spPr>
        <p:txBody>
          <a:bodyPr/>
          <a:lstStyle/>
          <a:p>
            <a:fld id="{3A5508AB-5BE8-AB42-B8FD-DA34AF71F50D}" type="slidenum">
              <a:rPr lang="en-US"/>
              <a:pPr/>
              <a:t>26</a:t>
            </a:fld>
            <a:endParaRPr lang="en-US"/>
          </a:p>
        </p:txBody>
      </p:sp>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9698" name="Rectangle 2"/>
          <p:cNvSpPr>
            <a:spLocks noGrp="1" noChangeArrowheads="1"/>
          </p:cNvSpPr>
          <p:nvPr>
            <p:ph type="ctrTitle"/>
          </p:nvPr>
        </p:nvSpPr>
        <p:spPr>
          <a:xfrm>
            <a:off x="533400" y="1524000"/>
            <a:ext cx="8077200" cy="4267200"/>
          </a:xfrm>
        </p:spPr>
        <p:txBody>
          <a:bodyPr/>
          <a:lstStyle/>
          <a:p>
            <a:r>
              <a:rPr lang="en-US" sz="7200" dirty="0">
                <a:solidFill>
                  <a:schemeClr val="hlink"/>
                </a:solidFill>
                <a:effectLst/>
              </a:rPr>
              <a:t/>
            </a:r>
            <a:br>
              <a:rPr lang="en-US" sz="7200" dirty="0">
                <a:solidFill>
                  <a:schemeClr val="hlink"/>
                </a:solidFill>
                <a:effectLst/>
              </a:rPr>
            </a:br>
            <a:r>
              <a:rPr lang="en-US" sz="7200" dirty="0">
                <a:solidFill>
                  <a:schemeClr val="hlink"/>
                </a:solidFill>
                <a:effectLst/>
              </a:rPr>
              <a:t/>
            </a:r>
            <a:br>
              <a:rPr lang="en-US" sz="7200" dirty="0">
                <a:solidFill>
                  <a:schemeClr val="hlink"/>
                </a:solidFill>
                <a:effectLst/>
              </a:rPr>
            </a:br>
            <a:r>
              <a:rPr lang="en-US" sz="5400" dirty="0">
                <a:solidFill>
                  <a:srgbClr val="FFC000"/>
                </a:solidFill>
                <a:effectLst/>
                <a:latin typeface="Times New Roman" charset="0"/>
                <a:ea typeface="Times New Roman" charset="0"/>
                <a:cs typeface="Times New Roman" charset="0"/>
              </a:rPr>
              <a:t>Thank you!</a:t>
            </a:r>
            <a:r>
              <a:rPr lang="en-US" sz="3200" dirty="0">
                <a:solidFill>
                  <a:schemeClr val="hlink"/>
                </a:solidFill>
                <a:effectLst/>
                <a:latin typeface="Times New Roman" charset="0"/>
                <a:ea typeface="Times New Roman" charset="0"/>
                <a:cs typeface="Times New Roman" charset="0"/>
              </a:rPr>
              <a:t/>
            </a:r>
            <a:br>
              <a:rPr lang="en-US" sz="3200" dirty="0">
                <a:solidFill>
                  <a:schemeClr val="hlink"/>
                </a:solidFill>
                <a:effectLst/>
                <a:latin typeface="Times New Roman" charset="0"/>
                <a:ea typeface="Times New Roman" charset="0"/>
                <a:cs typeface="Times New Roman" charset="0"/>
              </a:rPr>
            </a:br>
            <a:r>
              <a:rPr lang="en-US" sz="3200" dirty="0">
                <a:solidFill>
                  <a:schemeClr val="hlink"/>
                </a:solidFill>
                <a:effectLst/>
                <a:latin typeface="Times New Roman" charset="0"/>
                <a:ea typeface="Times New Roman" charset="0"/>
                <a:cs typeface="Times New Roman" charset="0"/>
              </a:rPr>
              <a:t/>
            </a:r>
            <a:br>
              <a:rPr lang="en-US" sz="3200" dirty="0">
                <a:solidFill>
                  <a:schemeClr val="hlink"/>
                </a:solidFill>
                <a:effectLst/>
                <a:latin typeface="Times New Roman" charset="0"/>
                <a:ea typeface="Times New Roman" charset="0"/>
                <a:cs typeface="Times New Roman" charset="0"/>
              </a:rPr>
            </a:br>
            <a:r>
              <a:rPr lang="en-US" sz="3200" dirty="0">
                <a:solidFill>
                  <a:schemeClr val="hlink"/>
                </a:solidFill>
                <a:effectLst/>
                <a:latin typeface="Times New Roman" charset="0"/>
                <a:ea typeface="Times New Roman" charset="0"/>
                <a:cs typeface="Times New Roman" charset="0"/>
              </a:rPr>
              <a:t/>
            </a:r>
            <a:br>
              <a:rPr lang="en-US" sz="3200" dirty="0">
                <a:solidFill>
                  <a:schemeClr val="hlink"/>
                </a:solidFill>
                <a:effectLst/>
                <a:latin typeface="Times New Roman" charset="0"/>
                <a:ea typeface="Times New Roman" charset="0"/>
                <a:cs typeface="Times New Roman" charset="0"/>
              </a:rPr>
            </a:br>
            <a:r>
              <a:rPr lang="en-US" sz="3200" dirty="0">
                <a:solidFill>
                  <a:schemeClr val="hlink"/>
                </a:solidFill>
                <a:effectLst/>
                <a:latin typeface="Times New Roman" charset="0"/>
                <a:ea typeface="Times New Roman" charset="0"/>
                <a:cs typeface="Times New Roman" charset="0"/>
              </a:rPr>
              <a:t>Scale-up/Spread Blog: </a:t>
            </a:r>
            <a:r>
              <a:rPr lang="en-US" sz="3200" dirty="0" smtClean="0">
                <a:solidFill>
                  <a:schemeClr val="hlink"/>
                </a:solidFill>
                <a:effectLst/>
                <a:latin typeface="Times New Roman" charset="0"/>
                <a:ea typeface="Times New Roman" charset="0"/>
                <a:cs typeface="Times New Roman" charset="0"/>
              </a:rPr>
              <a:t/>
            </a:r>
            <a:br>
              <a:rPr lang="en-US" sz="3200" dirty="0" smtClean="0">
                <a:solidFill>
                  <a:schemeClr val="hlink"/>
                </a:solidFill>
                <a:effectLst/>
                <a:latin typeface="Times New Roman" charset="0"/>
                <a:ea typeface="Times New Roman" charset="0"/>
                <a:cs typeface="Times New Roman" charset="0"/>
              </a:rPr>
            </a:br>
            <a:r>
              <a:rPr lang="en-US" sz="2800" dirty="0" smtClean="0">
                <a:solidFill>
                  <a:schemeClr val="hlink"/>
                </a:solidFill>
                <a:effectLst/>
                <a:latin typeface="Times New Roman" charset="0"/>
                <a:ea typeface="Times New Roman" charset="0"/>
                <a:cs typeface="Times New Roman" charset="0"/>
                <a:hlinkClick r:id="rId3"/>
              </a:rPr>
              <a:t>http://www.ihiscaleupconference10</a:t>
            </a:r>
            <a:r>
              <a:rPr lang="en-US" sz="2800" dirty="0">
                <a:solidFill>
                  <a:schemeClr val="hlink"/>
                </a:solidFill>
                <a:effectLst/>
                <a:latin typeface="Times New Roman" charset="0"/>
                <a:ea typeface="Times New Roman" charset="0"/>
                <a:cs typeface="Times New Roman" charset="0"/>
                <a:hlinkClick r:id="rId3"/>
              </a:rPr>
              <a:t>.blogspot.com </a:t>
            </a:r>
            <a:r>
              <a:rPr lang="en-US" sz="6600" dirty="0">
                <a:solidFill>
                  <a:schemeClr val="hlink"/>
                </a:solidFill>
                <a:effectLst/>
              </a:rPr>
              <a:t/>
            </a:r>
            <a:br>
              <a:rPr lang="en-US" sz="6600" dirty="0">
                <a:solidFill>
                  <a:schemeClr val="hlink"/>
                </a:solidFill>
                <a:effectLst/>
              </a:rPr>
            </a:br>
            <a:r>
              <a:rPr lang="en-US" sz="6600" dirty="0">
                <a:solidFill>
                  <a:schemeClr val="hlink"/>
                </a:solidFill>
                <a:effectLst/>
              </a:rPr>
              <a:t/>
            </a:r>
            <a:br>
              <a:rPr lang="en-US" sz="6600" dirty="0">
                <a:solidFill>
                  <a:schemeClr val="hlink"/>
                </a:solidFill>
                <a:effectLst/>
              </a:rPr>
            </a:br>
            <a:r>
              <a:rPr lang="en-US" sz="2400" dirty="0">
                <a:solidFill>
                  <a:schemeClr val="hlink"/>
                </a:solidFill>
                <a:effectLst/>
              </a:rPr>
              <a:t/>
            </a:r>
            <a:br>
              <a:rPr lang="en-US" sz="2400" dirty="0">
                <a:solidFill>
                  <a:schemeClr val="hlink"/>
                </a:solidFill>
                <a:effectLst/>
              </a:rPr>
            </a:br>
            <a:endParaRPr lang="en-US" sz="7200" dirty="0">
              <a:solidFill>
                <a:schemeClr val="hlink"/>
              </a:solidFill>
              <a:effectLst/>
            </a:endParaRPr>
          </a:p>
        </p:txBody>
      </p:sp>
      <p:sp>
        <p:nvSpPr>
          <p:cNvPr id="29699" name="Slide Number Placeholder 2"/>
          <p:cNvSpPr>
            <a:spLocks noGrp="1"/>
          </p:cNvSpPr>
          <p:nvPr>
            <p:ph type="sldNum" sz="quarter" idx="12"/>
          </p:nvPr>
        </p:nvSpPr>
        <p:spPr>
          <a:noFill/>
        </p:spPr>
        <p:txBody>
          <a:bodyPr/>
          <a:lstStyle/>
          <a:p>
            <a:fld id="{3BB3E656-7A31-2640-83D6-6494347CA272}" type="slidenum">
              <a:rPr lang="en-US"/>
              <a:pPr/>
              <a:t>27</a:t>
            </a:fld>
            <a:endParaRPr lang="en-US"/>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68362"/>
          </a:xfrm>
        </p:spPr>
        <p:txBody>
          <a:bodyPr>
            <a:normAutofit/>
          </a:bodyPr>
          <a:lstStyle/>
          <a:p>
            <a:pPr>
              <a:defRPr/>
            </a:pPr>
            <a:r>
              <a:rPr lang="en-US" sz="4000" dirty="0" smtClean="0">
                <a:solidFill>
                  <a:srgbClr val="FFC000"/>
                </a:solidFill>
                <a:latin typeface="Times New Roman" pitchFamily="18" charset="0"/>
                <a:cs typeface="Times New Roman" pitchFamily="18" charset="0"/>
              </a:rPr>
              <a:t>Overview </a:t>
            </a:r>
            <a:endParaRPr lang="en-US" sz="4000" dirty="0">
              <a:solidFill>
                <a:srgbClr val="FFC000"/>
              </a:solidFill>
              <a:latin typeface="Times New Roman" pitchFamily="18" charset="0"/>
              <a:cs typeface="Times New Roman" pitchFamily="18" charset="0"/>
            </a:endParaRPr>
          </a:p>
        </p:txBody>
      </p:sp>
      <p:sp>
        <p:nvSpPr>
          <p:cNvPr id="3" name="Content Placeholder 2"/>
          <p:cNvSpPr>
            <a:spLocks noGrp="1"/>
          </p:cNvSpPr>
          <p:nvPr>
            <p:ph sz="quarter" idx="1"/>
          </p:nvPr>
        </p:nvSpPr>
        <p:spPr>
          <a:xfrm>
            <a:off x="457200" y="1219200"/>
            <a:ext cx="8229600" cy="5334000"/>
          </a:xfrm>
        </p:spPr>
        <p:txBody>
          <a:bodyPr>
            <a:noAutofit/>
          </a:bodyPr>
          <a:lstStyle/>
          <a:p>
            <a:pPr marL="457200" indent="-457200">
              <a:buSzPct val="100000"/>
              <a:buFont typeface="Garamond" charset="0"/>
              <a:buAutoNum type="arabicPeriod"/>
            </a:pPr>
            <a:r>
              <a:rPr lang="en-US">
                <a:latin typeface="Times New Roman" charset="0"/>
                <a:ea typeface="Times New Roman" charset="0"/>
                <a:cs typeface="Times New Roman" charset="0"/>
              </a:rPr>
              <a:t>Introduction &amp; Initial Activities</a:t>
            </a:r>
          </a:p>
          <a:p>
            <a:pPr marL="457200" indent="-457200">
              <a:buSzPct val="100000"/>
              <a:buFont typeface="Garamond" charset="0"/>
              <a:buAutoNum type="arabicPeriod"/>
            </a:pPr>
            <a:r>
              <a:rPr lang="en-US">
                <a:latin typeface="Times New Roman" charset="0"/>
                <a:ea typeface="Times New Roman" charset="0"/>
                <a:cs typeface="Times New Roman" charset="0"/>
              </a:rPr>
              <a:t>Overview of Conference</a:t>
            </a:r>
          </a:p>
          <a:p>
            <a:pPr marL="457200" indent="-457200">
              <a:buSzPct val="100000"/>
              <a:buFont typeface="Garamond" charset="0"/>
              <a:buAutoNum type="arabicPeriod"/>
            </a:pPr>
            <a:r>
              <a:rPr lang="en-US">
                <a:latin typeface="Times New Roman" charset="0"/>
                <a:ea typeface="Times New Roman" charset="0"/>
                <a:cs typeface="Times New Roman" charset="0"/>
              </a:rPr>
              <a:t>Example of Working Group</a:t>
            </a:r>
          </a:p>
          <a:p>
            <a:pPr marL="457200" indent="-457200">
              <a:buSzPct val="100000"/>
              <a:buFont typeface="Garamond" charset="0"/>
              <a:buAutoNum type="arabicPeriod"/>
            </a:pPr>
            <a:r>
              <a:rPr lang="en-US">
                <a:latin typeface="Times New Roman" charset="0"/>
                <a:ea typeface="Times New Roman" charset="0"/>
                <a:cs typeface="Times New Roman" charset="0"/>
              </a:rPr>
              <a:t>Deliverables &amp; Post-conference Activities</a:t>
            </a:r>
          </a:p>
          <a:p>
            <a:pPr marL="457200" indent="-457200">
              <a:buSzPct val="100000"/>
              <a:buFont typeface="Garamond" charset="0"/>
              <a:buAutoNum type="arabicPeriod"/>
            </a:pPr>
            <a:r>
              <a:rPr lang="en-US">
                <a:latin typeface="Times New Roman" charset="0"/>
                <a:ea typeface="Times New Roman" charset="0"/>
                <a:cs typeface="Times New Roman" charset="0"/>
              </a:rPr>
              <a:t>Comments from AHRQ</a:t>
            </a:r>
          </a:p>
          <a:p>
            <a:pPr marL="457200" indent="-457200">
              <a:buSzPct val="100000"/>
              <a:buFont typeface="Garamond" charset="0"/>
              <a:buAutoNum type="arabicPeriod"/>
            </a:pPr>
            <a:r>
              <a:rPr lang="en-US">
                <a:latin typeface="Times New Roman" charset="0"/>
                <a:ea typeface="Times New Roman" charset="0"/>
                <a:cs typeface="Times New Roman" charset="0"/>
              </a:rPr>
              <a:t>Structured Discussion</a:t>
            </a:r>
          </a:p>
          <a:p>
            <a:pPr marL="457200" indent="-457200">
              <a:buSzPct val="100000"/>
            </a:pPr>
            <a:endParaRPr lang="en-US" sz="2800">
              <a:latin typeface="Times New Roman" charset="0"/>
              <a:ea typeface="Times New Roman" charset="0"/>
              <a:cs typeface="Times New Roman" charset="0"/>
            </a:endParaRPr>
          </a:p>
          <a:p>
            <a:pPr marL="457200" indent="-457200">
              <a:buSzPct val="100000"/>
            </a:pPr>
            <a:endParaRPr lang="en-US" sz="2000">
              <a:latin typeface="Times New Roman" charset="0"/>
              <a:ea typeface="Times New Roman" charset="0"/>
              <a:cs typeface="Times New Roman" charset="0"/>
            </a:endParaRPr>
          </a:p>
        </p:txBody>
      </p:sp>
      <p:sp>
        <p:nvSpPr>
          <p:cNvPr id="5124" name="Slide Number Placeholder 3"/>
          <p:cNvSpPr>
            <a:spLocks noGrp="1"/>
          </p:cNvSpPr>
          <p:nvPr>
            <p:ph type="sldNum" sz="quarter" idx="11"/>
          </p:nvPr>
        </p:nvSpPr>
        <p:spPr>
          <a:noFill/>
        </p:spPr>
        <p:txBody>
          <a:bodyPr/>
          <a:lstStyle/>
          <a:p>
            <a:fld id="{7EA3EC93-3429-9145-B560-6AC7FBA3E155}" type="slidenum">
              <a:rPr lang="en-US"/>
              <a:pPr/>
              <a:t>3</a:t>
            </a:fld>
            <a:endParaRPr lang="en-US"/>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905000"/>
            <a:ext cx="7772400" cy="2209800"/>
          </a:xfrm>
        </p:spPr>
        <p:txBody>
          <a:bodyPr>
            <a:noAutofit/>
          </a:bodyPr>
          <a:lstStyle/>
          <a:p>
            <a:r>
              <a:rPr lang="en-US" sz="4800" dirty="0">
                <a:latin typeface="Times New Roman" charset="0"/>
                <a:ea typeface="Times New Roman" charset="0"/>
                <a:cs typeface="Times New Roman" charset="0"/>
              </a:rPr>
              <a:t/>
            </a:r>
            <a:br>
              <a:rPr lang="en-US" sz="4800" dirty="0">
                <a:latin typeface="Times New Roman" charset="0"/>
                <a:ea typeface="Times New Roman" charset="0"/>
                <a:cs typeface="Times New Roman" charset="0"/>
              </a:rPr>
            </a:br>
            <a:r>
              <a:rPr lang="en-US" sz="4800" dirty="0">
                <a:solidFill>
                  <a:srgbClr val="FFC000"/>
                </a:solidFill>
                <a:latin typeface="Times New Roman" charset="0"/>
                <a:ea typeface="Times New Roman" charset="0"/>
                <a:cs typeface="Times New Roman" charset="0"/>
              </a:rPr>
              <a:t>Introduction &amp; </a:t>
            </a:r>
            <a:br>
              <a:rPr lang="en-US" sz="4800" dirty="0">
                <a:solidFill>
                  <a:srgbClr val="FFC000"/>
                </a:solidFill>
                <a:latin typeface="Times New Roman" charset="0"/>
                <a:ea typeface="Times New Roman" charset="0"/>
                <a:cs typeface="Times New Roman" charset="0"/>
              </a:rPr>
            </a:br>
            <a:r>
              <a:rPr lang="en-US" sz="4800" dirty="0">
                <a:solidFill>
                  <a:srgbClr val="FFC000"/>
                </a:solidFill>
                <a:latin typeface="Times New Roman" charset="0"/>
                <a:ea typeface="Times New Roman" charset="0"/>
                <a:cs typeface="Times New Roman" charset="0"/>
              </a:rPr>
              <a:t>Initial Activities</a:t>
            </a:r>
            <a:endParaRPr lang="en-US" sz="4800" dirty="0"/>
          </a:p>
        </p:txBody>
      </p:sp>
      <p:sp>
        <p:nvSpPr>
          <p:cNvPr id="6147" name="Slide Number Placeholder 2"/>
          <p:cNvSpPr>
            <a:spLocks noGrp="1"/>
          </p:cNvSpPr>
          <p:nvPr>
            <p:ph type="sldNum" sz="quarter" idx="12"/>
          </p:nvPr>
        </p:nvSpPr>
        <p:spPr>
          <a:noFill/>
        </p:spPr>
        <p:txBody>
          <a:bodyPr/>
          <a:lstStyle/>
          <a:p>
            <a:fld id="{EBDD587D-3DF3-3643-A48F-762525FE2A70}" type="slidenum">
              <a:rPr lang="en-US"/>
              <a:pPr/>
              <a:t>4</a:t>
            </a:fld>
            <a:endParaRPr lang="en-US"/>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170" name="Rectangle 2"/>
          <p:cNvSpPr>
            <a:spLocks noGrp="1" noRot="1" noChangeArrowheads="1"/>
          </p:cNvSpPr>
          <p:nvPr>
            <p:ph type="title"/>
          </p:nvPr>
        </p:nvSpPr>
        <p:spPr>
          <a:xfrm>
            <a:off x="228600" y="381000"/>
            <a:ext cx="8305800" cy="914400"/>
          </a:xfrm>
        </p:spPr>
        <p:txBody>
          <a:bodyPr/>
          <a:lstStyle/>
          <a:p>
            <a:pPr marL="1117600" indent="-1117600"/>
            <a:r>
              <a:rPr lang="en-US" sz="3600" dirty="0">
                <a:solidFill>
                  <a:srgbClr val="FFC000"/>
                </a:solidFill>
                <a:effectLst/>
                <a:latin typeface="Times New Roman" charset="0"/>
                <a:ea typeface="Times New Roman" charset="0"/>
                <a:cs typeface="Times New Roman" charset="0"/>
              </a:rPr>
              <a:t>Definition of Scale-up/Spread</a:t>
            </a:r>
          </a:p>
        </p:txBody>
      </p:sp>
      <p:sp>
        <p:nvSpPr>
          <p:cNvPr id="18435" name="Rectangle 3"/>
          <p:cNvSpPr>
            <a:spLocks noGrp="1" noChangeArrowheads="1"/>
          </p:cNvSpPr>
          <p:nvPr>
            <p:ph sz="quarter" idx="1"/>
          </p:nvPr>
        </p:nvSpPr>
        <p:spPr>
          <a:xfrm>
            <a:off x="533400" y="1447800"/>
            <a:ext cx="7772400" cy="4572000"/>
          </a:xfrm>
        </p:spPr>
        <p:txBody>
          <a:bodyPr/>
          <a:lstStyle/>
          <a:p>
            <a:pPr>
              <a:buFont typeface="Wingdings" charset="2"/>
              <a:buNone/>
            </a:pPr>
            <a:endParaRPr lang="en-US" sz="2400">
              <a:latin typeface="Times New Roman" charset="0"/>
            </a:endParaRPr>
          </a:p>
          <a:p>
            <a:pPr>
              <a:buFont typeface="Wingdings" charset="2"/>
              <a:buNone/>
            </a:pPr>
            <a:r>
              <a:rPr lang="en-US" sz="2400">
                <a:latin typeface="Times New Roman" charset="0"/>
              </a:rPr>
              <a:t>“</a:t>
            </a:r>
            <a:r>
              <a:rPr lang="en-US" sz="2400" b="1">
                <a:latin typeface="Times New Roman" charset="0"/>
              </a:rPr>
              <a:t>Deliberate efforts to increase the impact of health service</a:t>
            </a:r>
          </a:p>
          <a:p>
            <a:pPr>
              <a:buFont typeface="Wingdings" charset="2"/>
              <a:buNone/>
            </a:pPr>
            <a:r>
              <a:rPr lang="en-US" sz="2400" b="1">
                <a:latin typeface="Times New Roman" charset="0"/>
              </a:rPr>
              <a:t>innovations successfully tested in pilot or experimental</a:t>
            </a:r>
          </a:p>
          <a:p>
            <a:pPr>
              <a:buFont typeface="Wingdings" charset="2"/>
              <a:buNone/>
            </a:pPr>
            <a:r>
              <a:rPr lang="en-US" sz="2400" b="1">
                <a:latin typeface="Times New Roman" charset="0"/>
              </a:rPr>
              <a:t>projects so as to benefit more people and to foster policy</a:t>
            </a:r>
          </a:p>
          <a:p>
            <a:pPr>
              <a:buFont typeface="Wingdings" charset="2"/>
              <a:buNone/>
            </a:pPr>
            <a:r>
              <a:rPr lang="en-US" sz="2400" b="1">
                <a:latin typeface="Times New Roman" charset="0"/>
              </a:rPr>
              <a:t>and program development on a lasting basis</a:t>
            </a:r>
            <a:r>
              <a:rPr lang="en-US" sz="2400">
                <a:latin typeface="Times New Roman" charset="0"/>
              </a:rPr>
              <a:t>” </a:t>
            </a:r>
            <a:endParaRPr lang="en-US" sz="1400">
              <a:latin typeface="Times New Roman" charset="0"/>
            </a:endParaRPr>
          </a:p>
          <a:p>
            <a:pPr>
              <a:buFont typeface="Wingdings" charset="2"/>
              <a:buNone/>
            </a:pPr>
            <a:r>
              <a:rPr lang="en-US" sz="1400">
                <a:latin typeface="Times New Roman" charset="0"/>
              </a:rPr>
              <a:t>						--Simmons, Fajans, Ghiron, 2007</a:t>
            </a:r>
            <a:endParaRPr lang="en-US" sz="1200">
              <a:latin typeface="Times New Roman" charset="0"/>
            </a:endParaRPr>
          </a:p>
        </p:txBody>
      </p:sp>
      <p:sp>
        <p:nvSpPr>
          <p:cNvPr id="7172" name="Slide Number Placeholder 3"/>
          <p:cNvSpPr>
            <a:spLocks noGrp="1"/>
          </p:cNvSpPr>
          <p:nvPr>
            <p:ph type="sldNum" sz="quarter" idx="11"/>
          </p:nvPr>
        </p:nvSpPr>
        <p:spPr>
          <a:noFill/>
        </p:spPr>
        <p:txBody>
          <a:bodyPr/>
          <a:lstStyle/>
          <a:p>
            <a:fld id="{BB6380F4-6ADC-524C-A5C5-867EB63433DA}" type="slidenum">
              <a:rPr lang="en-US"/>
              <a:pPr/>
              <a:t>5</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8435">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8435">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8435">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8435">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8435">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0898" name="Rectangle 2"/>
          <p:cNvSpPr>
            <a:spLocks noGrp="1" noRot="1" noChangeArrowheads="1"/>
          </p:cNvSpPr>
          <p:nvPr>
            <p:ph type="title"/>
          </p:nvPr>
        </p:nvSpPr>
        <p:spPr>
          <a:xfrm>
            <a:off x="304800" y="152400"/>
            <a:ext cx="8229600" cy="1447800"/>
          </a:xfrm>
        </p:spPr>
        <p:txBody>
          <a:bodyPr>
            <a:noAutofit/>
          </a:bodyPr>
          <a:lstStyle/>
          <a:p>
            <a:pPr>
              <a:defRPr/>
            </a:pPr>
            <a:r>
              <a:rPr lang="en-US" sz="3200" dirty="0" smtClean="0">
                <a:solidFill>
                  <a:srgbClr val="FFC000"/>
                </a:solidFill>
                <a:latin typeface="Times New Roman" pitchFamily="18" charset="0"/>
                <a:cs typeface="Times New Roman" pitchFamily="18" charset="0"/>
              </a:rPr>
              <a:t>Why Scale-up/Spread Now? </a:t>
            </a:r>
            <a:br>
              <a:rPr lang="en-US" sz="3200" dirty="0" smtClean="0">
                <a:solidFill>
                  <a:srgbClr val="FFC000"/>
                </a:solidFill>
                <a:latin typeface="Times New Roman" pitchFamily="18" charset="0"/>
                <a:cs typeface="Times New Roman" pitchFamily="18" charset="0"/>
              </a:rPr>
            </a:br>
            <a:r>
              <a:rPr lang="en-US" sz="2800" dirty="0" smtClean="0">
                <a:solidFill>
                  <a:schemeClr val="tx1"/>
                </a:solidFill>
                <a:latin typeface="Times New Roman" pitchFamily="18" charset="0"/>
                <a:cs typeface="Times New Roman" pitchFamily="18" charset="0"/>
              </a:rPr>
              <a:t>Portfolio of Effective Health Innovations</a:t>
            </a:r>
            <a:endParaRPr lang="en-US" sz="2800" dirty="0">
              <a:solidFill>
                <a:schemeClr val="tx1"/>
              </a:solidFill>
              <a:latin typeface="Times New Roman" pitchFamily="18" charset="0"/>
              <a:cs typeface="Times New Roman" pitchFamily="18" charset="0"/>
            </a:endParaRPr>
          </a:p>
        </p:txBody>
      </p:sp>
      <p:sp>
        <p:nvSpPr>
          <p:cNvPr id="80899" name="Rectangle 3"/>
          <p:cNvSpPr>
            <a:spLocks noGrp="1" noChangeArrowheads="1"/>
          </p:cNvSpPr>
          <p:nvPr>
            <p:ph sz="quarter" idx="1"/>
          </p:nvPr>
        </p:nvSpPr>
        <p:spPr>
          <a:xfrm>
            <a:off x="304800" y="1600200"/>
            <a:ext cx="8077200" cy="4495800"/>
          </a:xfrm>
        </p:spPr>
        <p:txBody>
          <a:bodyPr/>
          <a:lstStyle/>
          <a:p>
            <a:r>
              <a:rPr lang="en-US" sz="2400">
                <a:effectLst/>
                <a:latin typeface="Times New Roman" charset="0"/>
              </a:rPr>
              <a:t>Demonstrated efficacy and/or effectiveness</a:t>
            </a:r>
          </a:p>
          <a:p>
            <a:r>
              <a:rPr lang="en-US" sz="2400">
                <a:effectLst/>
                <a:latin typeface="Times New Roman" charset="0"/>
              </a:rPr>
              <a:t>Variety of settings, populations, and behaviors</a:t>
            </a:r>
          </a:p>
          <a:p>
            <a:r>
              <a:rPr lang="en-US" sz="2400">
                <a:effectLst/>
                <a:latin typeface="Times New Roman" charset="0"/>
              </a:rPr>
              <a:t>Guidelines, initiatives, simple and complex behavioral interventions, etc. </a:t>
            </a:r>
          </a:p>
          <a:p>
            <a:pPr>
              <a:buFont typeface="Wingdings" charset="2"/>
              <a:buNone/>
            </a:pPr>
            <a:endParaRPr lang="en-US" sz="2000">
              <a:effectLst/>
              <a:latin typeface="Times New Roman" charset="0"/>
            </a:endParaRPr>
          </a:p>
          <a:p>
            <a:r>
              <a:rPr lang="en-US" sz="2400">
                <a:effectLst/>
                <a:latin typeface="Times New Roman" charset="0"/>
              </a:rPr>
              <a:t>Examples</a:t>
            </a:r>
          </a:p>
          <a:p>
            <a:pPr lvl="1"/>
            <a:r>
              <a:rPr lang="en-US" sz="2000">
                <a:effectLst/>
                <a:latin typeface="Times New Roman" charset="0"/>
              </a:rPr>
              <a:t>AHRQ Health Care Innovations Exchange</a:t>
            </a:r>
          </a:p>
          <a:p>
            <a:pPr lvl="1"/>
            <a:r>
              <a:rPr lang="en-US" sz="2000">
                <a:effectLst/>
                <a:latin typeface="Times New Roman" charset="0"/>
              </a:rPr>
              <a:t>National Registry of Evidence-based Programs &amp; Practices</a:t>
            </a:r>
          </a:p>
          <a:p>
            <a:pPr lvl="1"/>
            <a:r>
              <a:rPr lang="en-US" sz="2000">
                <a:effectLst/>
                <a:latin typeface="Times New Roman" charset="0"/>
              </a:rPr>
              <a:t>Cancer Control P.L.A.N.E.T.</a:t>
            </a:r>
          </a:p>
          <a:p>
            <a:pPr lvl="1"/>
            <a:r>
              <a:rPr lang="en-US" sz="2000">
                <a:effectLst/>
                <a:latin typeface="Times New Roman" charset="0"/>
              </a:rPr>
              <a:t>National Guideline Clearinghouse </a:t>
            </a:r>
          </a:p>
        </p:txBody>
      </p:sp>
      <p:sp>
        <p:nvSpPr>
          <p:cNvPr id="8196" name="Slide Number Placeholder 3"/>
          <p:cNvSpPr>
            <a:spLocks noGrp="1"/>
          </p:cNvSpPr>
          <p:nvPr>
            <p:ph type="sldNum" sz="quarter" idx="11"/>
          </p:nvPr>
        </p:nvSpPr>
        <p:spPr>
          <a:noFill/>
        </p:spPr>
        <p:txBody>
          <a:bodyPr/>
          <a:lstStyle/>
          <a:p>
            <a:fld id="{A088F971-E5E9-E844-887E-48C0AF36AEE1}" type="slidenum">
              <a:rPr lang="en-US"/>
              <a:pPr/>
              <a:t>6</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0899">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80899">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80899">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80899">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80899">
                                            <p:txEl>
                                              <p:pRg st="5" end="5"/>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80899">
                                            <p:txEl>
                                              <p:pRg st="6" end="6"/>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80899">
                                            <p:txEl>
                                              <p:pRg st="7" end="7"/>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80899">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5058" name="Rectangle 2"/>
          <p:cNvSpPr>
            <a:spLocks noGrp="1" noRot="1" noChangeArrowheads="1"/>
          </p:cNvSpPr>
          <p:nvPr>
            <p:ph type="title"/>
          </p:nvPr>
        </p:nvSpPr>
        <p:spPr>
          <a:xfrm>
            <a:off x="228600" y="457200"/>
            <a:ext cx="8382000" cy="1066800"/>
          </a:xfrm>
        </p:spPr>
        <p:txBody>
          <a:bodyPr>
            <a:noAutofit/>
          </a:bodyPr>
          <a:lstStyle/>
          <a:p>
            <a:r>
              <a:rPr lang="en-US" sz="3200" dirty="0">
                <a:solidFill>
                  <a:srgbClr val="FFC000"/>
                </a:solidFill>
                <a:latin typeface="Times New Roman" charset="0"/>
                <a:ea typeface="Times New Roman" charset="0"/>
                <a:cs typeface="Times New Roman" charset="0"/>
              </a:rPr>
              <a:t>Why Scale-up/Spread Now?</a:t>
            </a:r>
            <a:br>
              <a:rPr lang="en-US" sz="3200" dirty="0">
                <a:solidFill>
                  <a:srgbClr val="FFC000"/>
                </a:solidFill>
                <a:latin typeface="Times New Roman" charset="0"/>
                <a:ea typeface="Times New Roman" charset="0"/>
                <a:cs typeface="Times New Roman" charset="0"/>
              </a:rPr>
            </a:br>
            <a:r>
              <a:rPr lang="en-US" sz="2800" dirty="0">
                <a:solidFill>
                  <a:schemeClr val="tx1"/>
                </a:solidFill>
                <a:latin typeface="Times New Roman" charset="0"/>
                <a:ea typeface="Times New Roman" charset="0"/>
                <a:cs typeface="Times New Roman" charset="0"/>
              </a:rPr>
              <a:t>Effective D/I Strategies </a:t>
            </a:r>
            <a:endParaRPr lang="en-US" sz="3200" dirty="0">
              <a:solidFill>
                <a:schemeClr val="tx1"/>
              </a:solidFill>
              <a:latin typeface="Times New Roman" charset="0"/>
              <a:ea typeface="Times New Roman" charset="0"/>
              <a:cs typeface="Times New Roman" charset="0"/>
            </a:endParaRPr>
          </a:p>
        </p:txBody>
      </p:sp>
      <p:sp>
        <p:nvSpPr>
          <p:cNvPr id="45059" name="Rectangle 3"/>
          <p:cNvSpPr>
            <a:spLocks noGrp="1" noChangeArrowheads="1"/>
          </p:cNvSpPr>
          <p:nvPr>
            <p:ph sz="quarter" idx="1"/>
          </p:nvPr>
        </p:nvSpPr>
        <p:spPr>
          <a:xfrm>
            <a:off x="457200" y="1752600"/>
            <a:ext cx="8229600" cy="4221163"/>
          </a:xfrm>
        </p:spPr>
        <p:txBody>
          <a:bodyPr>
            <a:normAutofit fontScale="92500" lnSpcReduction="20000"/>
          </a:bodyPr>
          <a:lstStyle/>
          <a:p>
            <a:pPr>
              <a:buFont typeface="Wingdings" pitchFamily="2" charset="2"/>
              <a:buChar char="n"/>
              <a:defRPr/>
            </a:pPr>
            <a:r>
              <a:rPr lang="en-US" sz="3000" dirty="0" smtClean="0">
                <a:effectLst/>
                <a:latin typeface="Times New Roman" pitchFamily="18" charset="0"/>
              </a:rPr>
              <a:t>Increasing </a:t>
            </a:r>
            <a:r>
              <a:rPr lang="en-US" sz="3000" dirty="0">
                <a:effectLst/>
                <a:latin typeface="Times New Roman" pitchFamily="18" charset="0"/>
              </a:rPr>
              <a:t>emphasis on D/I </a:t>
            </a:r>
            <a:r>
              <a:rPr lang="en-US" sz="3000" dirty="0" smtClean="0">
                <a:effectLst/>
                <a:latin typeface="Times New Roman" pitchFamily="18" charset="0"/>
              </a:rPr>
              <a:t>research</a:t>
            </a:r>
            <a:endParaRPr lang="en-US" sz="3000" dirty="0">
              <a:effectLst/>
              <a:latin typeface="Times New Roman" pitchFamily="18" charset="0"/>
            </a:endParaRPr>
          </a:p>
          <a:p>
            <a:pPr>
              <a:buFont typeface="Wingdings" pitchFamily="2" charset="2"/>
              <a:buChar char="n"/>
              <a:defRPr/>
            </a:pPr>
            <a:endParaRPr lang="en-US" sz="3000" dirty="0" smtClean="0">
              <a:effectLst/>
              <a:latin typeface="Times New Roman" pitchFamily="18" charset="0"/>
            </a:endParaRPr>
          </a:p>
          <a:p>
            <a:pPr>
              <a:buFont typeface="Wingdings" pitchFamily="2" charset="2"/>
              <a:buChar char="n"/>
              <a:defRPr/>
            </a:pPr>
            <a:r>
              <a:rPr lang="en-US" sz="3000" dirty="0" smtClean="0">
                <a:effectLst/>
                <a:latin typeface="Times New Roman" pitchFamily="18" charset="0"/>
              </a:rPr>
              <a:t>Increasing </a:t>
            </a:r>
            <a:r>
              <a:rPr lang="en-US" sz="3000" dirty="0">
                <a:effectLst/>
                <a:latin typeface="Times New Roman" pitchFamily="18" charset="0"/>
              </a:rPr>
              <a:t>identification of effective or promising D/I </a:t>
            </a:r>
            <a:r>
              <a:rPr lang="en-US" sz="3000" dirty="0" smtClean="0">
                <a:effectLst/>
                <a:latin typeface="Times New Roman" pitchFamily="18" charset="0"/>
              </a:rPr>
              <a:t>strategies</a:t>
            </a:r>
          </a:p>
          <a:p>
            <a:pPr>
              <a:buFont typeface="Wingdings" pitchFamily="2" charset="2"/>
              <a:buChar char="n"/>
              <a:defRPr/>
            </a:pPr>
            <a:endParaRPr lang="en-US" sz="2400" dirty="0" smtClean="0">
              <a:effectLst/>
              <a:latin typeface="Times New Roman" pitchFamily="18" charset="0"/>
            </a:endParaRPr>
          </a:p>
          <a:p>
            <a:pPr>
              <a:buFont typeface="Wingdings" pitchFamily="2" charset="2"/>
              <a:buChar char="n"/>
              <a:defRPr/>
            </a:pPr>
            <a:r>
              <a:rPr lang="en-US" sz="2600" dirty="0" smtClean="0">
                <a:effectLst/>
                <a:latin typeface="Times New Roman" pitchFamily="18" charset="0"/>
              </a:rPr>
              <a:t>Examples</a:t>
            </a:r>
          </a:p>
          <a:p>
            <a:pPr lvl="1">
              <a:buFont typeface="Wingdings" pitchFamily="2" charset="2"/>
              <a:buChar char="n"/>
              <a:defRPr/>
            </a:pPr>
            <a:r>
              <a:rPr lang="en-US" sz="2600" dirty="0" smtClean="0">
                <a:effectLst/>
                <a:latin typeface="Times New Roman" pitchFamily="18" charset="0"/>
              </a:rPr>
              <a:t>Technical </a:t>
            </a:r>
            <a:r>
              <a:rPr lang="en-US" sz="2600" dirty="0">
                <a:effectLst/>
                <a:latin typeface="Times New Roman" pitchFamily="18" charset="0"/>
              </a:rPr>
              <a:t>Assistance </a:t>
            </a:r>
            <a:r>
              <a:rPr lang="en-US" sz="1300" dirty="0">
                <a:effectLst/>
                <a:latin typeface="Times New Roman" pitchFamily="18" charset="0"/>
              </a:rPr>
              <a:t>(</a:t>
            </a:r>
            <a:r>
              <a:rPr lang="en-US" sz="1300" dirty="0" err="1">
                <a:effectLst/>
                <a:latin typeface="Times New Roman" pitchFamily="18" charset="0"/>
              </a:rPr>
              <a:t>Hamdallah</a:t>
            </a:r>
            <a:r>
              <a:rPr lang="en-US" sz="1300" dirty="0">
                <a:effectLst/>
                <a:latin typeface="Times New Roman" pitchFamily="18" charset="0"/>
              </a:rPr>
              <a:t> et al., 2006) </a:t>
            </a:r>
          </a:p>
          <a:p>
            <a:pPr lvl="1">
              <a:buFont typeface="Wingdings" pitchFamily="2" charset="2"/>
              <a:buChar char="n"/>
              <a:defRPr/>
            </a:pPr>
            <a:r>
              <a:rPr lang="en-US" sz="2600" dirty="0">
                <a:effectLst/>
                <a:latin typeface="Times New Roman" pitchFamily="18" charset="0"/>
              </a:rPr>
              <a:t>Organizational change models </a:t>
            </a:r>
            <a:r>
              <a:rPr lang="en-US" sz="1300" dirty="0">
                <a:effectLst/>
                <a:latin typeface="Times New Roman" pitchFamily="18" charset="0"/>
              </a:rPr>
              <a:t>(Glisson &amp; </a:t>
            </a:r>
            <a:r>
              <a:rPr lang="en-US" sz="1300" dirty="0" err="1">
                <a:effectLst/>
                <a:latin typeface="Times New Roman" pitchFamily="18" charset="0"/>
              </a:rPr>
              <a:t>Schoenwald</a:t>
            </a:r>
            <a:r>
              <a:rPr lang="en-US" sz="1300" dirty="0">
                <a:effectLst/>
                <a:latin typeface="Times New Roman" pitchFamily="18" charset="0"/>
              </a:rPr>
              <a:t>, 2005)</a:t>
            </a:r>
          </a:p>
          <a:p>
            <a:pPr lvl="1">
              <a:buFont typeface="Wingdings" pitchFamily="2" charset="2"/>
              <a:buChar char="n"/>
              <a:defRPr/>
            </a:pPr>
            <a:r>
              <a:rPr lang="en-US" sz="2600" dirty="0">
                <a:effectLst/>
                <a:latin typeface="Times New Roman" pitchFamily="18" charset="0"/>
              </a:rPr>
              <a:t>Models, theories, and frameworks </a:t>
            </a:r>
            <a:r>
              <a:rPr lang="en-US" sz="1400" dirty="0">
                <a:effectLst/>
                <a:latin typeface="Times New Roman" pitchFamily="18" charset="0"/>
              </a:rPr>
              <a:t>(see Glasgow et al., 1999; </a:t>
            </a:r>
            <a:r>
              <a:rPr lang="en-US" sz="1400" dirty="0" err="1">
                <a:effectLst/>
                <a:latin typeface="Times New Roman" pitchFamily="18" charset="0"/>
              </a:rPr>
              <a:t>Wandersman</a:t>
            </a:r>
            <a:r>
              <a:rPr lang="en-US" sz="1400" dirty="0">
                <a:effectLst/>
                <a:latin typeface="Times New Roman" pitchFamily="18" charset="0"/>
              </a:rPr>
              <a:t> et al., 2008)</a:t>
            </a:r>
          </a:p>
          <a:p>
            <a:pPr lvl="1">
              <a:buFont typeface="Wingdings" pitchFamily="2" charset="2"/>
              <a:buChar char="n"/>
              <a:defRPr/>
            </a:pPr>
            <a:r>
              <a:rPr lang="en-US" sz="2600" dirty="0">
                <a:effectLst/>
                <a:latin typeface="Times New Roman" pitchFamily="18" charset="0"/>
              </a:rPr>
              <a:t>Reviews </a:t>
            </a:r>
            <a:r>
              <a:rPr lang="en-US" sz="1300" dirty="0">
                <a:effectLst/>
                <a:latin typeface="Times New Roman" pitchFamily="18" charset="0"/>
              </a:rPr>
              <a:t>(see </a:t>
            </a:r>
            <a:r>
              <a:rPr lang="en-US" sz="1300" dirty="0" err="1">
                <a:effectLst/>
                <a:latin typeface="Times New Roman" pitchFamily="18" charset="0"/>
              </a:rPr>
              <a:t>Bero</a:t>
            </a:r>
            <a:r>
              <a:rPr lang="en-US" sz="1300" dirty="0">
                <a:effectLst/>
                <a:latin typeface="Times New Roman" pitchFamily="18" charset="0"/>
              </a:rPr>
              <a:t> et al., 1998; </a:t>
            </a:r>
            <a:r>
              <a:rPr lang="en-US" sz="1300" dirty="0" err="1">
                <a:effectLst/>
                <a:latin typeface="Times New Roman" pitchFamily="18" charset="0"/>
              </a:rPr>
              <a:t>Grimshaw</a:t>
            </a:r>
            <a:r>
              <a:rPr lang="en-US" sz="1300" dirty="0">
                <a:effectLst/>
                <a:latin typeface="Times New Roman" pitchFamily="18" charset="0"/>
              </a:rPr>
              <a:t> et al., 2006; </a:t>
            </a:r>
            <a:r>
              <a:rPr lang="en-US" sz="1300" dirty="0" err="1">
                <a:effectLst/>
                <a:latin typeface="Times New Roman" pitchFamily="18" charset="0"/>
              </a:rPr>
              <a:t>Grol</a:t>
            </a:r>
            <a:r>
              <a:rPr lang="en-US" sz="1300" dirty="0">
                <a:effectLst/>
                <a:latin typeface="Times New Roman" pitchFamily="18" charset="0"/>
              </a:rPr>
              <a:t> &amp; </a:t>
            </a:r>
            <a:r>
              <a:rPr lang="en-US" sz="1300" dirty="0" err="1">
                <a:effectLst/>
                <a:latin typeface="Times New Roman" pitchFamily="18" charset="0"/>
              </a:rPr>
              <a:t>Grimshaw</a:t>
            </a:r>
            <a:r>
              <a:rPr lang="en-US" sz="1300" dirty="0">
                <a:effectLst/>
                <a:latin typeface="Times New Roman" pitchFamily="18" charset="0"/>
              </a:rPr>
              <a:t>, 2003)</a:t>
            </a:r>
          </a:p>
        </p:txBody>
      </p:sp>
      <p:sp>
        <p:nvSpPr>
          <p:cNvPr id="9220" name="Slide Number Placeholder 3"/>
          <p:cNvSpPr>
            <a:spLocks noGrp="1"/>
          </p:cNvSpPr>
          <p:nvPr>
            <p:ph type="sldNum" sz="quarter" idx="11"/>
          </p:nvPr>
        </p:nvSpPr>
        <p:spPr>
          <a:noFill/>
        </p:spPr>
        <p:txBody>
          <a:bodyPr/>
          <a:lstStyle/>
          <a:p>
            <a:fld id="{DEF69F59-9501-604E-82EF-68B897934D54}" type="slidenum">
              <a:rPr lang="en-US"/>
              <a:pPr/>
              <a:t>7</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505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5059">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5059">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5059">
                                            <p:txEl>
                                              <p:pRg st="5" end="5"/>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45059">
                                            <p:txEl>
                                              <p:pRg st="6" end="6"/>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45059">
                                            <p:txEl>
                                              <p:pRg st="7" end="7"/>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45059">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7106" name="Rectangle 2"/>
          <p:cNvSpPr>
            <a:spLocks noGrp="1" noRot="1" noChangeArrowheads="1"/>
          </p:cNvSpPr>
          <p:nvPr>
            <p:ph type="title"/>
          </p:nvPr>
        </p:nvSpPr>
        <p:spPr>
          <a:xfrm>
            <a:off x="533400" y="228600"/>
            <a:ext cx="7772400" cy="1219200"/>
          </a:xfrm>
        </p:spPr>
        <p:txBody>
          <a:bodyPr>
            <a:noAutofit/>
          </a:bodyPr>
          <a:lstStyle/>
          <a:p>
            <a:r>
              <a:rPr lang="en-US" sz="3200" dirty="0">
                <a:solidFill>
                  <a:srgbClr val="FFC000"/>
                </a:solidFill>
                <a:latin typeface="Times New Roman" charset="0"/>
                <a:ea typeface="Times New Roman" charset="0"/>
                <a:cs typeface="Times New Roman" charset="0"/>
              </a:rPr>
              <a:t>Why Scale-up/Spread Now? </a:t>
            </a:r>
            <a:br>
              <a:rPr lang="en-US" sz="3200" dirty="0">
                <a:solidFill>
                  <a:srgbClr val="FFC000"/>
                </a:solidFill>
                <a:latin typeface="Times New Roman" charset="0"/>
                <a:ea typeface="Times New Roman" charset="0"/>
                <a:cs typeface="Times New Roman" charset="0"/>
              </a:rPr>
            </a:br>
            <a:r>
              <a:rPr lang="en-US" sz="2800" dirty="0">
                <a:solidFill>
                  <a:schemeClr val="tx1"/>
                </a:solidFill>
                <a:latin typeface="Times New Roman" charset="0"/>
                <a:ea typeface="Times New Roman" charset="0"/>
                <a:cs typeface="Times New Roman" charset="0"/>
              </a:rPr>
              <a:t>Need to Plan Ahead</a:t>
            </a:r>
            <a:endParaRPr lang="en-US" sz="3200" dirty="0">
              <a:solidFill>
                <a:schemeClr val="tx1"/>
              </a:solidFill>
              <a:latin typeface="Times New Roman" charset="0"/>
              <a:ea typeface="Times New Roman" charset="0"/>
              <a:cs typeface="Times New Roman" charset="0"/>
            </a:endParaRPr>
          </a:p>
        </p:txBody>
      </p:sp>
      <p:sp>
        <p:nvSpPr>
          <p:cNvPr id="47107" name="Rectangle 3"/>
          <p:cNvSpPr>
            <a:spLocks noGrp="1" noChangeArrowheads="1"/>
          </p:cNvSpPr>
          <p:nvPr>
            <p:ph sz="quarter" idx="1"/>
          </p:nvPr>
        </p:nvSpPr>
        <p:spPr>
          <a:xfrm>
            <a:off x="381000" y="1524000"/>
            <a:ext cx="7772400" cy="4572000"/>
          </a:xfrm>
        </p:spPr>
        <p:txBody>
          <a:bodyPr/>
          <a:lstStyle/>
          <a:p>
            <a:r>
              <a:rPr lang="en-US" sz="2400">
                <a:effectLst/>
                <a:latin typeface="Times New Roman" charset="0"/>
              </a:rPr>
              <a:t>Scale-up rarely happens automatically </a:t>
            </a:r>
            <a:endParaRPr lang="en-US">
              <a:effectLst/>
              <a:latin typeface="Times New Roman" charset="0"/>
            </a:endParaRPr>
          </a:p>
          <a:p>
            <a:r>
              <a:rPr lang="en-US" sz="2400">
                <a:effectLst/>
                <a:latin typeface="Times New Roman" charset="0"/>
              </a:rPr>
              <a:t>Scaling-up requires significant preparation and planning</a:t>
            </a:r>
          </a:p>
          <a:p>
            <a:pPr lvl="2"/>
            <a:r>
              <a:rPr lang="en-US">
                <a:effectLst/>
                <a:latin typeface="Times New Roman" charset="0"/>
              </a:rPr>
              <a:t>Human and financial resources</a:t>
            </a:r>
          </a:p>
          <a:p>
            <a:pPr lvl="2"/>
            <a:r>
              <a:rPr lang="en-US">
                <a:effectLst/>
                <a:latin typeface="Times New Roman" charset="0"/>
              </a:rPr>
              <a:t>Political and policy support</a:t>
            </a:r>
          </a:p>
          <a:p>
            <a:pPr lvl="2"/>
            <a:r>
              <a:rPr lang="en-US">
                <a:effectLst/>
                <a:latin typeface="Times New Roman" charset="0"/>
              </a:rPr>
              <a:t>Community, organization, and agency collaboration and buy-in</a:t>
            </a:r>
          </a:p>
          <a:p>
            <a:pPr lvl="2"/>
            <a:r>
              <a:rPr lang="en-US">
                <a:effectLst/>
                <a:latin typeface="Times New Roman" charset="0"/>
              </a:rPr>
              <a:t>State, regional, and/or national coordination</a:t>
            </a:r>
          </a:p>
          <a:p>
            <a:r>
              <a:rPr lang="en-US" sz="2400">
                <a:effectLst/>
                <a:latin typeface="Times New Roman" charset="0"/>
              </a:rPr>
              <a:t>Issues faced during small-scale studies or pilots are different—and typically less complex—than those faced in large-scale trials or initiatives</a:t>
            </a:r>
          </a:p>
        </p:txBody>
      </p:sp>
      <p:sp>
        <p:nvSpPr>
          <p:cNvPr id="10244" name="Slide Number Placeholder 3"/>
          <p:cNvSpPr>
            <a:spLocks noGrp="1"/>
          </p:cNvSpPr>
          <p:nvPr>
            <p:ph type="sldNum" sz="quarter" idx="11"/>
          </p:nvPr>
        </p:nvSpPr>
        <p:spPr>
          <a:noFill/>
        </p:spPr>
        <p:txBody>
          <a:bodyPr/>
          <a:lstStyle/>
          <a:p>
            <a:fld id="{9917634B-00EA-1B43-A635-DCBCC6495398}" type="slidenum">
              <a:rPr lang="en-US"/>
              <a:pPr/>
              <a:t>8</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710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7107">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7107">
                                            <p:txEl>
                                              <p:pRg st="2" end="2"/>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47107">
                                            <p:txEl>
                                              <p:pRg st="3" end="3"/>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47107">
                                            <p:txEl>
                                              <p:pRg st="4" end="4"/>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47107">
                                            <p:txEl>
                                              <p:pRg st="5" end="5"/>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47107">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7106" name="Rectangle 2"/>
          <p:cNvSpPr>
            <a:spLocks noGrp="1" noRot="1" noChangeArrowheads="1"/>
          </p:cNvSpPr>
          <p:nvPr>
            <p:ph type="title"/>
          </p:nvPr>
        </p:nvSpPr>
        <p:spPr>
          <a:xfrm>
            <a:off x="228600" y="304800"/>
            <a:ext cx="8458200" cy="838200"/>
          </a:xfrm>
        </p:spPr>
        <p:txBody>
          <a:bodyPr>
            <a:noAutofit/>
          </a:bodyPr>
          <a:lstStyle/>
          <a:p>
            <a:pPr>
              <a:defRPr/>
            </a:pPr>
            <a:r>
              <a:rPr lang="en-US" sz="3200" dirty="0" smtClean="0">
                <a:solidFill>
                  <a:srgbClr val="FFC000"/>
                </a:solidFill>
                <a:latin typeface="Times New Roman" pitchFamily="18" charset="0"/>
                <a:cs typeface="Times New Roman" pitchFamily="18" charset="0"/>
              </a:rPr>
              <a:t>Increasing Focus on Scale-up/Spread</a:t>
            </a:r>
            <a:endParaRPr lang="en-US" sz="3200" dirty="0">
              <a:solidFill>
                <a:srgbClr val="FFC000"/>
              </a:solidFill>
              <a:latin typeface="Times New Roman" pitchFamily="18" charset="0"/>
              <a:cs typeface="Times New Roman" pitchFamily="18" charset="0"/>
            </a:endParaRPr>
          </a:p>
        </p:txBody>
      </p:sp>
      <p:sp>
        <p:nvSpPr>
          <p:cNvPr id="47107" name="Rectangle 3"/>
          <p:cNvSpPr>
            <a:spLocks noGrp="1" noChangeArrowheads="1"/>
          </p:cNvSpPr>
          <p:nvPr>
            <p:ph sz="quarter" idx="1"/>
          </p:nvPr>
        </p:nvSpPr>
        <p:spPr>
          <a:xfrm>
            <a:off x="381000" y="1219200"/>
            <a:ext cx="8077200" cy="4953000"/>
          </a:xfrm>
        </p:spPr>
        <p:txBody>
          <a:bodyPr>
            <a:normAutofit/>
          </a:bodyPr>
          <a:lstStyle/>
          <a:p>
            <a:pPr>
              <a:lnSpc>
                <a:spcPct val="80000"/>
              </a:lnSpc>
            </a:pPr>
            <a:r>
              <a:rPr lang="en-US" sz="2400">
                <a:effectLst/>
                <a:latin typeface="Times New Roman" charset="0"/>
              </a:rPr>
              <a:t>Research</a:t>
            </a:r>
            <a:endParaRPr lang="en-US" sz="2000">
              <a:effectLst/>
              <a:latin typeface="Times New Roman" charset="0"/>
            </a:endParaRPr>
          </a:p>
          <a:p>
            <a:pPr lvl="1">
              <a:lnSpc>
                <a:spcPct val="80000"/>
              </a:lnSpc>
            </a:pPr>
            <a:r>
              <a:rPr lang="en-US" sz="2000">
                <a:effectLst/>
                <a:latin typeface="Times New Roman" charset="0"/>
              </a:rPr>
              <a:t>Cluster RCTs and PCTs</a:t>
            </a:r>
          </a:p>
          <a:p>
            <a:pPr lvl="1">
              <a:lnSpc>
                <a:spcPct val="80000"/>
              </a:lnSpc>
            </a:pPr>
            <a:r>
              <a:rPr lang="en-US" sz="2000">
                <a:effectLst/>
                <a:latin typeface="Times New Roman" charset="0"/>
              </a:rPr>
              <a:t>Embedded research, mixed methods</a:t>
            </a:r>
          </a:p>
          <a:p>
            <a:pPr lvl="1">
              <a:lnSpc>
                <a:spcPct val="80000"/>
              </a:lnSpc>
            </a:pPr>
            <a:r>
              <a:rPr lang="en-US" sz="2000">
                <a:effectLst/>
                <a:latin typeface="Times New Roman" charset="0"/>
              </a:rPr>
              <a:t>Frameworks, lessons learned, reviews</a:t>
            </a:r>
          </a:p>
          <a:p>
            <a:pPr lvl="1">
              <a:lnSpc>
                <a:spcPct val="80000"/>
              </a:lnSpc>
              <a:buFont typeface="Wingdings" charset="2"/>
              <a:buNone/>
            </a:pPr>
            <a:endParaRPr lang="en-US" sz="2000">
              <a:effectLst/>
              <a:latin typeface="Times New Roman" charset="0"/>
            </a:endParaRPr>
          </a:p>
          <a:p>
            <a:pPr>
              <a:lnSpc>
                <a:spcPct val="80000"/>
              </a:lnSpc>
            </a:pPr>
            <a:r>
              <a:rPr lang="en-US" sz="2400">
                <a:effectLst/>
                <a:latin typeface="Times New Roman" charset="0"/>
              </a:rPr>
              <a:t>Case Studies</a:t>
            </a:r>
          </a:p>
          <a:p>
            <a:pPr lvl="1">
              <a:lnSpc>
                <a:spcPct val="80000"/>
              </a:lnSpc>
            </a:pPr>
            <a:r>
              <a:rPr lang="en-US" sz="2000">
                <a:effectLst/>
                <a:latin typeface="Times New Roman" charset="0"/>
              </a:rPr>
              <a:t>Scaling up health service delivery: from pilot innovations to policies and programs </a:t>
            </a:r>
            <a:r>
              <a:rPr lang="en-US" sz="1200">
                <a:effectLst/>
                <a:latin typeface="Times New Roman" charset="0"/>
              </a:rPr>
              <a:t>(Simmons, Fajans, &amp; Ghiron, 2007)</a:t>
            </a:r>
          </a:p>
          <a:p>
            <a:pPr lvl="1">
              <a:lnSpc>
                <a:spcPct val="80000"/>
              </a:lnSpc>
            </a:pPr>
            <a:r>
              <a:rPr lang="en-US" sz="2000">
                <a:effectLst/>
                <a:latin typeface="Times New Roman" charset="0"/>
              </a:rPr>
              <a:t> Best Practices in Scaling-up </a:t>
            </a:r>
            <a:r>
              <a:rPr lang="en-US" sz="1200">
                <a:effectLst/>
                <a:latin typeface="Times New Roman" charset="0"/>
              </a:rPr>
              <a:t>(JSI, 2006)</a:t>
            </a:r>
          </a:p>
          <a:p>
            <a:pPr lvl="1">
              <a:lnSpc>
                <a:spcPct val="80000"/>
              </a:lnSpc>
            </a:pPr>
            <a:r>
              <a:rPr lang="en-US" sz="2000">
                <a:effectLst/>
                <a:latin typeface="Times New Roman" charset="0"/>
              </a:rPr>
              <a:t>Case Studies in Global Health: Millions Saved </a:t>
            </a:r>
            <a:r>
              <a:rPr lang="en-US" sz="1200">
                <a:effectLst/>
                <a:latin typeface="Times New Roman" charset="0"/>
              </a:rPr>
              <a:t>(Levine, 2007)</a:t>
            </a:r>
          </a:p>
          <a:p>
            <a:pPr lvl="1">
              <a:lnSpc>
                <a:spcPct val="80000"/>
              </a:lnSpc>
              <a:buFont typeface="Wingdings" charset="2"/>
              <a:buNone/>
            </a:pPr>
            <a:endParaRPr lang="en-US" sz="2000">
              <a:effectLst/>
              <a:latin typeface="Times New Roman" charset="0"/>
            </a:endParaRPr>
          </a:p>
          <a:p>
            <a:pPr>
              <a:lnSpc>
                <a:spcPct val="80000"/>
              </a:lnSpc>
            </a:pPr>
            <a:r>
              <a:rPr lang="en-US" sz="2400">
                <a:effectLst/>
                <a:latin typeface="Times New Roman" charset="0"/>
              </a:rPr>
              <a:t>Meetings &amp; Organizations</a:t>
            </a:r>
            <a:endParaRPr lang="en-US" sz="2000">
              <a:effectLst/>
              <a:latin typeface="Times New Roman" charset="0"/>
            </a:endParaRPr>
          </a:p>
          <a:p>
            <a:pPr lvl="1">
              <a:lnSpc>
                <a:spcPct val="80000"/>
              </a:lnSpc>
            </a:pPr>
            <a:r>
              <a:rPr lang="en-US" sz="2000">
                <a:effectLst/>
                <a:latin typeface="Times New Roman" charset="0"/>
              </a:rPr>
              <a:t>ExpandNet/WHO</a:t>
            </a:r>
          </a:p>
          <a:p>
            <a:pPr lvl="1">
              <a:lnSpc>
                <a:spcPct val="80000"/>
              </a:lnSpc>
            </a:pPr>
            <a:r>
              <a:rPr lang="en-US" sz="2000">
                <a:effectLst/>
                <a:latin typeface="Times New Roman" charset="0"/>
              </a:rPr>
              <a:t>USAID: Research and Evaluation Methods for Scaling-up Evidence-based Interventions</a:t>
            </a:r>
            <a:endParaRPr lang="en-US" sz="1200">
              <a:effectLst/>
              <a:latin typeface="Times New Roman" charset="0"/>
            </a:endParaRPr>
          </a:p>
          <a:p>
            <a:pPr lvl="1">
              <a:lnSpc>
                <a:spcPct val="80000"/>
              </a:lnSpc>
            </a:pPr>
            <a:endParaRPr lang="en-US" sz="2200">
              <a:latin typeface="Times New Roman" charset="0"/>
            </a:endParaRPr>
          </a:p>
        </p:txBody>
      </p:sp>
      <p:sp>
        <p:nvSpPr>
          <p:cNvPr id="11268" name="Slide Number Placeholder 3"/>
          <p:cNvSpPr>
            <a:spLocks noGrp="1"/>
          </p:cNvSpPr>
          <p:nvPr>
            <p:ph type="sldNum" sz="quarter" idx="11"/>
          </p:nvPr>
        </p:nvSpPr>
        <p:spPr>
          <a:noFill/>
        </p:spPr>
        <p:txBody>
          <a:bodyPr/>
          <a:lstStyle/>
          <a:p>
            <a:fld id="{D0A28DE1-FAD9-1A4D-A5C3-B4524B06A466}" type="slidenum">
              <a:rPr lang="en-US"/>
              <a:pPr/>
              <a:t>9</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710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7107">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7107">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7107">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47107">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47107">
                                            <p:txEl>
                                              <p:pRg st="6" end="6"/>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47107">
                                            <p:txEl>
                                              <p:pRg st="7" end="7"/>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47107">
                                            <p:txEl>
                                              <p:pRg st="8" end="8"/>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47107">
                                            <p:txEl>
                                              <p:pRg st="10" end="10"/>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47107">
                                            <p:txEl>
                                              <p:pRg st="11" end="11"/>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47107">
                                            <p:txEl>
                                              <p:pRg st="12" end="1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C1C2_Concurrent III_Norton1">
  <a:themeElements>
    <a:clrScheme name="C1C2_Concurrent III_Norton1 1">
      <a:dk1>
        <a:srgbClr val="000514"/>
      </a:dk1>
      <a:lt1>
        <a:srgbClr val="FFFFFF"/>
      </a:lt1>
      <a:dk2>
        <a:srgbClr val="003399"/>
      </a:dk2>
      <a:lt2>
        <a:srgbClr val="E5E5FF"/>
      </a:lt2>
      <a:accent1>
        <a:srgbClr val="0099CC"/>
      </a:accent1>
      <a:accent2>
        <a:srgbClr val="A886E0"/>
      </a:accent2>
      <a:accent3>
        <a:srgbClr val="AAADCA"/>
      </a:accent3>
      <a:accent4>
        <a:srgbClr val="DADADA"/>
      </a:accent4>
      <a:accent5>
        <a:srgbClr val="AACAE2"/>
      </a:accent5>
      <a:accent6>
        <a:srgbClr val="9879CB"/>
      </a:accent6>
      <a:hlink>
        <a:srgbClr val="FFCC00"/>
      </a:hlink>
      <a:folHlink>
        <a:srgbClr val="FFFFCC"/>
      </a:folHlink>
    </a:clrScheme>
    <a:fontScheme name="C1C2_Concurrent III_Norton1">
      <a:majorFont>
        <a:latin typeface="Garamond"/>
        <a:ea typeface=""/>
        <a:cs typeface=""/>
      </a:majorFont>
      <a:minorFont>
        <a:latin typeface="Garamond"/>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Garamond"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Garamond" pitchFamily="18" charset="0"/>
          </a:defRPr>
        </a:defPPr>
      </a:lstStyle>
    </a:lnDef>
  </a:objectDefaults>
  <a:extraClrSchemeLst>
    <a:extraClrScheme>
      <a:clrScheme name="C1C2_Concurrent III_Norton1 1">
        <a:dk1>
          <a:srgbClr val="000514"/>
        </a:dk1>
        <a:lt1>
          <a:srgbClr val="FFFFFF"/>
        </a:lt1>
        <a:dk2>
          <a:srgbClr val="003399"/>
        </a:dk2>
        <a:lt2>
          <a:srgbClr val="E5E5FF"/>
        </a:lt2>
        <a:accent1>
          <a:srgbClr val="0099CC"/>
        </a:accent1>
        <a:accent2>
          <a:srgbClr val="A886E0"/>
        </a:accent2>
        <a:accent3>
          <a:srgbClr val="AAADCA"/>
        </a:accent3>
        <a:accent4>
          <a:srgbClr val="DADADA"/>
        </a:accent4>
        <a:accent5>
          <a:srgbClr val="AACAE2"/>
        </a:accent5>
        <a:accent6>
          <a:srgbClr val="9879CB"/>
        </a:accent6>
        <a:hlink>
          <a:srgbClr val="FFCC00"/>
        </a:hlink>
        <a:folHlink>
          <a:srgbClr val="FFFFCC"/>
        </a:folHlink>
      </a:clrScheme>
      <a:clrMap bg1="dk2" tx1="lt1" bg2="dk1" tx2="lt2" accent1="accent1" accent2="accent2" accent3="accent3" accent4="accent4" accent5="accent5" accent6="accent6" hlink="hlink" folHlink="folHlink"/>
    </a:extraClrScheme>
    <a:extraClrScheme>
      <a:clrScheme name="C1C2_Concurrent III_Norton1 2">
        <a:dk1>
          <a:srgbClr val="3E3E5C"/>
        </a:dk1>
        <a:lt1>
          <a:srgbClr val="FFFFFF"/>
        </a:lt1>
        <a:dk2>
          <a:srgbClr val="666699"/>
        </a:dk2>
        <a:lt2>
          <a:srgbClr val="DFDFE9"/>
        </a:lt2>
        <a:accent1>
          <a:srgbClr val="CC66FF"/>
        </a:accent1>
        <a:accent2>
          <a:srgbClr val="679ACD"/>
        </a:accent2>
        <a:accent3>
          <a:srgbClr val="B8B8CA"/>
        </a:accent3>
        <a:accent4>
          <a:srgbClr val="DADADA"/>
        </a:accent4>
        <a:accent5>
          <a:srgbClr val="E2B8FF"/>
        </a:accent5>
        <a:accent6>
          <a:srgbClr val="5D8BBA"/>
        </a:accent6>
        <a:hlink>
          <a:srgbClr val="CCECFF"/>
        </a:hlink>
        <a:folHlink>
          <a:srgbClr val="CCCCFF"/>
        </a:folHlink>
      </a:clrScheme>
      <a:clrMap bg1="dk2" tx1="lt1" bg2="dk1" tx2="lt2" accent1="accent1" accent2="accent2" accent3="accent3" accent4="accent4" accent5="accent5" accent6="accent6" hlink="hlink" folHlink="folHlink"/>
    </a:extraClrScheme>
    <a:extraClrScheme>
      <a:clrScheme name="C1C2_Concurrent III_Norton1 3">
        <a:dk1>
          <a:srgbClr val="2A5400"/>
        </a:dk1>
        <a:lt1>
          <a:srgbClr val="FFFFFF"/>
        </a:lt1>
        <a:dk2>
          <a:srgbClr val="4A9400"/>
        </a:dk2>
        <a:lt2>
          <a:srgbClr val="BAE8BA"/>
        </a:lt2>
        <a:accent1>
          <a:srgbClr val="33CC33"/>
        </a:accent1>
        <a:accent2>
          <a:srgbClr val="99CC00"/>
        </a:accent2>
        <a:accent3>
          <a:srgbClr val="B1C8AA"/>
        </a:accent3>
        <a:accent4>
          <a:srgbClr val="DADADA"/>
        </a:accent4>
        <a:accent5>
          <a:srgbClr val="ADE2AD"/>
        </a:accent5>
        <a:accent6>
          <a:srgbClr val="8AB900"/>
        </a:accent6>
        <a:hlink>
          <a:srgbClr val="99FF33"/>
        </a:hlink>
        <a:folHlink>
          <a:srgbClr val="FFFF99"/>
        </a:folHlink>
      </a:clrScheme>
      <a:clrMap bg1="dk2" tx1="lt1" bg2="dk1" tx2="lt2" accent1="accent1" accent2="accent2" accent3="accent3" accent4="accent4" accent5="accent5" accent6="accent6" hlink="hlink" folHlink="folHlink"/>
    </a:extraClrScheme>
    <a:extraClrScheme>
      <a:clrScheme name="C1C2_Concurrent III_Norton1 4">
        <a:dk1>
          <a:srgbClr val="000000"/>
        </a:dk1>
        <a:lt1>
          <a:srgbClr val="FFFFFF"/>
        </a:lt1>
        <a:dk2>
          <a:srgbClr val="51596D"/>
        </a:dk2>
        <a:lt2>
          <a:srgbClr val="DDDDDD"/>
        </a:lt2>
        <a:accent1>
          <a:srgbClr val="787E8A"/>
        </a:accent1>
        <a:accent2>
          <a:srgbClr val="339966"/>
        </a:accent2>
        <a:accent3>
          <a:srgbClr val="B3B5BA"/>
        </a:accent3>
        <a:accent4>
          <a:srgbClr val="DADADA"/>
        </a:accent4>
        <a:accent5>
          <a:srgbClr val="BEC0C4"/>
        </a:accent5>
        <a:accent6>
          <a:srgbClr val="2D8A5C"/>
        </a:accent6>
        <a:hlink>
          <a:srgbClr val="00FFFF"/>
        </a:hlink>
        <a:folHlink>
          <a:srgbClr val="74B6D0"/>
        </a:folHlink>
      </a:clrScheme>
      <a:clrMap bg1="dk2" tx1="lt1" bg2="dk1" tx2="lt2" accent1="accent1" accent2="accent2" accent3="accent3" accent4="accent4" accent5="accent5" accent6="accent6" hlink="hlink" folHlink="folHlink"/>
    </a:extraClrScheme>
    <a:extraClrScheme>
      <a:clrScheme name="C1C2_Concurrent III_Norton1 5">
        <a:dk1>
          <a:srgbClr val="5C1F00"/>
        </a:dk1>
        <a:lt1>
          <a:srgbClr val="FFFFFF"/>
        </a:lt1>
        <a:dk2>
          <a:srgbClr val="8C0000"/>
        </a:dk2>
        <a:lt2>
          <a:srgbClr val="DFD293"/>
        </a:lt2>
        <a:accent1>
          <a:srgbClr val="FF6845"/>
        </a:accent1>
        <a:accent2>
          <a:srgbClr val="BE7960"/>
        </a:accent2>
        <a:accent3>
          <a:srgbClr val="C5AAAA"/>
        </a:accent3>
        <a:accent4>
          <a:srgbClr val="DADADA"/>
        </a:accent4>
        <a:accent5>
          <a:srgbClr val="FFB9B0"/>
        </a:accent5>
        <a:accent6>
          <a:srgbClr val="AC6D56"/>
        </a:accent6>
        <a:hlink>
          <a:srgbClr val="FFFFCC"/>
        </a:hlink>
        <a:folHlink>
          <a:srgbClr val="FFCC00"/>
        </a:folHlink>
      </a:clrScheme>
      <a:clrMap bg1="dk2" tx1="lt1" bg2="dk1" tx2="lt2" accent1="accent1" accent2="accent2" accent3="accent3" accent4="accent4" accent5="accent5" accent6="accent6" hlink="hlink" folHlink="folHlink"/>
    </a:extraClrScheme>
    <a:extraClrScheme>
      <a:clrScheme name="C1C2_Concurrent III_Norton1 6">
        <a:dk1>
          <a:srgbClr val="5E4444"/>
        </a:dk1>
        <a:lt1>
          <a:srgbClr val="F7F3F3"/>
        </a:lt1>
        <a:dk2>
          <a:srgbClr val="8A6362"/>
        </a:dk2>
        <a:lt2>
          <a:srgbClr val="D8C1BA"/>
        </a:lt2>
        <a:accent1>
          <a:srgbClr val="CC6600"/>
        </a:accent1>
        <a:accent2>
          <a:srgbClr val="C16059"/>
        </a:accent2>
        <a:accent3>
          <a:srgbClr val="C4B7B7"/>
        </a:accent3>
        <a:accent4>
          <a:srgbClr val="D3D0D0"/>
        </a:accent4>
        <a:accent5>
          <a:srgbClr val="E2B8AA"/>
        </a:accent5>
        <a:accent6>
          <a:srgbClr val="AF5650"/>
        </a:accent6>
        <a:hlink>
          <a:srgbClr val="FFCC00"/>
        </a:hlink>
        <a:folHlink>
          <a:srgbClr val="CBB557"/>
        </a:folHlink>
      </a:clrScheme>
      <a:clrMap bg1="dk2" tx1="lt1" bg2="dk1" tx2="lt2" accent1="accent1" accent2="accent2" accent3="accent3" accent4="accent4" accent5="accent5" accent6="accent6" hlink="hlink" folHlink="folHlink"/>
    </a:extraClrScheme>
    <a:extraClrScheme>
      <a:clrScheme name="C1C2_Concurrent III_Norton1 7">
        <a:dk1>
          <a:srgbClr val="7F6737"/>
        </a:dk1>
        <a:lt1>
          <a:srgbClr val="FFFFFF"/>
        </a:lt1>
        <a:dk2>
          <a:srgbClr val="BFA673"/>
        </a:dk2>
        <a:lt2>
          <a:srgbClr val="E6E3AA"/>
        </a:lt2>
        <a:accent1>
          <a:srgbClr val="FFCC00"/>
        </a:accent1>
        <a:accent2>
          <a:srgbClr val="808000"/>
        </a:accent2>
        <a:accent3>
          <a:srgbClr val="DCD0BC"/>
        </a:accent3>
        <a:accent4>
          <a:srgbClr val="DADADA"/>
        </a:accent4>
        <a:accent5>
          <a:srgbClr val="FFE2AA"/>
        </a:accent5>
        <a:accent6>
          <a:srgbClr val="737300"/>
        </a:accent6>
        <a:hlink>
          <a:srgbClr val="784700"/>
        </a:hlink>
        <a:folHlink>
          <a:srgbClr val="9A7200"/>
        </a:folHlink>
      </a:clrScheme>
      <a:clrMap bg1="dk2" tx1="lt1" bg2="dk1" tx2="lt2" accent1="accent1" accent2="accent2" accent3="accent3" accent4="accent4" accent5="accent5" accent6="accent6" hlink="hlink" folHlink="folHlink"/>
    </a:extraClrScheme>
    <a:extraClrScheme>
      <a:clrScheme name="C1C2_Concurrent III_Norton1 8">
        <a:dk1>
          <a:srgbClr val="4B2500"/>
        </a:dk1>
        <a:lt1>
          <a:srgbClr val="F9F0D3"/>
        </a:lt1>
        <a:dk2>
          <a:srgbClr val="A69564"/>
        </a:dk2>
        <a:lt2>
          <a:srgbClr val="EFDEAF"/>
        </a:lt2>
        <a:accent1>
          <a:srgbClr val="FFFFE3"/>
        </a:accent1>
        <a:accent2>
          <a:srgbClr val="BFBFA7"/>
        </a:accent2>
        <a:accent3>
          <a:srgbClr val="FBF6E6"/>
        </a:accent3>
        <a:accent4>
          <a:srgbClr val="3F1E00"/>
        </a:accent4>
        <a:accent5>
          <a:srgbClr val="FFFFEF"/>
        </a:accent5>
        <a:accent6>
          <a:srgbClr val="ADAD97"/>
        </a:accent6>
        <a:hlink>
          <a:srgbClr val="7B6D47"/>
        </a:hlink>
        <a:folHlink>
          <a:srgbClr val="A99D2F"/>
        </a:folHlink>
      </a:clrScheme>
      <a:clrMap bg1="lt1" tx1="dk1" bg2="lt2" tx2="dk2" accent1="accent1" accent2="accent2" accent3="accent3" accent4="accent4" accent5="accent5" accent6="accent6" hlink="hlink" folHlink="folHlink"/>
    </a:extraClrScheme>
    <a:extraClrScheme>
      <a:clrScheme name="C1C2_Concurrent III_Norton1 9">
        <a:dk1>
          <a:srgbClr val="000000"/>
        </a:dk1>
        <a:lt1>
          <a:srgbClr val="FFFFFF"/>
        </a:lt1>
        <a:dk2>
          <a:srgbClr val="000000"/>
        </a:dk2>
        <a:lt2>
          <a:srgbClr val="808080"/>
        </a:lt2>
        <a:accent1>
          <a:srgbClr val="CCECFF"/>
        </a:accent1>
        <a:accent2>
          <a:srgbClr val="333399"/>
        </a:accent2>
        <a:accent3>
          <a:srgbClr val="FFFFFF"/>
        </a:accent3>
        <a:accent4>
          <a:srgbClr val="000000"/>
        </a:accent4>
        <a:accent5>
          <a:srgbClr val="E2F4FF"/>
        </a:accent5>
        <a:accent6>
          <a:srgbClr val="2D2D8A"/>
        </a:accent6>
        <a:hlink>
          <a:srgbClr val="6600FF"/>
        </a:hlink>
        <a:folHlink>
          <a:srgbClr val="00990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C1C2_Concurrent III_Norton1</Template>
  <TotalTime>3255</TotalTime>
  <Words>1669</Words>
  <Application>Microsoft Macintosh PowerPoint</Application>
  <PresentationFormat>On-screen Show (4:3)</PresentationFormat>
  <Paragraphs>268</Paragraphs>
  <Slides>27</Slides>
  <Notes>27</Notes>
  <HiddenSlides>0</HiddenSlides>
  <MMClips>0</MMClips>
  <ScaleCrop>false</ScaleCrop>
  <HeadingPairs>
    <vt:vector size="6" baseType="variant">
      <vt:variant>
        <vt:lpstr>Fonts Used</vt:lpstr>
      </vt:variant>
      <vt:variant>
        <vt:i4>4</vt:i4>
      </vt:variant>
      <vt:variant>
        <vt:lpstr>Design Template</vt:lpstr>
      </vt:variant>
      <vt:variant>
        <vt:i4>1</vt:i4>
      </vt:variant>
      <vt:variant>
        <vt:lpstr>Slide Titles</vt:lpstr>
      </vt:variant>
      <vt:variant>
        <vt:i4>27</vt:i4>
      </vt:variant>
    </vt:vector>
  </HeadingPairs>
  <TitlesOfParts>
    <vt:vector size="32" baseType="lpstr">
      <vt:lpstr>Garamond</vt:lpstr>
      <vt:lpstr>Arial</vt:lpstr>
      <vt:lpstr>Wingdings</vt:lpstr>
      <vt:lpstr>Times New Roman</vt:lpstr>
      <vt:lpstr>C1C2_Concurrent III_Norton1</vt:lpstr>
      <vt:lpstr> Taking Best Practices to Scale: Spreading Effective Healthcare  Practices &amp; Programs   </vt:lpstr>
      <vt:lpstr>Objectives</vt:lpstr>
      <vt:lpstr>Overview </vt:lpstr>
      <vt:lpstr> Introduction &amp;  Initial Activities</vt:lpstr>
      <vt:lpstr>Definition of Scale-up/Spread</vt:lpstr>
      <vt:lpstr>Why Scale-up/Spread Now?  Portfolio of Effective Health Innovations</vt:lpstr>
      <vt:lpstr>Why Scale-up/Spread Now? Effective D/I Strategies </vt:lpstr>
      <vt:lpstr>Why Scale-up/Spread Now?  Need to Plan Ahead</vt:lpstr>
      <vt:lpstr>Increasing Focus on Scale-up/Spread</vt:lpstr>
      <vt:lpstr>Initial Scale-up/Spread Activities</vt:lpstr>
      <vt:lpstr>Initial Scale-up/Spread Activities</vt:lpstr>
      <vt:lpstr>Next Steps</vt:lpstr>
      <vt:lpstr>Scale-up/Spread Conference</vt:lpstr>
      <vt:lpstr>A Conference to Advance the Science &amp; Practice of Scale-up/Spread of Effective Health Programs</vt:lpstr>
      <vt:lpstr>Attendees</vt:lpstr>
      <vt:lpstr>Conference Aims</vt:lpstr>
      <vt:lpstr>Conference Format</vt:lpstr>
      <vt:lpstr>Conference Content</vt:lpstr>
      <vt:lpstr>Working Groups</vt:lpstr>
      <vt:lpstr>Recommendations</vt:lpstr>
      <vt:lpstr>Recommendations</vt:lpstr>
      <vt:lpstr> Example of Conference  Working Group  Health Care Research Working Group Chair: Denise Dougherty, AHRQ    </vt:lpstr>
      <vt:lpstr>Deliverables &amp;  Post-Conference Activities</vt:lpstr>
      <vt:lpstr>Short-Term Deliverables</vt:lpstr>
      <vt:lpstr>Potential Longer-Term Actions</vt:lpstr>
      <vt:lpstr> Comments from  AHRQ Attendees  Michael Harrison, PhD Denise Dougherty, PhD </vt:lpstr>
      <vt:lpstr>  Thank you!   Scale-up/Spread Blog:  http://www.ihiscaleupconference10.blogspot.com    </vt:lpstr>
    </vt:vector>
  </TitlesOfParts>
  <Company>chip</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Toward the National Scale-up of Effective Health Programs</dc:title>
  <dc:creator>wnorton</dc:creator>
  <cp:lastModifiedBy>Graham</cp:lastModifiedBy>
  <cp:revision>1393</cp:revision>
  <dcterms:created xsi:type="dcterms:W3CDTF">2010-10-28T16:09:09Z</dcterms:created>
  <dcterms:modified xsi:type="dcterms:W3CDTF">2010-10-28T16:11:45Z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AdHocReviewCycleID">
    <vt:i4>522806249</vt:i4>
  </property>
  <property fmtid="{D5CDD505-2E9C-101B-9397-08002B2CF9AE}" pid="3" name="_NewReviewCycle">
    <vt:lpwstr/>
  </property>
  <property fmtid="{D5CDD505-2E9C-101B-9397-08002B2CF9AE}" pid="4" name="_EmailSubject">
    <vt:lpwstr>DUE TODAY: Revised AHRQ 2010 Annual Conference presentation</vt:lpwstr>
  </property>
  <property fmtid="{D5CDD505-2E9C-101B-9397-08002B2CF9AE}" pid="5" name="_AuthorEmail">
    <vt:lpwstr>WNorton@ms.soph.uab.edu</vt:lpwstr>
  </property>
  <property fmtid="{D5CDD505-2E9C-101B-9397-08002B2CF9AE}" pid="6" name="_AuthorEmailDisplayName">
    <vt:lpwstr>Wynne Norton</vt:lpwstr>
  </property>
</Properties>
</file>