
<file path=[Content_Types].xml><?xml version="1.0" encoding="utf-8"?>
<Types xmlns="http://schemas.openxmlformats.org/package/2006/content-types">
  <Override PartName="/ppt/notesSlides/notesSlide4.xml" ContentType="application/vnd.openxmlformats-officedocument.presentationml.notesSlide+xml"/>
  <Override PartName="/ppt/slides/slide9.xml" ContentType="application/vnd.openxmlformats-officedocument.presentationml.slide+xml"/>
  <Default Extension="emf" ContentType="image/x-emf"/>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ppt/notesSlides/notesSlide12.xml" ContentType="application/vnd.openxmlformats-officedocument.presentationml.notesSlide+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Default Extension="xml" ContentType="application/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s/slide6.xml" ContentType="application/vnd.openxmlformats-officedocument.presentationml.slide+xml"/>
  <Override PartName="/ppt/embeddings/oleObject1.bin" ContentType="application/vnd.openxmlformats-officedocument.oleObject"/>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theme/theme3.xml" ContentType="application/vnd.openxmlformats-officedocument.theme+xml"/>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slideLayouts/slideLayout13.xml" ContentType="application/vnd.openxmlformats-officedocument.presentationml.slideLayout+xml"/>
  <Override PartName="/ppt/slides/slide7.xml" ContentType="application/vnd.openxmlformats-officedocument.presentationml.slide+xml"/>
  <Override PartName="/ppt/embeddings/oleObject2.bin" ContentType="application/vnd.openxmlformats-officedocument.oleObject"/>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notesSlides/notesSlide14.xml" ContentType="application/vnd.openxmlformats-officedocument.presentationml.notesSlide+xml"/>
  <Override PartName="/ppt/slideLayouts/slideLayout3.xml" ContentType="application/vnd.openxmlformats-officedocument.presentationml.slideLayout+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slideLayouts/slideLayout14.xml" ContentType="application/vnd.openxmlformats-officedocument.presentationml.slideLayout+xml"/>
  <Override PartName="/ppt/slides/slide8.xml" ContentType="application/vnd.openxmlformats-officedocument.presentationml.slide+xml"/>
  <Override PartName="/ppt/embeddings/oleObject3.bin" ContentType="application/vnd.openxmlformats-officedocument.oleObject"/>
  <Override PartName="/ppt/notesSlides/notesSlide10.xml" ContentType="application/vnd.openxmlformats-officedocument.presentationml.notes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Default Extension="wmf" ContentType="image/x-wmf"/>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viewProps.xml" ContentType="application/vnd.openxmlformats-officedocument.presentationml.viewProps+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p:sldMasterIdLst>
    <p:sldMasterId id="2147483648" r:id="rId1"/>
  </p:sldMasterIdLst>
  <p:notesMasterIdLst>
    <p:notesMasterId r:id="rId19"/>
  </p:notesMasterIdLst>
  <p:handoutMasterIdLst>
    <p:handoutMasterId r:id="rId20"/>
  </p:handoutMasterIdLst>
  <p:sldIdLst>
    <p:sldId id="267" r:id="rId2"/>
    <p:sldId id="268" r:id="rId3"/>
    <p:sldId id="332" r:id="rId4"/>
    <p:sldId id="333" r:id="rId5"/>
    <p:sldId id="335" r:id="rId6"/>
    <p:sldId id="347" r:id="rId7"/>
    <p:sldId id="356" r:id="rId8"/>
    <p:sldId id="340" r:id="rId9"/>
    <p:sldId id="345" r:id="rId10"/>
    <p:sldId id="339" r:id="rId11"/>
    <p:sldId id="338" r:id="rId12"/>
    <p:sldId id="355" r:id="rId13"/>
    <p:sldId id="350" r:id="rId14"/>
    <p:sldId id="343" r:id="rId15"/>
    <p:sldId id="352" r:id="rId16"/>
    <p:sldId id="337" r:id="rId17"/>
    <p:sldId id="342" r:id="rId18"/>
  </p:sldIdLst>
  <p:sldSz cx="9144000" cy="6858000" type="screen4x3"/>
  <p:notesSz cx="6985000" cy="9282113"/>
  <p:defaultTex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457200" rtl="0" eaLnBrk="1" latinLnBrk="0" hangingPunct="1">
      <a:defRPr sz="2400" kern="1200">
        <a:solidFill>
          <a:schemeClr val="tx1"/>
        </a:solidFill>
        <a:latin typeface="Times New Roman" charset="0"/>
        <a:ea typeface="+mn-ea"/>
        <a:cs typeface="+mn-cs"/>
      </a:defRPr>
    </a:lvl6pPr>
    <a:lvl7pPr marL="2743200" algn="l" defTabSz="457200" rtl="0" eaLnBrk="1" latinLnBrk="0" hangingPunct="1">
      <a:defRPr sz="2400" kern="1200">
        <a:solidFill>
          <a:schemeClr val="tx1"/>
        </a:solidFill>
        <a:latin typeface="Times New Roman" charset="0"/>
        <a:ea typeface="+mn-ea"/>
        <a:cs typeface="+mn-cs"/>
      </a:defRPr>
    </a:lvl7pPr>
    <a:lvl8pPr marL="3200400" algn="l" defTabSz="457200" rtl="0" eaLnBrk="1" latinLnBrk="0" hangingPunct="1">
      <a:defRPr sz="2400" kern="1200">
        <a:solidFill>
          <a:schemeClr val="tx1"/>
        </a:solidFill>
        <a:latin typeface="Times New Roman" charset="0"/>
        <a:ea typeface="+mn-ea"/>
        <a:cs typeface="+mn-cs"/>
      </a:defRPr>
    </a:lvl8pPr>
    <a:lvl9pPr marL="3657600" algn="l" defTabSz="4572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useTimings="0">
    <p:present/>
    <p:sldAll/>
    <p:penClr>
      <a:schemeClr val="tx1"/>
    </p:penClr>
  </p:showPr>
  <p:clrMru>
    <a:srgbClr val="000000"/>
    <a:srgbClr val="3399FF"/>
    <a:srgbClr val="66CCFF"/>
    <a:srgbClr val="0000E4"/>
    <a:srgbClr val="0000F0"/>
    <a:srgbClr val="1B8DFF"/>
    <a:srgbClr val="0066FF"/>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p:scale>
          <a:sx n="66" d="100"/>
          <a:sy n="66" d="100"/>
        </p:scale>
        <p:origin x="-3680" y="-1880"/>
      </p:cViewPr>
      <p:guideLst>
        <p:guide orient="horz" pos="2160"/>
        <p:guide pos="2880"/>
      </p:guideLst>
    </p:cSldViewPr>
  </p:slideViewPr>
  <p:outlineViewPr>
    <p:cViewPr>
      <p:scale>
        <a:sx n="33" d="100"/>
        <a:sy n="33" d="100"/>
      </p:scale>
      <p:origin x="0" y="6936"/>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44" d="100"/>
          <a:sy n="44" d="100"/>
        </p:scale>
        <p:origin x="-1493" y="-80"/>
      </p:cViewPr>
      <p:guideLst>
        <p:guide orient="horz" pos="2923"/>
        <p:guide pos="2200"/>
      </p:guideLst>
    </p:cSldViewPr>
  </p:notes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6519863" y="8882063"/>
            <a:ext cx="393700" cy="306387"/>
          </a:xfrm>
          <a:prstGeom prst="rect">
            <a:avLst/>
          </a:prstGeom>
          <a:noFill/>
          <a:ln w="12700">
            <a:noFill/>
            <a:miter lim="800000"/>
            <a:headEnd/>
            <a:tailEnd/>
          </a:ln>
          <a:effectLst/>
        </p:spPr>
        <p:txBody>
          <a:bodyPr wrap="none" lIns="91981" tIns="45183" rIns="91981" bIns="45183" anchor="ctr">
            <a:prstTxWarp prst="textNoShape">
              <a:avLst/>
            </a:prstTxWarp>
            <a:spAutoFit/>
          </a:bodyPr>
          <a:lstStyle/>
          <a:p>
            <a:pPr algn="r" defTabSz="930275">
              <a:defRPr/>
            </a:pPr>
            <a:fld id="{1E0A1797-7EFB-824F-A6F9-AA3798C71463}" type="slidenum">
              <a:rPr lang="en-US" sz="1400"/>
              <a:pPr algn="r" defTabSz="930275">
                <a:defRPr/>
              </a:pPr>
              <a:t>‹#›</a:t>
            </a:fld>
            <a:endParaRPr lang="en-US" sz="140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1863" y="4408488"/>
            <a:ext cx="5121275" cy="4176712"/>
          </a:xfrm>
          <a:prstGeom prst="rect">
            <a:avLst/>
          </a:prstGeom>
          <a:noFill/>
          <a:ln w="12700">
            <a:noFill/>
            <a:miter lim="800000"/>
            <a:headEnd/>
            <a:tailEnd/>
          </a:ln>
          <a:effectLst/>
        </p:spPr>
        <p:txBody>
          <a:bodyPr vert="horz" wrap="square" lIns="91981" tIns="45183" rIns="91981" bIns="45183" numCol="1" anchor="t" anchorCtr="0" compatLnSpc="1">
            <a:prstTxWarp prst="textNoShape">
              <a:avLst/>
            </a:prstTxWarp>
          </a:bodyPr>
          <a:lstStyle/>
          <a:p>
            <a:pPr lvl="0"/>
            <a:r>
              <a:rPr lang="en-US" noProof="0" smtClean="0"/>
              <a:t>Click to edit Master notes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7411" name="Rectangle 3"/>
          <p:cNvSpPr>
            <a:spLocks noChangeArrowheads="1" noTextEdit="1"/>
          </p:cNvSpPr>
          <p:nvPr>
            <p:ph type="sldImg" idx="2"/>
          </p:nvPr>
        </p:nvSpPr>
        <p:spPr bwMode="auto">
          <a:xfrm>
            <a:off x="1174750" y="698500"/>
            <a:ext cx="4635500" cy="3476625"/>
          </a:xfrm>
          <a:prstGeom prst="rect">
            <a:avLst/>
          </a:prstGeom>
          <a:noFill/>
          <a:ln w="12700">
            <a:solidFill>
              <a:schemeClr val="tx1"/>
            </a:solidFill>
            <a:miter lim="800000"/>
            <a:headEnd/>
            <a:tailEnd/>
          </a:ln>
        </p:spPr>
      </p:sp>
      <p:sp>
        <p:nvSpPr>
          <p:cNvPr id="2052" name="Rectangle 4"/>
          <p:cNvSpPr>
            <a:spLocks noChangeArrowheads="1"/>
          </p:cNvSpPr>
          <p:nvPr/>
        </p:nvSpPr>
        <p:spPr bwMode="auto">
          <a:xfrm>
            <a:off x="6519863" y="8882063"/>
            <a:ext cx="393700" cy="306387"/>
          </a:xfrm>
          <a:prstGeom prst="rect">
            <a:avLst/>
          </a:prstGeom>
          <a:noFill/>
          <a:ln w="12700">
            <a:noFill/>
            <a:miter lim="800000"/>
            <a:headEnd/>
            <a:tailEnd/>
          </a:ln>
          <a:effectLst/>
        </p:spPr>
        <p:txBody>
          <a:bodyPr wrap="none" lIns="91981" tIns="45183" rIns="91981" bIns="45183" anchor="ctr">
            <a:prstTxWarp prst="textNoShape">
              <a:avLst/>
            </a:prstTxWarp>
            <a:spAutoFit/>
          </a:bodyPr>
          <a:lstStyle/>
          <a:p>
            <a:pPr algn="r" defTabSz="930275">
              <a:defRPr/>
            </a:pPr>
            <a:fld id="{41399007-F492-0342-864B-E2EB14E10281}" type="slidenum">
              <a:rPr lang="en-US" sz="1400"/>
              <a:pPr algn="r" defTabSz="930275">
                <a:defRPr/>
              </a:pPr>
              <a:t>‹#›</a:t>
            </a:fld>
            <a:endParaRPr lang="en-US" sz="140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w="9525"/>
        </p:spPr>
        <p:txBody>
          <a:bodyPr/>
          <a:lstStyle/>
          <a:p>
            <a:pPr eaLnBrk="1" hangingPunct="1">
              <a:spcBef>
                <a:spcPct val="0"/>
              </a:spcBef>
            </a:pPr>
            <a:endParaRPr lang="en-US">
              <a:latin typeface="Times New Roman" charset="0"/>
            </a:endParaRPr>
          </a:p>
        </p:txBody>
      </p:sp>
      <p:sp>
        <p:nvSpPr>
          <p:cNvPr id="19460" name="Slide Number Placeholder 3"/>
          <p:cNvSpPr>
            <a:spLocks noGrp="1"/>
          </p:cNvSpPr>
          <p:nvPr>
            <p:ph type="sldNum" sz="quarter" idx="4294967295"/>
          </p:nvPr>
        </p:nvSpPr>
        <p:spPr bwMode="auto">
          <a:xfrm>
            <a:off x="3956050" y="8815388"/>
            <a:ext cx="3027363" cy="465137"/>
          </a:xfrm>
          <a:prstGeom prst="rect">
            <a:avLst/>
          </a:prstGeom>
          <a:noFill/>
          <a:ln>
            <a:miter lim="800000"/>
            <a:headEnd/>
            <a:tailEnd/>
          </a:ln>
        </p:spPr>
        <p:txBody>
          <a:bodyPr>
            <a:prstTxWarp prst="textNoShape">
              <a:avLst/>
            </a:prstTxWarp>
          </a:bodyPr>
          <a:lstStyle/>
          <a:p>
            <a:fld id="{3BB1F422-BF3A-B64B-B0B2-3EB0E9F28001}"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2"/>
          <p:cNvSpPr>
            <a:spLocks noChangeArrowheads="1" noTextEdit="1"/>
          </p:cNvSpPr>
          <p:nvPr>
            <p:ph type="sldImg"/>
          </p:nvPr>
        </p:nvSpPr>
        <p:spPr>
          <a:xfrm>
            <a:off x="1173163" y="696913"/>
            <a:ext cx="4638675" cy="3479800"/>
          </a:xfrm>
          <a:ln/>
        </p:spPr>
      </p:sp>
      <p:sp>
        <p:nvSpPr>
          <p:cNvPr id="38915" name="Rectangle 3"/>
          <p:cNvSpPr>
            <a:spLocks noGrp="1" noChangeArrowheads="1"/>
          </p:cNvSpPr>
          <p:nvPr>
            <p:ph type="body" idx="1"/>
          </p:nvPr>
        </p:nvSpPr>
        <p:spPr>
          <a:xfrm>
            <a:off x="698500" y="4408488"/>
            <a:ext cx="5588000" cy="4176712"/>
          </a:xfrm>
          <a:noFill/>
          <a:ln w="9525"/>
        </p:spPr>
        <p:txBody>
          <a:bodyPr/>
          <a:lstStyle/>
          <a:p>
            <a:endParaRPr lang="en-US">
              <a:latin typeface="Times New Roman"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2"/>
          <p:cNvSpPr>
            <a:spLocks noChangeArrowheads="1" noTextEdit="1"/>
          </p:cNvSpPr>
          <p:nvPr>
            <p:ph type="sldImg"/>
          </p:nvPr>
        </p:nvSpPr>
        <p:spPr>
          <a:xfrm>
            <a:off x="1176338" y="698500"/>
            <a:ext cx="4633912" cy="3475038"/>
          </a:xfrm>
          <a:ln/>
        </p:spPr>
      </p:sp>
      <p:sp>
        <p:nvSpPr>
          <p:cNvPr id="40963" name="Rectangle 3"/>
          <p:cNvSpPr>
            <a:spLocks noGrp="1" noChangeArrowheads="1"/>
          </p:cNvSpPr>
          <p:nvPr>
            <p:ph type="body" idx="1"/>
          </p:nvPr>
        </p:nvSpPr>
        <p:spPr>
          <a:xfrm>
            <a:off x="933450" y="4408488"/>
            <a:ext cx="5118100" cy="4176712"/>
          </a:xfrm>
          <a:noFill/>
          <a:ln w="9525"/>
        </p:spPr>
        <p:txBody>
          <a:bodyPr/>
          <a:lstStyle/>
          <a:p>
            <a:endParaRPr lang="en-US">
              <a:latin typeface="Times New Roman"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xfrm>
            <a:off x="1171575" y="695325"/>
            <a:ext cx="4641850" cy="3481388"/>
          </a:xfrm>
          <a:ln/>
        </p:spPr>
      </p:sp>
      <p:sp>
        <p:nvSpPr>
          <p:cNvPr id="43011" name="Notes Placeholder 2"/>
          <p:cNvSpPr>
            <a:spLocks noGrp="1"/>
          </p:cNvSpPr>
          <p:nvPr>
            <p:ph type="body" idx="1"/>
          </p:nvPr>
        </p:nvSpPr>
        <p:spPr>
          <a:xfrm>
            <a:off x="698500" y="4410075"/>
            <a:ext cx="5588000" cy="4176713"/>
          </a:xfrm>
          <a:noFill/>
          <a:ln w="9525"/>
        </p:spPr>
        <p:txBody>
          <a:bodyPr lIns="91211" tIns="45606" rIns="91211" bIns="45606"/>
          <a:lstStyle/>
          <a:p>
            <a:pPr>
              <a:spcBef>
                <a:spcPct val="0"/>
              </a:spcBef>
            </a:pPr>
            <a:endParaRPr lang="en-US" sz="1000">
              <a:latin typeface="Times New Roman" charset="0"/>
            </a:endParaRPr>
          </a:p>
        </p:txBody>
      </p:sp>
      <p:sp>
        <p:nvSpPr>
          <p:cNvPr id="43012" name="Slide Number Placeholder 3"/>
          <p:cNvSpPr txBox="1">
            <a:spLocks noGrp="1"/>
          </p:cNvSpPr>
          <p:nvPr/>
        </p:nvSpPr>
        <p:spPr bwMode="auto">
          <a:xfrm>
            <a:off x="3956050" y="8815388"/>
            <a:ext cx="3027363" cy="465137"/>
          </a:xfrm>
          <a:prstGeom prst="rect">
            <a:avLst/>
          </a:prstGeom>
          <a:noFill/>
          <a:ln w="9525">
            <a:noFill/>
            <a:miter lim="800000"/>
            <a:headEnd/>
            <a:tailEnd/>
          </a:ln>
        </p:spPr>
        <p:txBody>
          <a:bodyPr lIns="91211" tIns="45606" rIns="91211" bIns="45606" anchor="b">
            <a:prstTxWarp prst="textNoShape">
              <a:avLst/>
            </a:prstTxWarp>
          </a:bodyPr>
          <a:lstStyle/>
          <a:p>
            <a:pPr algn="r" defTabSz="447675" eaLnBrk="1" hangingPunct="1"/>
            <a:fld id="{B57A2156-7D0A-474E-8498-B91E404AB3BD}" type="slidenum">
              <a:rPr lang="en-US" sz="1200">
                <a:latin typeface="Calibri" charset="0"/>
              </a:rPr>
              <a:pPr algn="r" defTabSz="447675" eaLnBrk="1" hangingPunct="1"/>
              <a:t>13</a:t>
            </a:fld>
            <a:endParaRPr lang="en-US" sz="1200">
              <a:latin typeface="Calibri" charset="0"/>
            </a:endParaRPr>
          </a:p>
        </p:txBody>
      </p:sp>
      <p:sp>
        <p:nvSpPr>
          <p:cNvPr id="43013" name="Footer Placeholder 4"/>
          <p:cNvSpPr txBox="1">
            <a:spLocks noGrp="1"/>
          </p:cNvSpPr>
          <p:nvPr/>
        </p:nvSpPr>
        <p:spPr bwMode="auto">
          <a:xfrm>
            <a:off x="0" y="8815388"/>
            <a:ext cx="3027363" cy="465137"/>
          </a:xfrm>
          <a:prstGeom prst="rect">
            <a:avLst/>
          </a:prstGeom>
          <a:noFill/>
          <a:ln w="9525">
            <a:noFill/>
            <a:miter lim="800000"/>
            <a:headEnd/>
            <a:tailEnd/>
          </a:ln>
        </p:spPr>
        <p:txBody>
          <a:bodyPr lIns="91211" tIns="45606" rIns="91211" bIns="45606" anchor="b">
            <a:prstTxWarp prst="textNoShape">
              <a:avLst/>
            </a:prstTxWarp>
          </a:bodyPr>
          <a:lstStyle/>
          <a:p>
            <a:pPr defTabSz="447675" eaLnBrk="1" hangingPunct="1"/>
            <a:r>
              <a:rPr lang="en-US" sz="1200">
                <a:latin typeface="Calibri" charset="0"/>
              </a:rPr>
              <a:t>DRAFT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Rectangle 2"/>
          <p:cNvSpPr>
            <a:spLocks noChangeArrowheads="1" noTextEdit="1"/>
          </p:cNvSpPr>
          <p:nvPr>
            <p:ph type="sldImg"/>
          </p:nvPr>
        </p:nvSpPr>
        <p:spPr>
          <a:xfrm>
            <a:off x="1173163" y="696913"/>
            <a:ext cx="4638675" cy="3479800"/>
          </a:xfrm>
          <a:ln/>
        </p:spPr>
      </p:sp>
      <p:sp>
        <p:nvSpPr>
          <p:cNvPr id="46083" name="Rectangle 3"/>
          <p:cNvSpPr>
            <a:spLocks noGrp="1" noChangeArrowheads="1"/>
          </p:cNvSpPr>
          <p:nvPr>
            <p:ph type="body" idx="1"/>
          </p:nvPr>
        </p:nvSpPr>
        <p:spPr>
          <a:xfrm>
            <a:off x="698500" y="4408488"/>
            <a:ext cx="5588000" cy="4176712"/>
          </a:xfrm>
          <a:noFill/>
          <a:ln w="9525"/>
        </p:spPr>
        <p:txBody>
          <a:bodyPr/>
          <a:lstStyle/>
          <a:p>
            <a:pPr marL="228600" indent="-228600"/>
            <a:endParaRPr lang="en-US">
              <a:latin typeface="Times New Roman"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2"/>
          <p:cNvSpPr>
            <a:spLocks noChangeArrowheads="1" noTextEdit="1"/>
          </p:cNvSpPr>
          <p:nvPr>
            <p:ph type="sldImg"/>
          </p:nvPr>
        </p:nvSpPr>
        <p:spPr>
          <a:ln/>
        </p:spPr>
      </p:sp>
      <p:sp>
        <p:nvSpPr>
          <p:cNvPr id="48131" name="Rectangle 3"/>
          <p:cNvSpPr>
            <a:spLocks noGrp="1" noChangeArrowheads="1"/>
          </p:cNvSpPr>
          <p:nvPr>
            <p:ph type="body" idx="1"/>
          </p:nvPr>
        </p:nvSpPr>
        <p:spPr>
          <a:noFill/>
          <a:ln w="9525"/>
        </p:spPr>
        <p:txBody>
          <a:bodyPr/>
          <a:lstStyle/>
          <a:p>
            <a:endParaRPr lang="en-US">
              <a:latin typeface="Times New Roman"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w="9525"/>
        </p:spPr>
        <p:txBody>
          <a:bodyPr/>
          <a:lstStyle/>
          <a:p>
            <a:pPr eaLnBrk="1" hangingPunct="1">
              <a:spcBef>
                <a:spcPct val="0"/>
              </a:spcBef>
            </a:pPr>
            <a:endParaRPr lang="en-US">
              <a:latin typeface="Times New Roman" charset="0"/>
            </a:endParaRPr>
          </a:p>
        </p:txBody>
      </p:sp>
      <p:sp>
        <p:nvSpPr>
          <p:cNvPr id="21508" name="Slide Number Placeholder 3"/>
          <p:cNvSpPr>
            <a:spLocks noGrp="1"/>
          </p:cNvSpPr>
          <p:nvPr>
            <p:ph type="sldNum" sz="quarter" idx="4294967295"/>
          </p:nvPr>
        </p:nvSpPr>
        <p:spPr bwMode="auto">
          <a:xfrm>
            <a:off x="3956050" y="8815388"/>
            <a:ext cx="3027363" cy="465137"/>
          </a:xfrm>
          <a:prstGeom prst="rect">
            <a:avLst/>
          </a:prstGeom>
          <a:noFill/>
          <a:ln>
            <a:miter lim="800000"/>
            <a:headEnd/>
            <a:tailEnd/>
          </a:ln>
        </p:spPr>
        <p:txBody>
          <a:bodyPr>
            <a:prstTxWarp prst="textNoShape">
              <a:avLst/>
            </a:prstTxWarp>
          </a:bodyPr>
          <a:lstStyle/>
          <a:p>
            <a:pPr defTabSz="449263"/>
            <a:fld id="{1C00B262-A936-4C4D-945A-ACB3DD1ED139}" type="slidenum">
              <a:rPr lang="en-US"/>
              <a:pPr defTabSz="449263"/>
              <a:t>2</a:t>
            </a:fld>
            <a:endParaRPr lang="en-US"/>
          </a:p>
        </p:txBody>
      </p:sp>
      <p:sp>
        <p:nvSpPr>
          <p:cNvPr id="21509" name="Footer Placeholder 4"/>
          <p:cNvSpPr>
            <a:spLocks noGrp="1"/>
          </p:cNvSpPr>
          <p:nvPr>
            <p:ph type="ftr" sz="quarter" idx="4294967295"/>
          </p:nvPr>
        </p:nvSpPr>
        <p:spPr bwMode="auto">
          <a:xfrm>
            <a:off x="0" y="8815388"/>
            <a:ext cx="3027363" cy="465137"/>
          </a:xfrm>
          <a:prstGeom prst="rect">
            <a:avLst/>
          </a:prstGeom>
          <a:noFill/>
          <a:ln>
            <a:miter lim="800000"/>
            <a:headEnd/>
            <a:tailEnd/>
          </a:ln>
        </p:spPr>
        <p:txBody>
          <a:bodyPr>
            <a:prstTxWarp prst="textNoShape">
              <a:avLst/>
            </a:prstTxWarp>
          </a:bodyPr>
          <a:lstStyle/>
          <a:p>
            <a:pPr defTabSz="449263"/>
            <a:r>
              <a:rPr lang="en-US"/>
              <a:t>DRAFT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2"/>
          <p:cNvSpPr>
            <a:spLocks noChangeArrowheads="1" noTextEdit="1"/>
          </p:cNvSpPr>
          <p:nvPr>
            <p:ph type="sldImg"/>
          </p:nvPr>
        </p:nvSpPr>
        <p:spPr>
          <a:xfrm>
            <a:off x="1176338" y="698500"/>
            <a:ext cx="4632325" cy="3475038"/>
          </a:xfrm>
          <a:ln/>
        </p:spPr>
      </p:sp>
      <p:sp>
        <p:nvSpPr>
          <p:cNvPr id="23555" name="Rectangle 3"/>
          <p:cNvSpPr>
            <a:spLocks noGrp="1" noChangeArrowheads="1"/>
          </p:cNvSpPr>
          <p:nvPr>
            <p:ph type="body" idx="1"/>
          </p:nvPr>
        </p:nvSpPr>
        <p:spPr>
          <a:xfrm>
            <a:off x="933450" y="4406900"/>
            <a:ext cx="5118100" cy="4178300"/>
          </a:xfrm>
          <a:noFill/>
          <a:ln w="9525"/>
        </p:spPr>
        <p:txBody>
          <a:bodyPr/>
          <a:lstStyle/>
          <a:p>
            <a:endParaRPr lang="en-US">
              <a:latin typeface="Times New Roman"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2"/>
          <p:cNvSpPr>
            <a:spLocks noChangeArrowheads="1" noTextEdit="1"/>
          </p:cNvSpPr>
          <p:nvPr>
            <p:ph type="sldImg"/>
          </p:nvPr>
        </p:nvSpPr>
        <p:spPr>
          <a:xfrm>
            <a:off x="1173163" y="696913"/>
            <a:ext cx="4638675" cy="3479800"/>
          </a:xfrm>
          <a:ln/>
        </p:spPr>
      </p:sp>
      <p:sp>
        <p:nvSpPr>
          <p:cNvPr id="25603" name="Rectangle 3"/>
          <p:cNvSpPr>
            <a:spLocks noGrp="1" noChangeArrowheads="1"/>
          </p:cNvSpPr>
          <p:nvPr>
            <p:ph type="body" idx="1"/>
          </p:nvPr>
        </p:nvSpPr>
        <p:spPr>
          <a:xfrm>
            <a:off x="698500" y="4408488"/>
            <a:ext cx="5588000" cy="4176712"/>
          </a:xfrm>
          <a:noFill/>
          <a:ln w="9525"/>
        </p:spPr>
        <p:txBody>
          <a:bodyPr/>
          <a:lstStyle/>
          <a:p>
            <a:r>
              <a:rPr lang="en-US">
                <a:latin typeface="Times New Roman" charset="0"/>
              </a:rPr>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w="9525"/>
        </p:spPr>
        <p:txBody>
          <a:bodyPr/>
          <a:lstStyle/>
          <a:p>
            <a:pPr eaLnBrk="1" hangingPunct="1">
              <a:spcBef>
                <a:spcPct val="0"/>
              </a:spcBef>
            </a:pPr>
            <a:endParaRPr lang="en-US" sz="1000">
              <a:latin typeface="Times New Roman" charset="0"/>
            </a:endParaRPr>
          </a:p>
          <a:p>
            <a:pPr eaLnBrk="1" hangingPunct="1">
              <a:spcBef>
                <a:spcPct val="0"/>
              </a:spcBef>
            </a:pPr>
            <a:endParaRPr lang="en-US" sz="1000">
              <a:latin typeface="Times New Roman" charset="0"/>
            </a:endParaRPr>
          </a:p>
        </p:txBody>
      </p:sp>
      <p:sp>
        <p:nvSpPr>
          <p:cNvPr id="27652" name="Slide Number Placeholder 3"/>
          <p:cNvSpPr txBox="1">
            <a:spLocks noGrp="1"/>
          </p:cNvSpPr>
          <p:nvPr/>
        </p:nvSpPr>
        <p:spPr bwMode="auto">
          <a:xfrm>
            <a:off x="3956050" y="8815388"/>
            <a:ext cx="3027363" cy="465137"/>
          </a:xfrm>
          <a:prstGeom prst="rect">
            <a:avLst/>
          </a:prstGeom>
          <a:noFill/>
          <a:ln w="9525">
            <a:noFill/>
            <a:miter lim="800000"/>
            <a:headEnd/>
            <a:tailEnd/>
          </a:ln>
        </p:spPr>
        <p:txBody>
          <a:bodyPr>
            <a:prstTxWarp prst="textNoShape">
              <a:avLst/>
            </a:prstTxWarp>
          </a:bodyPr>
          <a:lstStyle/>
          <a:p>
            <a:pPr defTabSz="449263"/>
            <a:fld id="{9B312C3C-C12E-254E-A693-0919F8E2DC91}" type="slidenum">
              <a:rPr lang="en-US"/>
              <a:pPr defTabSz="449263"/>
              <a:t>5</a:t>
            </a:fld>
            <a:endParaRPr lang="en-US"/>
          </a:p>
        </p:txBody>
      </p:sp>
      <p:sp>
        <p:nvSpPr>
          <p:cNvPr id="27653" name="Footer Placeholder 4"/>
          <p:cNvSpPr txBox="1">
            <a:spLocks noGrp="1"/>
          </p:cNvSpPr>
          <p:nvPr/>
        </p:nvSpPr>
        <p:spPr bwMode="auto">
          <a:xfrm>
            <a:off x="0" y="8815388"/>
            <a:ext cx="3027363" cy="465137"/>
          </a:xfrm>
          <a:prstGeom prst="rect">
            <a:avLst/>
          </a:prstGeom>
          <a:noFill/>
          <a:ln w="9525">
            <a:noFill/>
            <a:miter lim="800000"/>
            <a:headEnd/>
            <a:tailEnd/>
          </a:ln>
        </p:spPr>
        <p:txBody>
          <a:bodyPr>
            <a:prstTxWarp prst="textNoShape">
              <a:avLst/>
            </a:prstTxWarp>
          </a:bodyPr>
          <a:lstStyle/>
          <a:p>
            <a:pPr defTabSz="449263"/>
            <a:r>
              <a:rPr lang="en-US"/>
              <a:t>DRAFT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2"/>
          <p:cNvSpPr>
            <a:spLocks noChangeArrowheads="1" noTextEdit="1"/>
          </p:cNvSpPr>
          <p:nvPr>
            <p:ph type="sldImg"/>
          </p:nvPr>
        </p:nvSpPr>
        <p:spPr>
          <a:xfrm>
            <a:off x="1176338" y="700088"/>
            <a:ext cx="4632325" cy="3475037"/>
          </a:xfrm>
          <a:ln/>
        </p:spPr>
      </p:sp>
      <p:sp>
        <p:nvSpPr>
          <p:cNvPr id="29699" name="Rectangle 3"/>
          <p:cNvSpPr>
            <a:spLocks noGrp="1" noChangeArrowheads="1"/>
          </p:cNvSpPr>
          <p:nvPr>
            <p:ph type="body" idx="1"/>
          </p:nvPr>
        </p:nvSpPr>
        <p:spPr>
          <a:xfrm>
            <a:off x="931863" y="4408488"/>
            <a:ext cx="5121275" cy="4175125"/>
          </a:xfrm>
          <a:noFill/>
          <a:ln w="9525"/>
        </p:spPr>
        <p:txBody>
          <a:bodyPr/>
          <a:lstStyle/>
          <a:p>
            <a:pPr marL="228600" indent="-228600">
              <a:spcBef>
                <a:spcPct val="65000"/>
              </a:spcBef>
            </a:pPr>
            <a:endParaRPr lang="en-US">
              <a:latin typeface="Times New Roman" charset="0"/>
            </a:endParaRPr>
          </a:p>
          <a:p>
            <a:pPr marL="228600" indent="-228600">
              <a:spcBef>
                <a:spcPct val="65000"/>
              </a:spcBef>
              <a:buFontTx/>
              <a:buAutoNum type="arabicPeriod"/>
            </a:pPr>
            <a:endParaRPr lang="en-US">
              <a:latin typeface="Times New Roman"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Rectangle 2"/>
          <p:cNvSpPr>
            <a:spLocks noChangeArrowheads="1" noTextEdit="1"/>
          </p:cNvSpPr>
          <p:nvPr>
            <p:ph type="sldImg"/>
          </p:nvPr>
        </p:nvSpPr>
        <p:spPr>
          <a:xfrm>
            <a:off x="1173163" y="696913"/>
            <a:ext cx="4640262" cy="3479800"/>
          </a:xfrm>
          <a:ln/>
        </p:spPr>
      </p:sp>
      <p:sp>
        <p:nvSpPr>
          <p:cNvPr id="31747" name="Rectangle 3"/>
          <p:cNvSpPr>
            <a:spLocks noGrp="1" noChangeArrowheads="1"/>
          </p:cNvSpPr>
          <p:nvPr>
            <p:ph type="body" idx="1"/>
          </p:nvPr>
        </p:nvSpPr>
        <p:spPr>
          <a:xfrm>
            <a:off x="698500" y="4410075"/>
            <a:ext cx="5588000" cy="4175125"/>
          </a:xfrm>
          <a:noFill/>
          <a:ln w="9525"/>
        </p:spPr>
        <p:txBody>
          <a:bodyPr/>
          <a:lstStyle/>
          <a:p>
            <a:endParaRPr lang="en-US">
              <a:latin typeface="Times New Roman"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w="9525"/>
        </p:spPr>
        <p:txBody>
          <a:bodyPr lIns="91975" tIns="45180" rIns="91975" bIns="45180"/>
          <a:lstStyle/>
          <a:p>
            <a:pPr>
              <a:spcBef>
                <a:spcPct val="0"/>
              </a:spcBef>
            </a:pPr>
            <a:endParaRPr lang="en-US">
              <a:latin typeface="Times New Roman" charset="0"/>
            </a:endParaRPr>
          </a:p>
        </p:txBody>
      </p:sp>
      <p:sp>
        <p:nvSpPr>
          <p:cNvPr id="33796" name="Slide Number Placeholder 3"/>
          <p:cNvSpPr txBox="1">
            <a:spLocks noGrp="1"/>
          </p:cNvSpPr>
          <p:nvPr/>
        </p:nvSpPr>
        <p:spPr bwMode="auto">
          <a:xfrm>
            <a:off x="3956050" y="8815388"/>
            <a:ext cx="3027363" cy="465137"/>
          </a:xfrm>
          <a:prstGeom prst="rect">
            <a:avLst/>
          </a:prstGeom>
          <a:noFill/>
          <a:ln w="9525">
            <a:noFill/>
            <a:miter lim="800000"/>
            <a:headEnd/>
            <a:tailEnd/>
          </a:ln>
        </p:spPr>
        <p:txBody>
          <a:bodyPr lIns="91434" tIns="45717" rIns="91434" bIns="45717">
            <a:prstTxWarp prst="textNoShape">
              <a:avLst/>
            </a:prstTxWarp>
          </a:bodyPr>
          <a:lstStyle/>
          <a:p>
            <a:fld id="{BDFF398C-D429-C046-A5C7-7084F3828702}"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p:spPr>
        <p:txBody>
          <a:bodyPr/>
          <a:lstStyle/>
          <a:p>
            <a:pPr defTabSz="458788" eaLnBrk="1" hangingPunct="1">
              <a:spcBef>
                <a:spcPct val="0"/>
              </a:spcBef>
            </a:pPr>
            <a:endParaRPr lang="en-US" smtClean="0">
              <a:latin typeface="Times New Roman" charset="0"/>
            </a:endParaRPr>
          </a:p>
          <a:p>
            <a:pPr defTabSz="458788" eaLnBrk="1" hangingPunct="1">
              <a:spcBef>
                <a:spcPct val="0"/>
              </a:spcBef>
            </a:pPr>
            <a:r>
              <a:rPr lang="en-US" smtClean="0">
                <a:latin typeface="Times New Roman" charset="0"/>
              </a:rPr>
              <a:t>.  </a:t>
            </a:r>
          </a:p>
          <a:p>
            <a:pPr defTabSz="458788" eaLnBrk="1" hangingPunct="1">
              <a:spcBef>
                <a:spcPct val="0"/>
              </a:spcBef>
            </a:pPr>
            <a:endParaRPr lang="en-US" sz="1100" b="1" smtClean="0">
              <a:latin typeface="Times New Roman" charset="0"/>
            </a:endParaRPr>
          </a:p>
        </p:txBody>
      </p:sp>
      <p:sp>
        <p:nvSpPr>
          <p:cNvPr id="36868" name="Slide Number Placeholder 3"/>
          <p:cNvSpPr txBox="1">
            <a:spLocks noGrp="1"/>
          </p:cNvSpPr>
          <p:nvPr/>
        </p:nvSpPr>
        <p:spPr bwMode="auto">
          <a:xfrm>
            <a:off x="3956050" y="8815388"/>
            <a:ext cx="3027363" cy="465137"/>
          </a:xfrm>
          <a:prstGeom prst="rect">
            <a:avLst/>
          </a:prstGeom>
          <a:noFill/>
          <a:ln w="9525">
            <a:noFill/>
            <a:miter lim="800000"/>
            <a:headEnd/>
            <a:tailEnd/>
          </a:ln>
        </p:spPr>
        <p:txBody>
          <a:bodyPr>
            <a:prstTxWarp prst="textNoShape">
              <a:avLst/>
            </a:prstTxWarp>
          </a:bodyPr>
          <a:lstStyle/>
          <a:p>
            <a:pPr defTabSz="442913"/>
            <a:fld id="{650AE3E2-E017-4F47-BD04-435DB7D8376F}" type="slidenum">
              <a:rPr lang="en-US">
                <a:ea typeface="ＭＳ Ｐゴシック" charset="-128"/>
                <a:cs typeface="ＭＳ Ｐゴシック" charset="-128"/>
              </a:rPr>
              <a:pPr defTabSz="442913"/>
              <a:t>10</a:t>
            </a:fld>
            <a:endParaRPr lang="en-US">
              <a:ea typeface="ＭＳ Ｐゴシック" charset="-128"/>
              <a:cs typeface="ＭＳ Ｐゴシック" charset="-128"/>
            </a:endParaRPr>
          </a:p>
        </p:txBody>
      </p:sp>
      <p:sp>
        <p:nvSpPr>
          <p:cNvPr id="36869" name="Footer Placeholder 4"/>
          <p:cNvSpPr txBox="1">
            <a:spLocks noGrp="1"/>
          </p:cNvSpPr>
          <p:nvPr/>
        </p:nvSpPr>
        <p:spPr bwMode="auto">
          <a:xfrm>
            <a:off x="0" y="8815388"/>
            <a:ext cx="3027363" cy="465137"/>
          </a:xfrm>
          <a:prstGeom prst="rect">
            <a:avLst/>
          </a:prstGeom>
          <a:noFill/>
          <a:ln w="9525">
            <a:noFill/>
            <a:miter lim="800000"/>
            <a:headEnd/>
            <a:tailEnd/>
          </a:ln>
        </p:spPr>
        <p:txBody>
          <a:bodyPr>
            <a:prstTxWarp prst="textNoShape">
              <a:avLst/>
            </a:prstTxWarp>
          </a:bodyPr>
          <a:lstStyle/>
          <a:p>
            <a:pPr defTabSz="442913"/>
            <a:r>
              <a:rPr lang="en-US">
                <a:ea typeface="ＭＳ Ｐゴシック" charset="-128"/>
                <a:cs typeface="ＭＳ Ｐゴシック" charset="-128"/>
              </a:rPr>
              <a:t>DRAFT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vmlDrawing" Target="../drawings/vmlDrawing2.vml"/><Relationship Id="rId2" Type="http://schemas.openxmlformats.org/officeDocument/2006/relationships/slideMaster" Target="../slideMasters/slideMaster1.xml"/><Relationship Id="rId3"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grpSp>
        <p:nvGrpSpPr>
          <p:cNvPr id="4" name="Group 101"/>
          <p:cNvGrpSpPr>
            <a:grpSpLocks/>
          </p:cNvGrpSpPr>
          <p:nvPr userDrawn="1"/>
        </p:nvGrpSpPr>
        <p:grpSpPr bwMode="auto">
          <a:xfrm>
            <a:off x="0" y="3867150"/>
            <a:ext cx="7986713" cy="19050"/>
            <a:chOff x="0" y="840"/>
            <a:chExt cx="5660" cy="12"/>
          </a:xfrm>
        </p:grpSpPr>
        <p:sp>
          <p:nvSpPr>
            <p:cNvPr id="5" name="Line 102"/>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a:latin typeface="Times New Roman" pitchFamily="18" charset="0"/>
              </a:endParaRPr>
            </a:p>
          </p:txBody>
        </p:sp>
        <p:sp>
          <p:nvSpPr>
            <p:cNvPr id="6" name="Line 103"/>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a:latin typeface="Times New Roman" pitchFamily="18" charset="0"/>
              </a:endParaRPr>
            </a:p>
          </p:txBody>
        </p:sp>
      </p:grpSp>
      <p:graphicFrame>
        <p:nvGraphicFramePr>
          <p:cNvPr id="7" name="Object 111"/>
          <p:cNvGraphicFramePr>
            <a:graphicFrameLocks noChangeAspect="1"/>
          </p:cNvGraphicFramePr>
          <p:nvPr/>
        </p:nvGraphicFramePr>
        <p:xfrm>
          <a:off x="990600" y="381000"/>
          <a:ext cx="7162800" cy="1695450"/>
        </p:xfrm>
        <a:graphic>
          <a:graphicData uri="http://schemas.openxmlformats.org/presentationml/2006/ole">
            <p:oleObj spid="_x0000_s64514" name="Photo Editor Photo" r:id="rId3" imgW="6400000" imgH="1514686" progId="MSPhotoEd.3">
              <p:embed/>
            </p:oleObj>
          </a:graphicData>
        </a:graphic>
      </p:graphicFrame>
      <p:sp>
        <p:nvSpPr>
          <p:cNvPr id="63490" name="Rectangle 2"/>
          <p:cNvSpPr>
            <a:spLocks noGrp="1" noChangeArrowheads="1"/>
          </p:cNvSpPr>
          <p:nvPr>
            <p:ph type="ctrTitle"/>
          </p:nvPr>
        </p:nvSpPr>
        <p:spPr>
          <a:xfrm>
            <a:off x="609600" y="2819400"/>
            <a:ext cx="7789863" cy="914400"/>
          </a:xfrm>
        </p:spPr>
        <p:txBody>
          <a:bodyPr/>
          <a:lstStyle>
            <a:lvl1pPr>
              <a:defRPr/>
            </a:lvl1pPr>
          </a:lstStyle>
          <a:p>
            <a:r>
              <a:rPr lang="en-US"/>
              <a:t>Click to edit Master title style and use in 1 or 2 lines</a:t>
            </a:r>
          </a:p>
        </p:txBody>
      </p:sp>
      <p:sp>
        <p:nvSpPr>
          <p:cNvPr id="63491" name="Rectangle 3"/>
          <p:cNvSpPr>
            <a:spLocks noGrp="1" noChangeArrowheads="1"/>
          </p:cNvSpPr>
          <p:nvPr>
            <p:ph type="subTitle" idx="1"/>
          </p:nvPr>
        </p:nvSpPr>
        <p:spPr>
          <a:xfrm>
            <a:off x="1150938" y="3962400"/>
            <a:ext cx="6435725" cy="2133600"/>
          </a:xfrm>
        </p:spPr>
        <p:txBody>
          <a:bodyPr/>
          <a:lstStyle>
            <a:lvl1pPr marL="0" indent="0" algn="ctr">
              <a:buFont typeface="Wingdings" pitchFamily="2" charset="2"/>
              <a:buNone/>
              <a:defRPr/>
            </a:lvl1pPr>
          </a:lstStyle>
          <a:p>
            <a:r>
              <a:rPr lang="en-US"/>
              <a:t>Click to edit Master subtitle style and use in 1 or more lines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697663" cy="8763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676400"/>
            <a:ext cx="3919538" cy="2895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81538" y="1676400"/>
            <a:ext cx="3921125" cy="2895600"/>
          </a:xfrm>
        </p:spPr>
        <p:txBody>
          <a:bodyPr/>
          <a:lstStyle/>
          <a:p>
            <a:pPr lvl="0"/>
            <a:endParaRPr lang="en-US" noProof="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697663" cy="8763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676400"/>
            <a:ext cx="3919538" cy="2895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697663" cy="8763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81538" y="1676400"/>
            <a:ext cx="3921125" cy="2895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vmlDrawing" Target="../drawings/vmlDrawing1.vml"/><Relationship Id="rId17" Type="http://schemas.openxmlformats.org/officeDocument/2006/relationships/oleObject" Target="../embeddings/oleObject1.bin"/><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title"/>
          </p:nvPr>
        </p:nvSpPr>
        <p:spPr bwMode="auto">
          <a:xfrm>
            <a:off x="1447800" y="228600"/>
            <a:ext cx="6697663" cy="876300"/>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609600" y="1676400"/>
            <a:ext cx="7993063" cy="28956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1029" name="Group 93"/>
          <p:cNvGrpSpPr>
            <a:grpSpLocks/>
          </p:cNvGrpSpPr>
          <p:nvPr userDrawn="1"/>
        </p:nvGrpSpPr>
        <p:grpSpPr bwMode="auto">
          <a:xfrm>
            <a:off x="0" y="1333500"/>
            <a:ext cx="7986713" cy="19050"/>
            <a:chOff x="0" y="840"/>
            <a:chExt cx="5660" cy="12"/>
          </a:xfrm>
        </p:grpSpPr>
        <p:sp>
          <p:nvSpPr>
            <p:cNvPr id="1118" name="Line 94"/>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a:latin typeface="Times New Roman" pitchFamily="18" charset="0"/>
              </a:endParaRPr>
            </a:p>
          </p:txBody>
        </p:sp>
        <p:sp>
          <p:nvSpPr>
            <p:cNvPr id="1119" name="Line 95"/>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a:latin typeface="Times New Roman" pitchFamily="18" charset="0"/>
              </a:endParaRPr>
            </a:p>
          </p:txBody>
        </p:sp>
      </p:grpSp>
      <p:graphicFrame>
        <p:nvGraphicFramePr>
          <p:cNvPr id="1026" name="Object 109"/>
          <p:cNvGraphicFramePr>
            <a:graphicFrameLocks noChangeAspect="1"/>
          </p:cNvGraphicFramePr>
          <p:nvPr/>
        </p:nvGraphicFramePr>
        <p:xfrm>
          <a:off x="142875" y="317500"/>
          <a:ext cx="1428750" cy="671513"/>
        </p:xfrm>
        <a:graphic>
          <a:graphicData uri="http://schemas.openxmlformats.org/presentationml/2006/ole">
            <p:oleObj spid="_x0000_s1026" name="Photo Editor Photo" r:id="rId17" imgW="3486637" imgH="1638529" progId="MSPhotoEd.3">
              <p:embed/>
            </p:oleObj>
          </a:graphicData>
        </a:graphic>
      </p:graphicFrame>
    </p:spTree>
  </p:cSld>
  <p:clrMap bg1="dk2" tx1="lt1" bg2="dk1" tx2="lt2" accent1="accent1" accent2="accent2" accent3="accent3" accent4="accent4" accent5="accent5" accent6="accent6" hlink="hlink" folHlink="folHlink"/>
  <p:sldLayoutIdLst>
    <p:sldLayoutId id="2147483716"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Lst>
  <p:txStyles>
    <p:titleStyle>
      <a:lvl1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ＭＳ Ｐゴシック" charset="-128"/>
          <a:cs typeface="ＭＳ Ｐゴシック" charset="-128"/>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128"/>
          <a:cs typeface="ＭＳ Ｐゴシック" charset="-128"/>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128"/>
          <a:cs typeface="ＭＳ Ｐゴシック" charset="-128"/>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128"/>
          <a:cs typeface="ＭＳ Ｐゴシック" charset="-128"/>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128"/>
          <a:cs typeface="ＭＳ Ｐゴシック" charset="-128"/>
        </a:defRPr>
      </a:lvl5pPr>
      <a:lvl6pPr marL="4572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charset="2"/>
        <a:buChar char="n"/>
        <a:defRPr sz="3200">
          <a:solidFill>
            <a:srgbClr val="FFFFFF"/>
          </a:solidFill>
          <a:effectLst>
            <a:outerShdw blurRad="38100" dist="38100" dir="2700000" algn="tl">
              <a:srgbClr val="000000"/>
            </a:outerShdw>
          </a:effectLst>
          <a:latin typeface="+mn-lt"/>
          <a:ea typeface="ＭＳ Ｐゴシック" charset="-128"/>
          <a:cs typeface="ＭＳ Ｐゴシック" charset="-128"/>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ea typeface="ＭＳ Ｐゴシック" charset="-128"/>
        </a:defRPr>
      </a:lvl2pPr>
      <a:lvl3pPr marL="1439863" indent="-349250" algn="l" rtl="0" eaLnBrk="0" fontAlgn="base" hangingPunct="0">
        <a:lnSpc>
          <a:spcPct val="90000"/>
        </a:lnSpc>
        <a:spcBef>
          <a:spcPct val="30000"/>
        </a:spcBef>
        <a:spcAft>
          <a:spcPct val="0"/>
        </a:spcAft>
        <a:buClr>
          <a:schemeClr val="tx2"/>
        </a:buClr>
        <a:buSzPct val="95000"/>
        <a:buFont typeface="Wingdings" charset="2"/>
        <a:buChar char="n"/>
        <a:defRPr sz="2400">
          <a:solidFill>
            <a:srgbClr val="FFFFFF"/>
          </a:solidFill>
          <a:effectLst>
            <a:outerShdw blurRad="38100" dist="38100" dir="2700000" algn="tl">
              <a:srgbClr val="000000"/>
            </a:outerShdw>
          </a:effectLst>
          <a:latin typeface="+mn-lt"/>
          <a:ea typeface="ＭＳ Ｐゴシック" charset="-128"/>
        </a:defRPr>
      </a:lvl3pPr>
      <a:lvl4pPr marL="1782763" indent="-228600" algn="l" rtl="0" eaLnBrk="0" fontAlgn="base" hangingPunct="0">
        <a:lnSpc>
          <a:spcPct val="90000"/>
        </a:lnSpc>
        <a:spcBef>
          <a:spcPct val="30000"/>
        </a:spcBef>
        <a:spcAft>
          <a:spcPct val="0"/>
        </a:spcAft>
        <a:buClr>
          <a:srgbClr val="66FFFF"/>
        </a:buClr>
        <a:buSzPct val="65000"/>
        <a:buFont typeface="Monotype Sorts" charset="2"/>
        <a:buChar char="u"/>
        <a:defRPr sz="2000">
          <a:solidFill>
            <a:srgbClr val="FFFFFF"/>
          </a:solidFill>
          <a:effectLst>
            <a:outerShdw blurRad="38100" dist="38100" dir="2700000" algn="tl">
              <a:srgbClr val="000000"/>
            </a:outerShdw>
          </a:effectLst>
          <a:latin typeface="+mn-lt"/>
          <a:ea typeface="ＭＳ Ｐゴシック" charset="-128"/>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128"/>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oleObject" Target="../embeddings/oleObject3.bin"/><Relationship Id="rId1" Type="http://schemas.openxmlformats.org/officeDocument/2006/relationships/vmlDrawing" Target="../drawings/vmlDrawing3.vml"/><Relationship Id="rId2"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wmf"/><Relationship Id="rId5" Type="http://schemas.openxmlformats.org/officeDocument/2006/relationships/image" Target="../media/image11.png"/><Relationship Id="rId1" Type="http://schemas.openxmlformats.org/officeDocument/2006/relationships/slideLayout" Target="../slideLayouts/slideLayout14.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 Id="rId3"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effectivehealthcare.ahrq.gov/" TargetMode="External"/><Relationship Id="rId3" Type="http://schemas.openxmlformats.org/officeDocument/2006/relationships/hyperlink" Target="mailto:-supriya.janakiraman@ahrq.hhs.gov"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image" Target="../media/image6.jpeg"/><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339975"/>
            <a:ext cx="8077200" cy="1470025"/>
          </a:xfrm>
        </p:spPr>
        <p:txBody>
          <a:bodyPr>
            <a:normAutofit fontScale="90000"/>
          </a:bodyPr>
          <a:lstStyle/>
          <a:p>
            <a:pPr eaLnBrk="1" hangingPunct="1">
              <a:defRPr/>
            </a:pPr>
            <a:r>
              <a:rPr lang="en-US" sz="3600" dirty="0" smtClean="0">
                <a:ea typeface="+mj-ea"/>
                <a:cs typeface="+mj-cs"/>
              </a:rPr>
              <a:t>Stakeholder Engagement </a:t>
            </a:r>
            <a:br>
              <a:rPr lang="en-US" sz="3600" dirty="0" smtClean="0">
                <a:ea typeface="+mj-ea"/>
                <a:cs typeface="+mj-cs"/>
              </a:rPr>
            </a:br>
            <a:r>
              <a:rPr lang="en-US" sz="3600" dirty="0" smtClean="0">
                <a:ea typeface="+mj-ea"/>
                <a:cs typeface="+mj-cs"/>
              </a:rPr>
              <a:t>and Transparency in </a:t>
            </a:r>
            <a:br>
              <a:rPr lang="en-US" sz="3600" dirty="0" smtClean="0">
                <a:ea typeface="+mj-ea"/>
                <a:cs typeface="+mj-cs"/>
              </a:rPr>
            </a:br>
            <a:r>
              <a:rPr lang="en-US" sz="3600" dirty="0" smtClean="0">
                <a:ea typeface="+mj-ea"/>
                <a:cs typeface="+mj-cs"/>
              </a:rPr>
              <a:t> The Effective Health Care Program</a:t>
            </a:r>
          </a:p>
        </p:txBody>
      </p:sp>
      <p:sp>
        <p:nvSpPr>
          <p:cNvPr id="3" name="Subtitle 2"/>
          <p:cNvSpPr>
            <a:spLocks noGrp="1"/>
          </p:cNvSpPr>
          <p:nvPr>
            <p:ph type="subTitle" idx="1"/>
          </p:nvPr>
        </p:nvSpPr>
        <p:spPr>
          <a:xfrm>
            <a:off x="1181100" y="4191000"/>
            <a:ext cx="6781800" cy="838200"/>
          </a:xfrm>
        </p:spPr>
        <p:txBody>
          <a:bodyPr>
            <a:normAutofit/>
          </a:bodyPr>
          <a:lstStyle/>
          <a:p>
            <a:pPr eaLnBrk="1" hangingPunct="1">
              <a:lnSpc>
                <a:spcPct val="80000"/>
              </a:lnSpc>
              <a:defRPr/>
            </a:pPr>
            <a:r>
              <a:rPr lang="en-US" sz="2400" i="1" smtClean="0">
                <a:ea typeface="+mn-ea"/>
                <a:cs typeface="+mn-cs"/>
              </a:rPr>
              <a:t>Supriya Janakiraman MD MPH</a:t>
            </a:r>
          </a:p>
          <a:p>
            <a:pPr eaLnBrk="1" hangingPunct="1">
              <a:lnSpc>
                <a:spcPct val="80000"/>
              </a:lnSpc>
              <a:defRPr/>
            </a:pPr>
            <a:r>
              <a:rPr lang="en-US" sz="2400" i="1" smtClean="0">
                <a:ea typeface="+mn-ea"/>
                <a:cs typeface="+mn-cs"/>
              </a:rPr>
              <a:t>AHRQ</a:t>
            </a:r>
          </a:p>
        </p:txBody>
      </p:sp>
      <p:pic>
        <p:nvPicPr>
          <p:cNvPr id="18436" name="Picture 11" descr="horizontal_BW_large"/>
          <p:cNvPicPr>
            <a:picLocks noChangeAspect="1" noChangeArrowheads="1"/>
          </p:cNvPicPr>
          <p:nvPr/>
        </p:nvPicPr>
        <p:blipFill>
          <a:blip r:embed="rId3"/>
          <a:srcRect/>
          <a:stretch>
            <a:fillRect/>
          </a:stretch>
        </p:blipFill>
        <p:spPr bwMode="auto">
          <a:xfrm>
            <a:off x="1371600" y="6159500"/>
            <a:ext cx="2743200" cy="698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3" name="Rectangle 4"/>
          <p:cNvSpPr>
            <a:spLocks noChangeArrowheads="1"/>
          </p:cNvSpPr>
          <p:nvPr/>
        </p:nvSpPr>
        <p:spPr bwMode="auto">
          <a:xfrm>
            <a:off x="495300" y="2057400"/>
            <a:ext cx="8153400" cy="3505200"/>
          </a:xfrm>
          <a:prstGeom prst="rect">
            <a:avLst/>
          </a:prstGeom>
          <a:solidFill>
            <a:schemeClr val="tx1"/>
          </a:solidFill>
          <a:ln w="12700">
            <a:solidFill>
              <a:schemeClr val="tx1"/>
            </a:solidFill>
            <a:round/>
            <a:headEnd/>
            <a:tailEnd/>
          </a:ln>
        </p:spPr>
        <p:txBody>
          <a:bodyPr>
            <a:prstTxWarp prst="textNoShape">
              <a:avLst/>
            </a:prstTxWarp>
          </a:bodyPr>
          <a:lstStyle/>
          <a:p>
            <a:endParaRPr lang="en-US"/>
          </a:p>
        </p:txBody>
      </p:sp>
      <p:sp>
        <p:nvSpPr>
          <p:cNvPr id="8" name="Title 7"/>
          <p:cNvSpPr>
            <a:spLocks noGrp="1"/>
          </p:cNvSpPr>
          <p:nvPr>
            <p:ph type="title" idx="4294967295"/>
          </p:nvPr>
        </p:nvSpPr>
        <p:spPr>
          <a:xfrm>
            <a:off x="1531938" y="342900"/>
            <a:ext cx="6697662" cy="876300"/>
          </a:xfrm>
        </p:spPr>
        <p:txBody>
          <a:bodyPr/>
          <a:lstStyle/>
          <a:p>
            <a:pPr eaLnBrk="1" hangingPunct="1">
              <a:defRPr/>
            </a:pPr>
            <a:r>
              <a:rPr lang="en-US" sz="3600" dirty="0" smtClean="0">
                <a:ea typeface="+mj-ea"/>
                <a:cs typeface="+mj-cs"/>
              </a:rPr>
              <a:t>Stakeholder Engagement in Evidence Synthesis</a:t>
            </a:r>
          </a:p>
        </p:txBody>
      </p:sp>
      <p:sp>
        <p:nvSpPr>
          <p:cNvPr id="1027" name="Content Placeholder 2"/>
          <p:cNvSpPr>
            <a:spLocks noGrp="1"/>
          </p:cNvSpPr>
          <p:nvPr>
            <p:ph idx="4294967295"/>
          </p:nvPr>
        </p:nvSpPr>
        <p:spPr>
          <a:xfrm>
            <a:off x="1150938" y="1676400"/>
            <a:ext cx="7993062" cy="2895600"/>
          </a:xfrm>
        </p:spPr>
        <p:txBody>
          <a:bodyPr/>
          <a:lstStyle/>
          <a:p>
            <a:pPr marL="623888" indent="-514350" eaLnBrk="1" hangingPunct="1">
              <a:buFont typeface="Trebuchet MS" charset="0"/>
              <a:buAutoNum type="arabicPeriod"/>
              <a:defRPr/>
            </a:pPr>
            <a:endParaRPr lang="en-US" sz="2200" dirty="0"/>
          </a:p>
          <a:p>
            <a:pPr marL="623888" indent="-514350" eaLnBrk="1" hangingPunct="1">
              <a:buFont typeface="Georgia" charset="0"/>
              <a:buNone/>
              <a:defRPr/>
            </a:pPr>
            <a:endParaRPr lang="en-US" dirty="0"/>
          </a:p>
        </p:txBody>
      </p:sp>
      <p:graphicFrame>
        <p:nvGraphicFramePr>
          <p:cNvPr id="35842" name="Object 2"/>
          <p:cNvGraphicFramePr>
            <a:graphicFrameLocks noChangeAspect="1"/>
          </p:cNvGraphicFramePr>
          <p:nvPr/>
        </p:nvGraphicFramePr>
        <p:xfrm>
          <a:off x="533400" y="1600200"/>
          <a:ext cx="7932738" cy="4724400"/>
        </p:xfrm>
        <a:graphic>
          <a:graphicData uri="http://schemas.openxmlformats.org/presentationml/2006/ole">
            <p:oleObj spid="_x0000_s35842" name="Visio" r:id="rId4" imgW="10166177" imgH="5528666" progId="Visio.Drawing.11">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noFill/>
        </p:spPr>
        <p:txBody>
          <a:bodyPr/>
          <a:lstStyle/>
          <a:p>
            <a:r>
              <a:rPr lang="en-US" sz="3600">
                <a:effectLst/>
              </a:rPr>
              <a:t>Stakeholder Engagement in Evidence Generation</a:t>
            </a:r>
          </a:p>
        </p:txBody>
      </p:sp>
      <p:sp>
        <p:nvSpPr>
          <p:cNvPr id="37891" name="Rectangle 3"/>
          <p:cNvSpPr>
            <a:spLocks noGrp="1" noChangeArrowheads="1"/>
          </p:cNvSpPr>
          <p:nvPr>
            <p:ph type="body" idx="1"/>
          </p:nvPr>
        </p:nvSpPr>
        <p:spPr>
          <a:xfrm>
            <a:off x="609600" y="1676400"/>
            <a:ext cx="7993063" cy="1066800"/>
          </a:xfrm>
          <a:noFill/>
        </p:spPr>
        <p:txBody>
          <a:bodyPr/>
          <a:lstStyle/>
          <a:p>
            <a:r>
              <a:rPr lang="en-US" sz="2800">
                <a:effectLst/>
              </a:rPr>
              <a:t>Oncology, CV , &amp; Diabetes</a:t>
            </a:r>
            <a:r>
              <a:rPr lang="en-US">
                <a:effectLst/>
              </a:rPr>
              <a:t> </a:t>
            </a:r>
          </a:p>
        </p:txBody>
      </p:sp>
      <p:grpSp>
        <p:nvGrpSpPr>
          <p:cNvPr id="37892" name="Group 9"/>
          <p:cNvGrpSpPr>
            <a:grpSpLocks/>
          </p:cNvGrpSpPr>
          <p:nvPr/>
        </p:nvGrpSpPr>
        <p:grpSpPr bwMode="auto">
          <a:xfrm>
            <a:off x="1828800" y="2362200"/>
            <a:ext cx="5486400" cy="3962400"/>
            <a:chOff x="1828800" y="2362200"/>
            <a:chExt cx="5486400" cy="3962400"/>
          </a:xfrm>
        </p:grpSpPr>
        <p:sp>
          <p:nvSpPr>
            <p:cNvPr id="145412" name="Rectangle 4"/>
            <p:cNvSpPr>
              <a:spLocks noChangeArrowheads="1"/>
            </p:cNvSpPr>
            <p:nvPr/>
          </p:nvSpPr>
          <p:spPr bwMode="auto">
            <a:xfrm>
              <a:off x="1828800" y="2967038"/>
              <a:ext cx="2390775" cy="1544637"/>
            </a:xfrm>
            <a:prstGeom prst="rect">
              <a:avLst/>
            </a:prstGeom>
            <a:solidFill>
              <a:srgbClr val="008000"/>
            </a:solidFill>
            <a:ln w="12700">
              <a:solidFill>
                <a:schemeClr val="tx1"/>
              </a:solidFill>
              <a:miter lim="800000"/>
              <a:headEnd/>
              <a:tailEnd/>
            </a:ln>
            <a:effectLst/>
          </p:spPr>
          <p:txBody>
            <a:bodyPr wrap="none" anchor="ctr"/>
            <a:lstStyle/>
            <a:p>
              <a:pPr algn="ctr" eaLnBrk="1" hangingPunct="1">
                <a:defRPr/>
              </a:pPr>
              <a:r>
                <a:rPr lang="en-US" sz="1800" b="1">
                  <a:effectLst>
                    <a:outerShdw blurRad="38100" dist="38100" dir="2700000" algn="tl">
                      <a:srgbClr val="000000"/>
                    </a:outerShdw>
                  </a:effectLst>
                  <a:latin typeface="Arial" charset="0"/>
                </a:rPr>
                <a:t>Data</a:t>
              </a:r>
            </a:p>
            <a:p>
              <a:pPr algn="ctr" eaLnBrk="1" hangingPunct="1">
                <a:defRPr/>
              </a:pPr>
              <a:r>
                <a:rPr lang="en-US" sz="1800" b="1">
                  <a:effectLst>
                    <a:outerShdw blurRad="38100" dist="38100" dir="2700000" algn="tl">
                      <a:srgbClr val="000000"/>
                    </a:outerShdw>
                  </a:effectLst>
                  <a:latin typeface="Arial" charset="0"/>
                </a:rPr>
                <a:t>Committee</a:t>
              </a:r>
            </a:p>
          </p:txBody>
        </p:sp>
        <p:sp>
          <p:nvSpPr>
            <p:cNvPr id="145413" name="Rectangle 5"/>
            <p:cNvSpPr>
              <a:spLocks noChangeArrowheads="1"/>
            </p:cNvSpPr>
            <p:nvPr/>
          </p:nvSpPr>
          <p:spPr bwMode="auto">
            <a:xfrm>
              <a:off x="1828800" y="4779963"/>
              <a:ext cx="2390775" cy="1544637"/>
            </a:xfrm>
            <a:prstGeom prst="rect">
              <a:avLst/>
            </a:prstGeom>
            <a:solidFill>
              <a:srgbClr val="008000"/>
            </a:solidFill>
            <a:ln w="12700">
              <a:solidFill>
                <a:schemeClr val="tx1"/>
              </a:solidFill>
              <a:miter lim="800000"/>
              <a:headEnd/>
              <a:tailEnd/>
            </a:ln>
            <a:effectLst/>
          </p:spPr>
          <p:txBody>
            <a:bodyPr wrap="none" anchor="ctr"/>
            <a:lstStyle/>
            <a:p>
              <a:pPr algn="ctr" eaLnBrk="1" hangingPunct="1">
                <a:defRPr/>
              </a:pPr>
              <a:r>
                <a:rPr lang="en-US" sz="1800" b="1">
                  <a:effectLst>
                    <a:outerShdw blurRad="38100" dist="38100" dir="2700000" algn="tl">
                      <a:srgbClr val="000000"/>
                    </a:outerShdw>
                  </a:effectLst>
                  <a:latin typeface="Arial" charset="0"/>
                </a:rPr>
                <a:t>Clinical</a:t>
              </a:r>
            </a:p>
            <a:p>
              <a:pPr algn="ctr" eaLnBrk="1" hangingPunct="1">
                <a:defRPr/>
              </a:pPr>
              <a:r>
                <a:rPr lang="en-US" sz="1800" b="1">
                  <a:effectLst>
                    <a:outerShdw blurRad="38100" dist="38100" dir="2700000" algn="tl">
                      <a:srgbClr val="000000"/>
                    </a:outerShdw>
                  </a:effectLst>
                  <a:latin typeface="Arial" charset="0"/>
                </a:rPr>
                <a:t>Committee</a:t>
              </a:r>
            </a:p>
          </p:txBody>
        </p:sp>
        <p:sp>
          <p:nvSpPr>
            <p:cNvPr id="145414" name="Rectangle 6"/>
            <p:cNvSpPr>
              <a:spLocks noChangeArrowheads="1"/>
            </p:cNvSpPr>
            <p:nvPr/>
          </p:nvSpPr>
          <p:spPr bwMode="auto">
            <a:xfrm>
              <a:off x="4924425" y="2967038"/>
              <a:ext cx="2390775" cy="1544637"/>
            </a:xfrm>
            <a:prstGeom prst="rect">
              <a:avLst/>
            </a:prstGeom>
            <a:solidFill>
              <a:srgbClr val="008000"/>
            </a:solidFill>
            <a:ln w="12700">
              <a:solidFill>
                <a:schemeClr val="tx1"/>
              </a:solidFill>
              <a:miter lim="800000"/>
              <a:headEnd/>
              <a:tailEnd/>
            </a:ln>
            <a:effectLst/>
          </p:spPr>
          <p:txBody>
            <a:bodyPr wrap="none" anchor="ctr"/>
            <a:lstStyle/>
            <a:p>
              <a:pPr algn="ctr" eaLnBrk="1" hangingPunct="1">
                <a:defRPr/>
              </a:pPr>
              <a:r>
                <a:rPr lang="en-US" sz="1800" b="1">
                  <a:effectLst>
                    <a:outerShdw blurRad="38100" dist="38100" dir="2700000" algn="tl">
                      <a:srgbClr val="000000"/>
                    </a:outerShdw>
                  </a:effectLst>
                  <a:latin typeface="Arial" charset="0"/>
                </a:rPr>
                <a:t>Methods</a:t>
              </a:r>
            </a:p>
            <a:p>
              <a:pPr algn="ctr" eaLnBrk="1" hangingPunct="1">
                <a:defRPr/>
              </a:pPr>
              <a:r>
                <a:rPr lang="en-US" sz="1800" b="1">
                  <a:effectLst>
                    <a:outerShdw blurRad="38100" dist="38100" dir="2700000" algn="tl">
                      <a:srgbClr val="000000"/>
                    </a:outerShdw>
                  </a:effectLst>
                  <a:latin typeface="Arial" charset="0"/>
                </a:rPr>
                <a:t>Committee</a:t>
              </a:r>
            </a:p>
          </p:txBody>
        </p:sp>
        <p:sp>
          <p:nvSpPr>
            <p:cNvPr id="145415" name="Rectangle 7"/>
            <p:cNvSpPr>
              <a:spLocks noChangeArrowheads="1"/>
            </p:cNvSpPr>
            <p:nvPr/>
          </p:nvSpPr>
          <p:spPr bwMode="auto">
            <a:xfrm>
              <a:off x="4924425" y="4713288"/>
              <a:ext cx="2390775" cy="1544637"/>
            </a:xfrm>
            <a:prstGeom prst="rect">
              <a:avLst/>
            </a:prstGeom>
            <a:solidFill>
              <a:srgbClr val="008000"/>
            </a:solidFill>
            <a:ln w="12700">
              <a:solidFill>
                <a:schemeClr val="tx1"/>
              </a:solidFill>
              <a:miter lim="800000"/>
              <a:headEnd/>
              <a:tailEnd/>
            </a:ln>
            <a:effectLst/>
          </p:spPr>
          <p:txBody>
            <a:bodyPr wrap="none" anchor="ctr"/>
            <a:lstStyle/>
            <a:p>
              <a:pPr algn="ctr" eaLnBrk="1" hangingPunct="1">
                <a:defRPr/>
              </a:pPr>
              <a:r>
                <a:rPr lang="en-US" sz="1800" b="1">
                  <a:solidFill>
                    <a:schemeClr val="tx2"/>
                  </a:solidFill>
                  <a:effectLst>
                    <a:outerShdw blurRad="38100" dist="38100" dir="2700000" algn="tl">
                      <a:srgbClr val="000000"/>
                    </a:outerShdw>
                  </a:effectLst>
                  <a:latin typeface="Arial" charset="0"/>
                </a:rPr>
                <a:t>Stakeholder</a:t>
              </a:r>
            </a:p>
            <a:p>
              <a:pPr algn="ctr" eaLnBrk="1" hangingPunct="1">
                <a:defRPr/>
              </a:pPr>
              <a:r>
                <a:rPr lang="en-US" sz="1800" b="1">
                  <a:solidFill>
                    <a:schemeClr val="tx2"/>
                  </a:solidFill>
                  <a:effectLst>
                    <a:outerShdw blurRad="38100" dist="38100" dir="2700000" algn="tl">
                      <a:srgbClr val="000000"/>
                    </a:outerShdw>
                  </a:effectLst>
                  <a:latin typeface="Arial" charset="0"/>
                </a:rPr>
                <a:t>Committee</a:t>
              </a:r>
            </a:p>
          </p:txBody>
        </p:sp>
        <p:sp>
          <p:nvSpPr>
            <p:cNvPr id="145416" name="Text Box 8"/>
            <p:cNvSpPr txBox="1">
              <a:spLocks noChangeArrowheads="1"/>
            </p:cNvSpPr>
            <p:nvPr/>
          </p:nvSpPr>
          <p:spPr bwMode="auto">
            <a:xfrm>
              <a:off x="3727450" y="3973513"/>
              <a:ext cx="1758950" cy="1352550"/>
            </a:xfrm>
            <a:prstGeom prst="rect">
              <a:avLst/>
            </a:prstGeom>
            <a:solidFill>
              <a:schemeClr val="bg1"/>
            </a:solidFill>
            <a:ln w="38100">
              <a:solidFill>
                <a:schemeClr val="tx1"/>
              </a:solidFill>
              <a:miter lim="800000"/>
              <a:headEnd/>
              <a:tailEnd/>
            </a:ln>
            <a:effectLst/>
          </p:spPr>
          <p:txBody>
            <a:bodyPr>
              <a:prstTxWarp prst="textNoShape">
                <a:avLst/>
              </a:prstTxWarp>
              <a:spAutoFit/>
            </a:bodyPr>
            <a:lstStyle/>
            <a:p>
              <a:pPr algn="ctr" eaLnBrk="1" hangingPunct="1">
                <a:spcBef>
                  <a:spcPct val="50000"/>
                </a:spcBef>
                <a:defRPr/>
              </a:pPr>
              <a:r>
                <a:rPr lang="en-US" sz="1600" b="1">
                  <a:effectLst>
                    <a:outerShdw blurRad="38100" dist="38100" dir="2700000" algn="tl">
                      <a:srgbClr val="000000"/>
                    </a:outerShdw>
                  </a:effectLst>
                  <a:latin typeface="Arial" charset="0"/>
                </a:rPr>
                <a:t>Administrative Committee</a:t>
              </a:r>
            </a:p>
            <a:p>
              <a:pPr algn="ctr" eaLnBrk="1" hangingPunct="1">
                <a:spcBef>
                  <a:spcPct val="50000"/>
                </a:spcBef>
                <a:defRPr/>
              </a:pPr>
              <a:r>
                <a:rPr lang="en-US" sz="1600" b="1">
                  <a:effectLst>
                    <a:outerShdw blurRad="38100" dist="38100" dir="2700000" algn="tl">
                      <a:srgbClr val="000000"/>
                    </a:outerShdw>
                  </a:effectLst>
                  <a:latin typeface="Arial" charset="0"/>
                </a:rPr>
                <a:t>Project Manger</a:t>
              </a:r>
            </a:p>
            <a:p>
              <a:pPr eaLnBrk="1" hangingPunct="1">
                <a:spcBef>
                  <a:spcPct val="50000"/>
                </a:spcBef>
                <a:defRPr/>
              </a:pPr>
              <a:endParaRPr lang="en-US" sz="1600" b="1">
                <a:effectLst>
                  <a:outerShdw blurRad="38100" dist="38100" dir="2700000" algn="tl">
                    <a:srgbClr val="000000"/>
                  </a:outerShdw>
                </a:effectLst>
                <a:latin typeface="Arial" charset="0"/>
              </a:endParaRPr>
            </a:p>
          </p:txBody>
        </p:sp>
        <p:sp>
          <p:nvSpPr>
            <p:cNvPr id="145417" name="Text Box 9"/>
            <p:cNvSpPr txBox="1">
              <a:spLocks noChangeArrowheads="1"/>
            </p:cNvSpPr>
            <p:nvPr/>
          </p:nvSpPr>
          <p:spPr bwMode="auto">
            <a:xfrm>
              <a:off x="1828800" y="2362200"/>
              <a:ext cx="5486400" cy="654050"/>
            </a:xfrm>
            <a:prstGeom prst="rect">
              <a:avLst/>
            </a:prstGeom>
            <a:noFill/>
            <a:ln w="12700">
              <a:solidFill>
                <a:schemeClr val="tx1"/>
              </a:solidFill>
              <a:miter lim="800000"/>
              <a:headEnd/>
              <a:tailEnd/>
            </a:ln>
            <a:effectLst/>
          </p:spPr>
          <p:txBody>
            <a:bodyPr>
              <a:prstTxWarp prst="textNoShape">
                <a:avLst/>
              </a:prstTxWarp>
              <a:spAutoFit/>
            </a:bodyPr>
            <a:lstStyle/>
            <a:p>
              <a:pPr algn="ctr" eaLnBrk="1" hangingPunct="1">
                <a:spcBef>
                  <a:spcPct val="50000"/>
                </a:spcBef>
                <a:defRPr/>
              </a:pPr>
              <a:r>
                <a:rPr lang="en-US" sz="1800" b="1">
                  <a:effectLst>
                    <a:outerShdw blurRad="38100" dist="38100" dir="2700000" algn="tl">
                      <a:srgbClr val="000000"/>
                    </a:outerShdw>
                  </a:effectLst>
                  <a:latin typeface="Arial" charset="0"/>
                </a:rPr>
                <a:t>Executive Committee – Includes AHRQ, Coordinating and Affiliate Center</a:t>
              </a: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39938" name="Group 11"/>
          <p:cNvGrpSpPr>
            <a:grpSpLocks/>
          </p:cNvGrpSpPr>
          <p:nvPr/>
        </p:nvGrpSpPr>
        <p:grpSpPr bwMode="auto">
          <a:xfrm>
            <a:off x="457200" y="1981200"/>
            <a:ext cx="8229600" cy="4495800"/>
            <a:chOff x="457200" y="1981200"/>
            <a:chExt cx="8229600" cy="4495800"/>
          </a:xfrm>
        </p:grpSpPr>
        <p:sp>
          <p:nvSpPr>
            <p:cNvPr id="39940" name="Line 2"/>
            <p:cNvSpPr>
              <a:spLocks noChangeShapeType="1"/>
            </p:cNvSpPr>
            <p:nvPr/>
          </p:nvSpPr>
          <p:spPr bwMode="auto">
            <a:xfrm>
              <a:off x="2438400" y="2743200"/>
              <a:ext cx="762000" cy="0"/>
            </a:xfrm>
            <a:prstGeom prst="line">
              <a:avLst/>
            </a:prstGeom>
            <a:noFill/>
            <a:ln w="76200">
              <a:solidFill>
                <a:schemeClr val="hlink"/>
              </a:solidFill>
              <a:round/>
              <a:headEnd/>
              <a:tailEnd type="triangle" w="med" len="med"/>
            </a:ln>
          </p:spPr>
          <p:txBody>
            <a:bodyPr>
              <a:prstTxWarp prst="textNoShape">
                <a:avLst/>
              </a:prstTxWarp>
            </a:bodyPr>
            <a:lstStyle/>
            <a:p>
              <a:endParaRPr lang="en-US"/>
            </a:p>
          </p:txBody>
        </p:sp>
        <p:sp>
          <p:nvSpPr>
            <p:cNvPr id="39941" name="Line 3"/>
            <p:cNvSpPr>
              <a:spLocks noChangeShapeType="1"/>
            </p:cNvSpPr>
            <p:nvPr/>
          </p:nvSpPr>
          <p:spPr bwMode="auto">
            <a:xfrm>
              <a:off x="5334000" y="2743200"/>
              <a:ext cx="762000" cy="0"/>
            </a:xfrm>
            <a:prstGeom prst="line">
              <a:avLst/>
            </a:prstGeom>
            <a:noFill/>
            <a:ln w="76200">
              <a:solidFill>
                <a:schemeClr val="hlink"/>
              </a:solidFill>
              <a:round/>
              <a:headEnd/>
              <a:tailEnd type="triangle" w="med" len="med"/>
            </a:ln>
          </p:spPr>
          <p:txBody>
            <a:bodyPr>
              <a:prstTxWarp prst="textNoShape">
                <a:avLst/>
              </a:prstTxWarp>
            </a:bodyPr>
            <a:lstStyle/>
            <a:p>
              <a:endParaRPr lang="en-US"/>
            </a:p>
          </p:txBody>
        </p:sp>
        <p:sp>
          <p:nvSpPr>
            <p:cNvPr id="39942" name="Rectangle 4"/>
            <p:cNvSpPr>
              <a:spLocks noChangeArrowheads="1"/>
            </p:cNvSpPr>
            <p:nvPr/>
          </p:nvSpPr>
          <p:spPr bwMode="auto">
            <a:xfrm>
              <a:off x="3309938" y="1981200"/>
              <a:ext cx="1905000" cy="1447800"/>
            </a:xfrm>
            <a:prstGeom prst="rect">
              <a:avLst/>
            </a:prstGeom>
            <a:solidFill>
              <a:srgbClr val="99CCFF"/>
            </a:solidFill>
            <a:ln w="9525">
              <a:solidFill>
                <a:schemeClr val="tx1"/>
              </a:solidFill>
              <a:miter lim="800000"/>
              <a:headEnd/>
              <a:tailEnd/>
            </a:ln>
          </p:spPr>
          <p:txBody>
            <a:bodyPr wrap="none" anchor="ctr">
              <a:prstTxWarp prst="textNoShape">
                <a:avLst/>
              </a:prstTxWarp>
            </a:bodyPr>
            <a:lstStyle/>
            <a:p>
              <a:pPr algn="ctr" eaLnBrk="1" hangingPunct="1"/>
              <a:r>
                <a:rPr lang="en-US">
                  <a:solidFill>
                    <a:srgbClr val="000000"/>
                  </a:solidFill>
                  <a:latin typeface="Arial" charset="0"/>
                </a:rPr>
                <a:t>Translation</a:t>
              </a:r>
            </a:p>
          </p:txBody>
        </p:sp>
        <p:grpSp>
          <p:nvGrpSpPr>
            <p:cNvPr id="39943" name="Group 5"/>
            <p:cNvGrpSpPr>
              <a:grpSpLocks/>
            </p:cNvGrpSpPr>
            <p:nvPr/>
          </p:nvGrpSpPr>
          <p:grpSpPr bwMode="auto">
            <a:xfrm>
              <a:off x="2819400" y="4114800"/>
              <a:ext cx="2971800" cy="2362200"/>
              <a:chOff x="3696" y="2592"/>
              <a:chExt cx="1872" cy="1488"/>
            </a:xfrm>
          </p:grpSpPr>
          <p:sp>
            <p:nvSpPr>
              <p:cNvPr id="39947" name="Rectangle 6"/>
              <p:cNvSpPr>
                <a:spLocks noChangeArrowheads="1"/>
              </p:cNvSpPr>
              <p:nvPr/>
            </p:nvSpPr>
            <p:spPr bwMode="auto">
              <a:xfrm>
                <a:off x="3696" y="2592"/>
                <a:ext cx="1776" cy="1488"/>
              </a:xfrm>
              <a:prstGeom prst="rect">
                <a:avLst/>
              </a:prstGeom>
              <a:solidFill>
                <a:srgbClr val="FF9900"/>
              </a:solidFill>
              <a:ln w="9525">
                <a:solidFill>
                  <a:schemeClr val="tx1"/>
                </a:solidFill>
                <a:miter lim="800000"/>
                <a:headEnd/>
                <a:tailEnd/>
              </a:ln>
            </p:spPr>
            <p:txBody>
              <a:bodyPr wrap="none" anchor="ctr">
                <a:prstTxWarp prst="textNoShape">
                  <a:avLst/>
                </a:prstTxWarp>
              </a:bodyPr>
              <a:lstStyle/>
              <a:p>
                <a:pPr algn="ctr" eaLnBrk="1" hangingPunct="1"/>
                <a:endParaRPr lang="en-US" sz="2000" b="1">
                  <a:latin typeface="Arial" charset="0"/>
                </a:endParaRPr>
              </a:p>
            </p:txBody>
          </p:sp>
          <p:sp>
            <p:nvSpPr>
              <p:cNvPr id="39948" name="Text Box 7"/>
              <p:cNvSpPr txBox="1">
                <a:spLocks noChangeArrowheads="1"/>
              </p:cNvSpPr>
              <p:nvPr/>
            </p:nvSpPr>
            <p:spPr bwMode="auto">
              <a:xfrm>
                <a:off x="3744" y="2633"/>
                <a:ext cx="1824" cy="1351"/>
              </a:xfrm>
              <a:prstGeom prst="rect">
                <a:avLst/>
              </a:prstGeom>
              <a:noFill/>
              <a:ln w="9525">
                <a:noFill/>
                <a:miter lim="800000"/>
                <a:headEnd/>
                <a:tailEnd/>
              </a:ln>
            </p:spPr>
            <p:txBody>
              <a:bodyPr>
                <a:prstTxWarp prst="textNoShape">
                  <a:avLst/>
                </a:prstTxWarp>
                <a:spAutoFit/>
              </a:bodyPr>
              <a:lstStyle/>
              <a:p>
                <a:pPr eaLnBrk="1" hangingPunct="1">
                  <a:spcBef>
                    <a:spcPct val="50000"/>
                  </a:spcBef>
                </a:pPr>
                <a:r>
                  <a:rPr lang="en-US">
                    <a:solidFill>
                      <a:srgbClr val="000000"/>
                    </a:solidFill>
                    <a:latin typeface="Arial" charset="0"/>
                  </a:rPr>
                  <a:t>Facilitate Informed Health Care Decisions by:</a:t>
                </a:r>
              </a:p>
              <a:p>
                <a:pPr eaLnBrk="1" hangingPunct="1">
                  <a:lnSpc>
                    <a:spcPct val="85000"/>
                  </a:lnSpc>
                  <a:spcBef>
                    <a:spcPct val="20000"/>
                  </a:spcBef>
                  <a:buSzPct val="95000"/>
                  <a:buFont typeface="Arial" charset="0"/>
                  <a:buChar char=""/>
                </a:pPr>
                <a:r>
                  <a:rPr lang="en-US" sz="2000">
                    <a:solidFill>
                      <a:srgbClr val="000000"/>
                    </a:solidFill>
                    <a:latin typeface="Arial" charset="0"/>
                  </a:rPr>
                  <a:t>  Patients</a:t>
                </a:r>
              </a:p>
              <a:p>
                <a:pPr eaLnBrk="1" hangingPunct="1">
                  <a:lnSpc>
                    <a:spcPct val="85000"/>
                  </a:lnSpc>
                  <a:spcBef>
                    <a:spcPct val="20000"/>
                  </a:spcBef>
                  <a:buSzPct val="95000"/>
                  <a:buFont typeface="Arial" charset="0"/>
                  <a:buChar char=""/>
                </a:pPr>
                <a:r>
                  <a:rPr lang="en-US" sz="2000">
                    <a:solidFill>
                      <a:srgbClr val="000000"/>
                    </a:solidFill>
                    <a:latin typeface="Arial" charset="0"/>
                  </a:rPr>
                  <a:t>  Providers</a:t>
                </a:r>
              </a:p>
              <a:p>
                <a:pPr eaLnBrk="1" hangingPunct="1">
                  <a:lnSpc>
                    <a:spcPct val="85000"/>
                  </a:lnSpc>
                  <a:spcBef>
                    <a:spcPct val="20000"/>
                  </a:spcBef>
                  <a:buSzPct val="95000"/>
                  <a:buFont typeface="Arial" charset="0"/>
                  <a:buChar char=""/>
                </a:pPr>
                <a:r>
                  <a:rPr lang="en-US" sz="2000">
                    <a:solidFill>
                      <a:srgbClr val="000000"/>
                    </a:solidFill>
                    <a:latin typeface="Arial" charset="0"/>
                  </a:rPr>
                  <a:t>  Policymakers</a:t>
                </a:r>
              </a:p>
            </p:txBody>
          </p:sp>
        </p:grpSp>
        <p:sp>
          <p:nvSpPr>
            <p:cNvPr id="39944" name="Rectangle 9"/>
            <p:cNvSpPr>
              <a:spLocks noChangeArrowheads="1"/>
            </p:cNvSpPr>
            <p:nvPr/>
          </p:nvSpPr>
          <p:spPr bwMode="auto">
            <a:xfrm>
              <a:off x="457200" y="1981200"/>
              <a:ext cx="1905000" cy="1447800"/>
            </a:xfrm>
            <a:prstGeom prst="rect">
              <a:avLst/>
            </a:prstGeom>
            <a:solidFill>
              <a:srgbClr val="FF9900"/>
            </a:solidFill>
            <a:ln w="9525">
              <a:solidFill>
                <a:schemeClr val="tx1"/>
              </a:solidFill>
              <a:miter lim="800000"/>
              <a:headEnd/>
              <a:tailEnd/>
            </a:ln>
          </p:spPr>
          <p:txBody>
            <a:bodyPr wrap="none" anchor="ctr">
              <a:prstTxWarp prst="textNoShape">
                <a:avLst/>
              </a:prstTxWarp>
            </a:bodyPr>
            <a:lstStyle/>
            <a:p>
              <a:pPr algn="ctr" eaLnBrk="1" hangingPunct="1"/>
              <a:r>
                <a:rPr lang="en-US">
                  <a:solidFill>
                    <a:srgbClr val="000000"/>
                  </a:solidFill>
                  <a:latin typeface="Arial" charset="0"/>
                </a:rPr>
                <a:t>Scientific</a:t>
              </a:r>
            </a:p>
            <a:p>
              <a:pPr algn="ctr" eaLnBrk="1" hangingPunct="1"/>
              <a:r>
                <a:rPr lang="en-US">
                  <a:solidFill>
                    <a:srgbClr val="000000"/>
                  </a:solidFill>
                  <a:latin typeface="Arial" charset="0"/>
                </a:rPr>
                <a:t>Evidence</a:t>
              </a:r>
            </a:p>
          </p:txBody>
        </p:sp>
        <p:sp>
          <p:nvSpPr>
            <p:cNvPr id="39945" name="Rectangle 10"/>
            <p:cNvSpPr>
              <a:spLocks noChangeArrowheads="1"/>
            </p:cNvSpPr>
            <p:nvPr/>
          </p:nvSpPr>
          <p:spPr bwMode="auto">
            <a:xfrm>
              <a:off x="6096000" y="1981200"/>
              <a:ext cx="2590800" cy="1447800"/>
            </a:xfrm>
            <a:prstGeom prst="rect">
              <a:avLst/>
            </a:prstGeom>
            <a:solidFill>
              <a:srgbClr val="FF9900"/>
            </a:solidFill>
            <a:ln w="9525">
              <a:solidFill>
                <a:schemeClr val="tx1"/>
              </a:solidFill>
              <a:miter lim="800000"/>
              <a:headEnd/>
              <a:tailEnd/>
            </a:ln>
          </p:spPr>
          <p:txBody>
            <a:bodyPr wrap="none" anchor="ctr">
              <a:prstTxWarp prst="textNoShape">
                <a:avLst/>
              </a:prstTxWarp>
            </a:bodyPr>
            <a:lstStyle/>
            <a:p>
              <a:pPr algn="ctr" eaLnBrk="1" hangingPunct="1"/>
              <a:r>
                <a:rPr lang="en-US">
                  <a:solidFill>
                    <a:srgbClr val="000000"/>
                  </a:solidFill>
                  <a:latin typeface="Arial" charset="0"/>
                </a:rPr>
                <a:t>Understandable</a:t>
              </a:r>
            </a:p>
            <a:p>
              <a:pPr algn="ctr" eaLnBrk="1" hangingPunct="1"/>
              <a:r>
                <a:rPr lang="en-US">
                  <a:solidFill>
                    <a:srgbClr val="000000"/>
                  </a:solidFill>
                  <a:latin typeface="Arial" charset="0"/>
                </a:rPr>
                <a:t>and Usable</a:t>
              </a:r>
            </a:p>
            <a:p>
              <a:pPr algn="ctr" eaLnBrk="1" hangingPunct="1"/>
              <a:r>
                <a:rPr lang="en-US">
                  <a:solidFill>
                    <a:srgbClr val="000000"/>
                  </a:solidFill>
                  <a:latin typeface="Arial" charset="0"/>
                </a:rPr>
                <a:t>Information</a:t>
              </a:r>
            </a:p>
          </p:txBody>
        </p:sp>
        <p:sp>
          <p:nvSpPr>
            <p:cNvPr id="39946" name="AutoShape 11"/>
            <p:cNvSpPr>
              <a:spLocks noChangeArrowheads="1"/>
            </p:cNvSpPr>
            <p:nvPr/>
          </p:nvSpPr>
          <p:spPr bwMode="auto">
            <a:xfrm rot="1356066">
              <a:off x="6477000" y="4114800"/>
              <a:ext cx="1066800" cy="2057400"/>
            </a:xfrm>
            <a:prstGeom prst="curvedLeftArrow">
              <a:avLst>
                <a:gd name="adj1" fmla="val 38571"/>
                <a:gd name="adj2" fmla="val 77143"/>
                <a:gd name="adj3" fmla="val 33333"/>
              </a:avLst>
            </a:prstGeom>
            <a:solidFill>
              <a:schemeClr val="tx2"/>
            </a:solidFill>
            <a:ln w="12700">
              <a:solidFill>
                <a:schemeClr val="tx1"/>
              </a:solidFill>
              <a:miter lim="800000"/>
              <a:headEnd/>
              <a:tailEnd/>
            </a:ln>
          </p:spPr>
          <p:txBody>
            <a:bodyPr wrap="none" anchor="ctr">
              <a:prstTxWarp prst="textNoShape">
                <a:avLst/>
              </a:prstTxWarp>
            </a:bodyPr>
            <a:lstStyle/>
            <a:p>
              <a:endParaRPr lang="en-US"/>
            </a:p>
          </p:txBody>
        </p:sp>
      </p:grpSp>
      <p:sp>
        <p:nvSpPr>
          <p:cNvPr id="13" name="Title 12"/>
          <p:cNvSpPr>
            <a:spLocks noGrp="1"/>
          </p:cNvSpPr>
          <p:nvPr>
            <p:ph type="title"/>
          </p:nvPr>
        </p:nvSpPr>
        <p:spPr>
          <a:xfrm>
            <a:off x="1447800" y="876300"/>
            <a:ext cx="6697663" cy="876300"/>
          </a:xfrm>
        </p:spPr>
        <p:txBody>
          <a:bodyPr/>
          <a:lstStyle/>
          <a:p>
            <a:pPr>
              <a:defRPr/>
            </a:pPr>
            <a:r>
              <a:rPr lang="en-US" sz="2800" dirty="0" smtClean="0">
                <a:ea typeface="+mj-ea"/>
                <a:cs typeface="+mj-cs"/>
              </a:rPr>
              <a:t>Eisenberg Clinical Decisions and Communication Science Center</a:t>
            </a:r>
            <a:r>
              <a:rPr lang="en-US" dirty="0" smtClean="0">
                <a:ea typeface="+mj-ea"/>
                <a:cs typeface="+mj-cs"/>
              </a:rPr>
              <a:t/>
            </a:r>
            <a:br>
              <a:rPr lang="en-US" dirty="0" smtClean="0">
                <a:ea typeface="+mj-ea"/>
                <a:cs typeface="+mj-cs"/>
              </a:rPr>
            </a:br>
            <a:endParaRPr lang="en-US" dirty="0">
              <a:ea typeface="+mj-ea"/>
              <a:cs typeface="+mj-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idx="4294967295"/>
          </p:nvPr>
        </p:nvSpPr>
        <p:spPr/>
        <p:txBody>
          <a:bodyPr lIns="91440" tIns="45720" rIns="91440" bIns="45720" anchor="ctr">
            <a:noAutofit/>
          </a:bodyPr>
          <a:lstStyle/>
          <a:p>
            <a:pPr>
              <a:defRPr/>
            </a:pPr>
            <a:r>
              <a:rPr lang="en-US" sz="3200" i="1" dirty="0" smtClean="0">
                <a:latin typeface="Century Gothic" pitchFamily="34" charset="0"/>
                <a:ea typeface="+mj-ea"/>
                <a:cs typeface="+mj-cs"/>
              </a:rPr>
              <a:t>Stakeholder Group</a:t>
            </a:r>
          </a:p>
        </p:txBody>
      </p:sp>
      <p:sp>
        <p:nvSpPr>
          <p:cNvPr id="41987" name="Content Placeholder 2"/>
          <p:cNvSpPr>
            <a:spLocks noGrp="1"/>
          </p:cNvSpPr>
          <p:nvPr>
            <p:ph type="body" idx="1"/>
          </p:nvPr>
        </p:nvSpPr>
        <p:spPr>
          <a:xfrm>
            <a:off x="609600" y="1676400"/>
            <a:ext cx="7993063" cy="4495800"/>
          </a:xfrm>
          <a:noFill/>
        </p:spPr>
        <p:txBody>
          <a:bodyPr lIns="91440" tIns="45720" rIns="91440" bIns="45720"/>
          <a:lstStyle/>
          <a:p>
            <a:pPr marL="115888" indent="0">
              <a:lnSpc>
                <a:spcPct val="110000"/>
              </a:lnSpc>
              <a:spcBef>
                <a:spcPct val="0"/>
              </a:spcBef>
              <a:buFont typeface="Georgia" charset="0"/>
              <a:buNone/>
            </a:pPr>
            <a:r>
              <a:rPr lang="en-US">
                <a:solidFill>
                  <a:schemeClr val="tx1"/>
                </a:solidFill>
                <a:effectLst/>
              </a:rPr>
              <a:t>Twenty member volunteer committee representing clinicians, consumers, government, payers, and industry</a:t>
            </a:r>
          </a:p>
          <a:p>
            <a:pPr marL="768350" lvl="1" indent="-285750">
              <a:spcBef>
                <a:spcPts val="1500"/>
              </a:spcBef>
              <a:buFont typeface="Wingdings" charset="2"/>
              <a:buChar char="ü"/>
            </a:pPr>
            <a:r>
              <a:rPr lang="en-US" sz="2100">
                <a:solidFill>
                  <a:schemeClr val="tx1"/>
                </a:solidFill>
                <a:effectLst/>
                <a:cs typeface="ＭＳ Ｐゴシック" charset="-128"/>
              </a:rPr>
              <a:t>Provides perspective on research gaps and methodology</a:t>
            </a:r>
          </a:p>
          <a:p>
            <a:pPr marL="768350" lvl="1" indent="-285750">
              <a:spcBef>
                <a:spcPts val="600"/>
              </a:spcBef>
              <a:buFont typeface="Wingdings" charset="2"/>
              <a:buChar char="ü"/>
            </a:pPr>
            <a:r>
              <a:rPr lang="en-US" sz="2100">
                <a:solidFill>
                  <a:schemeClr val="tx1"/>
                </a:solidFill>
                <a:effectLst/>
                <a:cs typeface="ＭＳ Ｐゴシック" charset="-128"/>
              </a:rPr>
              <a:t>Provides user perspective on EHC Program accountability and transparency</a:t>
            </a:r>
          </a:p>
          <a:p>
            <a:pPr marL="768350" lvl="1" indent="-285750">
              <a:spcBef>
                <a:spcPts val="600"/>
              </a:spcBef>
              <a:buFont typeface="Wingdings" charset="2"/>
              <a:buChar char="ü"/>
            </a:pPr>
            <a:r>
              <a:rPr lang="en-US" sz="2100">
                <a:solidFill>
                  <a:schemeClr val="tx1"/>
                </a:solidFill>
                <a:effectLst/>
                <a:cs typeface="ＭＳ Ｐゴシック" charset="-128"/>
              </a:rPr>
              <a:t>Identifies products most useful to decision-makers</a:t>
            </a:r>
          </a:p>
          <a:p>
            <a:pPr marL="768350" lvl="1" indent="-285750">
              <a:spcBef>
                <a:spcPts val="600"/>
              </a:spcBef>
              <a:buFont typeface="Wingdings" charset="2"/>
              <a:buChar char="ü"/>
            </a:pPr>
            <a:r>
              <a:rPr lang="en-US" sz="2100">
                <a:solidFill>
                  <a:schemeClr val="tx1"/>
                </a:solidFill>
                <a:effectLst/>
                <a:cs typeface="ＭＳ Ｐゴシック" charset="-128"/>
              </a:rPr>
              <a:t> Identifies opportunities for increased stakeholder involvement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noFill/>
        </p:spPr>
        <p:txBody>
          <a:bodyPr/>
          <a:lstStyle/>
          <a:p>
            <a:r>
              <a:rPr lang="en-US">
                <a:effectLst/>
              </a:rPr>
              <a:t>Community Forum</a:t>
            </a:r>
          </a:p>
        </p:txBody>
      </p:sp>
      <p:sp>
        <p:nvSpPr>
          <p:cNvPr id="44035" name="Rectangle 3"/>
          <p:cNvSpPr>
            <a:spLocks noGrp="1" noChangeArrowheads="1"/>
          </p:cNvSpPr>
          <p:nvPr>
            <p:ph type="body" idx="1"/>
          </p:nvPr>
        </p:nvSpPr>
        <p:spPr>
          <a:xfrm>
            <a:off x="609600" y="1676400"/>
            <a:ext cx="7993063" cy="4800600"/>
          </a:xfrm>
          <a:noFill/>
        </p:spPr>
        <p:txBody>
          <a:bodyPr/>
          <a:lstStyle/>
          <a:p>
            <a:pPr>
              <a:lnSpc>
                <a:spcPct val="70000"/>
              </a:lnSpc>
            </a:pPr>
            <a:r>
              <a:rPr lang="en-US" sz="2400">
                <a:effectLst/>
              </a:rPr>
              <a:t>ARRA-funded initiative to </a:t>
            </a:r>
            <a:r>
              <a:rPr lang="en-US" sz="2400" b="1">
                <a:effectLst/>
              </a:rPr>
              <a:t>expand and systematize public and stakeholder engagement</a:t>
            </a:r>
            <a:r>
              <a:rPr lang="en-US" sz="2400">
                <a:effectLst/>
              </a:rPr>
              <a:t> in AHRQ’s Effective Healthcare (EHC) Program </a:t>
            </a:r>
          </a:p>
          <a:p>
            <a:pPr>
              <a:lnSpc>
                <a:spcPct val="70000"/>
              </a:lnSpc>
            </a:pPr>
            <a:r>
              <a:rPr lang="en-US" sz="2400">
                <a:effectLst/>
              </a:rPr>
              <a:t>Will </a:t>
            </a:r>
            <a:r>
              <a:rPr lang="en-US" sz="2400" b="1">
                <a:effectLst/>
              </a:rPr>
              <a:t>develop and demonstrate deliberative methods</a:t>
            </a:r>
            <a:r>
              <a:rPr lang="en-US" sz="2400">
                <a:effectLst/>
              </a:rPr>
              <a:t> and tools for obtaining informed public opinion as an input to decisions related to the conduct of comparative effectiveness research (CER), as well as the application of research results in policy and practice.  </a:t>
            </a:r>
          </a:p>
          <a:p>
            <a:pPr>
              <a:lnSpc>
                <a:spcPct val="70000"/>
              </a:lnSpc>
            </a:pPr>
            <a:r>
              <a:rPr lang="en-US" sz="2400">
                <a:effectLst/>
              </a:rPr>
              <a:t>Will improve methods and opportunities for stakeholder engagement, working with the EHC program components to expand stakeholder involvement in research processes and activities.</a:t>
            </a:r>
          </a:p>
          <a:p>
            <a:pPr>
              <a:lnSpc>
                <a:spcPct val="70000"/>
              </a:lnSpc>
            </a:pPr>
            <a:r>
              <a:rPr lang="en-US" sz="2400">
                <a:effectLst/>
              </a:rPr>
              <a:t>Will </a:t>
            </a:r>
            <a:r>
              <a:rPr lang="en-US" sz="2400" b="1">
                <a:effectLst/>
              </a:rPr>
              <a:t>support the EHC Stakeholder Group,</a:t>
            </a:r>
            <a:r>
              <a:rPr lang="en-US" sz="2400">
                <a:effectLst/>
              </a:rPr>
              <a:t> including facilitating Stakeholder Group meetings, and managing logistical requirements.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noFill/>
        </p:spPr>
        <p:txBody>
          <a:bodyPr/>
          <a:lstStyle/>
          <a:p>
            <a:r>
              <a:rPr lang="en-US">
                <a:effectLst/>
              </a:rPr>
              <a:t>Transparency</a:t>
            </a:r>
          </a:p>
        </p:txBody>
      </p:sp>
      <p:sp>
        <p:nvSpPr>
          <p:cNvPr id="45059" name="Rectangle 3"/>
          <p:cNvSpPr>
            <a:spLocks noGrp="1" noChangeArrowheads="1"/>
          </p:cNvSpPr>
          <p:nvPr>
            <p:ph type="body" sz="half" idx="2"/>
          </p:nvPr>
        </p:nvSpPr>
        <p:spPr>
          <a:noFill/>
        </p:spPr>
        <p:txBody>
          <a:bodyPr/>
          <a:lstStyle/>
          <a:p>
            <a:pPr>
              <a:lnSpc>
                <a:spcPct val="80000"/>
              </a:lnSpc>
            </a:pPr>
            <a:r>
              <a:rPr lang="en-US" sz="2000">
                <a:effectLst/>
              </a:rPr>
              <a:t>Decisional</a:t>
            </a:r>
          </a:p>
          <a:p>
            <a:pPr lvl="1">
              <a:lnSpc>
                <a:spcPct val="80000"/>
              </a:lnSpc>
            </a:pPr>
            <a:r>
              <a:rPr lang="en-US" sz="1800">
                <a:effectLst/>
              </a:rPr>
              <a:t>Disposition documents for topic nominations and selection criteria</a:t>
            </a:r>
          </a:p>
          <a:p>
            <a:pPr>
              <a:lnSpc>
                <a:spcPct val="80000"/>
              </a:lnSpc>
            </a:pPr>
            <a:r>
              <a:rPr lang="en-US" sz="2000">
                <a:effectLst/>
              </a:rPr>
              <a:t>Procedural</a:t>
            </a:r>
          </a:p>
          <a:p>
            <a:pPr>
              <a:lnSpc>
                <a:spcPct val="80000"/>
              </a:lnSpc>
            </a:pPr>
            <a:r>
              <a:rPr lang="en-US" sz="2000">
                <a:effectLst/>
              </a:rPr>
              <a:t>Methodological	</a:t>
            </a:r>
          </a:p>
          <a:p>
            <a:pPr lvl="1">
              <a:lnSpc>
                <a:spcPct val="80000"/>
              </a:lnSpc>
            </a:pPr>
            <a:r>
              <a:rPr lang="en-US" sz="1800">
                <a:effectLst/>
              </a:rPr>
              <a:t>Protocols posted</a:t>
            </a:r>
          </a:p>
          <a:p>
            <a:pPr lvl="1">
              <a:lnSpc>
                <a:spcPct val="80000"/>
              </a:lnSpc>
            </a:pPr>
            <a:r>
              <a:rPr lang="en-US" sz="1800">
                <a:effectLst/>
              </a:rPr>
              <a:t>Key Questions posted </a:t>
            </a:r>
          </a:p>
          <a:p>
            <a:pPr lvl="1">
              <a:lnSpc>
                <a:spcPct val="80000"/>
              </a:lnSpc>
            </a:pPr>
            <a:r>
              <a:rPr lang="en-US" sz="1800">
                <a:effectLst/>
              </a:rPr>
              <a:t>Draft Reports are posted</a:t>
            </a:r>
          </a:p>
          <a:p>
            <a:pPr lvl="1">
              <a:lnSpc>
                <a:spcPct val="80000"/>
              </a:lnSpc>
            </a:pPr>
            <a:endParaRPr lang="en-US" sz="1800">
              <a:effectLst/>
            </a:endParaRPr>
          </a:p>
          <a:p>
            <a:pPr lvl="1">
              <a:lnSpc>
                <a:spcPct val="80000"/>
              </a:lnSpc>
            </a:pPr>
            <a:endParaRPr lang="en-US" sz="1800">
              <a:effectLst/>
            </a:endParaRPr>
          </a:p>
          <a:p>
            <a:pPr>
              <a:lnSpc>
                <a:spcPct val="80000"/>
              </a:lnSpc>
            </a:pPr>
            <a:endParaRPr lang="en-US" sz="2000">
              <a:effectLst/>
            </a:endParaRPr>
          </a:p>
        </p:txBody>
      </p:sp>
      <p:pic>
        <p:nvPicPr>
          <p:cNvPr id="45060" name="Picture 4"/>
          <p:cNvPicPr>
            <a:picLocks noChangeAspect="1" noChangeArrowheads="1"/>
          </p:cNvPicPr>
          <p:nvPr>
            <p:ph sz="half" idx="1"/>
          </p:nvPr>
        </p:nvPicPr>
        <p:blipFill>
          <a:blip r:embed="rId3"/>
          <a:srcRect l="9749" t="9564" r="14473" b="4782"/>
          <a:stretch>
            <a:fillRect/>
          </a:stretch>
        </p:blipFill>
        <p:spPr>
          <a:xfrm>
            <a:off x="152400" y="1447800"/>
            <a:ext cx="2970213" cy="2741613"/>
          </a:xfrm>
          <a:noFill/>
        </p:spPr>
      </p:pic>
      <p:pic>
        <p:nvPicPr>
          <p:cNvPr id="45061" name="Picture 5"/>
          <p:cNvPicPr>
            <a:picLocks noChangeAspect="1" noChangeArrowheads="1"/>
          </p:cNvPicPr>
          <p:nvPr/>
        </p:nvPicPr>
        <p:blipFill>
          <a:blip r:embed="rId4"/>
          <a:srcRect/>
          <a:stretch>
            <a:fillRect/>
          </a:stretch>
        </p:blipFill>
        <p:spPr bwMode="auto">
          <a:xfrm>
            <a:off x="1066800" y="2743200"/>
            <a:ext cx="2617788" cy="2895600"/>
          </a:xfrm>
          <a:prstGeom prst="rect">
            <a:avLst/>
          </a:prstGeom>
          <a:solidFill>
            <a:schemeClr val="tx1"/>
          </a:solidFill>
          <a:ln w="12700">
            <a:noFill/>
            <a:miter lim="800000"/>
            <a:headEnd/>
            <a:tailEnd/>
          </a:ln>
        </p:spPr>
      </p:pic>
      <p:pic>
        <p:nvPicPr>
          <p:cNvPr id="45062" name="Picture 6"/>
          <p:cNvPicPr>
            <a:picLocks noChangeAspect="1" noChangeArrowheads="1"/>
          </p:cNvPicPr>
          <p:nvPr/>
        </p:nvPicPr>
        <p:blipFill>
          <a:blip r:embed="rId5"/>
          <a:srcRect/>
          <a:stretch>
            <a:fillRect/>
          </a:stretch>
        </p:blipFill>
        <p:spPr bwMode="auto">
          <a:xfrm>
            <a:off x="1905000" y="3886200"/>
            <a:ext cx="2449513" cy="2813050"/>
          </a:xfrm>
          <a:prstGeom prst="rect">
            <a:avLst/>
          </a:prstGeom>
          <a:noFill/>
          <a:ln w="12700">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noFill/>
        </p:spPr>
        <p:txBody>
          <a:bodyPr/>
          <a:lstStyle/>
          <a:p>
            <a:r>
              <a:rPr lang="en-US" sz="3200">
                <a:effectLst/>
              </a:rPr>
              <a:t>Opportunities for involvement in the EHC Program</a:t>
            </a:r>
          </a:p>
        </p:txBody>
      </p:sp>
      <p:sp>
        <p:nvSpPr>
          <p:cNvPr id="47107" name="Rectangle 3"/>
          <p:cNvSpPr>
            <a:spLocks noGrp="1" noChangeArrowheads="1"/>
          </p:cNvSpPr>
          <p:nvPr>
            <p:ph type="body" sz="half" idx="1"/>
          </p:nvPr>
        </p:nvSpPr>
        <p:spPr>
          <a:noFill/>
        </p:spPr>
        <p:txBody>
          <a:bodyPr/>
          <a:lstStyle/>
          <a:p>
            <a:r>
              <a:rPr lang="en-US" sz="2800">
                <a:effectLst/>
              </a:rPr>
              <a:t>Nominate priorities and topics for research</a:t>
            </a:r>
          </a:p>
          <a:p>
            <a:r>
              <a:rPr lang="en-US" sz="2800">
                <a:effectLst/>
              </a:rPr>
              <a:t>Comment on key research questions and outcomes important to patients</a:t>
            </a:r>
          </a:p>
          <a:p>
            <a:r>
              <a:rPr lang="en-US" sz="2800">
                <a:effectLst/>
              </a:rPr>
              <a:t>Review draft documents</a:t>
            </a:r>
          </a:p>
        </p:txBody>
      </p:sp>
      <p:sp>
        <p:nvSpPr>
          <p:cNvPr id="47108" name="Rectangle 4"/>
          <p:cNvSpPr>
            <a:spLocks noGrp="1" noChangeArrowheads="1"/>
          </p:cNvSpPr>
          <p:nvPr>
            <p:ph sz="half" idx="2"/>
          </p:nvPr>
        </p:nvSpPr>
        <p:spPr>
          <a:noFill/>
        </p:spPr>
        <p:txBody>
          <a:bodyPr/>
          <a:lstStyle/>
          <a:p>
            <a:endParaRPr lang="en-US" sz="2800">
              <a:effectLst/>
            </a:endParaRPr>
          </a:p>
        </p:txBody>
      </p:sp>
      <p:grpSp>
        <p:nvGrpSpPr>
          <p:cNvPr id="47109" name="Group 4"/>
          <p:cNvGrpSpPr>
            <a:grpSpLocks/>
          </p:cNvGrpSpPr>
          <p:nvPr/>
        </p:nvGrpSpPr>
        <p:grpSpPr bwMode="auto">
          <a:xfrm>
            <a:off x="4648200" y="1600200"/>
            <a:ext cx="4316413" cy="4953000"/>
            <a:chOff x="2208" y="768"/>
            <a:chExt cx="3487" cy="3504"/>
          </a:xfrm>
        </p:grpSpPr>
        <p:sp>
          <p:nvSpPr>
            <p:cNvPr id="47110" name="Rectangle 5"/>
            <p:cNvSpPr>
              <a:spLocks noChangeArrowheads="1"/>
            </p:cNvSpPr>
            <p:nvPr/>
          </p:nvSpPr>
          <p:spPr bwMode="auto">
            <a:xfrm>
              <a:off x="3360" y="3120"/>
              <a:ext cx="864" cy="240"/>
            </a:xfrm>
            <a:prstGeom prst="rect">
              <a:avLst/>
            </a:prstGeom>
            <a:noFill/>
            <a:ln w="28575">
              <a:solidFill>
                <a:srgbClr val="FF3399"/>
              </a:solidFill>
              <a:miter lim="800000"/>
              <a:headEnd/>
              <a:tailEnd/>
            </a:ln>
          </p:spPr>
          <p:txBody>
            <a:bodyPr wrap="none" anchor="ctr">
              <a:prstTxWarp prst="textNoShape">
                <a:avLst/>
              </a:prstTxWarp>
            </a:bodyPr>
            <a:lstStyle/>
            <a:p>
              <a:endParaRPr lang="en-US">
                <a:ea typeface="ＭＳ Ｐゴシック" charset="-128"/>
                <a:cs typeface="ＭＳ Ｐゴシック" charset="-128"/>
              </a:endParaRPr>
            </a:p>
          </p:txBody>
        </p:sp>
        <p:pic>
          <p:nvPicPr>
            <p:cNvPr id="47111" name="Picture 6"/>
            <p:cNvPicPr>
              <a:picLocks noChangeAspect="1" noChangeArrowheads="1"/>
            </p:cNvPicPr>
            <p:nvPr/>
          </p:nvPicPr>
          <p:blipFill>
            <a:blip r:embed="rId3"/>
            <a:srcRect l="11249" t="26253" r="37495" b="9377"/>
            <a:stretch>
              <a:fillRect/>
            </a:stretch>
          </p:blipFill>
          <p:spPr bwMode="auto">
            <a:xfrm>
              <a:off x="2208" y="768"/>
              <a:ext cx="3487" cy="3504"/>
            </a:xfrm>
            <a:prstGeom prst="rect">
              <a:avLst/>
            </a:prstGeom>
            <a:noFill/>
            <a:ln w="12700">
              <a:noFill/>
              <a:miter lim="800000"/>
              <a:headEnd/>
              <a:tailEnd/>
            </a:ln>
          </p:spPr>
        </p:pic>
        <p:sp>
          <p:nvSpPr>
            <p:cNvPr id="47112" name="Rectangle 7"/>
            <p:cNvSpPr>
              <a:spLocks noChangeArrowheads="1"/>
            </p:cNvSpPr>
            <p:nvPr/>
          </p:nvSpPr>
          <p:spPr bwMode="auto">
            <a:xfrm>
              <a:off x="3216" y="2976"/>
              <a:ext cx="912" cy="240"/>
            </a:xfrm>
            <a:prstGeom prst="rect">
              <a:avLst/>
            </a:prstGeom>
            <a:noFill/>
            <a:ln w="28575">
              <a:solidFill>
                <a:srgbClr val="FF3399"/>
              </a:solidFill>
              <a:miter lim="800000"/>
              <a:headEnd/>
              <a:tailEnd/>
            </a:ln>
          </p:spPr>
          <p:txBody>
            <a:bodyPr wrap="none" anchor="ctr">
              <a:prstTxWarp prst="textNoShape">
                <a:avLst/>
              </a:prstTxWarp>
            </a:bodyPr>
            <a:lstStyle/>
            <a:p>
              <a:endParaRPr lang="en-US">
                <a:ea typeface="ＭＳ Ｐゴシック" charset="-128"/>
                <a:cs typeface="ＭＳ Ｐゴシック" charset="-128"/>
              </a:endParaRPr>
            </a:p>
          </p:txBody>
        </p:sp>
        <p:sp>
          <p:nvSpPr>
            <p:cNvPr id="47113" name="Rectangle 8"/>
            <p:cNvSpPr>
              <a:spLocks noChangeArrowheads="1"/>
            </p:cNvSpPr>
            <p:nvPr/>
          </p:nvSpPr>
          <p:spPr bwMode="auto">
            <a:xfrm>
              <a:off x="2304" y="2784"/>
              <a:ext cx="864" cy="240"/>
            </a:xfrm>
            <a:prstGeom prst="rect">
              <a:avLst/>
            </a:prstGeom>
            <a:noFill/>
            <a:ln w="28575">
              <a:solidFill>
                <a:srgbClr val="FF3399"/>
              </a:solidFill>
              <a:miter lim="800000"/>
              <a:headEnd/>
              <a:tailEnd/>
            </a:ln>
          </p:spPr>
          <p:txBody>
            <a:bodyPr wrap="none" anchor="ctr">
              <a:prstTxWarp prst="textNoShape">
                <a:avLst/>
              </a:prstTxWarp>
            </a:bodyPr>
            <a:lstStyle/>
            <a:p>
              <a:endParaRPr lang="en-US">
                <a:ea typeface="ＭＳ Ｐゴシック" charset="-128"/>
                <a:cs typeface="ＭＳ Ｐゴシック" charset="-128"/>
              </a:endParaRPr>
            </a:p>
          </p:txBody>
        </p:sp>
        <p:sp>
          <p:nvSpPr>
            <p:cNvPr id="47114" name="Rectangle 9"/>
            <p:cNvSpPr>
              <a:spLocks noChangeArrowheads="1"/>
            </p:cNvSpPr>
            <p:nvPr/>
          </p:nvSpPr>
          <p:spPr bwMode="auto">
            <a:xfrm>
              <a:off x="2304" y="1584"/>
              <a:ext cx="816" cy="384"/>
            </a:xfrm>
            <a:prstGeom prst="rect">
              <a:avLst/>
            </a:prstGeom>
            <a:noFill/>
            <a:ln w="28575">
              <a:solidFill>
                <a:srgbClr val="FF3399"/>
              </a:solidFill>
              <a:miter lim="800000"/>
              <a:headEnd/>
              <a:tailEnd/>
            </a:ln>
          </p:spPr>
          <p:txBody>
            <a:bodyPr wrap="none" anchor="ctr">
              <a:prstTxWarp prst="textNoShape">
                <a:avLst/>
              </a:prstTxWarp>
            </a:bodyPr>
            <a:lstStyle/>
            <a:p>
              <a:endParaRPr lang="en-US">
                <a:ea typeface="ＭＳ Ｐゴシック" charset="-128"/>
                <a:cs typeface="ＭＳ Ｐゴシック" charset="-128"/>
              </a:endParaRPr>
            </a:p>
          </p:txBody>
        </p:sp>
        <p:sp>
          <p:nvSpPr>
            <p:cNvPr id="47115" name="Rectangle 10"/>
            <p:cNvSpPr>
              <a:spLocks noChangeArrowheads="1"/>
            </p:cNvSpPr>
            <p:nvPr/>
          </p:nvSpPr>
          <p:spPr bwMode="auto">
            <a:xfrm>
              <a:off x="2304" y="2256"/>
              <a:ext cx="816" cy="240"/>
            </a:xfrm>
            <a:prstGeom prst="rect">
              <a:avLst/>
            </a:prstGeom>
            <a:noFill/>
            <a:ln w="28575">
              <a:solidFill>
                <a:srgbClr val="FF3399"/>
              </a:solidFill>
              <a:miter lim="800000"/>
              <a:headEnd/>
              <a:tailEnd/>
            </a:ln>
          </p:spPr>
          <p:txBody>
            <a:bodyPr wrap="none" anchor="ctr">
              <a:prstTxWarp prst="textNoShape">
                <a:avLst/>
              </a:prstTxWarp>
            </a:bodyPr>
            <a:lstStyle/>
            <a:p>
              <a:endParaRPr lang="en-US">
                <a:ea typeface="ＭＳ Ｐゴシック" charset="-128"/>
                <a:cs typeface="ＭＳ Ｐゴシック" charset="-128"/>
              </a:endParaRPr>
            </a:p>
          </p:txBody>
        </p:sp>
      </p:grpSp>
    </p:spTree>
  </p:cSld>
  <p:clrMapOvr>
    <a:masterClrMapping/>
  </p:clrMapOvr>
  <p:transition advTm="8281"/>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noFill/>
        </p:spPr>
        <p:txBody>
          <a:bodyPr/>
          <a:lstStyle/>
          <a:p>
            <a:r>
              <a:rPr lang="en-US">
                <a:effectLst/>
              </a:rPr>
              <a:t>Thank you.</a:t>
            </a:r>
          </a:p>
        </p:txBody>
      </p:sp>
      <p:sp>
        <p:nvSpPr>
          <p:cNvPr id="49155" name="Rectangle 4"/>
          <p:cNvSpPr>
            <a:spLocks noChangeArrowheads="1"/>
          </p:cNvSpPr>
          <p:nvPr/>
        </p:nvSpPr>
        <p:spPr bwMode="auto">
          <a:xfrm>
            <a:off x="762000" y="1752600"/>
            <a:ext cx="7993063" cy="2895600"/>
          </a:xfrm>
          <a:prstGeom prst="rect">
            <a:avLst/>
          </a:prstGeom>
          <a:noFill/>
          <a:ln w="12700">
            <a:noFill/>
            <a:miter lim="800000"/>
            <a:headEnd/>
            <a:tailEnd/>
          </a:ln>
        </p:spPr>
        <p:txBody>
          <a:bodyPr lIns="90488" tIns="44450" rIns="90488" bIns="44450">
            <a:prstTxWarp prst="textNoShape">
              <a:avLst/>
            </a:prstTxWarp>
          </a:bodyPr>
          <a:lstStyle/>
          <a:p>
            <a:pPr marL="465138" indent="-465138">
              <a:lnSpc>
                <a:spcPct val="80000"/>
              </a:lnSpc>
              <a:spcBef>
                <a:spcPct val="30000"/>
              </a:spcBef>
              <a:buClr>
                <a:schemeClr val="tx2"/>
              </a:buClr>
              <a:buSzPct val="95000"/>
              <a:buFont typeface="Wingdings" charset="2"/>
              <a:buNone/>
            </a:pPr>
            <a:endParaRPr lang="en-US" sz="2800">
              <a:solidFill>
                <a:srgbClr val="FFFFFF"/>
              </a:solidFill>
              <a:latin typeface="Arial" charset="0"/>
            </a:endParaRPr>
          </a:p>
          <a:p>
            <a:pPr marL="465138" indent="-465138">
              <a:lnSpc>
                <a:spcPct val="80000"/>
              </a:lnSpc>
              <a:spcBef>
                <a:spcPct val="30000"/>
              </a:spcBef>
              <a:buClr>
                <a:schemeClr val="tx2"/>
              </a:buClr>
              <a:buSzPct val="95000"/>
              <a:buFont typeface="Wingdings" charset="2"/>
              <a:buNone/>
            </a:pPr>
            <a:r>
              <a:rPr lang="en-US" sz="2800">
                <a:solidFill>
                  <a:srgbClr val="FFFFFF"/>
                </a:solidFill>
                <a:latin typeface="Arial" charset="0"/>
              </a:rPr>
              <a:t> Effective Health Care Program</a:t>
            </a:r>
          </a:p>
          <a:p>
            <a:pPr marL="465138" indent="-465138">
              <a:lnSpc>
                <a:spcPct val="80000"/>
              </a:lnSpc>
              <a:spcBef>
                <a:spcPct val="30000"/>
              </a:spcBef>
              <a:buClr>
                <a:schemeClr val="tx2"/>
              </a:buClr>
              <a:buSzPct val="95000"/>
              <a:buFontTx/>
              <a:buChar char="-"/>
            </a:pPr>
            <a:r>
              <a:rPr lang="en-US">
                <a:solidFill>
                  <a:schemeClr val="tx2"/>
                </a:solidFill>
                <a:latin typeface="Arial" charset="0"/>
                <a:hlinkClick r:id="rId2"/>
              </a:rPr>
              <a:t>http://www.effectivehealthcare.ahrq.gov</a:t>
            </a:r>
            <a:endParaRPr lang="en-US">
              <a:solidFill>
                <a:schemeClr val="tx2"/>
              </a:solidFill>
              <a:latin typeface="Arial" charset="0"/>
            </a:endParaRPr>
          </a:p>
          <a:p>
            <a:pPr marL="465138" indent="-465138">
              <a:lnSpc>
                <a:spcPct val="80000"/>
              </a:lnSpc>
              <a:spcBef>
                <a:spcPct val="30000"/>
              </a:spcBef>
              <a:buClr>
                <a:schemeClr val="tx2"/>
              </a:buClr>
              <a:buSzPct val="95000"/>
            </a:pPr>
            <a:endParaRPr lang="en-US" sz="2800">
              <a:solidFill>
                <a:srgbClr val="FFFFFF"/>
              </a:solidFill>
              <a:latin typeface="Arial" charset="0"/>
            </a:endParaRPr>
          </a:p>
          <a:p>
            <a:pPr marL="465138" indent="-465138">
              <a:lnSpc>
                <a:spcPct val="80000"/>
              </a:lnSpc>
              <a:spcBef>
                <a:spcPct val="30000"/>
              </a:spcBef>
              <a:buClr>
                <a:schemeClr val="tx2"/>
              </a:buClr>
              <a:buSzPct val="95000"/>
              <a:buFont typeface="Wingdings" charset="2"/>
              <a:buNone/>
            </a:pPr>
            <a:r>
              <a:rPr lang="en-US" sz="2800">
                <a:solidFill>
                  <a:srgbClr val="FFFFFF"/>
                </a:solidFill>
                <a:latin typeface="Arial" charset="0"/>
              </a:rPr>
              <a:t>Supriya Janakiraman</a:t>
            </a:r>
          </a:p>
          <a:p>
            <a:pPr marL="465138" indent="-465138">
              <a:lnSpc>
                <a:spcPct val="80000"/>
              </a:lnSpc>
              <a:spcBef>
                <a:spcPct val="30000"/>
              </a:spcBef>
              <a:buClr>
                <a:schemeClr val="tx2"/>
              </a:buClr>
              <a:buSzPct val="95000"/>
              <a:buFont typeface="Wingdings" charset="2"/>
              <a:buNone/>
            </a:pPr>
            <a:r>
              <a:rPr lang="en-US" sz="2800" u="sng">
                <a:solidFill>
                  <a:srgbClr val="FFFFFF"/>
                </a:solidFill>
                <a:latin typeface="Arial" charset="0"/>
                <a:hlinkClick r:id="rId3"/>
              </a:rPr>
              <a:t>- </a:t>
            </a:r>
            <a:r>
              <a:rPr lang="en-US">
                <a:solidFill>
                  <a:srgbClr val="FFFFFF"/>
                </a:solidFill>
                <a:latin typeface="Arial" charset="0"/>
                <a:hlinkClick r:id="rId3"/>
              </a:rPr>
              <a:t>supriya.janakiraman@ahrq.hhs.gov</a:t>
            </a:r>
            <a:endParaRPr lang="en-US">
              <a:solidFill>
                <a:srgbClr val="FFFFFF"/>
              </a:solidFill>
              <a:latin typeface="Arial" charset="0"/>
            </a:endParaRPr>
          </a:p>
          <a:p>
            <a:pPr marL="465138" indent="-465138">
              <a:lnSpc>
                <a:spcPct val="80000"/>
              </a:lnSpc>
              <a:spcBef>
                <a:spcPct val="30000"/>
              </a:spcBef>
              <a:buClr>
                <a:schemeClr val="tx2"/>
              </a:buClr>
              <a:buSzPct val="95000"/>
              <a:buFont typeface="Wingdings" charset="2"/>
              <a:buNone/>
            </a:pPr>
            <a:endParaRPr lang="en-US" sz="2000">
              <a:solidFill>
                <a:srgbClr val="FFFFFF"/>
              </a:solidFill>
              <a:latin typeface="Arial" charset="0"/>
            </a:endParaRPr>
          </a:p>
        </p:txBody>
      </p:sp>
    </p:spTree>
  </p:cSld>
  <p:clrMapOvr>
    <a:masterClrMapping/>
  </p:clrMapOvr>
  <p:transition advTm="2687"/>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0482" name="Picture 7" descr="horizontal_BW_large"/>
          <p:cNvPicPr>
            <a:picLocks noChangeAspect="1" noChangeArrowheads="1"/>
          </p:cNvPicPr>
          <p:nvPr/>
        </p:nvPicPr>
        <p:blipFill>
          <a:blip r:embed="rId3"/>
          <a:srcRect/>
          <a:stretch>
            <a:fillRect/>
          </a:stretch>
        </p:blipFill>
        <p:spPr bwMode="auto">
          <a:xfrm>
            <a:off x="6400800" y="6159500"/>
            <a:ext cx="2743200" cy="698500"/>
          </a:xfrm>
          <a:prstGeom prst="rect">
            <a:avLst/>
          </a:prstGeom>
          <a:noFill/>
          <a:ln w="9525">
            <a:noFill/>
            <a:miter lim="800000"/>
            <a:headEnd/>
            <a:tailEnd/>
          </a:ln>
        </p:spPr>
      </p:pic>
      <p:sp>
        <p:nvSpPr>
          <p:cNvPr id="8" name="Title 1"/>
          <p:cNvSpPr txBox="1">
            <a:spLocks noGrp="1"/>
          </p:cNvSpPr>
          <p:nvPr>
            <p:ph type="title"/>
          </p:nvPr>
        </p:nvSpPr>
        <p:spPr/>
        <p:txBody>
          <a:bodyPr rtlCol="0"/>
          <a:lstStyle/>
          <a:p>
            <a:pPr eaLnBrk="1" fontAlgn="auto" hangingPunct="1">
              <a:spcAft>
                <a:spcPts val="0"/>
              </a:spcAft>
              <a:defRPr/>
            </a:pPr>
            <a:r>
              <a:rPr lang="en-US" sz="4200" dirty="0" smtClean="0">
                <a:ea typeface="+mj-ea"/>
                <a:cs typeface="+mj-cs"/>
              </a:rPr>
              <a:t>Outline</a:t>
            </a:r>
            <a:endParaRPr lang="en-US" sz="4200" dirty="0">
              <a:ea typeface="+mj-ea"/>
              <a:cs typeface="+mj-cs"/>
            </a:endParaRPr>
          </a:p>
        </p:txBody>
      </p:sp>
      <p:sp>
        <p:nvSpPr>
          <p:cNvPr id="8196" name="Content Placeholder 13"/>
          <p:cNvSpPr>
            <a:spLocks noGrp="1"/>
          </p:cNvSpPr>
          <p:nvPr>
            <p:ph idx="1"/>
          </p:nvPr>
        </p:nvSpPr>
        <p:spPr/>
        <p:txBody>
          <a:bodyPr/>
          <a:lstStyle/>
          <a:p>
            <a:pPr eaLnBrk="1" hangingPunct="1">
              <a:defRPr/>
            </a:pPr>
            <a:r>
              <a:rPr lang="en-US" i="1" dirty="0">
                <a:ea typeface="+mn-ea"/>
                <a:cs typeface="+mn-cs"/>
              </a:rPr>
              <a:t>Overview of the Effective Health Care Program</a:t>
            </a:r>
          </a:p>
          <a:p>
            <a:pPr eaLnBrk="1" hangingPunct="1">
              <a:defRPr/>
            </a:pPr>
            <a:r>
              <a:rPr lang="en-US" i="1" dirty="0">
                <a:ea typeface="+mn-ea"/>
                <a:cs typeface="+mn-cs"/>
              </a:rPr>
              <a:t>Stakeholder engagement –examples of current activities and looking to the future</a:t>
            </a:r>
          </a:p>
          <a:p>
            <a:pPr eaLnBrk="1" hangingPunct="1">
              <a:defRPr/>
            </a:pPr>
            <a:r>
              <a:rPr lang="en-US" i="1" dirty="0">
                <a:ea typeface="+mn-ea"/>
                <a:cs typeface="+mn-cs"/>
              </a:rPr>
              <a:t>Transparency</a:t>
            </a:r>
          </a:p>
          <a:p>
            <a:pPr eaLnBrk="1" hangingPunct="1">
              <a:defRPr/>
            </a:pPr>
            <a:r>
              <a:rPr lang="en-US" i="1" dirty="0">
                <a:ea typeface="+mn-ea"/>
                <a:cs typeface="+mn-cs"/>
              </a:rPr>
              <a:t>Opportunities for involvement</a:t>
            </a:r>
            <a:endParaRPr lang="en-US" b="1" dirty="0">
              <a:ea typeface="+mn-ea"/>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447800" y="228600"/>
            <a:ext cx="7086600" cy="990600"/>
          </a:xfrm>
          <a:noFill/>
        </p:spPr>
        <p:txBody>
          <a:bodyPr/>
          <a:lstStyle/>
          <a:p>
            <a:r>
              <a:rPr lang="en-US">
                <a:effectLst/>
              </a:rPr>
              <a:t>Effective Health Care Program</a:t>
            </a:r>
          </a:p>
        </p:txBody>
      </p:sp>
      <p:sp>
        <p:nvSpPr>
          <p:cNvPr id="22531" name="Rectangle 3"/>
          <p:cNvSpPr>
            <a:spLocks noGrp="1" noChangeArrowheads="1"/>
          </p:cNvSpPr>
          <p:nvPr>
            <p:ph type="body" idx="1"/>
          </p:nvPr>
        </p:nvSpPr>
        <p:spPr>
          <a:xfrm>
            <a:off x="304800" y="1447800"/>
            <a:ext cx="7696200" cy="5181600"/>
          </a:xfrm>
          <a:noFill/>
        </p:spPr>
        <p:txBody>
          <a:bodyPr/>
          <a:lstStyle/>
          <a:p>
            <a:pPr>
              <a:spcBef>
                <a:spcPct val="100000"/>
              </a:spcBef>
            </a:pPr>
            <a:r>
              <a:rPr lang="en-US" sz="2800">
                <a:effectLst/>
              </a:rPr>
              <a:t>Comparative Effectiveness Research</a:t>
            </a:r>
          </a:p>
          <a:p>
            <a:pPr>
              <a:spcBef>
                <a:spcPct val="100000"/>
              </a:spcBef>
            </a:pPr>
            <a:r>
              <a:rPr lang="en-US" sz="2800">
                <a:effectLst/>
              </a:rPr>
              <a:t>Authorized under Sec. 1013 of MMA</a:t>
            </a:r>
          </a:p>
          <a:p>
            <a:pPr>
              <a:spcBef>
                <a:spcPct val="100000"/>
              </a:spcBef>
            </a:pPr>
            <a:r>
              <a:rPr lang="en-US" sz="2800">
                <a:effectLst/>
              </a:rPr>
              <a:t>To improve the quality, effectiveness, and efficiency of health care delivered through Medicare, Medicaid, and S-CHIP programs</a:t>
            </a:r>
          </a:p>
          <a:p>
            <a:pPr lvl="1">
              <a:spcBef>
                <a:spcPct val="100000"/>
              </a:spcBef>
            </a:pPr>
            <a:r>
              <a:rPr lang="en-US" sz="2400">
                <a:effectLst/>
              </a:rPr>
              <a:t>Focus is on </a:t>
            </a:r>
            <a:r>
              <a:rPr lang="en-US" sz="2400" b="1" i="1">
                <a:solidFill>
                  <a:schemeClr val="tx2"/>
                </a:solidFill>
                <a:effectLst/>
              </a:rPr>
              <a:t>clinical effectiveness and comparative effectiveness</a:t>
            </a:r>
            <a:endParaRPr lang="en-US" sz="2400">
              <a:effectLst/>
            </a:endParaRPr>
          </a:p>
        </p:txBody>
      </p:sp>
    </p:spTree>
  </p:cSld>
  <p:clrMapOvr>
    <a:masterClrMapping/>
  </p:clrMapOvr>
  <p:transition advTm="9735"/>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noFill/>
        </p:spPr>
        <p:txBody>
          <a:bodyPr/>
          <a:lstStyle/>
          <a:p>
            <a:r>
              <a:rPr lang="en-US" sz="3200">
                <a:effectLst/>
              </a:rPr>
              <a:t>Definition: HHS</a:t>
            </a:r>
          </a:p>
        </p:txBody>
      </p:sp>
      <p:sp>
        <p:nvSpPr>
          <p:cNvPr id="24579" name="Rectangle 3"/>
          <p:cNvSpPr>
            <a:spLocks noGrp="1" noChangeArrowheads="1"/>
          </p:cNvSpPr>
          <p:nvPr>
            <p:ph type="body" idx="1"/>
          </p:nvPr>
        </p:nvSpPr>
        <p:spPr>
          <a:xfrm>
            <a:off x="609600" y="1676400"/>
            <a:ext cx="7993063" cy="4572000"/>
          </a:xfrm>
          <a:noFill/>
        </p:spPr>
        <p:txBody>
          <a:bodyPr/>
          <a:lstStyle/>
          <a:p>
            <a:pPr marL="0" indent="0">
              <a:lnSpc>
                <a:spcPct val="85000"/>
              </a:lnSpc>
              <a:buFont typeface="Wingdings" charset="2"/>
              <a:buNone/>
            </a:pPr>
            <a:r>
              <a:rPr lang="en-US" sz="2800">
                <a:effectLst/>
              </a:rPr>
              <a:t>Comparative effectiveness research is the conduct and synthesis of research comparing the benefits and harms of different interventions and strategies to prevent, diagnose, treat and monitor health conditions </a:t>
            </a:r>
            <a:r>
              <a:rPr lang="en-US">
                <a:solidFill>
                  <a:schemeClr val="tx2"/>
                </a:solidFill>
                <a:effectLst/>
              </a:rPr>
              <a:t>in “real world” settings</a:t>
            </a:r>
            <a:r>
              <a:rPr lang="en-US" sz="2800">
                <a:effectLst/>
              </a:rPr>
              <a:t>. The purpose of this research is to improve health outcomes by developing and disseminating evidence-based information to patients, clinicians, and other decision-makers, </a:t>
            </a:r>
            <a:r>
              <a:rPr lang="en-US">
                <a:solidFill>
                  <a:schemeClr val="tx2"/>
                </a:solidFill>
                <a:effectLst/>
              </a:rPr>
              <a:t>responding to their expressed needs</a:t>
            </a:r>
            <a:r>
              <a:rPr lang="en-US">
                <a:effectLst/>
              </a:rPr>
              <a:t>,</a:t>
            </a:r>
            <a:r>
              <a:rPr lang="en-US" sz="2800">
                <a:effectLst/>
              </a:rPr>
              <a:t> about which interventions are most effective for which patients under specific circumstances. </a:t>
            </a:r>
          </a:p>
        </p:txBody>
      </p:sp>
      <p:sp>
        <p:nvSpPr>
          <p:cNvPr id="133124" name="Text Box 4"/>
          <p:cNvSpPr txBox="1">
            <a:spLocks noChangeArrowheads="1"/>
          </p:cNvSpPr>
          <p:nvPr/>
        </p:nvSpPr>
        <p:spPr bwMode="auto">
          <a:xfrm>
            <a:off x="2743200" y="6400800"/>
            <a:ext cx="5943600" cy="366713"/>
          </a:xfrm>
          <a:prstGeom prst="rect">
            <a:avLst/>
          </a:prstGeom>
          <a:noFill/>
          <a:ln w="12700">
            <a:noFill/>
            <a:miter lim="800000"/>
            <a:headEnd/>
            <a:tailEnd/>
          </a:ln>
          <a:effectLst/>
        </p:spPr>
        <p:txBody>
          <a:bodyPr>
            <a:spAutoFit/>
          </a:bodyPr>
          <a:lstStyle/>
          <a:p>
            <a:pPr algn="r">
              <a:spcBef>
                <a:spcPct val="50000"/>
              </a:spcBef>
              <a:defRPr/>
            </a:pPr>
            <a:r>
              <a:rPr lang="en-US" sz="1800">
                <a:effectLst>
                  <a:outerShdw blurRad="38100" dist="38100" dir="2700000" algn="tl">
                    <a:srgbClr val="000000"/>
                  </a:outerShdw>
                </a:effectLst>
                <a:latin typeface="Arial" charset="0"/>
              </a:rPr>
              <a:t>Recovery Act Spend Plan, Office of the Secretary, 11/09</a:t>
            </a:r>
          </a:p>
        </p:txBody>
      </p:sp>
    </p:spTree>
  </p:cSld>
  <p:clrMapOvr>
    <a:masterClrMapping/>
  </p:clrMapOvr>
  <p:transition advTm="41266"/>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rtlCol="0"/>
          <a:lstStyle/>
          <a:p>
            <a:pPr eaLnBrk="1" fontAlgn="auto" hangingPunct="1">
              <a:spcAft>
                <a:spcPts val="0"/>
              </a:spcAft>
              <a:defRPr/>
            </a:pPr>
            <a:r>
              <a:rPr lang="en-US" sz="3600" dirty="0" smtClean="0">
                <a:ea typeface="+mj-ea"/>
                <a:cs typeface="+mj-cs"/>
              </a:rPr>
              <a:t>Research Focus: Priority Conditions</a:t>
            </a:r>
            <a:endParaRPr lang="en-US" sz="3600" dirty="0">
              <a:ea typeface="+mj-ea"/>
              <a:cs typeface="+mj-cs"/>
            </a:endParaRPr>
          </a:p>
        </p:txBody>
      </p:sp>
      <p:sp>
        <p:nvSpPr>
          <p:cNvPr id="5" name="Content Placeholder 4"/>
          <p:cNvSpPr>
            <a:spLocks noGrp="1"/>
          </p:cNvSpPr>
          <p:nvPr>
            <p:ph idx="1"/>
          </p:nvPr>
        </p:nvSpPr>
        <p:spPr/>
        <p:txBody>
          <a:bodyPr/>
          <a:lstStyle/>
          <a:p>
            <a:pPr marL="342900" indent="-342900">
              <a:buFontTx/>
              <a:buAutoNum type="arabicPeriod"/>
              <a:defRPr/>
            </a:pPr>
            <a:r>
              <a:rPr lang="en-US" sz="2000" dirty="0" smtClean="0">
                <a:ea typeface="+mn-ea"/>
                <a:cs typeface="+mn-cs"/>
              </a:rPr>
              <a:t>Arthritis and non-traumatic joint disorders</a:t>
            </a:r>
          </a:p>
          <a:p>
            <a:pPr marL="342900" indent="-342900">
              <a:buFontTx/>
              <a:buAutoNum type="arabicPeriod"/>
              <a:defRPr/>
            </a:pPr>
            <a:r>
              <a:rPr lang="en-US" sz="2000" dirty="0" smtClean="0">
                <a:ea typeface="+mn-ea"/>
                <a:cs typeface="+mn-cs"/>
              </a:rPr>
              <a:t>Cancer</a:t>
            </a:r>
          </a:p>
          <a:p>
            <a:pPr marL="342900" indent="-342900">
              <a:buFontTx/>
              <a:buAutoNum type="arabicPeriod"/>
              <a:defRPr/>
            </a:pPr>
            <a:r>
              <a:rPr lang="en-US" sz="2000" dirty="0" smtClean="0">
                <a:ea typeface="+mn-ea"/>
                <a:cs typeface="+mn-cs"/>
              </a:rPr>
              <a:t>Cardiovascular disease, including stroke and hypertension</a:t>
            </a:r>
          </a:p>
          <a:p>
            <a:pPr marL="342900" indent="-342900">
              <a:buFontTx/>
              <a:buAutoNum type="arabicPeriod"/>
              <a:defRPr/>
            </a:pPr>
            <a:r>
              <a:rPr lang="en-US" sz="2000" dirty="0" smtClean="0">
                <a:ea typeface="+mn-ea"/>
                <a:cs typeface="+mn-cs"/>
              </a:rPr>
              <a:t>Dementia, including Alzheimer’s Disease</a:t>
            </a:r>
          </a:p>
          <a:p>
            <a:pPr marL="342900" indent="-342900">
              <a:buFontTx/>
              <a:buAutoNum type="arabicPeriod"/>
              <a:defRPr/>
            </a:pPr>
            <a:r>
              <a:rPr lang="en-US" sz="2000" dirty="0" smtClean="0">
                <a:ea typeface="+mn-ea"/>
                <a:cs typeface="+mn-cs"/>
              </a:rPr>
              <a:t>Depression and other mental health disorders</a:t>
            </a:r>
          </a:p>
          <a:p>
            <a:pPr marL="342900" indent="-342900">
              <a:buFontTx/>
              <a:buAutoNum type="arabicPeriod"/>
              <a:defRPr/>
            </a:pPr>
            <a:r>
              <a:rPr lang="en-US" sz="2000" dirty="0" smtClean="0">
                <a:ea typeface="+mn-ea"/>
                <a:cs typeface="+mn-cs"/>
              </a:rPr>
              <a:t>Developmental delays, ADHD and autism</a:t>
            </a:r>
          </a:p>
          <a:p>
            <a:pPr marL="342900" indent="-342900">
              <a:buFontTx/>
              <a:buAutoNum type="arabicPeriod"/>
              <a:defRPr/>
            </a:pPr>
            <a:r>
              <a:rPr lang="en-US" sz="2000" dirty="0" smtClean="0">
                <a:ea typeface="+mn-ea"/>
                <a:cs typeface="+mn-cs"/>
              </a:rPr>
              <a:t>Diabetes mellitus</a:t>
            </a:r>
          </a:p>
          <a:p>
            <a:pPr marL="342900" indent="-342900">
              <a:buFontTx/>
              <a:buAutoNum type="arabicPeriod"/>
              <a:defRPr/>
            </a:pPr>
            <a:r>
              <a:rPr lang="en-US" sz="2000" dirty="0" smtClean="0">
                <a:ea typeface="+mn-ea"/>
                <a:cs typeface="+mn-cs"/>
              </a:rPr>
              <a:t>Functional limitations and disability</a:t>
            </a:r>
          </a:p>
          <a:p>
            <a:pPr marL="342900" indent="-342900">
              <a:buFontTx/>
              <a:buAutoNum type="arabicPeriod"/>
              <a:defRPr/>
            </a:pPr>
            <a:r>
              <a:rPr lang="en-US" sz="2000" dirty="0" smtClean="0">
                <a:ea typeface="+mn-ea"/>
                <a:cs typeface="+mn-cs"/>
              </a:rPr>
              <a:t>Infectious disease including HIV/AIDS</a:t>
            </a:r>
          </a:p>
          <a:p>
            <a:pPr marL="342900" indent="-342900">
              <a:buFontTx/>
              <a:buAutoNum type="arabicPeriod"/>
              <a:defRPr/>
            </a:pPr>
            <a:r>
              <a:rPr lang="en-US" sz="2000" dirty="0" smtClean="0">
                <a:ea typeface="+mn-ea"/>
                <a:cs typeface="+mn-cs"/>
              </a:rPr>
              <a:t> Obesity</a:t>
            </a:r>
          </a:p>
          <a:p>
            <a:pPr marL="342900" indent="-342900">
              <a:buFontTx/>
              <a:buAutoNum type="arabicPeriod"/>
              <a:defRPr/>
            </a:pPr>
            <a:r>
              <a:rPr lang="en-US" sz="2000" dirty="0" smtClean="0">
                <a:ea typeface="+mn-ea"/>
                <a:cs typeface="+mn-cs"/>
              </a:rPr>
              <a:t> Peptic ulcer disease and dyspepsia</a:t>
            </a:r>
          </a:p>
          <a:p>
            <a:pPr marL="342900" indent="-342900">
              <a:buFontTx/>
              <a:buAutoNum type="arabicPeriod"/>
              <a:defRPr/>
            </a:pPr>
            <a:r>
              <a:rPr lang="en-US" sz="2000" dirty="0" smtClean="0">
                <a:ea typeface="+mn-ea"/>
                <a:cs typeface="+mn-cs"/>
              </a:rPr>
              <a:t> Pregnancy including preterm birth</a:t>
            </a:r>
          </a:p>
          <a:p>
            <a:pPr marL="342900" indent="-342900">
              <a:buFontTx/>
              <a:buAutoNum type="arabicPeriod"/>
              <a:defRPr/>
            </a:pPr>
            <a:r>
              <a:rPr lang="en-US" sz="2000" dirty="0" smtClean="0">
                <a:ea typeface="+mn-ea"/>
                <a:cs typeface="+mn-cs"/>
              </a:rPr>
              <a:t> Pulmonary disease/asthma</a:t>
            </a:r>
          </a:p>
          <a:p>
            <a:pPr marL="342900" indent="-342900">
              <a:buFontTx/>
              <a:buAutoNum type="arabicPeriod"/>
              <a:defRPr/>
            </a:pPr>
            <a:r>
              <a:rPr lang="en-US" sz="2000" dirty="0" smtClean="0">
                <a:ea typeface="+mn-ea"/>
                <a:cs typeface="+mn-cs"/>
              </a:rPr>
              <a:t> Substance abuse</a:t>
            </a:r>
          </a:p>
          <a:p>
            <a:pPr>
              <a:buFont typeface="Wingdings" charset="2"/>
              <a:buNone/>
              <a:defRPr/>
            </a:pPr>
            <a:endParaRPr lang="en-US" dirty="0">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noFill/>
        </p:spPr>
        <p:txBody>
          <a:bodyPr/>
          <a:lstStyle/>
          <a:p>
            <a:r>
              <a:rPr lang="en-US" sz="3600">
                <a:effectLst/>
              </a:rPr>
              <a:t>Effective Health Care Program </a:t>
            </a:r>
          </a:p>
        </p:txBody>
      </p:sp>
      <p:sp>
        <p:nvSpPr>
          <p:cNvPr id="5" name="Content Placeholder 4"/>
          <p:cNvSpPr>
            <a:spLocks noGrp="1"/>
          </p:cNvSpPr>
          <p:nvPr>
            <p:ph idx="1"/>
          </p:nvPr>
        </p:nvSpPr>
        <p:spPr>
          <a:xfrm>
            <a:off x="228600" y="1447800"/>
            <a:ext cx="8610600" cy="5867400"/>
          </a:xfrm>
        </p:spPr>
        <p:txBody>
          <a:bodyPr/>
          <a:lstStyle/>
          <a:p>
            <a:pPr marL="609600" indent="-609600">
              <a:spcBef>
                <a:spcPct val="20000"/>
              </a:spcBef>
              <a:buFontTx/>
              <a:buAutoNum type="alphaUcPeriod"/>
              <a:defRPr/>
            </a:pPr>
            <a:r>
              <a:rPr lang="en-US" dirty="0" smtClean="0">
                <a:solidFill>
                  <a:schemeClr val="tx2"/>
                </a:solidFill>
                <a:ea typeface="+mn-ea"/>
                <a:cs typeface="+mn-cs"/>
              </a:rPr>
              <a:t>Evidence synthesis (EPC program)</a:t>
            </a:r>
          </a:p>
          <a:p>
            <a:pPr marL="1112838" lvl="1" indent="-533400">
              <a:defRPr/>
            </a:pPr>
            <a:r>
              <a:rPr lang="en-US" sz="1800" dirty="0" smtClean="0"/>
              <a:t>Systematically reviewing, synthesizing, comparing existing evidence on treatment effectiveness.</a:t>
            </a:r>
          </a:p>
          <a:p>
            <a:pPr marL="1112838" lvl="1" indent="-533400">
              <a:spcBef>
                <a:spcPct val="20000"/>
              </a:spcBef>
              <a:defRPr/>
            </a:pPr>
            <a:r>
              <a:rPr lang="en-US" sz="1800" dirty="0" smtClean="0"/>
              <a:t>Identifying relevant knowledge gaps.</a:t>
            </a:r>
          </a:p>
          <a:p>
            <a:pPr marL="609600" indent="-609600">
              <a:spcBef>
                <a:spcPct val="75000"/>
              </a:spcBef>
              <a:buFontTx/>
              <a:buAutoNum type="alphaUcPeriod"/>
              <a:defRPr/>
            </a:pPr>
            <a:r>
              <a:rPr lang="en-US" dirty="0" smtClean="0">
                <a:solidFill>
                  <a:schemeClr val="tx2"/>
                </a:solidFill>
                <a:ea typeface="+mn-ea"/>
                <a:cs typeface="+mn-cs"/>
              </a:rPr>
              <a:t>Evidence generation (</a:t>
            </a:r>
            <a:r>
              <a:rPr lang="en-US" dirty="0" err="1" smtClean="0">
                <a:solidFill>
                  <a:schemeClr val="tx2"/>
                </a:solidFill>
                <a:ea typeface="+mn-ea"/>
                <a:cs typeface="+mn-cs"/>
              </a:rPr>
              <a:t>DEcIDE</a:t>
            </a:r>
            <a:r>
              <a:rPr lang="en-US" dirty="0" smtClean="0">
                <a:solidFill>
                  <a:schemeClr val="tx2"/>
                </a:solidFill>
                <a:ea typeface="+mn-ea"/>
                <a:cs typeface="+mn-cs"/>
              </a:rPr>
              <a:t>, </a:t>
            </a:r>
            <a:r>
              <a:rPr lang="en-US" dirty="0" err="1" smtClean="0">
                <a:solidFill>
                  <a:schemeClr val="tx2"/>
                </a:solidFill>
                <a:ea typeface="+mn-ea"/>
                <a:cs typeface="+mn-cs"/>
              </a:rPr>
              <a:t>CERTs</a:t>
            </a:r>
            <a:r>
              <a:rPr lang="en-US" dirty="0" smtClean="0">
                <a:solidFill>
                  <a:schemeClr val="tx2"/>
                </a:solidFill>
                <a:ea typeface="+mn-ea"/>
                <a:cs typeface="+mn-cs"/>
              </a:rPr>
              <a:t>, Research Grant Awards)</a:t>
            </a:r>
          </a:p>
          <a:p>
            <a:pPr marL="1112838" lvl="1" indent="-533400">
              <a:spcBef>
                <a:spcPct val="20000"/>
              </a:spcBef>
              <a:defRPr/>
            </a:pPr>
            <a:r>
              <a:rPr lang="en-US" sz="1800" dirty="0" smtClean="0"/>
              <a:t>Development of new scientific knowledge to address knowledge gaps.  </a:t>
            </a:r>
          </a:p>
          <a:p>
            <a:pPr marL="1112838" lvl="1" indent="-533400">
              <a:spcBef>
                <a:spcPct val="20000"/>
              </a:spcBef>
              <a:defRPr/>
            </a:pPr>
            <a:r>
              <a:rPr lang="en-US" sz="1800" dirty="0" smtClean="0"/>
              <a:t>Accelerate practical studies</a:t>
            </a:r>
          </a:p>
          <a:p>
            <a:pPr marL="609600" indent="-609600">
              <a:spcBef>
                <a:spcPct val="75000"/>
              </a:spcBef>
              <a:buFontTx/>
              <a:buAutoNum type="alphaUcPeriod"/>
              <a:defRPr/>
            </a:pPr>
            <a:r>
              <a:rPr lang="en-US" dirty="0" smtClean="0">
                <a:solidFill>
                  <a:schemeClr val="tx2"/>
                </a:solidFill>
                <a:ea typeface="+mn-ea"/>
                <a:cs typeface="+mn-cs"/>
              </a:rPr>
              <a:t>Evidence communication/translation  (Eisenberg Center)</a:t>
            </a:r>
          </a:p>
          <a:p>
            <a:pPr marL="1112838" lvl="1" indent="-533400">
              <a:spcBef>
                <a:spcPct val="20000"/>
              </a:spcBef>
              <a:defRPr/>
            </a:pPr>
            <a:r>
              <a:rPr lang="en-US" sz="1800" dirty="0" smtClean="0"/>
              <a:t>Translate evidence into improvements </a:t>
            </a:r>
          </a:p>
          <a:p>
            <a:pPr marL="1112838" lvl="1" indent="-533400">
              <a:spcBef>
                <a:spcPct val="20000"/>
              </a:spcBef>
              <a:defRPr/>
            </a:pPr>
            <a:r>
              <a:rPr lang="en-US" sz="1800" dirty="0" smtClean="0"/>
              <a:t>Communication of scientific information in plain language to policymakers, patients, and providers.</a:t>
            </a:r>
          </a:p>
          <a:p>
            <a:pPr>
              <a:buFont typeface="Wingdings" charset="2"/>
              <a:buNone/>
              <a:defRPr/>
            </a:pPr>
            <a:endParaRPr lang="en-US" dirty="0">
              <a:ea typeface="+mn-ea"/>
              <a:cs typeface="+mn-cs"/>
            </a:endParaRPr>
          </a:p>
        </p:txBody>
      </p:sp>
      <p:sp>
        <p:nvSpPr>
          <p:cNvPr id="28676" name="Rectangle 3"/>
          <p:cNvSpPr>
            <a:spLocks noChangeArrowheads="1"/>
          </p:cNvSpPr>
          <p:nvPr/>
        </p:nvSpPr>
        <p:spPr bwMode="auto">
          <a:xfrm>
            <a:off x="1066800" y="3276600"/>
            <a:ext cx="7535863" cy="2286000"/>
          </a:xfrm>
          <a:prstGeom prst="rect">
            <a:avLst/>
          </a:prstGeom>
          <a:noFill/>
          <a:ln w="12700">
            <a:noFill/>
            <a:miter lim="800000"/>
            <a:headEnd/>
            <a:tailEnd/>
          </a:ln>
        </p:spPr>
        <p:txBody>
          <a:bodyPr lIns="90488" tIns="44450" rIns="90488" bIns="44450">
            <a:prstTxWarp prst="textNoShape">
              <a:avLst/>
            </a:prstTxWarp>
          </a:bodyPr>
          <a:lstStyle/>
          <a:p>
            <a:pPr marL="465138" indent="-465138">
              <a:lnSpc>
                <a:spcPct val="120000"/>
              </a:lnSpc>
              <a:spcBef>
                <a:spcPct val="100000"/>
              </a:spcBef>
              <a:buClr>
                <a:schemeClr val="tx2"/>
              </a:buClr>
              <a:buSzPct val="95000"/>
              <a:buFont typeface="Wingdings" charset="2"/>
              <a:buChar char="n"/>
            </a:pPr>
            <a:endParaRPr lang="en-US" sz="2000">
              <a:solidFill>
                <a:srgbClr val="FFFFFF"/>
              </a:solidFill>
              <a:latin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a:noFill/>
          <a:ln w="9525"/>
        </p:spPr>
        <p:txBody>
          <a:bodyPr/>
          <a:lstStyle/>
          <a:p>
            <a:r>
              <a:rPr lang="en-US">
                <a:effectLst/>
              </a:rPr>
              <a:t>Program Outputs</a:t>
            </a:r>
          </a:p>
        </p:txBody>
      </p:sp>
      <p:pic>
        <p:nvPicPr>
          <p:cNvPr id="30723" name="Picture 3" descr="decide1"/>
          <p:cNvPicPr>
            <a:picLocks noChangeAspect="1" noChangeArrowheads="1"/>
          </p:cNvPicPr>
          <p:nvPr/>
        </p:nvPicPr>
        <p:blipFill>
          <a:blip r:embed="rId3"/>
          <a:srcRect/>
          <a:stretch>
            <a:fillRect/>
          </a:stretch>
        </p:blipFill>
        <p:spPr bwMode="auto">
          <a:xfrm>
            <a:off x="136525" y="2287588"/>
            <a:ext cx="2944813" cy="3808412"/>
          </a:xfrm>
          <a:prstGeom prst="rect">
            <a:avLst/>
          </a:prstGeom>
          <a:noFill/>
          <a:ln w="9525">
            <a:noFill/>
            <a:miter lim="800000"/>
            <a:headEnd/>
            <a:tailEnd/>
          </a:ln>
        </p:spPr>
      </p:pic>
      <p:sp>
        <p:nvSpPr>
          <p:cNvPr id="30724" name="Text Box 4"/>
          <p:cNvSpPr txBox="1">
            <a:spLocks noChangeArrowheads="1"/>
          </p:cNvSpPr>
          <p:nvPr/>
        </p:nvSpPr>
        <p:spPr bwMode="auto">
          <a:xfrm>
            <a:off x="517525" y="1266825"/>
            <a:ext cx="1558925" cy="822325"/>
          </a:xfrm>
          <a:prstGeom prst="rect">
            <a:avLst/>
          </a:prstGeom>
          <a:noFill/>
          <a:ln w="9525">
            <a:noFill/>
            <a:miter lim="800000"/>
            <a:headEnd/>
            <a:tailEnd/>
          </a:ln>
        </p:spPr>
        <p:txBody>
          <a:bodyPr wrap="none">
            <a:prstTxWarp prst="textNoShape">
              <a:avLst/>
            </a:prstTxWarp>
            <a:spAutoFit/>
          </a:bodyPr>
          <a:lstStyle/>
          <a:p>
            <a:pPr eaLnBrk="1" hangingPunct="1"/>
            <a:r>
              <a:rPr lang="en-US" b="1">
                <a:latin typeface="Arial" charset="0"/>
              </a:rPr>
              <a:t>Research</a:t>
            </a:r>
          </a:p>
          <a:p>
            <a:pPr eaLnBrk="1" hangingPunct="1"/>
            <a:r>
              <a:rPr lang="en-US" b="1">
                <a:latin typeface="Arial" charset="0"/>
              </a:rPr>
              <a:t>Reports</a:t>
            </a:r>
          </a:p>
        </p:txBody>
      </p:sp>
      <p:sp>
        <p:nvSpPr>
          <p:cNvPr id="30725" name="Text Box 5"/>
          <p:cNvSpPr txBox="1">
            <a:spLocks noChangeArrowheads="1"/>
          </p:cNvSpPr>
          <p:nvPr/>
        </p:nvSpPr>
        <p:spPr bwMode="auto">
          <a:xfrm>
            <a:off x="3609975" y="1266825"/>
            <a:ext cx="1795463" cy="822325"/>
          </a:xfrm>
          <a:prstGeom prst="rect">
            <a:avLst/>
          </a:prstGeom>
          <a:noFill/>
          <a:ln w="9525">
            <a:noFill/>
            <a:miter lim="800000"/>
            <a:headEnd/>
            <a:tailEnd/>
          </a:ln>
        </p:spPr>
        <p:txBody>
          <a:bodyPr wrap="none">
            <a:prstTxWarp prst="textNoShape">
              <a:avLst/>
            </a:prstTxWarp>
            <a:spAutoFit/>
          </a:bodyPr>
          <a:lstStyle/>
          <a:p>
            <a:pPr eaLnBrk="1" hangingPunct="1"/>
            <a:r>
              <a:rPr lang="en-US" b="1">
                <a:latin typeface="Arial" charset="0"/>
              </a:rPr>
              <a:t>Systematic</a:t>
            </a:r>
          </a:p>
          <a:p>
            <a:pPr eaLnBrk="1" hangingPunct="1"/>
            <a:r>
              <a:rPr lang="en-US" b="1">
                <a:latin typeface="Arial" charset="0"/>
              </a:rPr>
              <a:t>Reviews</a:t>
            </a:r>
          </a:p>
        </p:txBody>
      </p:sp>
      <p:sp>
        <p:nvSpPr>
          <p:cNvPr id="30726" name="Text Box 6"/>
          <p:cNvSpPr txBox="1">
            <a:spLocks noChangeArrowheads="1"/>
          </p:cNvSpPr>
          <p:nvPr/>
        </p:nvSpPr>
        <p:spPr bwMode="auto">
          <a:xfrm>
            <a:off x="6858000" y="1266825"/>
            <a:ext cx="1776413" cy="822325"/>
          </a:xfrm>
          <a:prstGeom prst="rect">
            <a:avLst/>
          </a:prstGeom>
          <a:noFill/>
          <a:ln w="9525">
            <a:noFill/>
            <a:miter lim="800000"/>
            <a:headEnd/>
            <a:tailEnd/>
          </a:ln>
        </p:spPr>
        <p:txBody>
          <a:bodyPr wrap="none">
            <a:prstTxWarp prst="textNoShape">
              <a:avLst/>
            </a:prstTxWarp>
            <a:spAutoFit/>
          </a:bodyPr>
          <a:lstStyle/>
          <a:p>
            <a:pPr eaLnBrk="1" hangingPunct="1"/>
            <a:r>
              <a:rPr lang="en-US" b="1">
                <a:latin typeface="Arial" charset="0"/>
              </a:rPr>
              <a:t>Consumer </a:t>
            </a:r>
            <a:br>
              <a:rPr lang="en-US" b="1">
                <a:latin typeface="Arial" charset="0"/>
              </a:rPr>
            </a:br>
            <a:r>
              <a:rPr lang="en-US" b="1">
                <a:latin typeface="Arial" charset="0"/>
              </a:rPr>
              <a:t>Guides</a:t>
            </a:r>
          </a:p>
        </p:txBody>
      </p:sp>
      <p:pic>
        <p:nvPicPr>
          <p:cNvPr id="30727" name="Picture 7" descr="comp"/>
          <p:cNvPicPr>
            <a:picLocks noChangeAspect="1" noChangeArrowheads="1"/>
          </p:cNvPicPr>
          <p:nvPr/>
        </p:nvPicPr>
        <p:blipFill>
          <a:blip r:embed="rId4"/>
          <a:srcRect/>
          <a:stretch>
            <a:fillRect/>
          </a:stretch>
        </p:blipFill>
        <p:spPr bwMode="auto">
          <a:xfrm>
            <a:off x="3292475" y="2286000"/>
            <a:ext cx="2955925" cy="3810000"/>
          </a:xfrm>
          <a:prstGeom prst="rect">
            <a:avLst/>
          </a:prstGeom>
          <a:noFill/>
          <a:ln w="9525">
            <a:noFill/>
            <a:miter lim="800000"/>
            <a:headEnd/>
            <a:tailEnd/>
          </a:ln>
        </p:spPr>
      </p:pic>
      <p:pic>
        <p:nvPicPr>
          <p:cNvPr id="30728" name="Picture 8" descr="antidepressant"/>
          <p:cNvPicPr>
            <a:picLocks noChangeAspect="1" noChangeArrowheads="1"/>
          </p:cNvPicPr>
          <p:nvPr/>
        </p:nvPicPr>
        <p:blipFill>
          <a:blip r:embed="rId5"/>
          <a:srcRect/>
          <a:stretch>
            <a:fillRect/>
          </a:stretch>
        </p:blipFill>
        <p:spPr bwMode="auto">
          <a:xfrm>
            <a:off x="6577013" y="2286000"/>
            <a:ext cx="2479675"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228600"/>
            <a:ext cx="7239000" cy="876300"/>
          </a:xfrm>
        </p:spPr>
        <p:txBody>
          <a:bodyPr/>
          <a:lstStyle/>
          <a:p>
            <a:pPr>
              <a:defRPr/>
            </a:pPr>
            <a:r>
              <a:rPr lang="en-US" dirty="0" smtClean="0">
                <a:ea typeface="+mj-ea"/>
                <a:cs typeface="+mj-cs"/>
              </a:rPr>
              <a:t>Conceptual Framework</a:t>
            </a:r>
          </a:p>
        </p:txBody>
      </p:sp>
      <p:sp>
        <p:nvSpPr>
          <p:cNvPr id="9" name="TextBox 8"/>
          <p:cNvSpPr txBox="1"/>
          <p:nvPr/>
        </p:nvSpPr>
        <p:spPr>
          <a:xfrm>
            <a:off x="381000" y="1524000"/>
            <a:ext cx="1828800" cy="1006475"/>
          </a:xfrm>
          <a:prstGeom prst="rect">
            <a:avLst/>
          </a:prstGeom>
          <a:noFill/>
        </p:spPr>
        <p:txBody>
          <a:bodyPr>
            <a:spAutoFit/>
          </a:bodyPr>
          <a:lstStyle/>
          <a:p>
            <a:pPr>
              <a:defRPr/>
            </a:pPr>
            <a:r>
              <a:rPr lang="en-US" sz="2000" b="1" i="1">
                <a:solidFill>
                  <a:schemeClr val="tx2"/>
                </a:solidFill>
                <a:effectLst>
                  <a:outerShdw blurRad="38100" dist="38100" dir="2700000" algn="tl">
                    <a:srgbClr val="000000"/>
                  </a:outerShdw>
                </a:effectLst>
                <a:latin typeface="Arial" charset="0"/>
              </a:rPr>
              <a:t>Stakeholder input &amp; involvement</a:t>
            </a:r>
          </a:p>
        </p:txBody>
      </p:sp>
      <p:sp>
        <p:nvSpPr>
          <p:cNvPr id="10" name="Right Arrow 9"/>
          <p:cNvSpPr/>
          <p:nvPr/>
        </p:nvSpPr>
        <p:spPr>
          <a:xfrm rot="2333775">
            <a:off x="1943892" y="1962300"/>
            <a:ext cx="535760" cy="313056"/>
          </a:xfrm>
          <a:prstGeom prst="rightArrow">
            <a:avLst/>
          </a:prstGeom>
          <a:solidFill>
            <a:schemeClr val="tx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32775" name="Picture 39"/>
          <p:cNvPicPr>
            <a:picLocks noChangeAspect="1" noChangeArrowheads="1"/>
          </p:cNvPicPr>
          <p:nvPr/>
        </p:nvPicPr>
        <p:blipFill>
          <a:blip r:embed="rId3"/>
          <a:srcRect/>
          <a:stretch>
            <a:fillRect/>
          </a:stretch>
        </p:blipFill>
        <p:spPr bwMode="auto">
          <a:xfrm>
            <a:off x="762000" y="2590800"/>
            <a:ext cx="7326313" cy="3667125"/>
          </a:xfrm>
          <a:prstGeom prst="rect">
            <a:avLst/>
          </a:prstGeom>
          <a:noFill/>
          <a:ln w="9525">
            <a:noFill/>
            <a:miter lim="800000"/>
            <a:headEnd/>
            <a:tailEnd/>
          </a:ln>
        </p:spPr>
      </p:pic>
    </p:spTree>
  </p:cSld>
  <p:clrMapOvr>
    <a:masterClrMapping/>
  </p:clrMapOvr>
  <p:transition advTm="15235"/>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noFill/>
        </p:spPr>
        <p:txBody>
          <a:bodyPr/>
          <a:lstStyle/>
          <a:p>
            <a:r>
              <a:rPr lang="en-US">
                <a:effectLst/>
              </a:rPr>
              <a:t>Definition</a:t>
            </a:r>
          </a:p>
        </p:txBody>
      </p:sp>
      <p:sp>
        <p:nvSpPr>
          <p:cNvPr id="157699" name="Rectangle 3"/>
          <p:cNvSpPr>
            <a:spLocks noGrp="1" noChangeArrowheads="1"/>
          </p:cNvSpPr>
          <p:nvPr>
            <p:ph type="body" idx="1"/>
          </p:nvPr>
        </p:nvSpPr>
        <p:spPr>
          <a:ln w="9525"/>
        </p:spPr>
        <p:txBody>
          <a:bodyPr/>
          <a:lstStyle/>
          <a:p>
            <a:pPr>
              <a:defRPr/>
            </a:pPr>
            <a:r>
              <a:rPr lang="en-US" b="1" dirty="0">
                <a:ea typeface="+mn-ea"/>
                <a:cs typeface="+mn-cs"/>
              </a:rPr>
              <a:t>Stakeholders</a:t>
            </a:r>
            <a:r>
              <a:rPr lang="en-US" dirty="0">
                <a:ea typeface="+mn-ea"/>
                <a:cs typeface="+mn-cs"/>
              </a:rPr>
              <a:t>  -  Persons or groups who have a vested interest in a clinical, research or health policy decision.</a:t>
            </a:r>
          </a:p>
          <a:p>
            <a:pPr>
              <a:defRPr/>
            </a:pPr>
            <a:r>
              <a:rPr lang="en-US" b="1" dirty="0">
                <a:ea typeface="+mn-ea"/>
                <a:cs typeface="+mn-cs"/>
              </a:rPr>
              <a:t>Public </a:t>
            </a:r>
            <a:r>
              <a:rPr lang="en-US" dirty="0">
                <a:ea typeface="+mn-ea"/>
                <a:cs typeface="+mn-cs"/>
              </a:rPr>
              <a:t>– Members of the general public identified without regard to medical background or experience.</a:t>
            </a:r>
          </a:p>
          <a:p>
            <a:pPr>
              <a:defRPr/>
            </a:pPr>
            <a:endParaRPr lang="en-US" dirty="0">
              <a:ea typeface="+mn-ea"/>
              <a:cs typeface="+mn-cs"/>
            </a:endParaRPr>
          </a:p>
          <a:p>
            <a:pPr>
              <a:defRPr/>
            </a:pPr>
            <a:endParaRPr lang="en-US" dirty="0">
              <a:effectLst/>
              <a:ea typeface="+mn-ea"/>
              <a:cs typeface="+mn-cs"/>
            </a:endParaRPr>
          </a:p>
        </p:txBody>
      </p:sp>
    </p:spTree>
  </p:cSld>
  <p:clrMapOvr>
    <a:masterClrMapping/>
  </p:clrMapOvr>
</p:sld>
</file>

<file path=ppt/theme/theme1.xml><?xml version="1.0" encoding="utf-8"?>
<a:theme xmlns:a="http://schemas.openxmlformats.org/drawingml/2006/main" name="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9369</TotalTime>
  <Pages>1</Pages>
  <Words>689</Words>
  <Application>Microsoft Macintosh PowerPoint</Application>
  <PresentationFormat>On-screen Show (4:3)</PresentationFormat>
  <Paragraphs>121</Paragraphs>
  <Slides>17</Slides>
  <Notes>14</Notes>
  <HiddenSlides>0</HiddenSlides>
  <MMClips>0</MMClips>
  <ScaleCrop>false</ScaleCrop>
  <HeadingPairs>
    <vt:vector size="8" baseType="variant">
      <vt:variant>
        <vt:lpstr>Fonts Used</vt:lpstr>
      </vt:variant>
      <vt:variant>
        <vt:i4>9</vt:i4>
      </vt:variant>
      <vt:variant>
        <vt:lpstr>Design Template</vt:lpstr>
      </vt:variant>
      <vt:variant>
        <vt:i4>1</vt:i4>
      </vt:variant>
      <vt:variant>
        <vt:lpstr>Embedded OLE Servers</vt:lpstr>
      </vt:variant>
      <vt:variant>
        <vt:i4>2</vt:i4>
      </vt:variant>
      <vt:variant>
        <vt:lpstr>Slide Titles</vt:lpstr>
      </vt:variant>
      <vt:variant>
        <vt:i4>17</vt:i4>
      </vt:variant>
    </vt:vector>
  </HeadingPairs>
  <TitlesOfParts>
    <vt:vector size="29" baseType="lpstr">
      <vt:lpstr>Times New Roman</vt:lpstr>
      <vt:lpstr>ＭＳ Ｐゴシック</vt:lpstr>
      <vt:lpstr>Arial</vt:lpstr>
      <vt:lpstr>Wingdings</vt:lpstr>
      <vt:lpstr>Monotype Sorts</vt:lpstr>
      <vt:lpstr>Trebuchet MS</vt:lpstr>
      <vt:lpstr>Georgia</vt:lpstr>
      <vt:lpstr>Century Gothic</vt:lpstr>
      <vt:lpstr>Calibri</vt:lpstr>
      <vt:lpstr>Default Design</vt:lpstr>
      <vt:lpstr>Microsoft Photo Editor 3.0 Photo</vt:lpstr>
      <vt:lpstr>Microsoft Visio Drawing</vt:lpstr>
      <vt:lpstr>Stakeholder Engagement  and Transparency in   The Effective Health Care Program</vt:lpstr>
      <vt:lpstr>Outline</vt:lpstr>
      <vt:lpstr>Effective Health Care Program</vt:lpstr>
      <vt:lpstr>Definition: HHS</vt:lpstr>
      <vt:lpstr>Research Focus: Priority Conditions</vt:lpstr>
      <vt:lpstr>Effective Health Care Program </vt:lpstr>
      <vt:lpstr>Program Outputs</vt:lpstr>
      <vt:lpstr>Conceptual Framework</vt:lpstr>
      <vt:lpstr>Definition</vt:lpstr>
      <vt:lpstr>Stakeholder Engagement in Evidence Synthesis</vt:lpstr>
      <vt:lpstr>Stakeholder Engagement in Evidence Generation</vt:lpstr>
      <vt:lpstr>Eisenberg Clinical Decisions and Communication Science Center </vt:lpstr>
      <vt:lpstr>Stakeholder Group</vt:lpstr>
      <vt:lpstr>Community Forum</vt:lpstr>
      <vt:lpstr>Transparency</vt:lpstr>
      <vt:lpstr>Opportunities for involvement in the EHC Program</vt:lpstr>
      <vt:lpstr>Thank you.</vt:lpstr>
    </vt:vector>
  </TitlesOfParts>
  <Company>OCKT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AHRQ Slide Template 2004</dc:title>
  <dc:creator>Sandy K. Cummings</dc:creator>
  <dc:description>6/24/04</dc:description>
  <cp:lastModifiedBy>Graham</cp:lastModifiedBy>
  <cp:revision>120</cp:revision>
  <cp:lastPrinted>2003-01-21T20:19:23Z</cp:lastPrinted>
  <dcterms:created xsi:type="dcterms:W3CDTF">2010-10-18T18:17:43Z</dcterms:created>
  <dcterms:modified xsi:type="dcterms:W3CDTF">2010-10-18T18:18:03Z</dcterms:modified>
</cp:coreProperties>
</file>