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s/slide14.xml" ContentType="application/vnd.openxmlformats-officedocument.presentationml.slide+xml"/>
  <Override PartName="/ppt/notesSlides/notesSlide16.xml" ContentType="application/vnd.openxmlformats-officedocument.presentationml.notesSlide+xml"/>
  <Override PartName="/ppt/embeddings/oleObject1.bin" ContentType="application/vnd.openxmlformats-officedocument.oleObject"/>
  <Default Extension="xml" ContentType="application/xml"/>
  <Override PartName="/ppt/tableStyles.xml" ContentType="application/vnd.openxmlformats-officedocument.presentationml.tableStyles+xml"/>
  <Override PartName="/ppt/notesSlides/notesSlide31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ppt/embeddings/oleObject7.bin" ContentType="application/vnd.openxmlformats-officedocument.oleObject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notesSlides/notesSlide30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Default Extension="vml" ContentType="application/vnd.openxmlformats-officedocument.vmlDrawing"/>
  <Override PartName="/ppt/notesSlides/notesSlide29.xml" ContentType="application/vnd.openxmlformats-officedocument.presentationml.notesSlide+xml"/>
  <Override PartName="/ppt/slides/slide20.xml" ContentType="application/vnd.openxmlformats-officedocument.presentationml.slide+xml"/>
  <Default Extension="emf" ContentType="image/x-emf"/>
  <Override PartName="/ppt/slides/slide4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embeddings/oleObject6.bin" ContentType="application/vnd.openxmlformats-officedocument.oleObject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notesSlides/notesSlide28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embeddings/oleObject5.bin" ContentType="application/vnd.openxmlformats-officedocument.oleObject"/>
  <Override PartName="/ppt/notesSlides/notesSlide5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27.xml" ContentType="application/vnd.openxmlformats-officedocument.presentationml.notes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20.xml" ContentType="application/vnd.openxmlformats-officedocument.presentationml.notesSlide+xml"/>
  <Override PartName="/ppt/slides/slide2.xml" ContentType="application/vnd.openxmlformats-officedocument.presentationml.slide+xml"/>
  <Default Extension="xls" ContentType="application/vnd.ms-exce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0.xml" ContentType="application/vnd.openxmlformats-officedocument.presentationml.slide+xml"/>
  <Override PartName="/ppt/embeddings/oleObject4.bin" ContentType="application/vnd.openxmlformats-officedocument.oleObject"/>
  <Override PartName="/ppt/notesSlides/notesSlide12.xml" ContentType="application/vnd.openxmlformats-officedocument.presentationml.notesSlide+xml"/>
  <Default Extension="wmf" ContentType="image/x-wmf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theme/theme3.xml" ContentType="application/vnd.openxmlformats-officedocument.theme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notesSlides/notesSlide2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Default Extension="jpeg" ContentType="image/jpeg"/>
  <Override PartName="/ppt/viewProps.xml" ContentType="application/vnd.openxmlformats-officedocument.presentationml.viewProps+xml"/>
  <Override PartName="/ppt/embeddings/oleObject3.bin" ContentType="application/vnd.openxmlformats-officedocument.oleObject"/>
  <Override PartName="/ppt/notesSlides/notesSlide11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embeddings/oleObject2.bin" ContentType="application/vnd.openxmlformats-officedocument.oleObject"/>
  <Override PartName="/ppt/notesSlides/notesSlide32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0.xml" ContentType="application/vnd.openxmlformats-officedocument.presentationml.slideLayout+xml"/>
  <Override PartName="/ppt/slides/slide6.xml" ContentType="application/vnd.openxmlformats-officedocument.presentationml.slide+xml"/>
  <Default Extension="bin" ContentType="application/vnd.openxmlformats-officedocument.presentationml.printerSettings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notesSlides/notesSlide2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notesMasterIdLst>
    <p:notesMasterId r:id="rId35"/>
  </p:notesMasterIdLst>
  <p:handoutMasterIdLst>
    <p:handoutMasterId r:id="rId36"/>
  </p:handoutMasterIdLst>
  <p:sldIdLst>
    <p:sldId id="357" r:id="rId2"/>
    <p:sldId id="366" r:id="rId3"/>
    <p:sldId id="355" r:id="rId4"/>
    <p:sldId id="367" r:id="rId5"/>
    <p:sldId id="358" r:id="rId6"/>
    <p:sldId id="335" r:id="rId7"/>
    <p:sldId id="307" r:id="rId8"/>
    <p:sldId id="370" r:id="rId9"/>
    <p:sldId id="334" r:id="rId10"/>
    <p:sldId id="372" r:id="rId11"/>
    <p:sldId id="311" r:id="rId12"/>
    <p:sldId id="374" r:id="rId13"/>
    <p:sldId id="382" r:id="rId14"/>
    <p:sldId id="381" r:id="rId15"/>
    <p:sldId id="376" r:id="rId16"/>
    <p:sldId id="377" r:id="rId17"/>
    <p:sldId id="378" r:id="rId18"/>
    <p:sldId id="379" r:id="rId19"/>
    <p:sldId id="380" r:id="rId20"/>
    <p:sldId id="320" r:id="rId21"/>
    <p:sldId id="384" r:id="rId22"/>
    <p:sldId id="322" r:id="rId23"/>
    <p:sldId id="323" r:id="rId24"/>
    <p:sldId id="324" r:id="rId25"/>
    <p:sldId id="388" r:id="rId26"/>
    <p:sldId id="433" r:id="rId27"/>
    <p:sldId id="434" r:id="rId28"/>
    <p:sldId id="328" r:id="rId29"/>
    <p:sldId id="330" r:id="rId30"/>
    <p:sldId id="363" r:id="rId31"/>
    <p:sldId id="435" r:id="rId32"/>
    <p:sldId id="332" r:id="rId33"/>
    <p:sldId id="402" r:id="rId34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3300"/>
    <a:srgbClr val="00CC00"/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48" d="100"/>
          <a:sy n="148" d="100"/>
        </p:scale>
        <p:origin x="-131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7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Relationship Id="rId2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1963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1963"/>
          </a:xfrm>
          <a:prstGeom prst="rect">
            <a:avLst/>
          </a:prstGeom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4D10CAA8-BB04-004B-AF91-B1B11D762C7C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38475" cy="461963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772525"/>
            <a:ext cx="3038475" cy="461963"/>
          </a:xfrm>
          <a:prstGeom prst="rect">
            <a:avLst/>
          </a:prstGeom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196A5E65-4343-564D-A842-B60B351AFB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1963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1963"/>
          </a:xfrm>
          <a:prstGeom prst="rect">
            <a:avLst/>
          </a:prstGeom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6DB5A1EB-1532-AA43-B8EF-3132E13B48BA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387850"/>
            <a:ext cx="5607050" cy="4156075"/>
          </a:xfrm>
          <a:prstGeom prst="rect">
            <a:avLst/>
          </a:prstGeom>
        </p:spPr>
        <p:txBody>
          <a:bodyPr vert="horz" lIns="92830" tIns="46415" rIns="92830" bIns="46415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38475" cy="461963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772525"/>
            <a:ext cx="3038475" cy="461963"/>
          </a:xfrm>
          <a:prstGeom prst="rect">
            <a:avLst/>
          </a:prstGeom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E21E3DD6-697E-2A44-AEB7-35770AC689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74B29CD-6C8F-914F-AEFE-3168BC0B1B45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8D49050-F9D8-3D46-86A7-F70ECB9327C2}" type="slidenum">
              <a:rPr lang="en-US"/>
              <a:pPr/>
              <a:t>10</a:t>
            </a:fld>
            <a:endParaRPr lang="en-US"/>
          </a:p>
        </p:txBody>
      </p:sp>
      <p:sp>
        <p:nvSpPr>
          <p:cNvPr id="34819" name="Rectangle 7"/>
          <p:cNvSpPr txBox="1">
            <a:spLocks noGrp="1" noChangeArrowheads="1"/>
          </p:cNvSpPr>
          <p:nvPr/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830" tIns="46415" rIns="92830" bIns="46415" anchor="b">
            <a:prstTxWarp prst="textNoShape">
              <a:avLst/>
            </a:prstTxWarp>
          </a:bodyPr>
          <a:lstStyle/>
          <a:p>
            <a:pPr algn="r"/>
            <a:fld id="{DB950C24-B434-064C-97E0-43F618C72116}" type="slidenum">
              <a:rPr lang="en-US" sz="1200">
                <a:latin typeface="Calibri" charset="0"/>
              </a:rPr>
              <a:pPr algn="r"/>
              <a:t>10</a:t>
            </a:fld>
            <a:endParaRPr lang="en-US" sz="1200">
              <a:latin typeface="Calibri" charset="0"/>
            </a:endParaRPr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5F0D812-856E-4B48-8675-4554BF2EC740}" type="slidenum">
              <a:rPr lang="en-US"/>
              <a:pPr/>
              <a:t>11</a:t>
            </a:fld>
            <a:endParaRPr lang="en-US"/>
          </a:p>
        </p:txBody>
      </p:sp>
      <p:sp>
        <p:nvSpPr>
          <p:cNvPr id="36867" name="Rectangle 7"/>
          <p:cNvSpPr txBox="1">
            <a:spLocks noGrp="1" noChangeArrowheads="1"/>
          </p:cNvSpPr>
          <p:nvPr/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830" tIns="46415" rIns="92830" bIns="46415" anchor="b">
            <a:prstTxWarp prst="textNoShape">
              <a:avLst/>
            </a:prstTxWarp>
          </a:bodyPr>
          <a:lstStyle/>
          <a:p>
            <a:pPr algn="r"/>
            <a:fld id="{BAE1F75B-D857-364B-83F1-C45CAC7C7076}" type="slidenum">
              <a:rPr lang="en-US" sz="1200">
                <a:latin typeface="Calibri" charset="0"/>
              </a:rPr>
              <a:pPr algn="r"/>
              <a:t>11</a:t>
            </a:fld>
            <a:endParaRPr lang="en-US" sz="1200">
              <a:latin typeface="Calibri" charset="0"/>
            </a:endParaRPr>
          </a:p>
        </p:txBody>
      </p:sp>
      <p:sp>
        <p:nvSpPr>
          <p:cNvPr id="368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7746AE5-9A7B-AA4F-BAF3-4E2213740C7A}" type="slidenum">
              <a:rPr lang="en-US"/>
              <a:pPr/>
              <a:t>12</a:t>
            </a:fld>
            <a:endParaRPr lang="en-US"/>
          </a:p>
        </p:txBody>
      </p:sp>
      <p:sp>
        <p:nvSpPr>
          <p:cNvPr id="3891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38917" name="Slide Number Placeholder 3"/>
          <p:cNvSpPr txBox="1">
            <a:spLocks noGrp="1"/>
          </p:cNvSpPr>
          <p:nvPr/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830" tIns="46415" rIns="92830" bIns="46415" anchor="b">
            <a:prstTxWarp prst="textNoShape">
              <a:avLst/>
            </a:prstTxWarp>
          </a:bodyPr>
          <a:lstStyle/>
          <a:p>
            <a:pPr algn="r"/>
            <a:fld id="{F65AE55C-97F1-6541-938E-E17941056FDF}" type="slidenum">
              <a:rPr lang="en-US" sz="1200">
                <a:latin typeface="Calibri" charset="0"/>
              </a:rPr>
              <a:pPr algn="r"/>
              <a:t>12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5B6A095-4FAA-3B43-BD22-67CA9D94B44A}" type="slidenum">
              <a:rPr lang="en-US"/>
              <a:pPr/>
              <a:t>13</a:t>
            </a:fld>
            <a:endParaRPr lang="en-US"/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830" tIns="46415" rIns="92830" bIns="46415" anchor="b">
            <a:prstTxWarp prst="textNoShape">
              <a:avLst/>
            </a:prstTxWarp>
          </a:bodyPr>
          <a:lstStyle/>
          <a:p>
            <a:pPr algn="r"/>
            <a:fld id="{435766F0-956F-E44B-8CE6-5A7996ADFCFA}" type="slidenum">
              <a:rPr lang="en-US" sz="1200">
                <a:latin typeface="Calibri" charset="0"/>
              </a:rPr>
              <a:pPr algn="r"/>
              <a:t>13</a:t>
            </a:fld>
            <a:endParaRPr lang="en-US" sz="1200">
              <a:latin typeface="Calibri" charset="0"/>
            </a:endParaRPr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0251320-83A6-2446-A347-B1EDF3C6F589}" type="slidenum">
              <a:rPr lang="en-US"/>
              <a:pPr/>
              <a:t>14</a:t>
            </a:fld>
            <a:endParaRPr lang="en-US"/>
          </a:p>
        </p:txBody>
      </p:sp>
      <p:sp>
        <p:nvSpPr>
          <p:cNvPr id="43011" name="Rectangle 7"/>
          <p:cNvSpPr txBox="1">
            <a:spLocks noGrp="1" noChangeArrowheads="1"/>
          </p:cNvSpPr>
          <p:nvPr/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830" tIns="46415" rIns="92830" bIns="46415" anchor="b">
            <a:prstTxWarp prst="textNoShape">
              <a:avLst/>
            </a:prstTxWarp>
          </a:bodyPr>
          <a:lstStyle/>
          <a:p>
            <a:pPr algn="r"/>
            <a:fld id="{FB0FEFF6-F43A-884F-9204-755D7A53D677}" type="slidenum">
              <a:rPr lang="en-US" sz="1200">
                <a:latin typeface="Calibri" charset="0"/>
              </a:rPr>
              <a:pPr algn="r"/>
              <a:t>14</a:t>
            </a:fld>
            <a:endParaRPr lang="en-US" sz="1200">
              <a:latin typeface="Calibri" charset="0"/>
            </a:endParaRPr>
          </a:p>
        </p:txBody>
      </p:sp>
      <p:sp>
        <p:nvSpPr>
          <p:cNvPr id="430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80DB8FB-D513-4944-AF36-83A533EF3DFD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9C107BB-B20D-514D-9389-CA1D2CD4D6BE}" type="slidenum">
              <a:rPr lang="en-US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F8113E0-FC66-6445-B730-62147EB4F819}" type="slidenum">
              <a:rPr lang="en-US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8AF4E66-A2CD-264C-9C82-EFA7308F6DEB}" type="slidenum">
              <a:rPr lang="en-US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DCC62C3-9ED7-3F42-8E22-A03639F184B5}" type="slidenum">
              <a:rPr lang="en-US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C6CFD40-60E2-C346-A0E2-038A8E5B3F89}" type="slidenum">
              <a:rPr lang="en-US"/>
              <a:pPr/>
              <a:t>2</a:t>
            </a:fld>
            <a:endParaRPr lang="en-US"/>
          </a:p>
        </p:txBody>
      </p:sp>
      <p:sp>
        <p:nvSpPr>
          <p:cNvPr id="18435" name="Rectangle 7"/>
          <p:cNvSpPr txBox="1">
            <a:spLocks noGrp="1" noChangeArrowheads="1"/>
          </p:cNvSpPr>
          <p:nvPr/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830" tIns="46415" rIns="92830" bIns="46415" anchor="b">
            <a:prstTxWarp prst="textNoShape">
              <a:avLst/>
            </a:prstTxWarp>
          </a:bodyPr>
          <a:lstStyle/>
          <a:p>
            <a:pPr algn="r"/>
            <a:fld id="{52EC11BD-05B6-9242-A109-B449A961AA12}" type="slidenum">
              <a:rPr lang="en-US" sz="1200">
                <a:latin typeface="Calibri" charset="0"/>
              </a:rPr>
              <a:pPr algn="r"/>
              <a:t>2</a:t>
            </a:fld>
            <a:endParaRPr lang="en-US" sz="1200">
              <a:latin typeface="Calibri" charset="0"/>
            </a:endParaRPr>
          </a:p>
        </p:txBody>
      </p:sp>
      <p:sp>
        <p:nvSpPr>
          <p:cNvPr id="184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F096861-B3CC-9C4F-BDC1-2DF1D9A2C678}" type="slidenum">
              <a:rPr lang="en-US"/>
              <a:pPr/>
              <a:t>20</a:t>
            </a:fld>
            <a:endParaRPr lang="en-US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490592B-3B7B-5F4A-8C00-6C7CCEDCB143}" type="slidenum">
              <a:rPr lang="en-US"/>
              <a:pPr/>
              <a:t>21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E8E7C89-D5FD-6D4C-8227-A977C162BDB5}" type="slidenum">
              <a:rPr lang="en-US"/>
              <a:pPr/>
              <a:t>22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576382-8758-1049-BA1E-89A8EB0D6074}" type="slidenum">
              <a:rPr lang="en-US"/>
              <a:pPr/>
              <a:t>23</a:t>
            </a:fld>
            <a:endParaRPr 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B472A1C-CA37-1041-A5A0-52FC45BCE45E}" type="slidenum">
              <a:rPr lang="en-US"/>
              <a:pPr/>
              <a:t>24</a:t>
            </a:fld>
            <a:endParaRPr lang="en-US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11BAADE-806D-964C-AD86-9A61305FD4E7}" type="slidenum">
              <a:rPr lang="en-US"/>
              <a:pPr/>
              <a:t>25</a:t>
            </a:fld>
            <a:endParaRPr 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Number Placeholder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BE383EB-4776-EB4C-90B0-B6874068FA14}" type="slidenum">
              <a:rPr lang="en-US"/>
              <a:pPr/>
              <a:t>26</a:t>
            </a:fld>
            <a:endParaRPr lang="en-US"/>
          </a:p>
        </p:txBody>
      </p:sp>
      <p:sp>
        <p:nvSpPr>
          <p:cNvPr id="6758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589" name="Slide Number Placeholder 3"/>
          <p:cNvSpPr txBox="1">
            <a:spLocks noGrp="1"/>
          </p:cNvSpPr>
          <p:nvPr/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830" tIns="46415" rIns="92830" bIns="46415" anchor="b">
            <a:prstTxWarp prst="textNoShape">
              <a:avLst/>
            </a:prstTxWarp>
          </a:bodyPr>
          <a:lstStyle/>
          <a:p>
            <a:pPr algn="r"/>
            <a:fld id="{83C75F20-5111-E340-9A9E-1E6F8EAF2527}" type="slidenum">
              <a:rPr lang="en-US" sz="1200"/>
              <a:pPr algn="r"/>
              <a:t>26</a:t>
            </a:fld>
            <a:endParaRPr lang="en-US" sz="120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Number Placeholder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AEDD31-389D-4247-B726-80EDF2582C14}" type="slidenum">
              <a:rPr lang="en-US"/>
              <a:pPr/>
              <a:t>27</a:t>
            </a:fld>
            <a:endParaRPr lang="en-US"/>
          </a:p>
        </p:txBody>
      </p:sp>
      <p:sp>
        <p:nvSpPr>
          <p:cNvPr id="6963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637" name="Slide Number Placeholder 3"/>
          <p:cNvSpPr txBox="1">
            <a:spLocks noGrp="1"/>
          </p:cNvSpPr>
          <p:nvPr/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830" tIns="46415" rIns="92830" bIns="46415" anchor="b">
            <a:prstTxWarp prst="textNoShape">
              <a:avLst/>
            </a:prstTxWarp>
          </a:bodyPr>
          <a:lstStyle/>
          <a:p>
            <a:pPr algn="r"/>
            <a:fld id="{D4942470-2436-E348-9968-B9676F871E97}" type="slidenum">
              <a:rPr lang="en-US" sz="1200"/>
              <a:pPr algn="r"/>
              <a:t>27</a:t>
            </a:fld>
            <a:endParaRPr lang="en-US" sz="120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073DB1-68F7-3A47-928E-D264FA55C681}" type="slidenum">
              <a:rPr lang="en-US"/>
              <a:pPr/>
              <a:t>28</a:t>
            </a:fld>
            <a:endParaRPr lang="en-US"/>
          </a:p>
        </p:txBody>
      </p:sp>
      <p:sp>
        <p:nvSpPr>
          <p:cNvPr id="7168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71685" name="Slide Number Placeholder 3"/>
          <p:cNvSpPr txBox="1">
            <a:spLocks noGrp="1"/>
          </p:cNvSpPr>
          <p:nvPr/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830" tIns="46415" rIns="92830" bIns="46415" anchor="b">
            <a:prstTxWarp prst="textNoShape">
              <a:avLst/>
            </a:prstTxWarp>
          </a:bodyPr>
          <a:lstStyle/>
          <a:p>
            <a:pPr algn="r"/>
            <a:fld id="{A7333B9A-4E71-D844-A226-59A457C79673}" type="slidenum">
              <a:rPr lang="en-US" sz="1200">
                <a:latin typeface="Calibri" charset="0"/>
              </a:rPr>
              <a:pPr algn="r"/>
              <a:t>28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A6A7AA7-E0B3-D54D-8E9F-6829205EB70D}" type="slidenum">
              <a:rPr lang="en-US"/>
              <a:pPr/>
              <a:t>29</a:t>
            </a:fld>
            <a:endParaRPr lang="en-US"/>
          </a:p>
        </p:txBody>
      </p:sp>
      <p:sp>
        <p:nvSpPr>
          <p:cNvPr id="7373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73733" name="Slide Number Placeholder 3"/>
          <p:cNvSpPr txBox="1">
            <a:spLocks noGrp="1"/>
          </p:cNvSpPr>
          <p:nvPr/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830" tIns="46415" rIns="92830" bIns="46415" anchor="b">
            <a:prstTxWarp prst="textNoShape">
              <a:avLst/>
            </a:prstTxWarp>
          </a:bodyPr>
          <a:lstStyle/>
          <a:p>
            <a:pPr algn="r"/>
            <a:fld id="{8A903C22-7719-B24E-A861-B7E69C34C6F9}" type="slidenum">
              <a:rPr lang="en-US" sz="1200">
                <a:latin typeface="Calibri" charset="0"/>
              </a:rPr>
              <a:pPr algn="r"/>
              <a:t>29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B90F368-3CAF-5E41-9780-FD45BA2C2FA6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CFD9A48-868D-1148-AF55-1360D2205573}" type="slidenum">
              <a:rPr lang="en-US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07E66B1-C287-4442-AE4D-83FED5620C4D}" type="slidenum">
              <a:rPr lang="en-US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B0E1FF-538B-D944-9AA8-C60E6053CCE2}" type="slidenum">
              <a:rPr lang="en-US"/>
              <a:pPr/>
              <a:t>32</a:t>
            </a:fld>
            <a:endParaRPr lang="en-US"/>
          </a:p>
        </p:txBody>
      </p:sp>
      <p:sp>
        <p:nvSpPr>
          <p:cNvPr id="79875" name="Rectangle 7"/>
          <p:cNvSpPr txBox="1">
            <a:spLocks noGrp="1" noChangeArrowheads="1"/>
          </p:cNvSpPr>
          <p:nvPr/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830" tIns="46415" rIns="92830" bIns="46415" anchor="b">
            <a:prstTxWarp prst="textNoShape">
              <a:avLst/>
            </a:prstTxWarp>
          </a:bodyPr>
          <a:lstStyle/>
          <a:p>
            <a:pPr algn="r"/>
            <a:fld id="{2091E8DD-5182-AD4C-8F88-42F83404B7D4}" type="slidenum">
              <a:rPr lang="en-US" sz="1200">
                <a:latin typeface="Calibri" charset="0"/>
              </a:rPr>
              <a:pPr algn="r"/>
              <a:t>32</a:t>
            </a:fld>
            <a:endParaRPr lang="en-US" sz="1200">
              <a:latin typeface="Calibri" charset="0"/>
            </a:endParaRPr>
          </a:p>
        </p:txBody>
      </p:sp>
      <p:sp>
        <p:nvSpPr>
          <p:cNvPr id="798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DEBC1D1-0487-1847-995D-D863A619FC8E}" type="slidenum">
              <a:rPr lang="en-US"/>
              <a:pPr/>
              <a:t>33</a:t>
            </a:fld>
            <a:endParaRPr lang="en-US"/>
          </a:p>
        </p:txBody>
      </p:sp>
      <p:sp>
        <p:nvSpPr>
          <p:cNvPr id="81923" name="Rectangle 7"/>
          <p:cNvSpPr txBox="1">
            <a:spLocks noGrp="1" noChangeArrowheads="1"/>
          </p:cNvSpPr>
          <p:nvPr/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830" tIns="46415" rIns="92830" bIns="46415" anchor="b">
            <a:prstTxWarp prst="textNoShape">
              <a:avLst/>
            </a:prstTxWarp>
          </a:bodyPr>
          <a:lstStyle/>
          <a:p>
            <a:pPr algn="r"/>
            <a:fld id="{3902BBA8-F34A-6440-BBDE-89F2D3B64692}" type="slidenum">
              <a:rPr lang="en-US" sz="1200">
                <a:latin typeface="Calibri" charset="0"/>
              </a:rPr>
              <a:pPr algn="r"/>
              <a:t>33</a:t>
            </a:fld>
            <a:endParaRPr lang="en-US" sz="1200">
              <a:latin typeface="Calibri" charset="0"/>
            </a:endParaRPr>
          </a:p>
        </p:txBody>
      </p:sp>
      <p:sp>
        <p:nvSpPr>
          <p:cNvPr id="819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381B07B-D162-EC41-AEFB-D1D5F8E9EAC6}" type="slidenum">
              <a:rPr lang="en-US"/>
              <a:pPr/>
              <a:t>4</a:t>
            </a:fld>
            <a:endParaRPr lang="en-US"/>
          </a:p>
        </p:txBody>
      </p:sp>
      <p:sp>
        <p:nvSpPr>
          <p:cNvPr id="22531" name="Rectangle 7"/>
          <p:cNvSpPr txBox="1">
            <a:spLocks noGrp="1" noChangeArrowheads="1"/>
          </p:cNvSpPr>
          <p:nvPr/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830" tIns="46415" rIns="92830" bIns="46415" anchor="b">
            <a:prstTxWarp prst="textNoShape">
              <a:avLst/>
            </a:prstTxWarp>
          </a:bodyPr>
          <a:lstStyle/>
          <a:p>
            <a:pPr algn="r"/>
            <a:fld id="{600ADF86-BEB8-EB48-AE31-13E60FA0939F}" type="slidenum">
              <a:rPr lang="en-US" sz="1200">
                <a:latin typeface="Calibri" charset="0"/>
              </a:rPr>
              <a:pPr algn="r"/>
              <a:t>4</a:t>
            </a:fld>
            <a:endParaRPr lang="en-US" sz="1200">
              <a:latin typeface="Calibri" charset="0"/>
            </a:endParaRPr>
          </a:p>
        </p:txBody>
      </p:sp>
      <p:sp>
        <p:nvSpPr>
          <p:cNvPr id="225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CECE94D-FCFD-E149-B305-6474FA04CE58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09BC9A6-2A83-0E45-92DD-E310B6713CE1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4494C21-7225-F744-80B9-B87D277EC0FF}" type="slidenum">
              <a:rPr lang="en-US"/>
              <a:pPr/>
              <a:t>7</a:t>
            </a:fld>
            <a:endParaRPr lang="en-US"/>
          </a:p>
        </p:txBody>
      </p:sp>
      <p:sp>
        <p:nvSpPr>
          <p:cNvPr id="2867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AR"/>
          </a:p>
        </p:txBody>
      </p:sp>
      <p:sp>
        <p:nvSpPr>
          <p:cNvPr id="28677" name="Slide Number Placeholder 3"/>
          <p:cNvSpPr txBox="1">
            <a:spLocks noGrp="1"/>
          </p:cNvSpPr>
          <p:nvPr/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830" tIns="46415" rIns="92830" bIns="46415" anchor="b">
            <a:prstTxWarp prst="textNoShape">
              <a:avLst/>
            </a:prstTxWarp>
          </a:bodyPr>
          <a:lstStyle/>
          <a:p>
            <a:pPr algn="r"/>
            <a:fld id="{A89445E9-0F49-A14E-BB2A-14CB37CD4486}" type="slidenum">
              <a:rPr lang="en-US" sz="1200">
                <a:latin typeface="Calibri" charset="0"/>
              </a:rPr>
              <a:pPr algn="r"/>
              <a:t>7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9EFD6A0-BF70-BE44-86BB-7B08FB721B53}" type="slidenum">
              <a:rPr lang="en-US"/>
              <a:pPr/>
              <a:t>8</a:t>
            </a:fld>
            <a:endParaRPr lang="en-US"/>
          </a:p>
        </p:txBody>
      </p:sp>
      <p:sp>
        <p:nvSpPr>
          <p:cNvPr id="3072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AR"/>
          </a:p>
        </p:txBody>
      </p:sp>
      <p:sp>
        <p:nvSpPr>
          <p:cNvPr id="30725" name="Slide Number Placeholder 3"/>
          <p:cNvSpPr txBox="1">
            <a:spLocks noGrp="1"/>
          </p:cNvSpPr>
          <p:nvPr/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830" tIns="46415" rIns="92830" bIns="46415" anchor="b">
            <a:prstTxWarp prst="textNoShape">
              <a:avLst/>
            </a:prstTxWarp>
          </a:bodyPr>
          <a:lstStyle/>
          <a:p>
            <a:pPr algn="r"/>
            <a:fld id="{11B7E539-9D52-9048-BCBA-CC7CF9284B1D}" type="slidenum">
              <a:rPr lang="en-US" sz="1200">
                <a:latin typeface="Calibri" charset="0"/>
              </a:rPr>
              <a:pPr algn="r"/>
              <a:t>8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8FC47E7-6863-1740-B0DE-030F28D52564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owchart: Document 6"/>
          <p:cNvSpPr/>
          <p:nvPr/>
        </p:nvSpPr>
        <p:spPr>
          <a:xfrm rot="10800000">
            <a:off x="1" y="1520731"/>
            <a:ext cx="9144000" cy="3435579"/>
          </a:xfrm>
          <a:custGeom>
            <a:avLst/>
            <a:gdLst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1979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7466" y="25350"/>
                  <a:pt x="0" y="19794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28000"/>
                  <a:satMod val="2000000"/>
                  <a:alpha val="30000"/>
                </a:schemeClr>
              </a:gs>
              <a:gs pos="35000">
                <a:schemeClr val="bg2">
                  <a:shade val="100000"/>
                  <a:satMod val="600000"/>
                  <a:alpha val="0"/>
                </a:schemeClr>
              </a:gs>
            </a:gsLst>
            <a:lin ang="54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4" name="Picture 7" descr="VMCHM2blk130-nohm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350000"/>
            <a:ext cx="32004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00064" y="1559720"/>
            <a:ext cx="5105400" cy="1219200"/>
          </a:xfrm>
        </p:spPr>
        <p:txBody>
          <a:bodyPr lIns="0" tIns="0" rIns="0" bIns="0" anchor="b"/>
          <a:lstStyle>
            <a:lvl1pPr marL="0" indent="0" algn="l">
              <a:buNone/>
              <a:defRPr sz="19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E5C57-59D9-D748-9BE7-E153446E268D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273CC-F69B-4E4F-B7B2-C2E8C9D4B0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5E566-07B6-D848-85DD-9AFFFDC6CC8F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5FE87-5B7B-1045-8017-90B34B1AAF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4B090-CC7A-2347-8C36-84E3CC018F27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E296D-9C6C-3041-B9A2-A66230C859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VMCHM2blk130-nohm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350000"/>
            <a:ext cx="32004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990600"/>
            <a:ext cx="7772400" cy="1362456"/>
          </a:xfrm>
        </p:spPr>
        <p:txBody>
          <a:bodyPr>
            <a:noAutofit/>
          </a:bodyPr>
          <a:lstStyle>
            <a:lvl1pPr algn="l">
              <a:buNone/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352677"/>
            <a:ext cx="7772400" cy="1509712"/>
          </a:xfrm>
        </p:spPr>
        <p:txBody>
          <a:bodyPr/>
          <a:lstStyle>
            <a:lvl1pPr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3ECBC-4198-9F4D-ABA7-E22722B81DF9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8F622-683E-4F44-A040-987DE502F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4E191-2B69-E348-9C48-49346F9F2649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A88DA-F13B-DF46-89E3-E53297F250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12168"/>
            <a:ext cx="4040188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8000" dist="38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2112168"/>
            <a:ext cx="4041775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667000"/>
            <a:ext cx="4040188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67000"/>
            <a:ext cx="4041775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328D7-BC31-F84C-94C0-926E6A0C29ED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36EAB-DE68-B048-B2FC-062C4B8868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effectLst/>
        </p:spPr>
        <p:txBody>
          <a:bodyPr/>
          <a:lstStyle>
            <a:lvl1pPr>
              <a:defRPr sz="4800" cap="none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91FC5-FEDF-1C49-974B-7083713E28ED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314F2-0513-5343-85C5-14DF824480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0B228-D77B-1748-834A-924388CC7BA0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VMCHM2blk130-nohm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350000"/>
            <a:ext cx="32004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40"/>
            <a:ext cx="8229600" cy="914400"/>
          </a:xfrm>
        </p:spPr>
        <p:txBody>
          <a:bodyPr tIns="0" bIns="0"/>
          <a:lstStyle>
            <a:lvl1pPr algn="l">
              <a:buNone/>
              <a:defRPr sz="5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133856"/>
            <a:ext cx="2590800" cy="5181600"/>
          </a:xfrm>
        </p:spPr>
        <p:txBody>
          <a:bodyPr lIns="45720" rIns="0"/>
          <a:lstStyle>
            <a:lvl1pPr marL="0" indent="0">
              <a:spcBef>
                <a:spcPts val="300"/>
              </a:spcBef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133472"/>
            <a:ext cx="5257800" cy="5191128"/>
          </a:xfrm>
        </p:spPr>
        <p:txBody>
          <a:bodyPr/>
          <a:lstStyle>
            <a:lvl1pPr algn="l">
              <a:defRPr sz="3000"/>
            </a:lvl1pPr>
            <a:lvl2pPr algn="l">
              <a:defRPr sz="2800"/>
            </a:lvl2pPr>
            <a:lvl3pPr algn="l">
              <a:defRPr sz="2400"/>
            </a:lvl3pPr>
            <a:lvl4pPr algn="l">
              <a:defRPr sz="2000"/>
            </a:lvl4pPr>
            <a:lvl5pPr algn="l"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9F4E3-8AB8-2941-8AD9-B7EDBF279BFF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6ADC9-EDF9-4B48-B345-589977C76F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VMCHM2blk130-nohm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350000"/>
            <a:ext cx="32004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40" y="1981200"/>
            <a:ext cx="3429000" cy="522288"/>
          </a:xfrm>
        </p:spPr>
        <p:txBody>
          <a:bodyPr tIns="0" bIns="0"/>
          <a:lstStyle>
            <a:lvl1pPr algn="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93368" y="1066800"/>
            <a:ext cx="4572000" cy="4572000"/>
          </a:xfrm>
          <a:solidFill>
            <a:schemeClr val="bg2">
              <a:shade val="75000"/>
            </a:schemeClr>
          </a:solidFill>
          <a:ln w="60325">
            <a:solidFill>
              <a:srgbClr val="FFFFFF"/>
            </a:solidFill>
            <a:miter lim="800000"/>
          </a:ln>
          <a:effectLst>
            <a:outerShdw blurRad="36195" dist="10000" dir="5400000" algn="tl" rotWithShape="0">
              <a:srgbClr val="000000">
                <a:alpha val="75000"/>
              </a:srgbClr>
            </a:outerShdw>
            <a:reflection stA="21000" endA="500" endPos="10000" dist="20000" dir="5400000" sy="-100000" algn="bl" rotWithShape="0"/>
          </a:effectLst>
        </p:spPr>
        <p:txBody>
          <a:bodyPr>
            <a:normAutofit/>
          </a:bodyPr>
          <a:lstStyle>
            <a:lvl1pPr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6240" y="2543176"/>
            <a:ext cx="3429000" cy="914400"/>
          </a:xfrm>
        </p:spPr>
        <p:txBody>
          <a:bodyPr lIns="0" tIns="0" rIns="0" bIns="0"/>
          <a:lstStyle>
            <a:lvl1pPr indent="0" algn="r">
              <a:spcBef>
                <a:spcPts val="300"/>
              </a:spcBef>
              <a:buFontTx/>
              <a:buNone/>
              <a:defRPr sz="1400" baseline="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D0E27-07C1-424E-929F-830AA28A5C8C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011D4-BB1A-1949-BD76-B7B8093ACE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142899"/>
            <a:ext cx="9144000" cy="5562705"/>
          </a:xfrm>
          <a:custGeom>
            <a:avLst/>
            <a:gdLst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25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10056" y="24231"/>
                  <a:pt x="0" y="2025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55000"/>
                  <a:satMod val="1800000"/>
                  <a:alpha val="55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Flowchart: Document 7"/>
          <p:cNvSpPr/>
          <p:nvPr/>
        </p:nvSpPr>
        <p:spPr>
          <a:xfrm rot="10800000">
            <a:off x="1" y="1341133"/>
            <a:ext cx="9144000" cy="4480425"/>
          </a:xfrm>
          <a:custGeom>
            <a:avLst/>
            <a:gdLst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03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8684" y="24776"/>
                  <a:pt x="0" y="2003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40000"/>
                  <a:satMod val="1900000"/>
                  <a:alpha val="30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524000"/>
          </a:xfrm>
          <a:prstGeom prst="rect">
            <a:avLst/>
          </a:prstGeom>
        </p:spPr>
        <p:txBody>
          <a:bodyPr vert="horz" lIns="0" tIns="9144" rIns="0" bIns="9144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2179638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9812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BCBC00"/>
                </a:solidFill>
              </a:defRPr>
            </a:lvl1pPr>
          </a:lstStyle>
          <a:p>
            <a:pPr>
              <a:defRPr/>
            </a:pPr>
            <a:fld id="{F2EB3F70-459F-5740-BA46-0108931252FC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533400" cy="365125"/>
          </a:xfrm>
          <a:prstGeom prst="rect">
            <a:avLst/>
          </a:prstGeom>
        </p:spPr>
        <p:txBody>
          <a:bodyPr vert="horz" wrap="square" lIns="91440" tIns="45720" rIns="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BCBC00"/>
                </a:solidFill>
              </a:defRPr>
            </a:lvl1pPr>
          </a:lstStyle>
          <a:p>
            <a:pPr>
              <a:defRPr/>
            </a:pPr>
            <a:fld id="{FA962A85-FE85-8A4D-8106-53A3D6DCF3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7" name="Picture 10" descr="VMCHM2blk130-nohm.jpg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6350000"/>
            <a:ext cx="32004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960" r:id="rId1"/>
    <p:sldLayoutId id="2147483954" r:id="rId2"/>
    <p:sldLayoutId id="2147483961" r:id="rId3"/>
    <p:sldLayoutId id="2147483955" r:id="rId4"/>
    <p:sldLayoutId id="2147483956" r:id="rId5"/>
    <p:sldLayoutId id="2147483957" r:id="rId6"/>
    <p:sldLayoutId id="2147483962" r:id="rId7"/>
    <p:sldLayoutId id="2147483963" r:id="rId8"/>
    <p:sldLayoutId id="2147483964" r:id="rId9"/>
    <p:sldLayoutId id="2147483958" r:id="rId10"/>
    <p:sldLayoutId id="21474839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800" b="1" kern="1200">
          <a:ln w="500">
            <a:solidFill>
              <a:schemeClr val="tx2">
                <a:shade val="20000"/>
                <a:satMod val="350000"/>
              </a:schemeClr>
            </a:solidFill>
          </a:ln>
          <a:solidFill>
            <a:srgbClr val="FFFF00"/>
          </a:solidFill>
          <a:effectLst>
            <a:outerShdw blurRad="30000" dist="30000" dir="2700000" algn="tl" rotWithShape="0">
              <a:schemeClr val="bg2">
                <a:shade val="45000"/>
                <a:satMod val="150000"/>
                <a:alpha val="90000"/>
              </a:scheme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800" b="1">
          <a:solidFill>
            <a:srgbClr val="FFFF00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800" b="1">
          <a:solidFill>
            <a:srgbClr val="FFFF00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800" b="1">
          <a:solidFill>
            <a:srgbClr val="FFFF00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800" b="1">
          <a:solidFill>
            <a:srgbClr val="FFFF00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800" b="1">
          <a:solidFill>
            <a:srgbClr val="FFFF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800" b="1">
          <a:solidFill>
            <a:srgbClr val="FFFF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800" b="1">
          <a:solidFill>
            <a:srgbClr val="FFFF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800" b="1">
          <a:solidFill>
            <a:srgbClr val="FFFF00"/>
          </a:solidFill>
          <a:latin typeface="Arial" charset="0"/>
        </a:defRPr>
      </a:lvl9pPr>
    </p:titleStyle>
    <p:bodyStyle>
      <a:lvl1pPr marL="319088" indent="-3190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"/>
        <a:defRPr sz="30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3023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charset="2"/>
        <a:buChar char=""/>
        <a:defRPr sz="26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922338" indent="-273050" algn="l" rtl="0" eaLnBrk="0" fontAlgn="base" hangingPunct="0">
        <a:spcBef>
          <a:spcPct val="20000"/>
        </a:spcBef>
        <a:spcAft>
          <a:spcPct val="0"/>
        </a:spcAft>
        <a:buClr>
          <a:srgbClr val="FF953E"/>
        </a:buClr>
        <a:buFont typeface="Wingdings 2" charset="2"/>
        <a:buChar char="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187450" indent="-2286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Font typeface="Wingdings 2" charset="2"/>
        <a:buChar char=""/>
        <a:defRPr sz="22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425575" indent="-228600" algn="l" rtl="0" eaLnBrk="0" fontAlgn="base" hangingPunct="0">
        <a:spcBef>
          <a:spcPct val="20000"/>
        </a:spcBef>
        <a:spcAft>
          <a:spcPct val="0"/>
        </a:spcAft>
        <a:buClr>
          <a:srgbClr val="46A6BD"/>
        </a:buClr>
        <a:buFont typeface="Wingdings 2" charset="2"/>
        <a:buChar char="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673352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11096" indent="-228600" algn="l" rtl="0" eaLnBrk="1" latinLnBrk="0" hangingPunct="1">
        <a:spcBef>
          <a:spcPct val="20000"/>
        </a:spcBef>
        <a:buClr>
          <a:schemeClr val="tx2"/>
        </a:buClr>
        <a:buFont typeface="Wingdings 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21408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22576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oleObject" Target="../embeddings/oleObject4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4" Type="http://schemas.openxmlformats.org/officeDocument/2006/relationships/oleObject" Target="../embeddings/Microsoft_Excel_97_-_2004_Worksheet2.xls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4" Type="http://schemas.openxmlformats.org/officeDocument/2006/relationships/oleObject" Target="../embeddings/Microsoft_Excel_97_-_2004_Worksheet3.xls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4" Type="http://schemas.openxmlformats.org/officeDocument/2006/relationships/oleObject" Target="../embeddings/Microsoft_Excel_97_-_2004_Worksheet4.xls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4" Type="http://schemas.openxmlformats.org/officeDocument/2006/relationships/oleObject" Target="../embeddings/Microsoft_Excel_97_-_2004_Worksheet5.xls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4" Type="http://schemas.openxmlformats.org/officeDocument/2006/relationships/oleObject" Target="../embeddings/oleObject5.bin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Microsoft_Excel_97_-_2004_Worksheet1.xls"/><Relationship Id="rId5" Type="http://schemas.openxmlformats.org/officeDocument/2006/relationships/hyperlink" Target="http://www.cdc.gov/ncidod/dbmd/abcs/survreports/spneu99.pdf" TargetMode="External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4" Type="http://schemas.openxmlformats.org/officeDocument/2006/relationships/oleObject" Target="../embeddings/oleObject6.bin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4" Type="http://schemas.openxmlformats.org/officeDocument/2006/relationships/oleObject" Target="../embeddings/oleObject7.bin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oleObject" Target="../embeddings/oleObject1.bin"/><Relationship Id="rId5" Type="http://schemas.openxmlformats.org/officeDocument/2006/relationships/hyperlink" Target="http://www.cdc.gov/ncidod/dbmd/abcs/survreports.htm" TargetMode="External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oleObject" Target="../embeddings/oleObject2.bin"/><Relationship Id="rId5" Type="http://schemas.openxmlformats.org/officeDocument/2006/relationships/oleObject" Target="../embeddings/oleObject3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22376" y="3514344"/>
            <a:ext cx="7772400" cy="1362456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Effectiveness of the US pneumococcal conjugate vaccination program on preventing pneumonia hospitalizations</a:t>
            </a:r>
            <a:br>
              <a:rPr lang="en-US" dirty="0" smtClean="0">
                <a:ea typeface="+mj-ea"/>
                <a:cs typeface="+mj-cs"/>
              </a:rPr>
            </a:br>
            <a:endParaRPr lang="en-US" dirty="0">
              <a:ea typeface="+mj-ea"/>
              <a:cs typeface="+mj-cs"/>
            </a:endParaRPr>
          </a:p>
        </p:txBody>
      </p:sp>
      <p:sp>
        <p:nvSpPr>
          <p:cNvPr id="15363" name="Text Placeholder 5"/>
          <p:cNvSpPr>
            <a:spLocks noGrp="1"/>
          </p:cNvSpPr>
          <p:nvPr>
            <p:ph type="body" idx="1"/>
          </p:nvPr>
        </p:nvSpPr>
        <p:spPr>
          <a:xfrm>
            <a:off x="722313" y="4800600"/>
            <a:ext cx="7772400" cy="1509713"/>
          </a:xfrm>
        </p:spPr>
        <p:txBody>
          <a:bodyPr/>
          <a:lstStyle/>
          <a:p>
            <a:pPr algn="r"/>
            <a:r>
              <a:rPr lang="en-US" sz="2800" b="1" smtClean="0"/>
              <a:t>Carlos G. Grijalva, MD MPH</a:t>
            </a:r>
          </a:p>
          <a:p>
            <a:pPr algn="r"/>
            <a:r>
              <a:rPr lang="en-US" smtClean="0"/>
              <a:t>Department of Preventive Medicine</a:t>
            </a:r>
          </a:p>
          <a:p>
            <a:pPr algn="r"/>
            <a:r>
              <a:rPr lang="en-US" smtClean="0"/>
              <a:t>Vanderbilt University School of Medicine</a:t>
            </a:r>
          </a:p>
          <a:p>
            <a:pPr algn="r"/>
            <a:r>
              <a:rPr lang="en-US" smtClean="0"/>
              <a:t>Nashville, Tennessee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Objectives</a:t>
            </a:r>
            <a:b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</a:br>
            <a:endParaRPr lang="en-US" dirty="0">
              <a:ea typeface="+mj-ea"/>
              <a:cs typeface="+mj-cs"/>
            </a:endParaRPr>
          </a:p>
        </p:txBody>
      </p:sp>
      <p:sp>
        <p:nvSpPr>
          <p:cNvPr id="297986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20040" indent="-320040" eaLnBrk="1" fontAlgn="auto" hangingPunct="1">
              <a:spcBef>
                <a:spcPct val="50000"/>
              </a:spcBef>
              <a:spcAft>
                <a:spcPts val="0"/>
              </a:spcAft>
              <a:buFont typeface="Wingdings 2"/>
              <a:buChar char=""/>
              <a:defRPr/>
            </a:pPr>
            <a:r>
              <a:rPr lang="en-US" sz="4000" dirty="0"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>To estimate the impact of PCV7 </a:t>
            </a:r>
          </a:p>
          <a:p>
            <a:pPr marL="630936" lvl="1" indent="-274320" eaLnBrk="1" fontAlgn="auto" hangingPunct="1">
              <a:spcBef>
                <a:spcPct val="50000"/>
              </a:spcBef>
              <a:spcAft>
                <a:spcPts val="0"/>
              </a:spcAft>
              <a:buFont typeface="Wingdings 2"/>
              <a:buChar char=""/>
              <a:defRPr/>
            </a:pP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</a:rPr>
              <a:t>Pneumonia hospitalization rates in children aged &lt;2 years (target population)</a:t>
            </a:r>
          </a:p>
          <a:p>
            <a:pPr marL="320040" indent="-320040" eaLnBrk="1" fontAlgn="auto" hangingPunct="1">
              <a:spcBef>
                <a:spcPct val="50000"/>
              </a:spcBef>
              <a:spcAft>
                <a:spcPts val="0"/>
              </a:spcAft>
              <a:buFont typeface="Wingdings 2"/>
              <a:buChar char=""/>
              <a:defRPr/>
            </a:pPr>
            <a:r>
              <a:rPr lang="en-US" sz="4000" dirty="0"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>To evaluate indirect effects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381000"/>
            <a:ext cx="7620000" cy="1143000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chemeClr val="tx2">
                    <a:tint val="100000"/>
                    <a:satMod val="2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Annual </a:t>
            </a:r>
            <a:r>
              <a:rPr lang="en-US" sz="3200" dirty="0" smtClean="0">
                <a:solidFill>
                  <a:schemeClr val="tx2">
                    <a:tint val="100000"/>
                    <a:satMod val="2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No. of PCV7 </a:t>
            </a:r>
            <a:r>
              <a:rPr lang="en-US" sz="3200" dirty="0">
                <a:solidFill>
                  <a:schemeClr val="tx2">
                    <a:tint val="100000"/>
                    <a:satMod val="2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Doses (millions)</a:t>
            </a:r>
            <a:br>
              <a:rPr lang="en-US" sz="3200" dirty="0">
                <a:solidFill>
                  <a:schemeClr val="tx2">
                    <a:tint val="100000"/>
                    <a:satMod val="2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</a:br>
            <a:r>
              <a:rPr lang="en-US" sz="3200" dirty="0" smtClean="0">
                <a:ln w="18415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+mj-ea"/>
                <a:cs typeface="+mj-cs"/>
              </a:rPr>
              <a:t>Coverage </a:t>
            </a:r>
            <a:r>
              <a:rPr lang="en-US" sz="3200" dirty="0">
                <a:ln w="18415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+mj-ea"/>
                <a:cs typeface="+mj-cs"/>
              </a:rPr>
              <a:t>with 3 or more doses</a:t>
            </a:r>
            <a:endParaRPr lang="en-US" sz="3200" dirty="0">
              <a:ln w="18415" cmpd="sng">
                <a:noFill/>
                <a:prstDash val="solid"/>
              </a:ln>
              <a:solidFill>
                <a:srgbClr val="FF0000"/>
              </a:solidFill>
              <a:effectLst/>
              <a:ea typeface="+mj-ea"/>
              <a:cs typeface="+mj-cs"/>
            </a:endParaRPr>
          </a:p>
        </p:txBody>
      </p:sp>
      <p:graphicFrame>
        <p:nvGraphicFramePr>
          <p:cNvPr id="35842" name="Object 3"/>
          <p:cNvGraphicFramePr>
            <a:graphicFrameLocks noChangeAspect="1"/>
          </p:cNvGraphicFramePr>
          <p:nvPr>
            <p:ph type="chart" idx="4294967295"/>
          </p:nvPr>
        </p:nvGraphicFramePr>
        <p:xfrm>
          <a:off x="0" y="1577975"/>
          <a:ext cx="9144000" cy="4840288"/>
        </p:xfrm>
        <a:graphic>
          <a:graphicData uri="http://schemas.openxmlformats.org/presentationml/2006/ole">
            <p:oleObj spid="_x0000_s35842" name="Chart" r:id="rId4" imgW="7327900" imgH="3886200" progId="MSGraph.Chart.8">
              <p:embed followColorScheme="full"/>
            </p:oleObj>
          </a:graphicData>
        </a:graphic>
      </p:graphicFrame>
      <p:sp>
        <p:nvSpPr>
          <p:cNvPr id="194565" name="Rectangle 5"/>
          <p:cNvSpPr>
            <a:spLocks noChangeArrowheads="1"/>
          </p:cNvSpPr>
          <p:nvPr/>
        </p:nvSpPr>
        <p:spPr bwMode="auto">
          <a:xfrm>
            <a:off x="8202613" y="350838"/>
            <a:ext cx="381000" cy="609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285750" indent="-285750" algn="ctr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 pitchFamily="2" charset="2"/>
              <a:buNone/>
              <a:defRPr/>
            </a:pPr>
            <a:endParaRPr lang="en-US" sz="2400" b="1" dirty="0">
              <a:solidFill>
                <a:srgbClr val="FFFF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  <a:ea typeface="+mn-ea"/>
              <a:cs typeface="+mn-cs"/>
            </a:endParaRPr>
          </a:p>
        </p:txBody>
      </p:sp>
      <p:sp>
        <p:nvSpPr>
          <p:cNvPr id="35845" name="Line 6"/>
          <p:cNvSpPr>
            <a:spLocks noChangeShapeType="1"/>
          </p:cNvSpPr>
          <p:nvPr/>
        </p:nvSpPr>
        <p:spPr bwMode="auto">
          <a:xfrm>
            <a:off x="8382000" y="1066800"/>
            <a:ext cx="0" cy="5334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46" name="Text Box 4"/>
          <p:cNvSpPr txBox="1">
            <a:spLocks noChangeArrowheads="1"/>
          </p:cNvSpPr>
          <p:nvPr/>
        </p:nvSpPr>
        <p:spPr bwMode="auto">
          <a:xfrm>
            <a:off x="2590800" y="6400800"/>
            <a:ext cx="6477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200">
                <a:ea typeface="Times New Roman" charset="0"/>
                <a:cs typeface="Times New Roman" charset="0"/>
              </a:rPr>
              <a:t>CDC. Biosurveillance 2000–2005 and National Immunization Survey</a:t>
            </a:r>
          </a:p>
          <a:p>
            <a:pPr algn="r" eaLnBrk="0" hangingPunct="0"/>
            <a:r>
              <a:rPr lang="en-US" sz="1200">
                <a:ea typeface="Times New Roman" charset="0"/>
                <a:cs typeface="Times New Roman" charset="0"/>
              </a:rPr>
              <a:t>Grijalva CG, et al. </a:t>
            </a:r>
            <a:r>
              <a:rPr lang="en-US" sz="1200" i="1">
                <a:ea typeface="Times New Roman" charset="0"/>
                <a:cs typeface="Times New Roman" charset="0"/>
              </a:rPr>
              <a:t>Expert Rev Vaccines</a:t>
            </a:r>
            <a:r>
              <a:rPr lang="en-US" sz="1200">
                <a:ea typeface="Times New Roman" charset="0"/>
                <a:cs typeface="Times New Roman" charset="0"/>
              </a:rPr>
              <a:t>. 2008;7:83–95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Source of Information: NIS</a:t>
            </a:r>
            <a:b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</a:br>
            <a:endParaRPr lang="en-US" dirty="0">
              <a:ea typeface="+mj-ea"/>
              <a:cs typeface="+mj-cs"/>
            </a:endParaRPr>
          </a:p>
        </p:txBody>
      </p:sp>
      <p:sp>
        <p:nvSpPr>
          <p:cNvPr id="1546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>
              <a:spcBef>
                <a:spcPct val="45000"/>
              </a:spcBef>
              <a:buFont typeface="Wingdings 2" pitchFamily="18" charset="2"/>
              <a:buChar char=""/>
              <a:defRPr/>
            </a:pPr>
            <a:r>
              <a:rPr lang="en-US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>HCUP: Nationwide Inpatient Sample</a:t>
            </a:r>
          </a:p>
          <a:p>
            <a:pPr lvl="1" eaLnBrk="1" hangingPunct="1">
              <a:spcBef>
                <a:spcPct val="45000"/>
              </a:spcBef>
              <a:buFont typeface="Wingdings 2" pitchFamily="18" charset="2"/>
              <a:buChar char=""/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</a:rPr>
              <a:t>Sponsored by AHRQ</a:t>
            </a:r>
          </a:p>
          <a:p>
            <a:pPr lvl="1" eaLnBrk="1" hangingPunct="1">
              <a:spcBef>
                <a:spcPct val="45000"/>
              </a:spcBef>
              <a:buFont typeface="Wingdings 2" pitchFamily="18" charset="2"/>
              <a:buChar char=""/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</a:rPr>
              <a:t>Largest inpatient database publicly available</a:t>
            </a:r>
          </a:p>
          <a:p>
            <a:pPr lvl="1" eaLnBrk="1" hangingPunct="1">
              <a:spcBef>
                <a:spcPct val="45000"/>
              </a:spcBef>
              <a:buFont typeface="Wingdings 2" pitchFamily="18" charset="2"/>
              <a:buChar char=""/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</a:rPr>
              <a:t>~20% of US hospital discharges </a:t>
            </a:r>
          </a:p>
          <a:p>
            <a:pPr lvl="1" eaLnBrk="1" hangingPunct="1">
              <a:spcBef>
                <a:spcPct val="45000"/>
              </a:spcBef>
              <a:buFont typeface="Wingdings 2" pitchFamily="18" charset="2"/>
              <a:buChar char=""/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</a:rPr>
              <a:t>Discharge level information</a:t>
            </a:r>
          </a:p>
          <a:p>
            <a:pPr lvl="2" eaLnBrk="1" hangingPunct="1">
              <a:spcBef>
                <a:spcPct val="45000"/>
              </a:spcBef>
              <a:buFont typeface="Wingdings 2" pitchFamily="18" charset="2"/>
              <a:buChar char=""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</a:rPr>
              <a:t>De-identified data, diagnoses, procedures, no lab, no chest x-rays</a:t>
            </a:r>
          </a:p>
          <a:p>
            <a:pPr lvl="1" eaLnBrk="1" hangingPunct="1">
              <a:spcBef>
                <a:spcPct val="45000"/>
              </a:spcBef>
              <a:buFont typeface="Wingdings 2" pitchFamily="18" charset="2"/>
              <a:buChar char=""/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</a:rPr>
              <a:t>Complex sampling design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Methods</a:t>
            </a:r>
            <a:b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</a:br>
            <a:endParaRPr lang="en-US" dirty="0">
              <a:ea typeface="+mj-ea"/>
              <a:cs typeface="+mj-cs"/>
            </a:endParaRPr>
          </a:p>
        </p:txBody>
      </p:sp>
      <p:sp>
        <p:nvSpPr>
          <p:cNvPr id="304130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115000"/>
              </a:lnSpc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Monthly hospitalization rates (annualized):</a:t>
            </a:r>
          </a:p>
          <a:p>
            <a:pPr lvl="1" eaLnBrk="1" hangingPunct="1">
              <a:lnSpc>
                <a:spcPct val="115000"/>
              </a:lnSpc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All-cause pneumonia</a:t>
            </a:r>
          </a:p>
          <a:p>
            <a:pPr lvl="1" eaLnBrk="1" hangingPunct="1">
              <a:lnSpc>
                <a:spcPct val="115000"/>
              </a:lnSpc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Pneumococcal pneumonia</a:t>
            </a:r>
          </a:p>
          <a:p>
            <a:pPr lvl="1" eaLnBrk="1" hangingPunct="1">
              <a:lnSpc>
                <a:spcPct val="115000"/>
              </a:lnSpc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Dehydration (control condition)</a:t>
            </a:r>
          </a:p>
          <a:p>
            <a:pPr eaLnBrk="1" hangingPunct="1"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Segmented regression analysis: ITS</a:t>
            </a:r>
          </a:p>
          <a:p>
            <a:pPr eaLnBrk="1" hangingPunct="1"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Log-transformed rates as outcomes</a:t>
            </a:r>
          </a:p>
          <a:p>
            <a:pPr eaLnBrk="1" hangingPunct="1"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Quantified vaccine effect by end of 2004</a:t>
            </a:r>
          </a:p>
        </p:txBody>
      </p:sp>
      <p:sp>
        <p:nvSpPr>
          <p:cNvPr id="39940" name="Text Box 35"/>
          <p:cNvSpPr txBox="1">
            <a:spLocks noChangeArrowheads="1"/>
          </p:cNvSpPr>
          <p:nvPr/>
        </p:nvSpPr>
        <p:spPr bwMode="auto">
          <a:xfrm>
            <a:off x="3276600" y="6629400"/>
            <a:ext cx="5791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prstTxWarp prst="textNoShape">
              <a:avLst/>
            </a:prstTxWarp>
            <a:spAutoFit/>
          </a:bodyPr>
          <a:lstStyle/>
          <a:p>
            <a:pPr marL="285750" indent="-285750" algn="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sz="1000"/>
              <a:t>Grijalva CG, et al. </a:t>
            </a:r>
            <a:r>
              <a:rPr lang="en-US" sz="1000" i="1"/>
              <a:t>Lancet</a:t>
            </a:r>
            <a:r>
              <a:rPr lang="en-US" sz="1000"/>
              <a:t>. 2007;369:1179</a:t>
            </a:r>
            <a:r>
              <a:rPr lang="en-US" sz="1000">
                <a:ea typeface="Times New Roman" charset="0"/>
                <a:cs typeface="Times New Roman" charset="0"/>
              </a:rPr>
              <a:t>–</a:t>
            </a:r>
            <a:r>
              <a:rPr lang="en-US" sz="1000"/>
              <a:t>1186</a:t>
            </a:r>
            <a:r>
              <a:rPr lang="en-US" sz="1000" i="1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Interrupted Time-series Analysis</a:t>
            </a:r>
            <a:b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</a:br>
            <a:endParaRPr lang="en-US" dirty="0">
              <a:ea typeface="+mj-ea"/>
              <a:cs typeface="+mj-cs"/>
            </a:endParaRPr>
          </a:p>
        </p:txBody>
      </p:sp>
      <p:sp>
        <p:nvSpPr>
          <p:cNvPr id="3020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Quasi-experimental design 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3657600" y="6613525"/>
            <a:ext cx="5410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000">
                <a:ea typeface="Times New Roman" charset="0"/>
                <a:cs typeface="Times New Roman" charset="0"/>
              </a:rPr>
              <a:t>Wagner AK, et al. </a:t>
            </a:r>
            <a:r>
              <a:rPr lang="en-US" sz="1000" i="1">
                <a:ea typeface="Times New Roman" charset="0"/>
                <a:cs typeface="Times New Roman" charset="0"/>
              </a:rPr>
              <a:t>J Clin Pharm Therap</a:t>
            </a:r>
            <a:r>
              <a:rPr lang="en-US" sz="1000">
                <a:ea typeface="Times New Roman" charset="0"/>
                <a:cs typeface="Times New Roman" charset="0"/>
              </a:rPr>
              <a:t>. 2002;27:299–309</a:t>
            </a: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6308725" y="60690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endParaRPr lang="en-GB">
              <a:latin typeface="Garamond" charset="0"/>
              <a:ea typeface="Times New Roman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Impact of an Intervention:</a:t>
            </a:r>
            <a:b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</a:b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Before and After Comparison</a:t>
            </a:r>
            <a:b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</a:br>
            <a:endParaRPr lang="en-US" dirty="0">
              <a:ea typeface="+mj-ea"/>
              <a:cs typeface="+mj-cs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4294967295"/>
          </p:nvPr>
        </p:nvSpPr>
        <p:spPr>
          <a:xfrm>
            <a:off x="609600" y="2179638"/>
            <a:ext cx="8305800" cy="411480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>Evaluate longitudinal effects of time-delimited interventions</a:t>
            </a:r>
          </a:p>
          <a:p>
            <a:pPr lvl="1" eaLnBrk="1" hangingPunct="1">
              <a:spcBef>
                <a:spcPct val="50000"/>
              </a:spcBef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Account for seasonal and secular trends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>With a control group can assess non-specific changes</a:t>
            </a:r>
          </a:p>
          <a:p>
            <a:pPr eaLnBrk="1" hangingPunct="1">
              <a:spcBef>
                <a:spcPct val="50000"/>
              </a:spcBef>
              <a:defRPr/>
            </a:pPr>
            <a:endParaRPr lang="en-US" sz="3600" dirty="0" smtClean="0">
              <a:effectLst>
                <a:outerShdw blurRad="38100" dist="38100" dir="2700000" algn="tl">
                  <a:srgbClr val="000000"/>
                </a:outerShdw>
              </a:effectLst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Impact of an Intervention:</a:t>
            </a:r>
            <a:b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</a:b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Before and After Comparison</a:t>
            </a:r>
            <a:b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</a:br>
            <a:endParaRPr lang="en-US" dirty="0">
              <a:ea typeface="+mj-ea"/>
              <a:cs typeface="+mj-cs"/>
            </a:endParaRPr>
          </a:p>
        </p:txBody>
      </p:sp>
      <p:graphicFrame>
        <p:nvGraphicFramePr>
          <p:cNvPr id="46082" name="Object 2"/>
          <p:cNvGraphicFramePr>
            <a:graphicFrameLocks noChangeAspect="1"/>
          </p:cNvGraphicFramePr>
          <p:nvPr>
            <p:ph idx="1"/>
          </p:nvPr>
        </p:nvGraphicFramePr>
        <p:xfrm>
          <a:off x="1676400" y="2632075"/>
          <a:ext cx="5791200" cy="3209925"/>
        </p:xfrm>
        <a:graphic>
          <a:graphicData uri="http://schemas.openxmlformats.org/presentationml/2006/ole">
            <p:oleObj spid="_x0000_s46082" name="Chart" r:id="rId4" imgW="5461000" imgH="3035300" progId="Excel.Sheet.8">
              <p:embed/>
            </p:oleObj>
          </a:graphicData>
        </a:graphic>
      </p:graphicFrame>
      <p:grpSp>
        <p:nvGrpSpPr>
          <p:cNvPr id="46084" name="Group 7"/>
          <p:cNvGrpSpPr>
            <a:grpSpLocks/>
          </p:cNvGrpSpPr>
          <p:nvPr/>
        </p:nvGrpSpPr>
        <p:grpSpPr bwMode="auto">
          <a:xfrm>
            <a:off x="4468813" y="1984375"/>
            <a:ext cx="2641600" cy="3273425"/>
            <a:chOff x="4468801" y="1983951"/>
            <a:chExt cx="2640966" cy="3273849"/>
          </a:xfrm>
        </p:grpSpPr>
        <p:sp>
          <p:nvSpPr>
            <p:cNvPr id="46085" name="Line 4"/>
            <p:cNvSpPr>
              <a:spLocks noChangeShapeType="1"/>
            </p:cNvSpPr>
            <p:nvPr/>
          </p:nvSpPr>
          <p:spPr bwMode="auto">
            <a:xfrm>
              <a:off x="5643563" y="3733800"/>
              <a:ext cx="0" cy="15240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lIns="0" r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86" name="Text Box 5"/>
            <p:cNvSpPr txBox="1">
              <a:spLocks noChangeArrowheads="1"/>
            </p:cNvSpPr>
            <p:nvPr/>
          </p:nvSpPr>
          <p:spPr bwMode="auto">
            <a:xfrm>
              <a:off x="4648200" y="2855913"/>
              <a:ext cx="2052638" cy="860425"/>
            </a:xfrm>
            <a:prstGeom prst="rect">
              <a:avLst/>
            </a:prstGeom>
            <a:solidFill>
              <a:schemeClr val="folHlink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0" rIns="0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2400" b="1">
                  <a:solidFill>
                    <a:schemeClr val="bg2"/>
                  </a:solidFill>
                </a:rPr>
                <a:t>Intervention</a:t>
              </a:r>
            </a:p>
            <a:p>
              <a:pPr marL="285750" indent="-285750" algn="ctr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2400" b="1">
                  <a:solidFill>
                    <a:schemeClr val="bg2"/>
                  </a:solidFill>
                </a:rPr>
                <a:t>(2000)</a:t>
              </a:r>
            </a:p>
          </p:txBody>
        </p:sp>
        <p:sp>
          <p:nvSpPr>
            <p:cNvPr id="274440" name="AutoShape 8"/>
            <p:cNvSpPr>
              <a:spLocks noChangeArrowheads="1"/>
            </p:cNvSpPr>
            <p:nvPr/>
          </p:nvSpPr>
          <p:spPr bwMode="auto">
            <a:xfrm rot="1446478">
              <a:off x="4468801" y="1983951"/>
              <a:ext cx="2640966" cy="691955"/>
            </a:xfrm>
            <a:prstGeom prst="curvedDownArrow">
              <a:avLst>
                <a:gd name="adj1" fmla="val 33187"/>
                <a:gd name="adj2" fmla="val 83678"/>
                <a:gd name="adj3" fmla="val 32083"/>
              </a:avLst>
            </a:prstGeom>
            <a:gradFill rotWithShape="1">
              <a:gsLst>
                <a:gs pos="0">
                  <a:srgbClr val="CC3300">
                    <a:gamma/>
                    <a:shade val="12549"/>
                    <a:invGamma/>
                  </a:srgbClr>
                </a:gs>
                <a:gs pos="50000">
                  <a:srgbClr val="CC3300">
                    <a:alpha val="2000"/>
                  </a:srgbClr>
                </a:gs>
                <a:gs pos="100000">
                  <a:srgbClr val="CC3300">
                    <a:gamma/>
                    <a:shade val="12549"/>
                    <a:invGamma/>
                  </a:srgbClr>
                </a:gs>
              </a:gsLst>
              <a:lin ang="5400000" scaled="1"/>
            </a:gradFill>
            <a:ln w="38100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wrap="none" lIns="0" rIns="0" anchor="ctr"/>
            <a:lstStyle/>
            <a:p>
              <a:pPr fontAlgn="auto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accent2"/>
                </a:buClr>
                <a:buSzPct val="70000"/>
                <a:buFont typeface="Wingdings" pitchFamily="2" charset="2"/>
                <a:buNone/>
                <a:defRPr/>
              </a:pPr>
              <a:endParaRPr lang="en-US" sz="2400" b="1" dirty="0">
                <a:solidFill>
                  <a:schemeClr val="tx2"/>
                </a:solidFill>
                <a:latin typeface="Garamond" pitchFamily="18" charset="0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Impact of an Intervention:</a:t>
            </a:r>
            <a:b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</a:b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Before and After Comparison</a:t>
            </a:r>
            <a:b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</a:br>
            <a:endParaRPr lang="en-US" dirty="0">
              <a:ea typeface="+mj-ea"/>
              <a:cs typeface="+mj-cs"/>
            </a:endParaRPr>
          </a:p>
        </p:txBody>
      </p:sp>
      <p:graphicFrame>
        <p:nvGraphicFramePr>
          <p:cNvPr id="48130" name="Object 2"/>
          <p:cNvGraphicFramePr>
            <a:graphicFrameLocks noChangeAspect="1"/>
          </p:cNvGraphicFramePr>
          <p:nvPr>
            <p:ph idx="1"/>
          </p:nvPr>
        </p:nvGraphicFramePr>
        <p:xfrm>
          <a:off x="1643063" y="2413000"/>
          <a:ext cx="5857875" cy="3648075"/>
        </p:xfrm>
        <a:graphic>
          <a:graphicData uri="http://schemas.openxmlformats.org/presentationml/2006/ole">
            <p:oleObj spid="_x0000_s48130" name="Worksheet" r:id="rId4" imgW="7823200" imgH="4876800" progId="Excel.Sheet.8">
              <p:embed/>
            </p:oleObj>
          </a:graphicData>
        </a:graphic>
      </p:graphicFrame>
      <p:grpSp>
        <p:nvGrpSpPr>
          <p:cNvPr id="48132" name="Group 8"/>
          <p:cNvGrpSpPr>
            <a:grpSpLocks/>
          </p:cNvGrpSpPr>
          <p:nvPr/>
        </p:nvGrpSpPr>
        <p:grpSpPr bwMode="auto">
          <a:xfrm>
            <a:off x="4800600" y="2438400"/>
            <a:ext cx="4114800" cy="2311400"/>
            <a:chOff x="4800600" y="2438400"/>
            <a:chExt cx="4114800" cy="2311400"/>
          </a:xfrm>
        </p:grpSpPr>
        <p:grpSp>
          <p:nvGrpSpPr>
            <p:cNvPr id="48133" name="Group 9"/>
            <p:cNvGrpSpPr>
              <a:grpSpLocks/>
            </p:cNvGrpSpPr>
            <p:nvPr/>
          </p:nvGrpSpPr>
          <p:grpSpPr bwMode="auto">
            <a:xfrm>
              <a:off x="4800600" y="2438400"/>
              <a:ext cx="1828800" cy="2311400"/>
              <a:chOff x="2544" y="2144"/>
              <a:chExt cx="1152" cy="1456"/>
            </a:xfrm>
          </p:grpSpPr>
          <p:sp>
            <p:nvSpPr>
              <p:cNvPr id="48135" name="Line 10"/>
              <p:cNvSpPr>
                <a:spLocks noChangeShapeType="1"/>
              </p:cNvSpPr>
              <p:nvPr/>
            </p:nvSpPr>
            <p:spPr bwMode="auto">
              <a:xfrm>
                <a:off x="3120" y="2640"/>
                <a:ext cx="0" cy="96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lIns="0" rIns="0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136" name="Text Box 11"/>
              <p:cNvSpPr txBox="1">
                <a:spLocks noChangeArrowheads="1"/>
              </p:cNvSpPr>
              <p:nvPr/>
            </p:nvSpPr>
            <p:spPr bwMode="auto">
              <a:xfrm>
                <a:off x="2544" y="2144"/>
                <a:ext cx="1152" cy="542"/>
              </a:xfrm>
              <a:prstGeom prst="rect">
                <a:avLst/>
              </a:prstGeom>
              <a:solidFill>
                <a:schemeClr val="folHlink"/>
              </a:solidFill>
              <a:ln w="381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0" rIns="0">
                <a:prstTxWarp prst="textNoShape">
                  <a:avLst/>
                </a:prstTxWarp>
                <a:spAutoFit/>
              </a:bodyPr>
              <a:lstStyle/>
              <a:p>
                <a:pPr marL="285750" indent="-285750" algn="ctr"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None/>
                </a:pPr>
                <a:r>
                  <a:rPr lang="en-US" sz="2400" b="1">
                    <a:solidFill>
                      <a:schemeClr val="bg2"/>
                    </a:solidFill>
                  </a:rPr>
                  <a:t>Intervention</a:t>
                </a:r>
              </a:p>
              <a:p>
                <a:pPr marL="285750" indent="-285750" algn="ctr"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None/>
                </a:pPr>
                <a:r>
                  <a:rPr lang="en-US" sz="2400" b="1">
                    <a:solidFill>
                      <a:schemeClr val="bg2"/>
                    </a:solidFill>
                  </a:rPr>
                  <a:t>(2000)</a:t>
                </a:r>
              </a:p>
            </p:txBody>
          </p:sp>
        </p:grpSp>
        <p:sp>
          <p:nvSpPr>
            <p:cNvPr id="7" name="Down Arrow 6"/>
            <p:cNvSpPr/>
            <p:nvPr/>
          </p:nvSpPr>
          <p:spPr>
            <a:xfrm rot="5400000">
              <a:off x="7162800" y="2514600"/>
              <a:ext cx="1219200" cy="2286000"/>
            </a:xfrm>
            <a:prstGeom prst="downArrow">
              <a:avLst>
                <a:gd name="adj1" fmla="val 63889"/>
                <a:gd name="adj2" fmla="val 29167"/>
              </a:avLst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Overestimation of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Effect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Impact of an Intervention:</a:t>
            </a:r>
            <a:b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</a:b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Before and After Comparison</a:t>
            </a:r>
            <a:b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</a:br>
            <a:endParaRPr lang="en-US" dirty="0">
              <a:ea typeface="+mj-ea"/>
              <a:cs typeface="+mj-cs"/>
            </a:endParaRPr>
          </a:p>
        </p:txBody>
      </p:sp>
      <p:graphicFrame>
        <p:nvGraphicFramePr>
          <p:cNvPr id="50178" name="Object 2"/>
          <p:cNvGraphicFramePr>
            <a:graphicFrameLocks noChangeAspect="1"/>
          </p:cNvGraphicFramePr>
          <p:nvPr>
            <p:ph idx="1"/>
          </p:nvPr>
        </p:nvGraphicFramePr>
        <p:xfrm>
          <a:off x="1514475" y="2408238"/>
          <a:ext cx="6115050" cy="3657600"/>
        </p:xfrm>
        <a:graphic>
          <a:graphicData uri="http://schemas.openxmlformats.org/presentationml/2006/ole">
            <p:oleObj spid="_x0000_s50178" name="Worksheet" r:id="rId4" imgW="8166100" imgH="4889500" progId="Excel.Sheet.8">
              <p:embed/>
            </p:oleObj>
          </a:graphicData>
        </a:graphic>
      </p:graphicFrame>
      <p:grpSp>
        <p:nvGrpSpPr>
          <p:cNvPr id="50180" name="Group 9"/>
          <p:cNvGrpSpPr>
            <a:grpSpLocks/>
          </p:cNvGrpSpPr>
          <p:nvPr/>
        </p:nvGrpSpPr>
        <p:grpSpPr bwMode="auto">
          <a:xfrm>
            <a:off x="4800600" y="2286000"/>
            <a:ext cx="1828800" cy="2384425"/>
            <a:chOff x="2544" y="2048"/>
            <a:chExt cx="1152" cy="1502"/>
          </a:xfrm>
        </p:grpSpPr>
        <p:sp>
          <p:nvSpPr>
            <p:cNvPr id="50181" name="Line 10"/>
            <p:cNvSpPr>
              <a:spLocks noChangeShapeType="1"/>
            </p:cNvSpPr>
            <p:nvPr/>
          </p:nvSpPr>
          <p:spPr bwMode="auto">
            <a:xfrm>
              <a:off x="3120" y="2590"/>
              <a:ext cx="0" cy="96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lIns="0" r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82" name="Text Box 11"/>
            <p:cNvSpPr txBox="1">
              <a:spLocks noChangeArrowheads="1"/>
            </p:cNvSpPr>
            <p:nvPr/>
          </p:nvSpPr>
          <p:spPr bwMode="auto">
            <a:xfrm>
              <a:off x="2544" y="2048"/>
              <a:ext cx="1152" cy="542"/>
            </a:xfrm>
            <a:prstGeom prst="rect">
              <a:avLst/>
            </a:prstGeom>
            <a:solidFill>
              <a:schemeClr val="folHlink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0" rIns="0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2400" b="1">
                  <a:solidFill>
                    <a:schemeClr val="bg2"/>
                  </a:solidFill>
                </a:rPr>
                <a:t>Intervention</a:t>
              </a:r>
            </a:p>
            <a:p>
              <a:pPr marL="285750" indent="-285750" algn="ctr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2400" b="1">
                  <a:solidFill>
                    <a:schemeClr val="bg2"/>
                  </a:solidFill>
                </a:rPr>
                <a:t>(2000)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Impact of an Intervention:</a:t>
            </a:r>
            <a:b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</a:b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Before and After Comparison</a:t>
            </a:r>
            <a:b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</a:br>
            <a:endParaRPr lang="en-US" dirty="0">
              <a:ea typeface="+mj-ea"/>
              <a:cs typeface="+mj-cs"/>
            </a:endParaRPr>
          </a:p>
        </p:txBody>
      </p:sp>
      <p:graphicFrame>
        <p:nvGraphicFramePr>
          <p:cNvPr id="52226" name="Object 2"/>
          <p:cNvGraphicFramePr>
            <a:graphicFrameLocks noChangeAspect="1"/>
          </p:cNvGraphicFramePr>
          <p:nvPr>
            <p:ph idx="1"/>
          </p:nvPr>
        </p:nvGraphicFramePr>
        <p:xfrm>
          <a:off x="1514475" y="2408238"/>
          <a:ext cx="6115050" cy="3657600"/>
        </p:xfrm>
        <a:graphic>
          <a:graphicData uri="http://schemas.openxmlformats.org/presentationml/2006/ole">
            <p:oleObj spid="_x0000_s52226" name="Worksheet" r:id="rId4" imgW="8166100" imgH="4889500" progId="Excel.Sheet.8">
              <p:embed/>
            </p:oleObj>
          </a:graphicData>
        </a:graphic>
      </p:graphicFrame>
      <p:grpSp>
        <p:nvGrpSpPr>
          <p:cNvPr id="52228" name="Group 7"/>
          <p:cNvGrpSpPr>
            <a:grpSpLocks/>
          </p:cNvGrpSpPr>
          <p:nvPr/>
        </p:nvGrpSpPr>
        <p:grpSpPr bwMode="auto">
          <a:xfrm>
            <a:off x="4800600" y="2286000"/>
            <a:ext cx="4343400" cy="2384425"/>
            <a:chOff x="4800600" y="2286000"/>
            <a:chExt cx="4343400" cy="2384425"/>
          </a:xfrm>
        </p:grpSpPr>
        <p:sp>
          <p:nvSpPr>
            <p:cNvPr id="52229" name="Line 10"/>
            <p:cNvSpPr>
              <a:spLocks noChangeShapeType="1"/>
            </p:cNvSpPr>
            <p:nvPr/>
          </p:nvSpPr>
          <p:spPr bwMode="auto">
            <a:xfrm>
              <a:off x="5715000" y="3146425"/>
              <a:ext cx="0" cy="15240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lIns="0" r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30" name="Text Box 11"/>
            <p:cNvSpPr txBox="1">
              <a:spLocks noChangeArrowheads="1"/>
            </p:cNvSpPr>
            <p:nvPr/>
          </p:nvSpPr>
          <p:spPr bwMode="auto">
            <a:xfrm>
              <a:off x="4800600" y="2286000"/>
              <a:ext cx="1828800" cy="860425"/>
            </a:xfrm>
            <a:prstGeom prst="rect">
              <a:avLst/>
            </a:prstGeom>
            <a:solidFill>
              <a:schemeClr val="folHlink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0" rIns="0">
              <a:prstTxWarp prst="textNoShape">
                <a:avLst/>
              </a:prstTxWarp>
              <a:spAutoFit/>
            </a:bodyPr>
            <a:lstStyle/>
            <a:p>
              <a:pPr marL="285750" indent="-285750" algn="ctr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2400" b="1">
                  <a:solidFill>
                    <a:schemeClr val="bg2"/>
                  </a:solidFill>
                </a:rPr>
                <a:t>Intervention</a:t>
              </a:r>
            </a:p>
            <a:p>
              <a:pPr marL="285750" indent="-285750" algn="ctr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2400" b="1">
                  <a:solidFill>
                    <a:schemeClr val="bg2"/>
                  </a:solidFill>
                </a:rPr>
                <a:t>(2000)</a:t>
              </a:r>
            </a:p>
          </p:txBody>
        </p:sp>
        <p:sp>
          <p:nvSpPr>
            <p:cNvPr id="10" name="Down Arrow 9"/>
            <p:cNvSpPr/>
            <p:nvPr/>
          </p:nvSpPr>
          <p:spPr>
            <a:xfrm rot="5400000">
              <a:off x="7239000" y="2362200"/>
              <a:ext cx="1219200" cy="2590800"/>
            </a:xfrm>
            <a:prstGeom prst="downArrow">
              <a:avLst>
                <a:gd name="adj1" fmla="val 63889"/>
                <a:gd name="adj2" fmla="val 29167"/>
              </a:avLst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Underestimation of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Effect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38200"/>
          </a:xfrm>
        </p:spPr>
        <p:txBody>
          <a:bodyPr/>
          <a:lstStyle/>
          <a:p>
            <a:pPr algn="ctr">
              <a:defRPr/>
            </a:pPr>
            <a:r>
              <a:rPr lang="en-US" dirty="0" smtClean="0">
                <a:ea typeface="+mj-ea"/>
                <a:cs typeface="+mj-cs"/>
              </a:rPr>
              <a:t>Overview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128004" name="Rectangle 3"/>
          <p:cNvSpPr>
            <a:spLocks noGrp="1" noChangeArrowheads="1"/>
          </p:cNvSpPr>
          <p:nvPr>
            <p:ph type="body" orient="vert" idx="1"/>
          </p:nvPr>
        </p:nvSpPr>
        <p:spPr>
          <a:xfrm>
            <a:off x="457200" y="1219200"/>
            <a:ext cx="8229600" cy="4114800"/>
          </a:xfrm>
        </p:spPr>
        <p:txBody>
          <a:bodyPr vert="horz">
            <a:normAutofit lnSpcReduction="10000"/>
          </a:bodyPr>
          <a:lstStyle/>
          <a:p>
            <a:pPr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>Pneumococcal diseases</a:t>
            </a:r>
          </a:p>
          <a:p>
            <a:pPr lvl="1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Importance of pneumonia</a:t>
            </a: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>PCV7 efficacy against pneumonia</a:t>
            </a: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>Study design considerations</a:t>
            </a:r>
          </a:p>
          <a:p>
            <a:pPr lvl="1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PCV7 uptake &amp; secular trends</a:t>
            </a: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>Population-based changes after PCV7 introduction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3"/>
          <p:cNvSpPr>
            <a:spLocks noChangeArrowheads="1"/>
          </p:cNvSpPr>
          <p:nvPr/>
        </p:nvSpPr>
        <p:spPr bwMode="auto">
          <a:xfrm>
            <a:off x="0" y="1636713"/>
            <a:ext cx="18415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endParaRPr lang="en-GB" sz="2400" b="1">
              <a:solidFill>
                <a:schemeClr val="tx2"/>
              </a:solidFill>
              <a:latin typeface="Garamond" charset="0"/>
            </a:endParaRPr>
          </a:p>
        </p:txBody>
      </p:sp>
      <p:sp>
        <p:nvSpPr>
          <p:cNvPr id="54275" name="Rectangle 4"/>
          <p:cNvSpPr>
            <a:spLocks noChangeArrowheads="1"/>
          </p:cNvSpPr>
          <p:nvPr/>
        </p:nvSpPr>
        <p:spPr bwMode="auto">
          <a:xfrm>
            <a:off x="0" y="1636713"/>
            <a:ext cx="18415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endParaRPr lang="en-GB" sz="2400" b="1">
              <a:solidFill>
                <a:schemeClr val="tx2"/>
              </a:solidFill>
              <a:latin typeface="Garamond" charset="0"/>
            </a:endParaRPr>
          </a:p>
        </p:txBody>
      </p:sp>
      <p:sp>
        <p:nvSpPr>
          <p:cNvPr id="54276" name="Rectangle 5"/>
          <p:cNvSpPr>
            <a:spLocks noChangeArrowheads="1"/>
          </p:cNvSpPr>
          <p:nvPr/>
        </p:nvSpPr>
        <p:spPr bwMode="auto">
          <a:xfrm>
            <a:off x="0" y="1622425"/>
            <a:ext cx="1588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rIns="0" anchor="ctr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endParaRPr lang="en-GB" sz="2400" b="1">
              <a:solidFill>
                <a:schemeClr val="tx2"/>
              </a:solidFill>
              <a:latin typeface="Garamond" charset="0"/>
            </a:endParaRPr>
          </a:p>
        </p:txBody>
      </p:sp>
      <p:grpSp>
        <p:nvGrpSpPr>
          <p:cNvPr id="54277" name="Group 276"/>
          <p:cNvGrpSpPr>
            <a:grpSpLocks/>
          </p:cNvGrpSpPr>
          <p:nvPr/>
        </p:nvGrpSpPr>
        <p:grpSpPr bwMode="auto">
          <a:xfrm>
            <a:off x="187325" y="2179638"/>
            <a:ext cx="8204200" cy="3763962"/>
            <a:chOff x="187325" y="2179638"/>
            <a:chExt cx="8204200" cy="3763962"/>
          </a:xfrm>
        </p:grpSpPr>
        <p:sp>
          <p:nvSpPr>
            <p:cNvPr id="54280" name="Rectangle 7"/>
            <p:cNvSpPr>
              <a:spLocks noChangeArrowheads="1"/>
            </p:cNvSpPr>
            <p:nvPr/>
          </p:nvSpPr>
          <p:spPr bwMode="auto">
            <a:xfrm>
              <a:off x="1195388" y="2306638"/>
              <a:ext cx="7135812" cy="2862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281" name="Rectangle 8"/>
            <p:cNvSpPr>
              <a:spLocks noChangeArrowheads="1"/>
            </p:cNvSpPr>
            <p:nvPr/>
          </p:nvSpPr>
          <p:spPr bwMode="auto">
            <a:xfrm>
              <a:off x="915988" y="5268913"/>
              <a:ext cx="9398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1997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282" name="Line 9"/>
            <p:cNvSpPr>
              <a:spLocks noChangeShapeType="1"/>
            </p:cNvSpPr>
            <p:nvPr/>
          </p:nvSpPr>
          <p:spPr bwMode="auto">
            <a:xfrm>
              <a:off x="2124075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83" name="Rectangle 10"/>
            <p:cNvSpPr>
              <a:spLocks noChangeArrowheads="1"/>
            </p:cNvSpPr>
            <p:nvPr/>
          </p:nvSpPr>
          <p:spPr bwMode="auto">
            <a:xfrm>
              <a:off x="1808163" y="5268913"/>
              <a:ext cx="9398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1998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284" name="Line 11"/>
            <p:cNvSpPr>
              <a:spLocks noChangeShapeType="1"/>
            </p:cNvSpPr>
            <p:nvPr/>
          </p:nvSpPr>
          <p:spPr bwMode="auto">
            <a:xfrm>
              <a:off x="3016250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85" name="Rectangle 12"/>
            <p:cNvSpPr>
              <a:spLocks noChangeArrowheads="1"/>
            </p:cNvSpPr>
            <p:nvPr/>
          </p:nvSpPr>
          <p:spPr bwMode="auto">
            <a:xfrm>
              <a:off x="2700338" y="5268913"/>
              <a:ext cx="9398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1999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286" name="Line 13"/>
            <p:cNvSpPr>
              <a:spLocks noChangeShapeType="1"/>
            </p:cNvSpPr>
            <p:nvPr/>
          </p:nvSpPr>
          <p:spPr bwMode="auto">
            <a:xfrm>
              <a:off x="3906838" y="23066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87" name="Line 14"/>
            <p:cNvSpPr>
              <a:spLocks noChangeShapeType="1"/>
            </p:cNvSpPr>
            <p:nvPr/>
          </p:nvSpPr>
          <p:spPr bwMode="auto">
            <a:xfrm>
              <a:off x="3906838" y="23495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88" name="Line 15"/>
            <p:cNvSpPr>
              <a:spLocks noChangeShapeType="1"/>
            </p:cNvSpPr>
            <p:nvPr/>
          </p:nvSpPr>
          <p:spPr bwMode="auto">
            <a:xfrm>
              <a:off x="3906838" y="23923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89" name="Line 16"/>
            <p:cNvSpPr>
              <a:spLocks noChangeShapeType="1"/>
            </p:cNvSpPr>
            <p:nvPr/>
          </p:nvSpPr>
          <p:spPr bwMode="auto">
            <a:xfrm>
              <a:off x="3906838" y="24352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90" name="Line 17"/>
            <p:cNvSpPr>
              <a:spLocks noChangeShapeType="1"/>
            </p:cNvSpPr>
            <p:nvPr/>
          </p:nvSpPr>
          <p:spPr bwMode="auto">
            <a:xfrm>
              <a:off x="3906838" y="24780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91" name="Line 18"/>
            <p:cNvSpPr>
              <a:spLocks noChangeShapeType="1"/>
            </p:cNvSpPr>
            <p:nvPr/>
          </p:nvSpPr>
          <p:spPr bwMode="auto">
            <a:xfrm>
              <a:off x="3906838" y="25209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92" name="Line 19"/>
            <p:cNvSpPr>
              <a:spLocks noChangeShapeType="1"/>
            </p:cNvSpPr>
            <p:nvPr/>
          </p:nvSpPr>
          <p:spPr bwMode="auto">
            <a:xfrm>
              <a:off x="3906838" y="25638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93" name="Line 20"/>
            <p:cNvSpPr>
              <a:spLocks noChangeShapeType="1"/>
            </p:cNvSpPr>
            <p:nvPr/>
          </p:nvSpPr>
          <p:spPr bwMode="auto">
            <a:xfrm>
              <a:off x="3906838" y="26066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94" name="Line 21"/>
            <p:cNvSpPr>
              <a:spLocks noChangeShapeType="1"/>
            </p:cNvSpPr>
            <p:nvPr/>
          </p:nvSpPr>
          <p:spPr bwMode="auto">
            <a:xfrm>
              <a:off x="3906838" y="26495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95" name="Line 22"/>
            <p:cNvSpPr>
              <a:spLocks noChangeShapeType="1"/>
            </p:cNvSpPr>
            <p:nvPr/>
          </p:nvSpPr>
          <p:spPr bwMode="auto">
            <a:xfrm>
              <a:off x="3906838" y="26924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96" name="Line 23"/>
            <p:cNvSpPr>
              <a:spLocks noChangeShapeType="1"/>
            </p:cNvSpPr>
            <p:nvPr/>
          </p:nvSpPr>
          <p:spPr bwMode="auto">
            <a:xfrm>
              <a:off x="3906838" y="27352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97" name="Line 24"/>
            <p:cNvSpPr>
              <a:spLocks noChangeShapeType="1"/>
            </p:cNvSpPr>
            <p:nvPr/>
          </p:nvSpPr>
          <p:spPr bwMode="auto">
            <a:xfrm>
              <a:off x="3906838" y="27781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98" name="Line 25"/>
            <p:cNvSpPr>
              <a:spLocks noChangeShapeType="1"/>
            </p:cNvSpPr>
            <p:nvPr/>
          </p:nvSpPr>
          <p:spPr bwMode="auto">
            <a:xfrm>
              <a:off x="3906838" y="28194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99" name="Line 26"/>
            <p:cNvSpPr>
              <a:spLocks noChangeShapeType="1"/>
            </p:cNvSpPr>
            <p:nvPr/>
          </p:nvSpPr>
          <p:spPr bwMode="auto">
            <a:xfrm>
              <a:off x="3906838" y="28622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00" name="Line 27"/>
            <p:cNvSpPr>
              <a:spLocks noChangeShapeType="1"/>
            </p:cNvSpPr>
            <p:nvPr/>
          </p:nvSpPr>
          <p:spPr bwMode="auto">
            <a:xfrm>
              <a:off x="3906838" y="29051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01" name="Line 28"/>
            <p:cNvSpPr>
              <a:spLocks noChangeShapeType="1"/>
            </p:cNvSpPr>
            <p:nvPr/>
          </p:nvSpPr>
          <p:spPr bwMode="auto">
            <a:xfrm>
              <a:off x="3906838" y="29479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02" name="Line 29"/>
            <p:cNvSpPr>
              <a:spLocks noChangeShapeType="1"/>
            </p:cNvSpPr>
            <p:nvPr/>
          </p:nvSpPr>
          <p:spPr bwMode="auto">
            <a:xfrm>
              <a:off x="3906838" y="29908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03" name="Line 30"/>
            <p:cNvSpPr>
              <a:spLocks noChangeShapeType="1"/>
            </p:cNvSpPr>
            <p:nvPr/>
          </p:nvSpPr>
          <p:spPr bwMode="auto">
            <a:xfrm>
              <a:off x="3906838" y="30337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04" name="Line 31"/>
            <p:cNvSpPr>
              <a:spLocks noChangeShapeType="1"/>
            </p:cNvSpPr>
            <p:nvPr/>
          </p:nvSpPr>
          <p:spPr bwMode="auto">
            <a:xfrm>
              <a:off x="3906838" y="30765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05" name="Line 32"/>
            <p:cNvSpPr>
              <a:spLocks noChangeShapeType="1"/>
            </p:cNvSpPr>
            <p:nvPr/>
          </p:nvSpPr>
          <p:spPr bwMode="auto">
            <a:xfrm>
              <a:off x="3906838" y="31194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06" name="Line 33"/>
            <p:cNvSpPr>
              <a:spLocks noChangeShapeType="1"/>
            </p:cNvSpPr>
            <p:nvPr/>
          </p:nvSpPr>
          <p:spPr bwMode="auto">
            <a:xfrm>
              <a:off x="3906838" y="31623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07" name="Line 34"/>
            <p:cNvSpPr>
              <a:spLocks noChangeShapeType="1"/>
            </p:cNvSpPr>
            <p:nvPr/>
          </p:nvSpPr>
          <p:spPr bwMode="auto">
            <a:xfrm>
              <a:off x="3906838" y="32051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08" name="Line 35"/>
            <p:cNvSpPr>
              <a:spLocks noChangeShapeType="1"/>
            </p:cNvSpPr>
            <p:nvPr/>
          </p:nvSpPr>
          <p:spPr bwMode="auto">
            <a:xfrm>
              <a:off x="3906838" y="32480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09" name="Line 36"/>
            <p:cNvSpPr>
              <a:spLocks noChangeShapeType="1"/>
            </p:cNvSpPr>
            <p:nvPr/>
          </p:nvSpPr>
          <p:spPr bwMode="auto">
            <a:xfrm>
              <a:off x="3906838" y="32908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10" name="Line 37"/>
            <p:cNvSpPr>
              <a:spLocks noChangeShapeType="1"/>
            </p:cNvSpPr>
            <p:nvPr/>
          </p:nvSpPr>
          <p:spPr bwMode="auto">
            <a:xfrm>
              <a:off x="3906838" y="33337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11" name="Line 38"/>
            <p:cNvSpPr>
              <a:spLocks noChangeShapeType="1"/>
            </p:cNvSpPr>
            <p:nvPr/>
          </p:nvSpPr>
          <p:spPr bwMode="auto">
            <a:xfrm>
              <a:off x="3906838" y="33766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12" name="Line 39"/>
            <p:cNvSpPr>
              <a:spLocks noChangeShapeType="1"/>
            </p:cNvSpPr>
            <p:nvPr/>
          </p:nvSpPr>
          <p:spPr bwMode="auto">
            <a:xfrm>
              <a:off x="3906838" y="34178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13" name="Line 40"/>
            <p:cNvSpPr>
              <a:spLocks noChangeShapeType="1"/>
            </p:cNvSpPr>
            <p:nvPr/>
          </p:nvSpPr>
          <p:spPr bwMode="auto">
            <a:xfrm>
              <a:off x="3906838" y="34607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14" name="Line 41"/>
            <p:cNvSpPr>
              <a:spLocks noChangeShapeType="1"/>
            </p:cNvSpPr>
            <p:nvPr/>
          </p:nvSpPr>
          <p:spPr bwMode="auto">
            <a:xfrm>
              <a:off x="3906838" y="35036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15" name="Line 42"/>
            <p:cNvSpPr>
              <a:spLocks noChangeShapeType="1"/>
            </p:cNvSpPr>
            <p:nvPr/>
          </p:nvSpPr>
          <p:spPr bwMode="auto">
            <a:xfrm>
              <a:off x="3906838" y="35464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16" name="Line 43"/>
            <p:cNvSpPr>
              <a:spLocks noChangeShapeType="1"/>
            </p:cNvSpPr>
            <p:nvPr/>
          </p:nvSpPr>
          <p:spPr bwMode="auto">
            <a:xfrm>
              <a:off x="3906838" y="35893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17" name="Line 44"/>
            <p:cNvSpPr>
              <a:spLocks noChangeShapeType="1"/>
            </p:cNvSpPr>
            <p:nvPr/>
          </p:nvSpPr>
          <p:spPr bwMode="auto">
            <a:xfrm>
              <a:off x="3906838" y="36322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18" name="Line 45"/>
            <p:cNvSpPr>
              <a:spLocks noChangeShapeType="1"/>
            </p:cNvSpPr>
            <p:nvPr/>
          </p:nvSpPr>
          <p:spPr bwMode="auto">
            <a:xfrm>
              <a:off x="3906838" y="36750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19" name="Line 46"/>
            <p:cNvSpPr>
              <a:spLocks noChangeShapeType="1"/>
            </p:cNvSpPr>
            <p:nvPr/>
          </p:nvSpPr>
          <p:spPr bwMode="auto">
            <a:xfrm>
              <a:off x="3906838" y="37179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20" name="Line 47"/>
            <p:cNvSpPr>
              <a:spLocks noChangeShapeType="1"/>
            </p:cNvSpPr>
            <p:nvPr/>
          </p:nvSpPr>
          <p:spPr bwMode="auto">
            <a:xfrm>
              <a:off x="3906838" y="37607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21" name="Line 48"/>
            <p:cNvSpPr>
              <a:spLocks noChangeShapeType="1"/>
            </p:cNvSpPr>
            <p:nvPr/>
          </p:nvSpPr>
          <p:spPr bwMode="auto">
            <a:xfrm>
              <a:off x="3906838" y="38036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22" name="Line 49"/>
            <p:cNvSpPr>
              <a:spLocks noChangeShapeType="1"/>
            </p:cNvSpPr>
            <p:nvPr/>
          </p:nvSpPr>
          <p:spPr bwMode="auto">
            <a:xfrm>
              <a:off x="3906838" y="38465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23" name="Line 50"/>
            <p:cNvSpPr>
              <a:spLocks noChangeShapeType="1"/>
            </p:cNvSpPr>
            <p:nvPr/>
          </p:nvSpPr>
          <p:spPr bwMode="auto">
            <a:xfrm>
              <a:off x="3906838" y="38893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24" name="Line 51"/>
            <p:cNvSpPr>
              <a:spLocks noChangeShapeType="1"/>
            </p:cNvSpPr>
            <p:nvPr/>
          </p:nvSpPr>
          <p:spPr bwMode="auto">
            <a:xfrm>
              <a:off x="3906838" y="39322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25" name="Line 52"/>
            <p:cNvSpPr>
              <a:spLocks noChangeShapeType="1"/>
            </p:cNvSpPr>
            <p:nvPr/>
          </p:nvSpPr>
          <p:spPr bwMode="auto">
            <a:xfrm>
              <a:off x="3906838" y="39751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26" name="Line 53"/>
            <p:cNvSpPr>
              <a:spLocks noChangeShapeType="1"/>
            </p:cNvSpPr>
            <p:nvPr/>
          </p:nvSpPr>
          <p:spPr bwMode="auto">
            <a:xfrm>
              <a:off x="3906838" y="40163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27" name="Line 54"/>
            <p:cNvSpPr>
              <a:spLocks noChangeShapeType="1"/>
            </p:cNvSpPr>
            <p:nvPr/>
          </p:nvSpPr>
          <p:spPr bwMode="auto">
            <a:xfrm>
              <a:off x="3906838" y="40592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28" name="Line 55"/>
            <p:cNvSpPr>
              <a:spLocks noChangeShapeType="1"/>
            </p:cNvSpPr>
            <p:nvPr/>
          </p:nvSpPr>
          <p:spPr bwMode="auto">
            <a:xfrm>
              <a:off x="3906838" y="41021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29" name="Line 56"/>
            <p:cNvSpPr>
              <a:spLocks noChangeShapeType="1"/>
            </p:cNvSpPr>
            <p:nvPr/>
          </p:nvSpPr>
          <p:spPr bwMode="auto">
            <a:xfrm>
              <a:off x="3906838" y="41449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30" name="Line 57"/>
            <p:cNvSpPr>
              <a:spLocks noChangeShapeType="1"/>
            </p:cNvSpPr>
            <p:nvPr/>
          </p:nvSpPr>
          <p:spPr bwMode="auto">
            <a:xfrm>
              <a:off x="3906838" y="41878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31" name="Line 58"/>
            <p:cNvSpPr>
              <a:spLocks noChangeShapeType="1"/>
            </p:cNvSpPr>
            <p:nvPr/>
          </p:nvSpPr>
          <p:spPr bwMode="auto">
            <a:xfrm>
              <a:off x="3906838" y="42306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32" name="Line 59"/>
            <p:cNvSpPr>
              <a:spLocks noChangeShapeType="1"/>
            </p:cNvSpPr>
            <p:nvPr/>
          </p:nvSpPr>
          <p:spPr bwMode="auto">
            <a:xfrm>
              <a:off x="3906838" y="42735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33" name="Line 60"/>
            <p:cNvSpPr>
              <a:spLocks noChangeShapeType="1"/>
            </p:cNvSpPr>
            <p:nvPr/>
          </p:nvSpPr>
          <p:spPr bwMode="auto">
            <a:xfrm>
              <a:off x="3906838" y="43164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34" name="Line 61"/>
            <p:cNvSpPr>
              <a:spLocks noChangeShapeType="1"/>
            </p:cNvSpPr>
            <p:nvPr/>
          </p:nvSpPr>
          <p:spPr bwMode="auto">
            <a:xfrm>
              <a:off x="3906838" y="43592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35" name="Line 62"/>
            <p:cNvSpPr>
              <a:spLocks noChangeShapeType="1"/>
            </p:cNvSpPr>
            <p:nvPr/>
          </p:nvSpPr>
          <p:spPr bwMode="auto">
            <a:xfrm>
              <a:off x="3906838" y="44021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36" name="Line 63"/>
            <p:cNvSpPr>
              <a:spLocks noChangeShapeType="1"/>
            </p:cNvSpPr>
            <p:nvPr/>
          </p:nvSpPr>
          <p:spPr bwMode="auto">
            <a:xfrm>
              <a:off x="3906838" y="44450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37" name="Line 64"/>
            <p:cNvSpPr>
              <a:spLocks noChangeShapeType="1"/>
            </p:cNvSpPr>
            <p:nvPr/>
          </p:nvSpPr>
          <p:spPr bwMode="auto">
            <a:xfrm>
              <a:off x="3906838" y="44878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38" name="Line 65"/>
            <p:cNvSpPr>
              <a:spLocks noChangeShapeType="1"/>
            </p:cNvSpPr>
            <p:nvPr/>
          </p:nvSpPr>
          <p:spPr bwMode="auto">
            <a:xfrm>
              <a:off x="3906838" y="45307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39" name="Line 66"/>
            <p:cNvSpPr>
              <a:spLocks noChangeShapeType="1"/>
            </p:cNvSpPr>
            <p:nvPr/>
          </p:nvSpPr>
          <p:spPr bwMode="auto">
            <a:xfrm>
              <a:off x="3906838" y="4573588"/>
              <a:ext cx="0" cy="12700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40" name="Line 67"/>
            <p:cNvSpPr>
              <a:spLocks noChangeShapeType="1"/>
            </p:cNvSpPr>
            <p:nvPr/>
          </p:nvSpPr>
          <p:spPr bwMode="auto">
            <a:xfrm>
              <a:off x="3906838" y="46148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41" name="Line 68"/>
            <p:cNvSpPr>
              <a:spLocks noChangeShapeType="1"/>
            </p:cNvSpPr>
            <p:nvPr/>
          </p:nvSpPr>
          <p:spPr bwMode="auto">
            <a:xfrm>
              <a:off x="3906838" y="46577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42" name="Line 69"/>
            <p:cNvSpPr>
              <a:spLocks noChangeShapeType="1"/>
            </p:cNvSpPr>
            <p:nvPr/>
          </p:nvSpPr>
          <p:spPr bwMode="auto">
            <a:xfrm>
              <a:off x="3906838" y="47005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43" name="Line 70"/>
            <p:cNvSpPr>
              <a:spLocks noChangeShapeType="1"/>
            </p:cNvSpPr>
            <p:nvPr/>
          </p:nvSpPr>
          <p:spPr bwMode="auto">
            <a:xfrm>
              <a:off x="3906838" y="47434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44" name="Line 71"/>
            <p:cNvSpPr>
              <a:spLocks noChangeShapeType="1"/>
            </p:cNvSpPr>
            <p:nvPr/>
          </p:nvSpPr>
          <p:spPr bwMode="auto">
            <a:xfrm>
              <a:off x="3906838" y="47863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45" name="Line 72"/>
            <p:cNvSpPr>
              <a:spLocks noChangeShapeType="1"/>
            </p:cNvSpPr>
            <p:nvPr/>
          </p:nvSpPr>
          <p:spPr bwMode="auto">
            <a:xfrm>
              <a:off x="3906838" y="48291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46" name="Line 73"/>
            <p:cNvSpPr>
              <a:spLocks noChangeShapeType="1"/>
            </p:cNvSpPr>
            <p:nvPr/>
          </p:nvSpPr>
          <p:spPr bwMode="auto">
            <a:xfrm>
              <a:off x="3906838" y="48720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47" name="Line 74"/>
            <p:cNvSpPr>
              <a:spLocks noChangeShapeType="1"/>
            </p:cNvSpPr>
            <p:nvPr/>
          </p:nvSpPr>
          <p:spPr bwMode="auto">
            <a:xfrm>
              <a:off x="3906838" y="49149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48" name="Line 75"/>
            <p:cNvSpPr>
              <a:spLocks noChangeShapeType="1"/>
            </p:cNvSpPr>
            <p:nvPr/>
          </p:nvSpPr>
          <p:spPr bwMode="auto">
            <a:xfrm>
              <a:off x="3906838" y="49577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49" name="Line 76"/>
            <p:cNvSpPr>
              <a:spLocks noChangeShapeType="1"/>
            </p:cNvSpPr>
            <p:nvPr/>
          </p:nvSpPr>
          <p:spPr bwMode="auto">
            <a:xfrm>
              <a:off x="3906838" y="50006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50" name="Line 77"/>
            <p:cNvSpPr>
              <a:spLocks noChangeShapeType="1"/>
            </p:cNvSpPr>
            <p:nvPr/>
          </p:nvSpPr>
          <p:spPr bwMode="auto">
            <a:xfrm>
              <a:off x="3906838" y="50434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51" name="Line 78"/>
            <p:cNvSpPr>
              <a:spLocks noChangeShapeType="1"/>
            </p:cNvSpPr>
            <p:nvPr/>
          </p:nvSpPr>
          <p:spPr bwMode="auto">
            <a:xfrm>
              <a:off x="3906838" y="50863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lgDashDot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52" name="Line 79"/>
            <p:cNvSpPr>
              <a:spLocks noChangeShapeType="1"/>
            </p:cNvSpPr>
            <p:nvPr/>
          </p:nvSpPr>
          <p:spPr bwMode="auto">
            <a:xfrm>
              <a:off x="3906838" y="51292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53" name="Line 80"/>
            <p:cNvSpPr>
              <a:spLocks noChangeShapeType="1"/>
            </p:cNvSpPr>
            <p:nvPr/>
          </p:nvSpPr>
          <p:spPr bwMode="auto">
            <a:xfrm>
              <a:off x="3906838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54" name="Rectangle 81"/>
            <p:cNvSpPr>
              <a:spLocks noChangeArrowheads="1"/>
            </p:cNvSpPr>
            <p:nvPr/>
          </p:nvSpPr>
          <p:spPr bwMode="auto">
            <a:xfrm>
              <a:off x="3592513" y="5268913"/>
              <a:ext cx="9398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2000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355" name="Line 82"/>
            <p:cNvSpPr>
              <a:spLocks noChangeShapeType="1"/>
            </p:cNvSpPr>
            <p:nvPr/>
          </p:nvSpPr>
          <p:spPr bwMode="auto">
            <a:xfrm>
              <a:off x="4799013" y="23066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56" name="Line 83"/>
            <p:cNvSpPr>
              <a:spLocks noChangeShapeType="1"/>
            </p:cNvSpPr>
            <p:nvPr/>
          </p:nvSpPr>
          <p:spPr bwMode="auto">
            <a:xfrm>
              <a:off x="4799013" y="23495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57" name="Line 84"/>
            <p:cNvSpPr>
              <a:spLocks noChangeShapeType="1"/>
            </p:cNvSpPr>
            <p:nvPr/>
          </p:nvSpPr>
          <p:spPr bwMode="auto">
            <a:xfrm>
              <a:off x="4799013" y="23923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58" name="Line 85"/>
            <p:cNvSpPr>
              <a:spLocks noChangeShapeType="1"/>
            </p:cNvSpPr>
            <p:nvPr/>
          </p:nvSpPr>
          <p:spPr bwMode="auto">
            <a:xfrm>
              <a:off x="4799013" y="24352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59" name="Line 86"/>
            <p:cNvSpPr>
              <a:spLocks noChangeShapeType="1"/>
            </p:cNvSpPr>
            <p:nvPr/>
          </p:nvSpPr>
          <p:spPr bwMode="auto">
            <a:xfrm>
              <a:off x="4799013" y="24780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60" name="Line 87"/>
            <p:cNvSpPr>
              <a:spLocks noChangeShapeType="1"/>
            </p:cNvSpPr>
            <p:nvPr/>
          </p:nvSpPr>
          <p:spPr bwMode="auto">
            <a:xfrm>
              <a:off x="4799013" y="25209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61" name="Line 88"/>
            <p:cNvSpPr>
              <a:spLocks noChangeShapeType="1"/>
            </p:cNvSpPr>
            <p:nvPr/>
          </p:nvSpPr>
          <p:spPr bwMode="auto">
            <a:xfrm>
              <a:off x="4799013" y="25638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62" name="Line 89"/>
            <p:cNvSpPr>
              <a:spLocks noChangeShapeType="1"/>
            </p:cNvSpPr>
            <p:nvPr/>
          </p:nvSpPr>
          <p:spPr bwMode="auto">
            <a:xfrm>
              <a:off x="4799013" y="26066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63" name="Line 90"/>
            <p:cNvSpPr>
              <a:spLocks noChangeShapeType="1"/>
            </p:cNvSpPr>
            <p:nvPr/>
          </p:nvSpPr>
          <p:spPr bwMode="auto">
            <a:xfrm>
              <a:off x="4799013" y="26495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64" name="Line 91"/>
            <p:cNvSpPr>
              <a:spLocks noChangeShapeType="1"/>
            </p:cNvSpPr>
            <p:nvPr/>
          </p:nvSpPr>
          <p:spPr bwMode="auto">
            <a:xfrm>
              <a:off x="4799013" y="26924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65" name="Line 92"/>
            <p:cNvSpPr>
              <a:spLocks noChangeShapeType="1"/>
            </p:cNvSpPr>
            <p:nvPr/>
          </p:nvSpPr>
          <p:spPr bwMode="auto">
            <a:xfrm>
              <a:off x="4799013" y="27352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66" name="Line 93"/>
            <p:cNvSpPr>
              <a:spLocks noChangeShapeType="1"/>
            </p:cNvSpPr>
            <p:nvPr/>
          </p:nvSpPr>
          <p:spPr bwMode="auto">
            <a:xfrm>
              <a:off x="4799013" y="27781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67" name="Line 94"/>
            <p:cNvSpPr>
              <a:spLocks noChangeShapeType="1"/>
            </p:cNvSpPr>
            <p:nvPr/>
          </p:nvSpPr>
          <p:spPr bwMode="auto">
            <a:xfrm>
              <a:off x="4799013" y="28194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68" name="Line 95"/>
            <p:cNvSpPr>
              <a:spLocks noChangeShapeType="1"/>
            </p:cNvSpPr>
            <p:nvPr/>
          </p:nvSpPr>
          <p:spPr bwMode="auto">
            <a:xfrm>
              <a:off x="4799013" y="28622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69" name="Line 96"/>
            <p:cNvSpPr>
              <a:spLocks noChangeShapeType="1"/>
            </p:cNvSpPr>
            <p:nvPr/>
          </p:nvSpPr>
          <p:spPr bwMode="auto">
            <a:xfrm>
              <a:off x="4799013" y="29051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70" name="Line 97"/>
            <p:cNvSpPr>
              <a:spLocks noChangeShapeType="1"/>
            </p:cNvSpPr>
            <p:nvPr/>
          </p:nvSpPr>
          <p:spPr bwMode="auto">
            <a:xfrm>
              <a:off x="4799013" y="29479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71" name="Line 98"/>
            <p:cNvSpPr>
              <a:spLocks noChangeShapeType="1"/>
            </p:cNvSpPr>
            <p:nvPr/>
          </p:nvSpPr>
          <p:spPr bwMode="auto">
            <a:xfrm>
              <a:off x="4799013" y="29908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72" name="Line 99"/>
            <p:cNvSpPr>
              <a:spLocks noChangeShapeType="1"/>
            </p:cNvSpPr>
            <p:nvPr/>
          </p:nvSpPr>
          <p:spPr bwMode="auto">
            <a:xfrm>
              <a:off x="4799013" y="30337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73" name="Line 100"/>
            <p:cNvSpPr>
              <a:spLocks noChangeShapeType="1"/>
            </p:cNvSpPr>
            <p:nvPr/>
          </p:nvSpPr>
          <p:spPr bwMode="auto">
            <a:xfrm>
              <a:off x="4799013" y="30765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74" name="Line 101"/>
            <p:cNvSpPr>
              <a:spLocks noChangeShapeType="1"/>
            </p:cNvSpPr>
            <p:nvPr/>
          </p:nvSpPr>
          <p:spPr bwMode="auto">
            <a:xfrm>
              <a:off x="4799013" y="31194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75" name="Line 102"/>
            <p:cNvSpPr>
              <a:spLocks noChangeShapeType="1"/>
            </p:cNvSpPr>
            <p:nvPr/>
          </p:nvSpPr>
          <p:spPr bwMode="auto">
            <a:xfrm>
              <a:off x="4799013" y="31623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76" name="Line 103"/>
            <p:cNvSpPr>
              <a:spLocks noChangeShapeType="1"/>
            </p:cNvSpPr>
            <p:nvPr/>
          </p:nvSpPr>
          <p:spPr bwMode="auto">
            <a:xfrm>
              <a:off x="4799013" y="32051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77" name="Line 104"/>
            <p:cNvSpPr>
              <a:spLocks noChangeShapeType="1"/>
            </p:cNvSpPr>
            <p:nvPr/>
          </p:nvSpPr>
          <p:spPr bwMode="auto">
            <a:xfrm>
              <a:off x="4799013" y="32480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78" name="Line 105"/>
            <p:cNvSpPr>
              <a:spLocks noChangeShapeType="1"/>
            </p:cNvSpPr>
            <p:nvPr/>
          </p:nvSpPr>
          <p:spPr bwMode="auto">
            <a:xfrm>
              <a:off x="4799013" y="32908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79" name="Line 106"/>
            <p:cNvSpPr>
              <a:spLocks noChangeShapeType="1"/>
            </p:cNvSpPr>
            <p:nvPr/>
          </p:nvSpPr>
          <p:spPr bwMode="auto">
            <a:xfrm>
              <a:off x="4799013" y="33337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80" name="Line 107"/>
            <p:cNvSpPr>
              <a:spLocks noChangeShapeType="1"/>
            </p:cNvSpPr>
            <p:nvPr/>
          </p:nvSpPr>
          <p:spPr bwMode="auto">
            <a:xfrm>
              <a:off x="4799013" y="33766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81" name="Line 108"/>
            <p:cNvSpPr>
              <a:spLocks noChangeShapeType="1"/>
            </p:cNvSpPr>
            <p:nvPr/>
          </p:nvSpPr>
          <p:spPr bwMode="auto">
            <a:xfrm>
              <a:off x="4799013" y="34178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82" name="Line 109"/>
            <p:cNvSpPr>
              <a:spLocks noChangeShapeType="1"/>
            </p:cNvSpPr>
            <p:nvPr/>
          </p:nvSpPr>
          <p:spPr bwMode="auto">
            <a:xfrm>
              <a:off x="4799013" y="34607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83" name="Line 110"/>
            <p:cNvSpPr>
              <a:spLocks noChangeShapeType="1"/>
            </p:cNvSpPr>
            <p:nvPr/>
          </p:nvSpPr>
          <p:spPr bwMode="auto">
            <a:xfrm>
              <a:off x="4799013" y="35036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84" name="Line 111"/>
            <p:cNvSpPr>
              <a:spLocks noChangeShapeType="1"/>
            </p:cNvSpPr>
            <p:nvPr/>
          </p:nvSpPr>
          <p:spPr bwMode="auto">
            <a:xfrm>
              <a:off x="4799013" y="35464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85" name="Line 112"/>
            <p:cNvSpPr>
              <a:spLocks noChangeShapeType="1"/>
            </p:cNvSpPr>
            <p:nvPr/>
          </p:nvSpPr>
          <p:spPr bwMode="auto">
            <a:xfrm>
              <a:off x="4799013" y="35893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86" name="Line 113"/>
            <p:cNvSpPr>
              <a:spLocks noChangeShapeType="1"/>
            </p:cNvSpPr>
            <p:nvPr/>
          </p:nvSpPr>
          <p:spPr bwMode="auto">
            <a:xfrm>
              <a:off x="4799013" y="36322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87" name="Line 114"/>
            <p:cNvSpPr>
              <a:spLocks noChangeShapeType="1"/>
            </p:cNvSpPr>
            <p:nvPr/>
          </p:nvSpPr>
          <p:spPr bwMode="auto">
            <a:xfrm>
              <a:off x="4799013" y="36750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88" name="Line 115"/>
            <p:cNvSpPr>
              <a:spLocks noChangeShapeType="1"/>
            </p:cNvSpPr>
            <p:nvPr/>
          </p:nvSpPr>
          <p:spPr bwMode="auto">
            <a:xfrm>
              <a:off x="4799013" y="37179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89" name="Line 116"/>
            <p:cNvSpPr>
              <a:spLocks noChangeShapeType="1"/>
            </p:cNvSpPr>
            <p:nvPr/>
          </p:nvSpPr>
          <p:spPr bwMode="auto">
            <a:xfrm>
              <a:off x="4799013" y="37607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90" name="Line 117"/>
            <p:cNvSpPr>
              <a:spLocks noChangeShapeType="1"/>
            </p:cNvSpPr>
            <p:nvPr/>
          </p:nvSpPr>
          <p:spPr bwMode="auto">
            <a:xfrm>
              <a:off x="4799013" y="38036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91" name="Line 118"/>
            <p:cNvSpPr>
              <a:spLocks noChangeShapeType="1"/>
            </p:cNvSpPr>
            <p:nvPr/>
          </p:nvSpPr>
          <p:spPr bwMode="auto">
            <a:xfrm>
              <a:off x="4799013" y="38465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92" name="Line 119"/>
            <p:cNvSpPr>
              <a:spLocks noChangeShapeType="1"/>
            </p:cNvSpPr>
            <p:nvPr/>
          </p:nvSpPr>
          <p:spPr bwMode="auto">
            <a:xfrm>
              <a:off x="4799013" y="38893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93" name="Line 120"/>
            <p:cNvSpPr>
              <a:spLocks noChangeShapeType="1"/>
            </p:cNvSpPr>
            <p:nvPr/>
          </p:nvSpPr>
          <p:spPr bwMode="auto">
            <a:xfrm>
              <a:off x="4799013" y="39322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94" name="Line 121"/>
            <p:cNvSpPr>
              <a:spLocks noChangeShapeType="1"/>
            </p:cNvSpPr>
            <p:nvPr/>
          </p:nvSpPr>
          <p:spPr bwMode="auto">
            <a:xfrm>
              <a:off x="4799013" y="39751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95" name="Line 122"/>
            <p:cNvSpPr>
              <a:spLocks noChangeShapeType="1"/>
            </p:cNvSpPr>
            <p:nvPr/>
          </p:nvSpPr>
          <p:spPr bwMode="auto">
            <a:xfrm>
              <a:off x="4799013" y="40163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96" name="Line 123"/>
            <p:cNvSpPr>
              <a:spLocks noChangeShapeType="1"/>
            </p:cNvSpPr>
            <p:nvPr/>
          </p:nvSpPr>
          <p:spPr bwMode="auto">
            <a:xfrm>
              <a:off x="4799013" y="40592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97" name="Line 124"/>
            <p:cNvSpPr>
              <a:spLocks noChangeShapeType="1"/>
            </p:cNvSpPr>
            <p:nvPr/>
          </p:nvSpPr>
          <p:spPr bwMode="auto">
            <a:xfrm>
              <a:off x="4799013" y="41021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98" name="Line 125"/>
            <p:cNvSpPr>
              <a:spLocks noChangeShapeType="1"/>
            </p:cNvSpPr>
            <p:nvPr/>
          </p:nvSpPr>
          <p:spPr bwMode="auto">
            <a:xfrm>
              <a:off x="4799013" y="41449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99" name="Line 126"/>
            <p:cNvSpPr>
              <a:spLocks noChangeShapeType="1"/>
            </p:cNvSpPr>
            <p:nvPr/>
          </p:nvSpPr>
          <p:spPr bwMode="auto">
            <a:xfrm>
              <a:off x="4799013" y="41878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00" name="Line 127"/>
            <p:cNvSpPr>
              <a:spLocks noChangeShapeType="1"/>
            </p:cNvSpPr>
            <p:nvPr/>
          </p:nvSpPr>
          <p:spPr bwMode="auto">
            <a:xfrm>
              <a:off x="4799013" y="42306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01" name="Line 128"/>
            <p:cNvSpPr>
              <a:spLocks noChangeShapeType="1"/>
            </p:cNvSpPr>
            <p:nvPr/>
          </p:nvSpPr>
          <p:spPr bwMode="auto">
            <a:xfrm>
              <a:off x="4799013" y="42735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02" name="Line 129"/>
            <p:cNvSpPr>
              <a:spLocks noChangeShapeType="1"/>
            </p:cNvSpPr>
            <p:nvPr/>
          </p:nvSpPr>
          <p:spPr bwMode="auto">
            <a:xfrm>
              <a:off x="4799013" y="43164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03" name="Line 130"/>
            <p:cNvSpPr>
              <a:spLocks noChangeShapeType="1"/>
            </p:cNvSpPr>
            <p:nvPr/>
          </p:nvSpPr>
          <p:spPr bwMode="auto">
            <a:xfrm>
              <a:off x="4799013" y="43592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04" name="Line 131"/>
            <p:cNvSpPr>
              <a:spLocks noChangeShapeType="1"/>
            </p:cNvSpPr>
            <p:nvPr/>
          </p:nvSpPr>
          <p:spPr bwMode="auto">
            <a:xfrm>
              <a:off x="4799013" y="44021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05" name="Line 132"/>
            <p:cNvSpPr>
              <a:spLocks noChangeShapeType="1"/>
            </p:cNvSpPr>
            <p:nvPr/>
          </p:nvSpPr>
          <p:spPr bwMode="auto">
            <a:xfrm>
              <a:off x="4799013" y="44450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06" name="Line 133"/>
            <p:cNvSpPr>
              <a:spLocks noChangeShapeType="1"/>
            </p:cNvSpPr>
            <p:nvPr/>
          </p:nvSpPr>
          <p:spPr bwMode="auto">
            <a:xfrm>
              <a:off x="4799013" y="44878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07" name="Line 134"/>
            <p:cNvSpPr>
              <a:spLocks noChangeShapeType="1"/>
            </p:cNvSpPr>
            <p:nvPr/>
          </p:nvSpPr>
          <p:spPr bwMode="auto">
            <a:xfrm>
              <a:off x="4799013" y="45307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08" name="Line 135"/>
            <p:cNvSpPr>
              <a:spLocks noChangeShapeType="1"/>
            </p:cNvSpPr>
            <p:nvPr/>
          </p:nvSpPr>
          <p:spPr bwMode="auto">
            <a:xfrm>
              <a:off x="4799013" y="4573588"/>
              <a:ext cx="0" cy="12700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09" name="Line 136"/>
            <p:cNvSpPr>
              <a:spLocks noChangeShapeType="1"/>
            </p:cNvSpPr>
            <p:nvPr/>
          </p:nvSpPr>
          <p:spPr bwMode="auto">
            <a:xfrm>
              <a:off x="4799013" y="46148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10" name="Line 137"/>
            <p:cNvSpPr>
              <a:spLocks noChangeShapeType="1"/>
            </p:cNvSpPr>
            <p:nvPr/>
          </p:nvSpPr>
          <p:spPr bwMode="auto">
            <a:xfrm>
              <a:off x="4799013" y="46577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11" name="Line 138"/>
            <p:cNvSpPr>
              <a:spLocks noChangeShapeType="1"/>
            </p:cNvSpPr>
            <p:nvPr/>
          </p:nvSpPr>
          <p:spPr bwMode="auto">
            <a:xfrm>
              <a:off x="4799013" y="47005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12" name="Line 139"/>
            <p:cNvSpPr>
              <a:spLocks noChangeShapeType="1"/>
            </p:cNvSpPr>
            <p:nvPr/>
          </p:nvSpPr>
          <p:spPr bwMode="auto">
            <a:xfrm>
              <a:off x="4799013" y="47434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13" name="Line 140"/>
            <p:cNvSpPr>
              <a:spLocks noChangeShapeType="1"/>
            </p:cNvSpPr>
            <p:nvPr/>
          </p:nvSpPr>
          <p:spPr bwMode="auto">
            <a:xfrm>
              <a:off x="4799013" y="47863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14" name="Line 141"/>
            <p:cNvSpPr>
              <a:spLocks noChangeShapeType="1"/>
            </p:cNvSpPr>
            <p:nvPr/>
          </p:nvSpPr>
          <p:spPr bwMode="auto">
            <a:xfrm>
              <a:off x="4799013" y="48291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15" name="Line 142"/>
            <p:cNvSpPr>
              <a:spLocks noChangeShapeType="1"/>
            </p:cNvSpPr>
            <p:nvPr/>
          </p:nvSpPr>
          <p:spPr bwMode="auto">
            <a:xfrm>
              <a:off x="4799013" y="48720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16" name="Line 143"/>
            <p:cNvSpPr>
              <a:spLocks noChangeShapeType="1"/>
            </p:cNvSpPr>
            <p:nvPr/>
          </p:nvSpPr>
          <p:spPr bwMode="auto">
            <a:xfrm>
              <a:off x="4799013" y="49149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17" name="Line 144"/>
            <p:cNvSpPr>
              <a:spLocks noChangeShapeType="1"/>
            </p:cNvSpPr>
            <p:nvPr/>
          </p:nvSpPr>
          <p:spPr bwMode="auto">
            <a:xfrm>
              <a:off x="4799013" y="49577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18" name="Line 145"/>
            <p:cNvSpPr>
              <a:spLocks noChangeShapeType="1"/>
            </p:cNvSpPr>
            <p:nvPr/>
          </p:nvSpPr>
          <p:spPr bwMode="auto">
            <a:xfrm>
              <a:off x="4799013" y="50006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19" name="Line 146"/>
            <p:cNvSpPr>
              <a:spLocks noChangeShapeType="1"/>
            </p:cNvSpPr>
            <p:nvPr/>
          </p:nvSpPr>
          <p:spPr bwMode="auto">
            <a:xfrm>
              <a:off x="4799013" y="50434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20" name="Line 147"/>
            <p:cNvSpPr>
              <a:spLocks noChangeShapeType="1"/>
            </p:cNvSpPr>
            <p:nvPr/>
          </p:nvSpPr>
          <p:spPr bwMode="auto">
            <a:xfrm>
              <a:off x="4799013" y="50863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21" name="Line 148"/>
            <p:cNvSpPr>
              <a:spLocks noChangeShapeType="1"/>
            </p:cNvSpPr>
            <p:nvPr/>
          </p:nvSpPr>
          <p:spPr bwMode="auto">
            <a:xfrm>
              <a:off x="4799013" y="51292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22" name="Line 149"/>
            <p:cNvSpPr>
              <a:spLocks noChangeShapeType="1"/>
            </p:cNvSpPr>
            <p:nvPr/>
          </p:nvSpPr>
          <p:spPr bwMode="auto">
            <a:xfrm>
              <a:off x="4799013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23" name="Rectangle 150"/>
            <p:cNvSpPr>
              <a:spLocks noChangeArrowheads="1"/>
            </p:cNvSpPr>
            <p:nvPr/>
          </p:nvSpPr>
          <p:spPr bwMode="auto">
            <a:xfrm>
              <a:off x="4484688" y="5268913"/>
              <a:ext cx="9398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2001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24" name="Line 151"/>
            <p:cNvSpPr>
              <a:spLocks noChangeShapeType="1"/>
            </p:cNvSpPr>
            <p:nvPr/>
          </p:nvSpPr>
          <p:spPr bwMode="auto">
            <a:xfrm>
              <a:off x="5691188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25" name="Rectangle 152"/>
            <p:cNvSpPr>
              <a:spLocks noChangeArrowheads="1"/>
            </p:cNvSpPr>
            <p:nvPr/>
          </p:nvSpPr>
          <p:spPr bwMode="auto">
            <a:xfrm>
              <a:off x="5376863" y="5268913"/>
              <a:ext cx="9398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2002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26" name="Line 153"/>
            <p:cNvSpPr>
              <a:spLocks noChangeShapeType="1"/>
            </p:cNvSpPr>
            <p:nvPr/>
          </p:nvSpPr>
          <p:spPr bwMode="auto">
            <a:xfrm>
              <a:off x="6583363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27" name="Rectangle 154"/>
            <p:cNvSpPr>
              <a:spLocks noChangeArrowheads="1"/>
            </p:cNvSpPr>
            <p:nvPr/>
          </p:nvSpPr>
          <p:spPr bwMode="auto">
            <a:xfrm>
              <a:off x="6269038" y="5268913"/>
              <a:ext cx="9398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2003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28" name="Line 155"/>
            <p:cNvSpPr>
              <a:spLocks noChangeShapeType="1"/>
            </p:cNvSpPr>
            <p:nvPr/>
          </p:nvSpPr>
          <p:spPr bwMode="auto">
            <a:xfrm>
              <a:off x="7475538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29" name="Rectangle 156"/>
            <p:cNvSpPr>
              <a:spLocks noChangeArrowheads="1"/>
            </p:cNvSpPr>
            <p:nvPr/>
          </p:nvSpPr>
          <p:spPr bwMode="auto">
            <a:xfrm>
              <a:off x="7161213" y="5268913"/>
              <a:ext cx="9398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2004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30" name="Oval 157"/>
            <p:cNvSpPr>
              <a:spLocks noChangeArrowheads="1"/>
            </p:cNvSpPr>
            <p:nvPr/>
          </p:nvSpPr>
          <p:spPr bwMode="auto">
            <a:xfrm>
              <a:off x="1212850" y="4202113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31" name="Oval 158"/>
            <p:cNvSpPr>
              <a:spLocks noChangeArrowheads="1"/>
            </p:cNvSpPr>
            <p:nvPr/>
          </p:nvSpPr>
          <p:spPr bwMode="auto">
            <a:xfrm>
              <a:off x="1285875" y="4200525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32" name="Oval 159"/>
            <p:cNvSpPr>
              <a:spLocks noChangeArrowheads="1"/>
            </p:cNvSpPr>
            <p:nvPr/>
          </p:nvSpPr>
          <p:spPr bwMode="auto">
            <a:xfrm>
              <a:off x="1360488" y="3990975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33" name="Oval 160"/>
            <p:cNvSpPr>
              <a:spLocks noChangeArrowheads="1"/>
            </p:cNvSpPr>
            <p:nvPr/>
          </p:nvSpPr>
          <p:spPr bwMode="auto">
            <a:xfrm>
              <a:off x="1436688" y="4421188"/>
              <a:ext cx="115887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34" name="Oval 161"/>
            <p:cNvSpPr>
              <a:spLocks noChangeArrowheads="1"/>
            </p:cNvSpPr>
            <p:nvPr/>
          </p:nvSpPr>
          <p:spPr bwMode="auto">
            <a:xfrm>
              <a:off x="1509713" y="4356100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35" name="Oval 162"/>
            <p:cNvSpPr>
              <a:spLocks noChangeArrowheads="1"/>
            </p:cNvSpPr>
            <p:nvPr/>
          </p:nvSpPr>
          <p:spPr bwMode="auto">
            <a:xfrm>
              <a:off x="1584325" y="4656138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36" name="Oval 163"/>
            <p:cNvSpPr>
              <a:spLocks noChangeArrowheads="1"/>
            </p:cNvSpPr>
            <p:nvPr/>
          </p:nvSpPr>
          <p:spPr bwMode="auto">
            <a:xfrm>
              <a:off x="1657350" y="4851400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37" name="Oval 164"/>
            <p:cNvSpPr>
              <a:spLocks noChangeArrowheads="1"/>
            </p:cNvSpPr>
            <p:nvPr/>
          </p:nvSpPr>
          <p:spPr bwMode="auto">
            <a:xfrm>
              <a:off x="1733550" y="4775200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38" name="Oval 165"/>
            <p:cNvSpPr>
              <a:spLocks noChangeArrowheads="1"/>
            </p:cNvSpPr>
            <p:nvPr/>
          </p:nvSpPr>
          <p:spPr bwMode="auto">
            <a:xfrm>
              <a:off x="1806575" y="4570413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39" name="Oval 166"/>
            <p:cNvSpPr>
              <a:spLocks noChangeArrowheads="1"/>
            </p:cNvSpPr>
            <p:nvPr/>
          </p:nvSpPr>
          <p:spPr bwMode="auto">
            <a:xfrm>
              <a:off x="1881188" y="4535488"/>
              <a:ext cx="115887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40" name="Oval 167"/>
            <p:cNvSpPr>
              <a:spLocks noChangeArrowheads="1"/>
            </p:cNvSpPr>
            <p:nvPr/>
          </p:nvSpPr>
          <p:spPr bwMode="auto">
            <a:xfrm>
              <a:off x="1954213" y="4365625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41" name="Oval 168"/>
            <p:cNvSpPr>
              <a:spLocks noChangeArrowheads="1"/>
            </p:cNvSpPr>
            <p:nvPr/>
          </p:nvSpPr>
          <p:spPr bwMode="auto">
            <a:xfrm>
              <a:off x="2030413" y="3871913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42" name="Oval 169"/>
            <p:cNvSpPr>
              <a:spLocks noChangeArrowheads="1"/>
            </p:cNvSpPr>
            <p:nvPr/>
          </p:nvSpPr>
          <p:spPr bwMode="auto">
            <a:xfrm>
              <a:off x="2105025" y="4351338"/>
              <a:ext cx="115888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43" name="Oval 170"/>
            <p:cNvSpPr>
              <a:spLocks noChangeArrowheads="1"/>
            </p:cNvSpPr>
            <p:nvPr/>
          </p:nvSpPr>
          <p:spPr bwMode="auto">
            <a:xfrm>
              <a:off x="2178050" y="4200525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44" name="Oval 171"/>
            <p:cNvSpPr>
              <a:spLocks noChangeArrowheads="1"/>
            </p:cNvSpPr>
            <p:nvPr/>
          </p:nvSpPr>
          <p:spPr bwMode="auto">
            <a:xfrm>
              <a:off x="2252663" y="4360863"/>
              <a:ext cx="115887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45" name="Oval 172"/>
            <p:cNvSpPr>
              <a:spLocks noChangeArrowheads="1"/>
            </p:cNvSpPr>
            <p:nvPr/>
          </p:nvSpPr>
          <p:spPr bwMode="auto">
            <a:xfrm>
              <a:off x="2328863" y="4267200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46" name="Oval 173"/>
            <p:cNvSpPr>
              <a:spLocks noChangeArrowheads="1"/>
            </p:cNvSpPr>
            <p:nvPr/>
          </p:nvSpPr>
          <p:spPr bwMode="auto">
            <a:xfrm>
              <a:off x="2401888" y="4679950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47" name="Oval 174"/>
            <p:cNvSpPr>
              <a:spLocks noChangeArrowheads="1"/>
            </p:cNvSpPr>
            <p:nvPr/>
          </p:nvSpPr>
          <p:spPr bwMode="auto">
            <a:xfrm>
              <a:off x="2474913" y="4708525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48" name="Oval 175"/>
            <p:cNvSpPr>
              <a:spLocks noChangeArrowheads="1"/>
            </p:cNvSpPr>
            <p:nvPr/>
          </p:nvSpPr>
          <p:spPr bwMode="auto">
            <a:xfrm>
              <a:off x="2549525" y="4814888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49" name="Oval 176"/>
            <p:cNvSpPr>
              <a:spLocks noChangeArrowheads="1"/>
            </p:cNvSpPr>
            <p:nvPr/>
          </p:nvSpPr>
          <p:spPr bwMode="auto">
            <a:xfrm>
              <a:off x="2625725" y="4752975"/>
              <a:ext cx="115888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50" name="Oval 177"/>
            <p:cNvSpPr>
              <a:spLocks noChangeArrowheads="1"/>
            </p:cNvSpPr>
            <p:nvPr/>
          </p:nvSpPr>
          <p:spPr bwMode="auto">
            <a:xfrm>
              <a:off x="2698750" y="4862513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51" name="Oval 178"/>
            <p:cNvSpPr>
              <a:spLocks noChangeArrowheads="1"/>
            </p:cNvSpPr>
            <p:nvPr/>
          </p:nvSpPr>
          <p:spPr bwMode="auto">
            <a:xfrm>
              <a:off x="2773363" y="4737100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52" name="Oval 179"/>
            <p:cNvSpPr>
              <a:spLocks noChangeArrowheads="1"/>
            </p:cNvSpPr>
            <p:nvPr/>
          </p:nvSpPr>
          <p:spPr bwMode="auto">
            <a:xfrm>
              <a:off x="2846388" y="4384675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53" name="Oval 180"/>
            <p:cNvSpPr>
              <a:spLocks noChangeArrowheads="1"/>
            </p:cNvSpPr>
            <p:nvPr/>
          </p:nvSpPr>
          <p:spPr bwMode="auto">
            <a:xfrm>
              <a:off x="2922588" y="4144963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54" name="Oval 181"/>
            <p:cNvSpPr>
              <a:spLocks noChangeArrowheads="1"/>
            </p:cNvSpPr>
            <p:nvPr/>
          </p:nvSpPr>
          <p:spPr bwMode="auto">
            <a:xfrm>
              <a:off x="2997200" y="3943350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55" name="Oval 182"/>
            <p:cNvSpPr>
              <a:spLocks noChangeArrowheads="1"/>
            </p:cNvSpPr>
            <p:nvPr/>
          </p:nvSpPr>
          <p:spPr bwMode="auto">
            <a:xfrm>
              <a:off x="3070225" y="3960813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56" name="Oval 183"/>
            <p:cNvSpPr>
              <a:spLocks noChangeArrowheads="1"/>
            </p:cNvSpPr>
            <p:nvPr/>
          </p:nvSpPr>
          <p:spPr bwMode="auto">
            <a:xfrm>
              <a:off x="3143250" y="3941763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57" name="Oval 184"/>
            <p:cNvSpPr>
              <a:spLocks noChangeArrowheads="1"/>
            </p:cNvSpPr>
            <p:nvPr/>
          </p:nvSpPr>
          <p:spPr bwMode="auto">
            <a:xfrm>
              <a:off x="3219450" y="4306888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58" name="Oval 185"/>
            <p:cNvSpPr>
              <a:spLocks noChangeArrowheads="1"/>
            </p:cNvSpPr>
            <p:nvPr/>
          </p:nvSpPr>
          <p:spPr bwMode="auto">
            <a:xfrm>
              <a:off x="3294063" y="4451350"/>
              <a:ext cx="115887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59" name="Oval 186"/>
            <p:cNvSpPr>
              <a:spLocks noChangeArrowheads="1"/>
            </p:cNvSpPr>
            <p:nvPr/>
          </p:nvSpPr>
          <p:spPr bwMode="auto">
            <a:xfrm>
              <a:off x="3367088" y="4613275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60" name="Oval 187"/>
            <p:cNvSpPr>
              <a:spLocks noChangeArrowheads="1"/>
            </p:cNvSpPr>
            <p:nvPr/>
          </p:nvSpPr>
          <p:spPr bwMode="auto">
            <a:xfrm>
              <a:off x="3441700" y="4813300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61" name="Oval 188"/>
            <p:cNvSpPr>
              <a:spLocks noChangeArrowheads="1"/>
            </p:cNvSpPr>
            <p:nvPr/>
          </p:nvSpPr>
          <p:spPr bwMode="auto">
            <a:xfrm>
              <a:off x="3517900" y="4953000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62" name="Oval 189"/>
            <p:cNvSpPr>
              <a:spLocks noChangeArrowheads="1"/>
            </p:cNvSpPr>
            <p:nvPr/>
          </p:nvSpPr>
          <p:spPr bwMode="auto">
            <a:xfrm>
              <a:off x="3590925" y="4722813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63" name="Oval 190"/>
            <p:cNvSpPr>
              <a:spLocks noChangeArrowheads="1"/>
            </p:cNvSpPr>
            <p:nvPr/>
          </p:nvSpPr>
          <p:spPr bwMode="auto">
            <a:xfrm>
              <a:off x="3665538" y="4556125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64" name="Oval 191"/>
            <p:cNvSpPr>
              <a:spLocks noChangeArrowheads="1"/>
            </p:cNvSpPr>
            <p:nvPr/>
          </p:nvSpPr>
          <p:spPr bwMode="auto">
            <a:xfrm>
              <a:off x="3738563" y="4484688"/>
              <a:ext cx="115887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65" name="Oval 192"/>
            <p:cNvSpPr>
              <a:spLocks noChangeArrowheads="1"/>
            </p:cNvSpPr>
            <p:nvPr/>
          </p:nvSpPr>
          <p:spPr bwMode="auto">
            <a:xfrm>
              <a:off x="3814763" y="4073525"/>
              <a:ext cx="115887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66" name="Oval 193"/>
            <p:cNvSpPr>
              <a:spLocks noChangeArrowheads="1"/>
            </p:cNvSpPr>
            <p:nvPr/>
          </p:nvSpPr>
          <p:spPr bwMode="auto">
            <a:xfrm>
              <a:off x="3887788" y="4311650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67" name="Oval 194"/>
            <p:cNvSpPr>
              <a:spLocks noChangeArrowheads="1"/>
            </p:cNvSpPr>
            <p:nvPr/>
          </p:nvSpPr>
          <p:spPr bwMode="auto">
            <a:xfrm>
              <a:off x="3962400" y="4224338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68" name="Oval 195"/>
            <p:cNvSpPr>
              <a:spLocks noChangeArrowheads="1"/>
            </p:cNvSpPr>
            <p:nvPr/>
          </p:nvSpPr>
          <p:spPr bwMode="auto">
            <a:xfrm>
              <a:off x="4035425" y="4425950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69" name="Oval 196"/>
            <p:cNvSpPr>
              <a:spLocks noChangeArrowheads="1"/>
            </p:cNvSpPr>
            <p:nvPr/>
          </p:nvSpPr>
          <p:spPr bwMode="auto">
            <a:xfrm>
              <a:off x="4111625" y="4598988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70" name="Oval 197"/>
            <p:cNvSpPr>
              <a:spLocks noChangeArrowheads="1"/>
            </p:cNvSpPr>
            <p:nvPr/>
          </p:nvSpPr>
          <p:spPr bwMode="auto">
            <a:xfrm>
              <a:off x="4186238" y="4887913"/>
              <a:ext cx="115887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71" name="Oval 198"/>
            <p:cNvSpPr>
              <a:spLocks noChangeArrowheads="1"/>
            </p:cNvSpPr>
            <p:nvPr/>
          </p:nvSpPr>
          <p:spPr bwMode="auto">
            <a:xfrm>
              <a:off x="4259263" y="4813300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72" name="Oval 199"/>
            <p:cNvSpPr>
              <a:spLocks noChangeArrowheads="1"/>
            </p:cNvSpPr>
            <p:nvPr/>
          </p:nvSpPr>
          <p:spPr bwMode="auto">
            <a:xfrm>
              <a:off x="4333875" y="4887913"/>
              <a:ext cx="115888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73" name="Oval 200"/>
            <p:cNvSpPr>
              <a:spLocks noChangeArrowheads="1"/>
            </p:cNvSpPr>
            <p:nvPr/>
          </p:nvSpPr>
          <p:spPr bwMode="auto">
            <a:xfrm>
              <a:off x="4410075" y="4800600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74" name="Oval 201"/>
            <p:cNvSpPr>
              <a:spLocks noChangeArrowheads="1"/>
            </p:cNvSpPr>
            <p:nvPr/>
          </p:nvSpPr>
          <p:spPr bwMode="auto">
            <a:xfrm>
              <a:off x="4483100" y="4818063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75" name="Oval 202"/>
            <p:cNvSpPr>
              <a:spLocks noChangeArrowheads="1"/>
            </p:cNvSpPr>
            <p:nvPr/>
          </p:nvSpPr>
          <p:spPr bwMode="auto">
            <a:xfrm>
              <a:off x="4557713" y="4843463"/>
              <a:ext cx="115887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76" name="Oval 203"/>
            <p:cNvSpPr>
              <a:spLocks noChangeArrowheads="1"/>
            </p:cNvSpPr>
            <p:nvPr/>
          </p:nvSpPr>
          <p:spPr bwMode="auto">
            <a:xfrm>
              <a:off x="4630738" y="4689475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77" name="Oval 204"/>
            <p:cNvSpPr>
              <a:spLocks noChangeArrowheads="1"/>
            </p:cNvSpPr>
            <p:nvPr/>
          </p:nvSpPr>
          <p:spPr bwMode="auto">
            <a:xfrm>
              <a:off x="4706938" y="4340225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78" name="Oval 205"/>
            <p:cNvSpPr>
              <a:spLocks noChangeArrowheads="1"/>
            </p:cNvSpPr>
            <p:nvPr/>
          </p:nvSpPr>
          <p:spPr bwMode="auto">
            <a:xfrm>
              <a:off x="4779963" y="4598988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79" name="Oval 206"/>
            <p:cNvSpPr>
              <a:spLocks noChangeArrowheads="1"/>
            </p:cNvSpPr>
            <p:nvPr/>
          </p:nvSpPr>
          <p:spPr bwMode="auto">
            <a:xfrm>
              <a:off x="4854575" y="4384675"/>
              <a:ext cx="115888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80" name="Oval 207"/>
            <p:cNvSpPr>
              <a:spLocks noChangeArrowheads="1"/>
            </p:cNvSpPr>
            <p:nvPr/>
          </p:nvSpPr>
          <p:spPr bwMode="auto">
            <a:xfrm>
              <a:off x="4927600" y="4583113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81" name="Oval 208"/>
            <p:cNvSpPr>
              <a:spLocks noChangeArrowheads="1"/>
            </p:cNvSpPr>
            <p:nvPr/>
          </p:nvSpPr>
          <p:spPr bwMode="auto">
            <a:xfrm>
              <a:off x="5003800" y="4624388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82" name="Oval 209"/>
            <p:cNvSpPr>
              <a:spLocks noChangeArrowheads="1"/>
            </p:cNvSpPr>
            <p:nvPr/>
          </p:nvSpPr>
          <p:spPr bwMode="auto">
            <a:xfrm>
              <a:off x="5078413" y="4846638"/>
              <a:ext cx="115887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83" name="Oval 210"/>
            <p:cNvSpPr>
              <a:spLocks noChangeArrowheads="1"/>
            </p:cNvSpPr>
            <p:nvPr/>
          </p:nvSpPr>
          <p:spPr bwMode="auto">
            <a:xfrm>
              <a:off x="5151438" y="5011738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84" name="Oval 211"/>
            <p:cNvSpPr>
              <a:spLocks noChangeArrowheads="1"/>
            </p:cNvSpPr>
            <p:nvPr/>
          </p:nvSpPr>
          <p:spPr bwMode="auto">
            <a:xfrm>
              <a:off x="5226050" y="4926013"/>
              <a:ext cx="115888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85" name="Oval 212"/>
            <p:cNvSpPr>
              <a:spLocks noChangeArrowheads="1"/>
            </p:cNvSpPr>
            <p:nvPr/>
          </p:nvSpPr>
          <p:spPr bwMode="auto">
            <a:xfrm>
              <a:off x="5302250" y="5019675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86" name="Oval 213"/>
            <p:cNvSpPr>
              <a:spLocks noChangeArrowheads="1"/>
            </p:cNvSpPr>
            <p:nvPr/>
          </p:nvSpPr>
          <p:spPr bwMode="auto">
            <a:xfrm>
              <a:off x="5375275" y="5040313"/>
              <a:ext cx="115888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87" name="Oval 214"/>
            <p:cNvSpPr>
              <a:spLocks noChangeArrowheads="1"/>
            </p:cNvSpPr>
            <p:nvPr/>
          </p:nvSpPr>
          <p:spPr bwMode="auto">
            <a:xfrm>
              <a:off x="5448300" y="4851400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88" name="Oval 215"/>
            <p:cNvSpPr>
              <a:spLocks noChangeArrowheads="1"/>
            </p:cNvSpPr>
            <p:nvPr/>
          </p:nvSpPr>
          <p:spPr bwMode="auto">
            <a:xfrm>
              <a:off x="5522913" y="4791075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89" name="Oval 216"/>
            <p:cNvSpPr>
              <a:spLocks noChangeArrowheads="1"/>
            </p:cNvSpPr>
            <p:nvPr/>
          </p:nvSpPr>
          <p:spPr bwMode="auto">
            <a:xfrm>
              <a:off x="5599113" y="4881563"/>
              <a:ext cx="115887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90" name="Oval 217"/>
            <p:cNvSpPr>
              <a:spLocks noChangeArrowheads="1"/>
            </p:cNvSpPr>
            <p:nvPr/>
          </p:nvSpPr>
          <p:spPr bwMode="auto">
            <a:xfrm>
              <a:off x="5672138" y="4575175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91" name="Oval 218"/>
            <p:cNvSpPr>
              <a:spLocks noChangeArrowheads="1"/>
            </p:cNvSpPr>
            <p:nvPr/>
          </p:nvSpPr>
          <p:spPr bwMode="auto">
            <a:xfrm>
              <a:off x="5746750" y="4662488"/>
              <a:ext cx="115888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92" name="Oval 219"/>
            <p:cNvSpPr>
              <a:spLocks noChangeArrowheads="1"/>
            </p:cNvSpPr>
            <p:nvPr/>
          </p:nvSpPr>
          <p:spPr bwMode="auto">
            <a:xfrm>
              <a:off x="5819775" y="4681538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93" name="Oval 220"/>
            <p:cNvSpPr>
              <a:spLocks noChangeArrowheads="1"/>
            </p:cNvSpPr>
            <p:nvPr/>
          </p:nvSpPr>
          <p:spPr bwMode="auto">
            <a:xfrm>
              <a:off x="5895975" y="4857750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94" name="Oval 221"/>
            <p:cNvSpPr>
              <a:spLocks noChangeArrowheads="1"/>
            </p:cNvSpPr>
            <p:nvPr/>
          </p:nvSpPr>
          <p:spPr bwMode="auto">
            <a:xfrm>
              <a:off x="5970588" y="4948238"/>
              <a:ext cx="115887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95" name="Oval 222"/>
            <p:cNvSpPr>
              <a:spLocks noChangeArrowheads="1"/>
            </p:cNvSpPr>
            <p:nvPr/>
          </p:nvSpPr>
          <p:spPr bwMode="auto">
            <a:xfrm>
              <a:off x="6043613" y="4916488"/>
              <a:ext cx="115887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96" name="Oval 223"/>
            <p:cNvSpPr>
              <a:spLocks noChangeArrowheads="1"/>
            </p:cNvSpPr>
            <p:nvPr/>
          </p:nvSpPr>
          <p:spPr bwMode="auto">
            <a:xfrm>
              <a:off x="6116638" y="4962525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97" name="Oval 224"/>
            <p:cNvSpPr>
              <a:spLocks noChangeArrowheads="1"/>
            </p:cNvSpPr>
            <p:nvPr/>
          </p:nvSpPr>
          <p:spPr bwMode="auto">
            <a:xfrm>
              <a:off x="6192838" y="4997450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98" name="Oval 225"/>
            <p:cNvSpPr>
              <a:spLocks noChangeArrowheads="1"/>
            </p:cNvSpPr>
            <p:nvPr/>
          </p:nvSpPr>
          <p:spPr bwMode="auto">
            <a:xfrm>
              <a:off x="6267450" y="4962525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499" name="Oval 226"/>
            <p:cNvSpPr>
              <a:spLocks noChangeArrowheads="1"/>
            </p:cNvSpPr>
            <p:nvPr/>
          </p:nvSpPr>
          <p:spPr bwMode="auto">
            <a:xfrm>
              <a:off x="6340475" y="4875213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00" name="Oval 227"/>
            <p:cNvSpPr>
              <a:spLocks noChangeArrowheads="1"/>
            </p:cNvSpPr>
            <p:nvPr/>
          </p:nvSpPr>
          <p:spPr bwMode="auto">
            <a:xfrm>
              <a:off x="6415088" y="4876800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01" name="Oval 228"/>
            <p:cNvSpPr>
              <a:spLocks noChangeArrowheads="1"/>
            </p:cNvSpPr>
            <p:nvPr/>
          </p:nvSpPr>
          <p:spPr bwMode="auto">
            <a:xfrm>
              <a:off x="6491288" y="4784725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02" name="Oval 229"/>
            <p:cNvSpPr>
              <a:spLocks noChangeArrowheads="1"/>
            </p:cNvSpPr>
            <p:nvPr/>
          </p:nvSpPr>
          <p:spPr bwMode="auto">
            <a:xfrm>
              <a:off x="6564313" y="4622800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03" name="Oval 230"/>
            <p:cNvSpPr>
              <a:spLocks noChangeArrowheads="1"/>
            </p:cNvSpPr>
            <p:nvPr/>
          </p:nvSpPr>
          <p:spPr bwMode="auto">
            <a:xfrm>
              <a:off x="6638925" y="4618038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04" name="Oval 231"/>
            <p:cNvSpPr>
              <a:spLocks noChangeArrowheads="1"/>
            </p:cNvSpPr>
            <p:nvPr/>
          </p:nvSpPr>
          <p:spPr bwMode="auto">
            <a:xfrm>
              <a:off x="6711950" y="4781550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05" name="Oval 232"/>
            <p:cNvSpPr>
              <a:spLocks noChangeArrowheads="1"/>
            </p:cNvSpPr>
            <p:nvPr/>
          </p:nvSpPr>
          <p:spPr bwMode="auto">
            <a:xfrm>
              <a:off x="6788150" y="4892675"/>
              <a:ext cx="115888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06" name="Oval 233"/>
            <p:cNvSpPr>
              <a:spLocks noChangeArrowheads="1"/>
            </p:cNvSpPr>
            <p:nvPr/>
          </p:nvSpPr>
          <p:spPr bwMode="auto">
            <a:xfrm>
              <a:off x="6861175" y="4948238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07" name="Oval 234"/>
            <p:cNvSpPr>
              <a:spLocks noChangeArrowheads="1"/>
            </p:cNvSpPr>
            <p:nvPr/>
          </p:nvSpPr>
          <p:spPr bwMode="auto">
            <a:xfrm>
              <a:off x="6935788" y="4953000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08" name="Oval 235"/>
            <p:cNvSpPr>
              <a:spLocks noChangeArrowheads="1"/>
            </p:cNvSpPr>
            <p:nvPr/>
          </p:nvSpPr>
          <p:spPr bwMode="auto">
            <a:xfrm>
              <a:off x="7008813" y="5057775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09" name="Oval 236"/>
            <p:cNvSpPr>
              <a:spLocks noChangeArrowheads="1"/>
            </p:cNvSpPr>
            <p:nvPr/>
          </p:nvSpPr>
          <p:spPr bwMode="auto">
            <a:xfrm>
              <a:off x="7085013" y="5035550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10" name="Oval 237"/>
            <p:cNvSpPr>
              <a:spLocks noChangeArrowheads="1"/>
            </p:cNvSpPr>
            <p:nvPr/>
          </p:nvSpPr>
          <p:spPr bwMode="auto">
            <a:xfrm>
              <a:off x="7159625" y="4948238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11" name="Oval 238"/>
            <p:cNvSpPr>
              <a:spLocks noChangeArrowheads="1"/>
            </p:cNvSpPr>
            <p:nvPr/>
          </p:nvSpPr>
          <p:spPr bwMode="auto">
            <a:xfrm>
              <a:off x="7232650" y="4995863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12" name="Oval 239"/>
            <p:cNvSpPr>
              <a:spLocks noChangeArrowheads="1"/>
            </p:cNvSpPr>
            <p:nvPr/>
          </p:nvSpPr>
          <p:spPr bwMode="auto">
            <a:xfrm>
              <a:off x="7307263" y="4814888"/>
              <a:ext cx="115887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13" name="Oval 240"/>
            <p:cNvSpPr>
              <a:spLocks noChangeArrowheads="1"/>
            </p:cNvSpPr>
            <p:nvPr/>
          </p:nvSpPr>
          <p:spPr bwMode="auto">
            <a:xfrm>
              <a:off x="7383463" y="4638675"/>
              <a:ext cx="115887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14" name="Oval 241"/>
            <p:cNvSpPr>
              <a:spLocks noChangeArrowheads="1"/>
            </p:cNvSpPr>
            <p:nvPr/>
          </p:nvSpPr>
          <p:spPr bwMode="auto">
            <a:xfrm>
              <a:off x="7456488" y="4708525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15" name="Oval 242"/>
            <p:cNvSpPr>
              <a:spLocks noChangeArrowheads="1"/>
            </p:cNvSpPr>
            <p:nvPr/>
          </p:nvSpPr>
          <p:spPr bwMode="auto">
            <a:xfrm>
              <a:off x="7529513" y="4762500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16" name="Oval 243"/>
            <p:cNvSpPr>
              <a:spLocks noChangeArrowheads="1"/>
            </p:cNvSpPr>
            <p:nvPr/>
          </p:nvSpPr>
          <p:spPr bwMode="auto">
            <a:xfrm>
              <a:off x="7604125" y="4818063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17" name="Oval 244"/>
            <p:cNvSpPr>
              <a:spLocks noChangeArrowheads="1"/>
            </p:cNvSpPr>
            <p:nvPr/>
          </p:nvSpPr>
          <p:spPr bwMode="auto">
            <a:xfrm>
              <a:off x="7680325" y="4772025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18" name="Oval 245"/>
            <p:cNvSpPr>
              <a:spLocks noChangeArrowheads="1"/>
            </p:cNvSpPr>
            <p:nvPr/>
          </p:nvSpPr>
          <p:spPr bwMode="auto">
            <a:xfrm>
              <a:off x="7753350" y="4916488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19" name="Oval 246"/>
            <p:cNvSpPr>
              <a:spLocks noChangeArrowheads="1"/>
            </p:cNvSpPr>
            <p:nvPr/>
          </p:nvSpPr>
          <p:spPr bwMode="auto">
            <a:xfrm>
              <a:off x="7827963" y="4895850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20" name="Oval 247"/>
            <p:cNvSpPr>
              <a:spLocks noChangeArrowheads="1"/>
            </p:cNvSpPr>
            <p:nvPr/>
          </p:nvSpPr>
          <p:spPr bwMode="auto">
            <a:xfrm>
              <a:off x="7900988" y="4981575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21" name="Oval 248"/>
            <p:cNvSpPr>
              <a:spLocks noChangeArrowheads="1"/>
            </p:cNvSpPr>
            <p:nvPr/>
          </p:nvSpPr>
          <p:spPr bwMode="auto">
            <a:xfrm>
              <a:off x="7977188" y="5024438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22" name="Oval 249"/>
            <p:cNvSpPr>
              <a:spLocks noChangeArrowheads="1"/>
            </p:cNvSpPr>
            <p:nvPr/>
          </p:nvSpPr>
          <p:spPr bwMode="auto">
            <a:xfrm>
              <a:off x="8051800" y="4972050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23" name="Oval 250"/>
            <p:cNvSpPr>
              <a:spLocks noChangeArrowheads="1"/>
            </p:cNvSpPr>
            <p:nvPr/>
          </p:nvSpPr>
          <p:spPr bwMode="auto">
            <a:xfrm>
              <a:off x="8124825" y="4902200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24" name="Oval 251"/>
            <p:cNvSpPr>
              <a:spLocks noChangeArrowheads="1"/>
            </p:cNvSpPr>
            <p:nvPr/>
          </p:nvSpPr>
          <p:spPr bwMode="auto">
            <a:xfrm>
              <a:off x="8199438" y="4883150"/>
              <a:ext cx="115887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25" name="Oval 252"/>
            <p:cNvSpPr>
              <a:spLocks noChangeArrowheads="1"/>
            </p:cNvSpPr>
            <p:nvPr/>
          </p:nvSpPr>
          <p:spPr bwMode="auto">
            <a:xfrm>
              <a:off x="8274050" y="4665663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26" name="Line 337"/>
            <p:cNvSpPr>
              <a:spLocks noChangeShapeType="1"/>
            </p:cNvSpPr>
            <p:nvPr/>
          </p:nvSpPr>
          <p:spPr bwMode="auto">
            <a:xfrm>
              <a:off x="1195388" y="5157788"/>
              <a:ext cx="7135812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27" name="Line 338"/>
            <p:cNvSpPr>
              <a:spLocks noChangeShapeType="1"/>
            </p:cNvSpPr>
            <p:nvPr/>
          </p:nvSpPr>
          <p:spPr bwMode="auto">
            <a:xfrm>
              <a:off x="2124075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28" name="Line 339"/>
            <p:cNvSpPr>
              <a:spLocks noChangeShapeType="1"/>
            </p:cNvSpPr>
            <p:nvPr/>
          </p:nvSpPr>
          <p:spPr bwMode="auto">
            <a:xfrm>
              <a:off x="3016250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29" name="Line 340"/>
            <p:cNvSpPr>
              <a:spLocks noChangeShapeType="1"/>
            </p:cNvSpPr>
            <p:nvPr/>
          </p:nvSpPr>
          <p:spPr bwMode="auto">
            <a:xfrm>
              <a:off x="3906838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30" name="Line 341"/>
            <p:cNvSpPr>
              <a:spLocks noChangeShapeType="1"/>
            </p:cNvSpPr>
            <p:nvPr/>
          </p:nvSpPr>
          <p:spPr bwMode="auto">
            <a:xfrm>
              <a:off x="4799013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31" name="Line 342"/>
            <p:cNvSpPr>
              <a:spLocks noChangeShapeType="1"/>
            </p:cNvSpPr>
            <p:nvPr/>
          </p:nvSpPr>
          <p:spPr bwMode="auto">
            <a:xfrm>
              <a:off x="5691188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32" name="Line 343"/>
            <p:cNvSpPr>
              <a:spLocks noChangeShapeType="1"/>
            </p:cNvSpPr>
            <p:nvPr/>
          </p:nvSpPr>
          <p:spPr bwMode="auto">
            <a:xfrm>
              <a:off x="6583363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33" name="Line 344"/>
            <p:cNvSpPr>
              <a:spLocks noChangeShapeType="1"/>
            </p:cNvSpPr>
            <p:nvPr/>
          </p:nvSpPr>
          <p:spPr bwMode="auto">
            <a:xfrm>
              <a:off x="7475538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34" name="Line 345"/>
            <p:cNvSpPr>
              <a:spLocks noChangeShapeType="1"/>
            </p:cNvSpPr>
            <p:nvPr/>
          </p:nvSpPr>
          <p:spPr bwMode="auto">
            <a:xfrm flipV="1">
              <a:off x="1195388" y="2306638"/>
              <a:ext cx="0" cy="28511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35" name="Line 346"/>
            <p:cNvSpPr>
              <a:spLocks noChangeShapeType="1"/>
            </p:cNvSpPr>
            <p:nvPr/>
          </p:nvSpPr>
          <p:spPr bwMode="auto">
            <a:xfrm flipH="1">
              <a:off x="1112838" y="5157788"/>
              <a:ext cx="82550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36" name="Rectangle 347"/>
            <p:cNvSpPr>
              <a:spLocks noChangeArrowheads="1"/>
            </p:cNvSpPr>
            <p:nvPr/>
          </p:nvSpPr>
          <p:spPr bwMode="auto">
            <a:xfrm>
              <a:off x="430213" y="5029200"/>
              <a:ext cx="577850" cy="233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37" name="Line 348"/>
            <p:cNvSpPr>
              <a:spLocks noChangeShapeType="1"/>
            </p:cNvSpPr>
            <p:nvPr/>
          </p:nvSpPr>
          <p:spPr bwMode="auto">
            <a:xfrm flipH="1">
              <a:off x="1112838" y="4445000"/>
              <a:ext cx="82550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38" name="Rectangle 349"/>
            <p:cNvSpPr>
              <a:spLocks noChangeArrowheads="1"/>
            </p:cNvSpPr>
            <p:nvPr/>
          </p:nvSpPr>
          <p:spPr bwMode="auto">
            <a:xfrm>
              <a:off x="307975" y="4316413"/>
              <a:ext cx="6985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25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39" name="Line 350"/>
            <p:cNvSpPr>
              <a:spLocks noChangeShapeType="1"/>
            </p:cNvSpPr>
            <p:nvPr/>
          </p:nvSpPr>
          <p:spPr bwMode="auto">
            <a:xfrm flipH="1">
              <a:off x="1112838" y="3732213"/>
              <a:ext cx="82550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40" name="Rectangle 351"/>
            <p:cNvSpPr>
              <a:spLocks noChangeArrowheads="1"/>
            </p:cNvSpPr>
            <p:nvPr/>
          </p:nvSpPr>
          <p:spPr bwMode="auto">
            <a:xfrm>
              <a:off x="307975" y="3603625"/>
              <a:ext cx="698500" cy="233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50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41" name="Line 352"/>
            <p:cNvSpPr>
              <a:spLocks noChangeShapeType="1"/>
            </p:cNvSpPr>
            <p:nvPr/>
          </p:nvSpPr>
          <p:spPr bwMode="auto">
            <a:xfrm flipH="1">
              <a:off x="1112838" y="3019425"/>
              <a:ext cx="82550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42" name="Rectangle 353"/>
            <p:cNvSpPr>
              <a:spLocks noChangeArrowheads="1"/>
            </p:cNvSpPr>
            <p:nvPr/>
          </p:nvSpPr>
          <p:spPr bwMode="auto">
            <a:xfrm>
              <a:off x="307975" y="2890838"/>
              <a:ext cx="6985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75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43" name="Line 354"/>
            <p:cNvSpPr>
              <a:spLocks noChangeShapeType="1"/>
            </p:cNvSpPr>
            <p:nvPr/>
          </p:nvSpPr>
          <p:spPr bwMode="auto">
            <a:xfrm flipH="1">
              <a:off x="1112838" y="2306638"/>
              <a:ext cx="82550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44" name="Rectangle 355"/>
            <p:cNvSpPr>
              <a:spLocks noChangeArrowheads="1"/>
            </p:cNvSpPr>
            <p:nvPr/>
          </p:nvSpPr>
          <p:spPr bwMode="auto">
            <a:xfrm>
              <a:off x="187325" y="2179638"/>
              <a:ext cx="81915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100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45" name="Rectangle 356"/>
            <p:cNvSpPr>
              <a:spLocks noChangeArrowheads="1"/>
            </p:cNvSpPr>
            <p:nvPr/>
          </p:nvSpPr>
          <p:spPr bwMode="auto">
            <a:xfrm>
              <a:off x="1990725" y="2316163"/>
              <a:ext cx="5338763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>
                  <a:solidFill>
                    <a:srgbClr val="FFFFFF"/>
                  </a:solidFill>
                </a:rPr>
                <a:t>Pre-PCV7                                       Post-PCV7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46" name="Rectangle 357"/>
            <p:cNvSpPr>
              <a:spLocks noChangeArrowheads="1"/>
            </p:cNvSpPr>
            <p:nvPr/>
          </p:nvSpPr>
          <p:spPr bwMode="auto">
            <a:xfrm>
              <a:off x="4460875" y="5683250"/>
              <a:ext cx="658813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7429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 b="1">
                  <a:solidFill>
                    <a:srgbClr val="FFFFFF"/>
                  </a:solidFill>
                </a:rPr>
                <a:t>Years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4547" name="Rectangle 358"/>
            <p:cNvSpPr>
              <a:spLocks noChangeArrowheads="1"/>
            </p:cNvSpPr>
            <p:nvPr/>
          </p:nvSpPr>
          <p:spPr bwMode="auto">
            <a:xfrm rot="-5400000">
              <a:off x="-873125" y="3587750"/>
              <a:ext cx="2722563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600" b="1">
                  <a:solidFill>
                    <a:srgbClr val="FFFFFF"/>
                  </a:solidFill>
                </a:rPr>
                <a:t>Hospitalizations per 100,000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</p:grpSp>
      <p:sp>
        <p:nvSpPr>
          <p:cNvPr id="54278" name="Text Box 35"/>
          <p:cNvSpPr txBox="1">
            <a:spLocks noChangeArrowheads="1"/>
          </p:cNvSpPr>
          <p:nvPr/>
        </p:nvSpPr>
        <p:spPr bwMode="auto">
          <a:xfrm>
            <a:off x="3276600" y="6553200"/>
            <a:ext cx="579120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prstTxWarp prst="textNoShape">
              <a:avLst/>
            </a:prstTxWarp>
            <a:spAutoFit/>
          </a:bodyPr>
          <a:lstStyle/>
          <a:p>
            <a:pPr marL="285750" indent="-285750" algn="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sz="1200"/>
              <a:t>Grijalva CG, et al. </a:t>
            </a:r>
            <a:r>
              <a:rPr lang="en-US" sz="1200" i="1"/>
              <a:t>Lancet</a:t>
            </a:r>
            <a:r>
              <a:rPr lang="en-US" sz="1200"/>
              <a:t>. 2007;369:1179</a:t>
            </a:r>
            <a:r>
              <a:rPr lang="en-US" sz="1200">
                <a:ea typeface="Times New Roman" charset="0"/>
                <a:cs typeface="Times New Roman" charset="0"/>
              </a:rPr>
              <a:t>–</a:t>
            </a:r>
            <a:r>
              <a:rPr lang="en-US" sz="1200"/>
              <a:t>1186</a:t>
            </a:r>
            <a:r>
              <a:rPr lang="en-US" sz="1200" i="1"/>
              <a:t> </a:t>
            </a:r>
          </a:p>
        </p:txBody>
      </p:sp>
      <p:sp>
        <p:nvSpPr>
          <p:cNvPr id="275" name="Title 27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Pneumococcal Pneumonia Rates/100,000 US Children &lt;2 Years</a:t>
            </a:r>
            <a:endParaRPr lang="en-US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322" name="Group 358"/>
          <p:cNvGrpSpPr>
            <a:grpSpLocks/>
          </p:cNvGrpSpPr>
          <p:nvPr/>
        </p:nvGrpSpPr>
        <p:grpSpPr bwMode="auto">
          <a:xfrm>
            <a:off x="0" y="1622425"/>
            <a:ext cx="8391525" cy="4321175"/>
            <a:chOff x="0" y="1622425"/>
            <a:chExt cx="8391525" cy="4321175"/>
          </a:xfrm>
        </p:grpSpPr>
        <p:sp>
          <p:nvSpPr>
            <p:cNvPr id="56325" name="Rectangle 3"/>
            <p:cNvSpPr>
              <a:spLocks noChangeArrowheads="1"/>
            </p:cNvSpPr>
            <p:nvPr/>
          </p:nvSpPr>
          <p:spPr bwMode="auto">
            <a:xfrm>
              <a:off x="0" y="1636713"/>
              <a:ext cx="184150" cy="420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326" name="Rectangle 4"/>
            <p:cNvSpPr>
              <a:spLocks noChangeArrowheads="1"/>
            </p:cNvSpPr>
            <p:nvPr/>
          </p:nvSpPr>
          <p:spPr bwMode="auto">
            <a:xfrm>
              <a:off x="0" y="1636713"/>
              <a:ext cx="184150" cy="420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327" name="Rectangle 5"/>
            <p:cNvSpPr>
              <a:spLocks noChangeArrowheads="1"/>
            </p:cNvSpPr>
            <p:nvPr/>
          </p:nvSpPr>
          <p:spPr bwMode="auto">
            <a:xfrm>
              <a:off x="0" y="1622425"/>
              <a:ext cx="1588" cy="420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rIns="0" anchor="ctr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328" name="Rectangle 13"/>
            <p:cNvSpPr>
              <a:spLocks noChangeArrowheads="1"/>
            </p:cNvSpPr>
            <p:nvPr/>
          </p:nvSpPr>
          <p:spPr bwMode="auto">
            <a:xfrm>
              <a:off x="1195388" y="2306638"/>
              <a:ext cx="7135812" cy="2862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329" name="Rectangle 14"/>
            <p:cNvSpPr>
              <a:spLocks noChangeArrowheads="1"/>
            </p:cNvSpPr>
            <p:nvPr/>
          </p:nvSpPr>
          <p:spPr bwMode="auto">
            <a:xfrm>
              <a:off x="915988" y="5268913"/>
              <a:ext cx="9398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1997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330" name="Line 15"/>
            <p:cNvSpPr>
              <a:spLocks noChangeShapeType="1"/>
            </p:cNvSpPr>
            <p:nvPr/>
          </p:nvSpPr>
          <p:spPr bwMode="auto">
            <a:xfrm>
              <a:off x="2124075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31" name="Rectangle 16"/>
            <p:cNvSpPr>
              <a:spLocks noChangeArrowheads="1"/>
            </p:cNvSpPr>
            <p:nvPr/>
          </p:nvSpPr>
          <p:spPr bwMode="auto">
            <a:xfrm>
              <a:off x="1808163" y="5268913"/>
              <a:ext cx="9398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1998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332" name="Line 17"/>
            <p:cNvSpPr>
              <a:spLocks noChangeShapeType="1"/>
            </p:cNvSpPr>
            <p:nvPr/>
          </p:nvSpPr>
          <p:spPr bwMode="auto">
            <a:xfrm>
              <a:off x="3016250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33" name="Rectangle 18"/>
            <p:cNvSpPr>
              <a:spLocks noChangeArrowheads="1"/>
            </p:cNvSpPr>
            <p:nvPr/>
          </p:nvSpPr>
          <p:spPr bwMode="auto">
            <a:xfrm>
              <a:off x="2700338" y="5268913"/>
              <a:ext cx="9398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1999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334" name="Line 19"/>
            <p:cNvSpPr>
              <a:spLocks noChangeShapeType="1"/>
            </p:cNvSpPr>
            <p:nvPr/>
          </p:nvSpPr>
          <p:spPr bwMode="auto">
            <a:xfrm>
              <a:off x="3906838" y="23066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35" name="Line 20"/>
            <p:cNvSpPr>
              <a:spLocks noChangeShapeType="1"/>
            </p:cNvSpPr>
            <p:nvPr/>
          </p:nvSpPr>
          <p:spPr bwMode="auto">
            <a:xfrm>
              <a:off x="3906838" y="23495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36" name="Line 21"/>
            <p:cNvSpPr>
              <a:spLocks noChangeShapeType="1"/>
            </p:cNvSpPr>
            <p:nvPr/>
          </p:nvSpPr>
          <p:spPr bwMode="auto">
            <a:xfrm>
              <a:off x="3906838" y="23923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37" name="Line 22"/>
            <p:cNvSpPr>
              <a:spLocks noChangeShapeType="1"/>
            </p:cNvSpPr>
            <p:nvPr/>
          </p:nvSpPr>
          <p:spPr bwMode="auto">
            <a:xfrm>
              <a:off x="3906838" y="24352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38" name="Line 23"/>
            <p:cNvSpPr>
              <a:spLocks noChangeShapeType="1"/>
            </p:cNvSpPr>
            <p:nvPr/>
          </p:nvSpPr>
          <p:spPr bwMode="auto">
            <a:xfrm>
              <a:off x="3906838" y="24780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39" name="Line 24"/>
            <p:cNvSpPr>
              <a:spLocks noChangeShapeType="1"/>
            </p:cNvSpPr>
            <p:nvPr/>
          </p:nvSpPr>
          <p:spPr bwMode="auto">
            <a:xfrm>
              <a:off x="3906838" y="25209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40" name="Line 25"/>
            <p:cNvSpPr>
              <a:spLocks noChangeShapeType="1"/>
            </p:cNvSpPr>
            <p:nvPr/>
          </p:nvSpPr>
          <p:spPr bwMode="auto">
            <a:xfrm>
              <a:off x="3906838" y="25638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41" name="Line 26"/>
            <p:cNvSpPr>
              <a:spLocks noChangeShapeType="1"/>
            </p:cNvSpPr>
            <p:nvPr/>
          </p:nvSpPr>
          <p:spPr bwMode="auto">
            <a:xfrm>
              <a:off x="3906838" y="26066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42" name="Line 27"/>
            <p:cNvSpPr>
              <a:spLocks noChangeShapeType="1"/>
            </p:cNvSpPr>
            <p:nvPr/>
          </p:nvSpPr>
          <p:spPr bwMode="auto">
            <a:xfrm>
              <a:off x="3906838" y="26495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43" name="Line 28"/>
            <p:cNvSpPr>
              <a:spLocks noChangeShapeType="1"/>
            </p:cNvSpPr>
            <p:nvPr/>
          </p:nvSpPr>
          <p:spPr bwMode="auto">
            <a:xfrm>
              <a:off x="3906838" y="26924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44" name="Line 29"/>
            <p:cNvSpPr>
              <a:spLocks noChangeShapeType="1"/>
            </p:cNvSpPr>
            <p:nvPr/>
          </p:nvSpPr>
          <p:spPr bwMode="auto">
            <a:xfrm>
              <a:off x="3906838" y="27352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45" name="Line 30"/>
            <p:cNvSpPr>
              <a:spLocks noChangeShapeType="1"/>
            </p:cNvSpPr>
            <p:nvPr/>
          </p:nvSpPr>
          <p:spPr bwMode="auto">
            <a:xfrm>
              <a:off x="3906838" y="27781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46" name="Line 31"/>
            <p:cNvSpPr>
              <a:spLocks noChangeShapeType="1"/>
            </p:cNvSpPr>
            <p:nvPr/>
          </p:nvSpPr>
          <p:spPr bwMode="auto">
            <a:xfrm>
              <a:off x="3906838" y="28194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47" name="Line 32"/>
            <p:cNvSpPr>
              <a:spLocks noChangeShapeType="1"/>
            </p:cNvSpPr>
            <p:nvPr/>
          </p:nvSpPr>
          <p:spPr bwMode="auto">
            <a:xfrm>
              <a:off x="3906838" y="28622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48" name="Line 33"/>
            <p:cNvSpPr>
              <a:spLocks noChangeShapeType="1"/>
            </p:cNvSpPr>
            <p:nvPr/>
          </p:nvSpPr>
          <p:spPr bwMode="auto">
            <a:xfrm>
              <a:off x="3906838" y="29051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49" name="Line 34"/>
            <p:cNvSpPr>
              <a:spLocks noChangeShapeType="1"/>
            </p:cNvSpPr>
            <p:nvPr/>
          </p:nvSpPr>
          <p:spPr bwMode="auto">
            <a:xfrm>
              <a:off x="3906838" y="29479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50" name="Line 35"/>
            <p:cNvSpPr>
              <a:spLocks noChangeShapeType="1"/>
            </p:cNvSpPr>
            <p:nvPr/>
          </p:nvSpPr>
          <p:spPr bwMode="auto">
            <a:xfrm>
              <a:off x="3906838" y="29908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51" name="Line 36"/>
            <p:cNvSpPr>
              <a:spLocks noChangeShapeType="1"/>
            </p:cNvSpPr>
            <p:nvPr/>
          </p:nvSpPr>
          <p:spPr bwMode="auto">
            <a:xfrm>
              <a:off x="3906838" y="30337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52" name="Line 37"/>
            <p:cNvSpPr>
              <a:spLocks noChangeShapeType="1"/>
            </p:cNvSpPr>
            <p:nvPr/>
          </p:nvSpPr>
          <p:spPr bwMode="auto">
            <a:xfrm>
              <a:off x="3906838" y="30765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53" name="Line 38"/>
            <p:cNvSpPr>
              <a:spLocks noChangeShapeType="1"/>
            </p:cNvSpPr>
            <p:nvPr/>
          </p:nvSpPr>
          <p:spPr bwMode="auto">
            <a:xfrm>
              <a:off x="3906838" y="31194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54" name="Line 39"/>
            <p:cNvSpPr>
              <a:spLocks noChangeShapeType="1"/>
            </p:cNvSpPr>
            <p:nvPr/>
          </p:nvSpPr>
          <p:spPr bwMode="auto">
            <a:xfrm>
              <a:off x="3906838" y="31623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55" name="Line 40"/>
            <p:cNvSpPr>
              <a:spLocks noChangeShapeType="1"/>
            </p:cNvSpPr>
            <p:nvPr/>
          </p:nvSpPr>
          <p:spPr bwMode="auto">
            <a:xfrm>
              <a:off x="3906838" y="32051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56" name="Line 41"/>
            <p:cNvSpPr>
              <a:spLocks noChangeShapeType="1"/>
            </p:cNvSpPr>
            <p:nvPr/>
          </p:nvSpPr>
          <p:spPr bwMode="auto">
            <a:xfrm>
              <a:off x="3906838" y="32480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57" name="Line 42"/>
            <p:cNvSpPr>
              <a:spLocks noChangeShapeType="1"/>
            </p:cNvSpPr>
            <p:nvPr/>
          </p:nvSpPr>
          <p:spPr bwMode="auto">
            <a:xfrm>
              <a:off x="3906838" y="32908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58" name="Line 43"/>
            <p:cNvSpPr>
              <a:spLocks noChangeShapeType="1"/>
            </p:cNvSpPr>
            <p:nvPr/>
          </p:nvSpPr>
          <p:spPr bwMode="auto">
            <a:xfrm>
              <a:off x="3906838" y="33337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59" name="Line 44"/>
            <p:cNvSpPr>
              <a:spLocks noChangeShapeType="1"/>
            </p:cNvSpPr>
            <p:nvPr/>
          </p:nvSpPr>
          <p:spPr bwMode="auto">
            <a:xfrm>
              <a:off x="3906838" y="33766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60" name="Line 45"/>
            <p:cNvSpPr>
              <a:spLocks noChangeShapeType="1"/>
            </p:cNvSpPr>
            <p:nvPr/>
          </p:nvSpPr>
          <p:spPr bwMode="auto">
            <a:xfrm>
              <a:off x="3906838" y="34178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61" name="Line 46"/>
            <p:cNvSpPr>
              <a:spLocks noChangeShapeType="1"/>
            </p:cNvSpPr>
            <p:nvPr/>
          </p:nvSpPr>
          <p:spPr bwMode="auto">
            <a:xfrm>
              <a:off x="3906838" y="34607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62" name="Line 47"/>
            <p:cNvSpPr>
              <a:spLocks noChangeShapeType="1"/>
            </p:cNvSpPr>
            <p:nvPr/>
          </p:nvSpPr>
          <p:spPr bwMode="auto">
            <a:xfrm>
              <a:off x="3906838" y="35036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63" name="Line 48"/>
            <p:cNvSpPr>
              <a:spLocks noChangeShapeType="1"/>
            </p:cNvSpPr>
            <p:nvPr/>
          </p:nvSpPr>
          <p:spPr bwMode="auto">
            <a:xfrm>
              <a:off x="3906838" y="35464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64" name="Line 49"/>
            <p:cNvSpPr>
              <a:spLocks noChangeShapeType="1"/>
            </p:cNvSpPr>
            <p:nvPr/>
          </p:nvSpPr>
          <p:spPr bwMode="auto">
            <a:xfrm>
              <a:off x="3906838" y="35893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65" name="Line 50"/>
            <p:cNvSpPr>
              <a:spLocks noChangeShapeType="1"/>
            </p:cNvSpPr>
            <p:nvPr/>
          </p:nvSpPr>
          <p:spPr bwMode="auto">
            <a:xfrm>
              <a:off x="3906838" y="36322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66" name="Line 51"/>
            <p:cNvSpPr>
              <a:spLocks noChangeShapeType="1"/>
            </p:cNvSpPr>
            <p:nvPr/>
          </p:nvSpPr>
          <p:spPr bwMode="auto">
            <a:xfrm>
              <a:off x="3906838" y="36750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67" name="Line 52"/>
            <p:cNvSpPr>
              <a:spLocks noChangeShapeType="1"/>
            </p:cNvSpPr>
            <p:nvPr/>
          </p:nvSpPr>
          <p:spPr bwMode="auto">
            <a:xfrm>
              <a:off x="3906838" y="37179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68" name="Line 53"/>
            <p:cNvSpPr>
              <a:spLocks noChangeShapeType="1"/>
            </p:cNvSpPr>
            <p:nvPr/>
          </p:nvSpPr>
          <p:spPr bwMode="auto">
            <a:xfrm>
              <a:off x="3906838" y="37607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69" name="Line 54"/>
            <p:cNvSpPr>
              <a:spLocks noChangeShapeType="1"/>
            </p:cNvSpPr>
            <p:nvPr/>
          </p:nvSpPr>
          <p:spPr bwMode="auto">
            <a:xfrm>
              <a:off x="3906838" y="38036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70" name="Line 55"/>
            <p:cNvSpPr>
              <a:spLocks noChangeShapeType="1"/>
            </p:cNvSpPr>
            <p:nvPr/>
          </p:nvSpPr>
          <p:spPr bwMode="auto">
            <a:xfrm>
              <a:off x="3906838" y="38465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71" name="Line 56"/>
            <p:cNvSpPr>
              <a:spLocks noChangeShapeType="1"/>
            </p:cNvSpPr>
            <p:nvPr/>
          </p:nvSpPr>
          <p:spPr bwMode="auto">
            <a:xfrm>
              <a:off x="3906838" y="38893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72" name="Line 57"/>
            <p:cNvSpPr>
              <a:spLocks noChangeShapeType="1"/>
            </p:cNvSpPr>
            <p:nvPr/>
          </p:nvSpPr>
          <p:spPr bwMode="auto">
            <a:xfrm>
              <a:off x="3906838" y="39322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73" name="Line 58"/>
            <p:cNvSpPr>
              <a:spLocks noChangeShapeType="1"/>
            </p:cNvSpPr>
            <p:nvPr/>
          </p:nvSpPr>
          <p:spPr bwMode="auto">
            <a:xfrm>
              <a:off x="3906838" y="39751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74" name="Line 59"/>
            <p:cNvSpPr>
              <a:spLocks noChangeShapeType="1"/>
            </p:cNvSpPr>
            <p:nvPr/>
          </p:nvSpPr>
          <p:spPr bwMode="auto">
            <a:xfrm>
              <a:off x="3906838" y="40163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75" name="Line 60"/>
            <p:cNvSpPr>
              <a:spLocks noChangeShapeType="1"/>
            </p:cNvSpPr>
            <p:nvPr/>
          </p:nvSpPr>
          <p:spPr bwMode="auto">
            <a:xfrm>
              <a:off x="3906838" y="40592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76" name="Line 61"/>
            <p:cNvSpPr>
              <a:spLocks noChangeShapeType="1"/>
            </p:cNvSpPr>
            <p:nvPr/>
          </p:nvSpPr>
          <p:spPr bwMode="auto">
            <a:xfrm>
              <a:off x="3906838" y="41021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77" name="Line 62"/>
            <p:cNvSpPr>
              <a:spLocks noChangeShapeType="1"/>
            </p:cNvSpPr>
            <p:nvPr/>
          </p:nvSpPr>
          <p:spPr bwMode="auto">
            <a:xfrm>
              <a:off x="3906838" y="41449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78" name="Line 63"/>
            <p:cNvSpPr>
              <a:spLocks noChangeShapeType="1"/>
            </p:cNvSpPr>
            <p:nvPr/>
          </p:nvSpPr>
          <p:spPr bwMode="auto">
            <a:xfrm>
              <a:off x="3906838" y="41878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79" name="Line 64"/>
            <p:cNvSpPr>
              <a:spLocks noChangeShapeType="1"/>
            </p:cNvSpPr>
            <p:nvPr/>
          </p:nvSpPr>
          <p:spPr bwMode="auto">
            <a:xfrm>
              <a:off x="3906838" y="42306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80" name="Line 65"/>
            <p:cNvSpPr>
              <a:spLocks noChangeShapeType="1"/>
            </p:cNvSpPr>
            <p:nvPr/>
          </p:nvSpPr>
          <p:spPr bwMode="auto">
            <a:xfrm>
              <a:off x="3906838" y="42735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81" name="Line 66"/>
            <p:cNvSpPr>
              <a:spLocks noChangeShapeType="1"/>
            </p:cNvSpPr>
            <p:nvPr/>
          </p:nvSpPr>
          <p:spPr bwMode="auto">
            <a:xfrm>
              <a:off x="3906838" y="43164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82" name="Line 67"/>
            <p:cNvSpPr>
              <a:spLocks noChangeShapeType="1"/>
            </p:cNvSpPr>
            <p:nvPr/>
          </p:nvSpPr>
          <p:spPr bwMode="auto">
            <a:xfrm>
              <a:off x="3906838" y="43592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83" name="Line 68"/>
            <p:cNvSpPr>
              <a:spLocks noChangeShapeType="1"/>
            </p:cNvSpPr>
            <p:nvPr/>
          </p:nvSpPr>
          <p:spPr bwMode="auto">
            <a:xfrm>
              <a:off x="3906838" y="44021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84" name="Line 69"/>
            <p:cNvSpPr>
              <a:spLocks noChangeShapeType="1"/>
            </p:cNvSpPr>
            <p:nvPr/>
          </p:nvSpPr>
          <p:spPr bwMode="auto">
            <a:xfrm>
              <a:off x="3906838" y="44450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85" name="Line 70"/>
            <p:cNvSpPr>
              <a:spLocks noChangeShapeType="1"/>
            </p:cNvSpPr>
            <p:nvPr/>
          </p:nvSpPr>
          <p:spPr bwMode="auto">
            <a:xfrm>
              <a:off x="3906838" y="44878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86" name="Line 71"/>
            <p:cNvSpPr>
              <a:spLocks noChangeShapeType="1"/>
            </p:cNvSpPr>
            <p:nvPr/>
          </p:nvSpPr>
          <p:spPr bwMode="auto">
            <a:xfrm>
              <a:off x="3906838" y="45307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87" name="Line 72"/>
            <p:cNvSpPr>
              <a:spLocks noChangeShapeType="1"/>
            </p:cNvSpPr>
            <p:nvPr/>
          </p:nvSpPr>
          <p:spPr bwMode="auto">
            <a:xfrm>
              <a:off x="3906838" y="4573588"/>
              <a:ext cx="0" cy="12700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88" name="Line 73"/>
            <p:cNvSpPr>
              <a:spLocks noChangeShapeType="1"/>
            </p:cNvSpPr>
            <p:nvPr/>
          </p:nvSpPr>
          <p:spPr bwMode="auto">
            <a:xfrm>
              <a:off x="3906838" y="46148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89" name="Line 74"/>
            <p:cNvSpPr>
              <a:spLocks noChangeShapeType="1"/>
            </p:cNvSpPr>
            <p:nvPr/>
          </p:nvSpPr>
          <p:spPr bwMode="auto">
            <a:xfrm>
              <a:off x="3906838" y="46577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90" name="Line 75"/>
            <p:cNvSpPr>
              <a:spLocks noChangeShapeType="1"/>
            </p:cNvSpPr>
            <p:nvPr/>
          </p:nvSpPr>
          <p:spPr bwMode="auto">
            <a:xfrm>
              <a:off x="3906838" y="47005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91" name="Line 76"/>
            <p:cNvSpPr>
              <a:spLocks noChangeShapeType="1"/>
            </p:cNvSpPr>
            <p:nvPr/>
          </p:nvSpPr>
          <p:spPr bwMode="auto">
            <a:xfrm>
              <a:off x="3906838" y="47434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92" name="Line 77"/>
            <p:cNvSpPr>
              <a:spLocks noChangeShapeType="1"/>
            </p:cNvSpPr>
            <p:nvPr/>
          </p:nvSpPr>
          <p:spPr bwMode="auto">
            <a:xfrm>
              <a:off x="3906838" y="47863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93" name="Line 78"/>
            <p:cNvSpPr>
              <a:spLocks noChangeShapeType="1"/>
            </p:cNvSpPr>
            <p:nvPr/>
          </p:nvSpPr>
          <p:spPr bwMode="auto">
            <a:xfrm>
              <a:off x="3906838" y="48291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94" name="Line 79"/>
            <p:cNvSpPr>
              <a:spLocks noChangeShapeType="1"/>
            </p:cNvSpPr>
            <p:nvPr/>
          </p:nvSpPr>
          <p:spPr bwMode="auto">
            <a:xfrm>
              <a:off x="3906838" y="48720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95" name="Line 80"/>
            <p:cNvSpPr>
              <a:spLocks noChangeShapeType="1"/>
            </p:cNvSpPr>
            <p:nvPr/>
          </p:nvSpPr>
          <p:spPr bwMode="auto">
            <a:xfrm>
              <a:off x="3906838" y="49149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96" name="Line 81"/>
            <p:cNvSpPr>
              <a:spLocks noChangeShapeType="1"/>
            </p:cNvSpPr>
            <p:nvPr/>
          </p:nvSpPr>
          <p:spPr bwMode="auto">
            <a:xfrm>
              <a:off x="3906838" y="49577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97" name="Line 82"/>
            <p:cNvSpPr>
              <a:spLocks noChangeShapeType="1"/>
            </p:cNvSpPr>
            <p:nvPr/>
          </p:nvSpPr>
          <p:spPr bwMode="auto">
            <a:xfrm>
              <a:off x="3906838" y="50006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98" name="Line 83"/>
            <p:cNvSpPr>
              <a:spLocks noChangeShapeType="1"/>
            </p:cNvSpPr>
            <p:nvPr/>
          </p:nvSpPr>
          <p:spPr bwMode="auto">
            <a:xfrm>
              <a:off x="3906838" y="50434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99" name="Line 84"/>
            <p:cNvSpPr>
              <a:spLocks noChangeShapeType="1"/>
            </p:cNvSpPr>
            <p:nvPr/>
          </p:nvSpPr>
          <p:spPr bwMode="auto">
            <a:xfrm>
              <a:off x="3906838" y="50863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00" name="Line 85"/>
            <p:cNvSpPr>
              <a:spLocks noChangeShapeType="1"/>
            </p:cNvSpPr>
            <p:nvPr/>
          </p:nvSpPr>
          <p:spPr bwMode="auto">
            <a:xfrm>
              <a:off x="3906838" y="51292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01" name="Line 86"/>
            <p:cNvSpPr>
              <a:spLocks noChangeShapeType="1"/>
            </p:cNvSpPr>
            <p:nvPr/>
          </p:nvSpPr>
          <p:spPr bwMode="auto">
            <a:xfrm>
              <a:off x="3906838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02" name="Rectangle 87"/>
            <p:cNvSpPr>
              <a:spLocks noChangeArrowheads="1"/>
            </p:cNvSpPr>
            <p:nvPr/>
          </p:nvSpPr>
          <p:spPr bwMode="auto">
            <a:xfrm>
              <a:off x="3592513" y="5268913"/>
              <a:ext cx="9398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2000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403" name="Line 88"/>
            <p:cNvSpPr>
              <a:spLocks noChangeShapeType="1"/>
            </p:cNvSpPr>
            <p:nvPr/>
          </p:nvSpPr>
          <p:spPr bwMode="auto">
            <a:xfrm>
              <a:off x="4799013" y="23066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04" name="Line 89"/>
            <p:cNvSpPr>
              <a:spLocks noChangeShapeType="1"/>
            </p:cNvSpPr>
            <p:nvPr/>
          </p:nvSpPr>
          <p:spPr bwMode="auto">
            <a:xfrm>
              <a:off x="4799013" y="23495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05" name="Line 90"/>
            <p:cNvSpPr>
              <a:spLocks noChangeShapeType="1"/>
            </p:cNvSpPr>
            <p:nvPr/>
          </p:nvSpPr>
          <p:spPr bwMode="auto">
            <a:xfrm>
              <a:off x="4799013" y="23923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06" name="Line 91"/>
            <p:cNvSpPr>
              <a:spLocks noChangeShapeType="1"/>
            </p:cNvSpPr>
            <p:nvPr/>
          </p:nvSpPr>
          <p:spPr bwMode="auto">
            <a:xfrm>
              <a:off x="4799013" y="24352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07" name="Line 92"/>
            <p:cNvSpPr>
              <a:spLocks noChangeShapeType="1"/>
            </p:cNvSpPr>
            <p:nvPr/>
          </p:nvSpPr>
          <p:spPr bwMode="auto">
            <a:xfrm>
              <a:off x="4799013" y="24780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08" name="Line 93"/>
            <p:cNvSpPr>
              <a:spLocks noChangeShapeType="1"/>
            </p:cNvSpPr>
            <p:nvPr/>
          </p:nvSpPr>
          <p:spPr bwMode="auto">
            <a:xfrm>
              <a:off x="4799013" y="25209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09" name="Line 94"/>
            <p:cNvSpPr>
              <a:spLocks noChangeShapeType="1"/>
            </p:cNvSpPr>
            <p:nvPr/>
          </p:nvSpPr>
          <p:spPr bwMode="auto">
            <a:xfrm>
              <a:off x="4799013" y="25638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10" name="Line 95"/>
            <p:cNvSpPr>
              <a:spLocks noChangeShapeType="1"/>
            </p:cNvSpPr>
            <p:nvPr/>
          </p:nvSpPr>
          <p:spPr bwMode="auto">
            <a:xfrm>
              <a:off x="4799013" y="26066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11" name="Line 96"/>
            <p:cNvSpPr>
              <a:spLocks noChangeShapeType="1"/>
            </p:cNvSpPr>
            <p:nvPr/>
          </p:nvSpPr>
          <p:spPr bwMode="auto">
            <a:xfrm>
              <a:off x="4799013" y="26495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12" name="Line 97"/>
            <p:cNvSpPr>
              <a:spLocks noChangeShapeType="1"/>
            </p:cNvSpPr>
            <p:nvPr/>
          </p:nvSpPr>
          <p:spPr bwMode="auto">
            <a:xfrm>
              <a:off x="4799013" y="26924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13" name="Line 98"/>
            <p:cNvSpPr>
              <a:spLocks noChangeShapeType="1"/>
            </p:cNvSpPr>
            <p:nvPr/>
          </p:nvSpPr>
          <p:spPr bwMode="auto">
            <a:xfrm>
              <a:off x="4799013" y="27352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14" name="Line 99"/>
            <p:cNvSpPr>
              <a:spLocks noChangeShapeType="1"/>
            </p:cNvSpPr>
            <p:nvPr/>
          </p:nvSpPr>
          <p:spPr bwMode="auto">
            <a:xfrm>
              <a:off x="4799013" y="27781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15" name="Line 100"/>
            <p:cNvSpPr>
              <a:spLocks noChangeShapeType="1"/>
            </p:cNvSpPr>
            <p:nvPr/>
          </p:nvSpPr>
          <p:spPr bwMode="auto">
            <a:xfrm>
              <a:off x="4799013" y="28194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16" name="Line 101"/>
            <p:cNvSpPr>
              <a:spLocks noChangeShapeType="1"/>
            </p:cNvSpPr>
            <p:nvPr/>
          </p:nvSpPr>
          <p:spPr bwMode="auto">
            <a:xfrm>
              <a:off x="4799013" y="28622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17" name="Line 102"/>
            <p:cNvSpPr>
              <a:spLocks noChangeShapeType="1"/>
            </p:cNvSpPr>
            <p:nvPr/>
          </p:nvSpPr>
          <p:spPr bwMode="auto">
            <a:xfrm>
              <a:off x="4799013" y="29051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18" name="Line 103"/>
            <p:cNvSpPr>
              <a:spLocks noChangeShapeType="1"/>
            </p:cNvSpPr>
            <p:nvPr/>
          </p:nvSpPr>
          <p:spPr bwMode="auto">
            <a:xfrm>
              <a:off x="4799013" y="29479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19" name="Line 104"/>
            <p:cNvSpPr>
              <a:spLocks noChangeShapeType="1"/>
            </p:cNvSpPr>
            <p:nvPr/>
          </p:nvSpPr>
          <p:spPr bwMode="auto">
            <a:xfrm>
              <a:off x="4799013" y="29908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20" name="Line 105"/>
            <p:cNvSpPr>
              <a:spLocks noChangeShapeType="1"/>
            </p:cNvSpPr>
            <p:nvPr/>
          </p:nvSpPr>
          <p:spPr bwMode="auto">
            <a:xfrm>
              <a:off x="4799013" y="30337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21" name="Line 106"/>
            <p:cNvSpPr>
              <a:spLocks noChangeShapeType="1"/>
            </p:cNvSpPr>
            <p:nvPr/>
          </p:nvSpPr>
          <p:spPr bwMode="auto">
            <a:xfrm>
              <a:off x="4799013" y="30765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22" name="Line 107"/>
            <p:cNvSpPr>
              <a:spLocks noChangeShapeType="1"/>
            </p:cNvSpPr>
            <p:nvPr/>
          </p:nvSpPr>
          <p:spPr bwMode="auto">
            <a:xfrm>
              <a:off x="4799013" y="31194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23" name="Line 108"/>
            <p:cNvSpPr>
              <a:spLocks noChangeShapeType="1"/>
            </p:cNvSpPr>
            <p:nvPr/>
          </p:nvSpPr>
          <p:spPr bwMode="auto">
            <a:xfrm>
              <a:off x="4799013" y="31623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24" name="Line 109"/>
            <p:cNvSpPr>
              <a:spLocks noChangeShapeType="1"/>
            </p:cNvSpPr>
            <p:nvPr/>
          </p:nvSpPr>
          <p:spPr bwMode="auto">
            <a:xfrm>
              <a:off x="4799013" y="32051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25" name="Line 110"/>
            <p:cNvSpPr>
              <a:spLocks noChangeShapeType="1"/>
            </p:cNvSpPr>
            <p:nvPr/>
          </p:nvSpPr>
          <p:spPr bwMode="auto">
            <a:xfrm>
              <a:off x="4799013" y="32480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26" name="Line 111"/>
            <p:cNvSpPr>
              <a:spLocks noChangeShapeType="1"/>
            </p:cNvSpPr>
            <p:nvPr/>
          </p:nvSpPr>
          <p:spPr bwMode="auto">
            <a:xfrm>
              <a:off x="4799013" y="32908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27" name="Line 112"/>
            <p:cNvSpPr>
              <a:spLocks noChangeShapeType="1"/>
            </p:cNvSpPr>
            <p:nvPr/>
          </p:nvSpPr>
          <p:spPr bwMode="auto">
            <a:xfrm>
              <a:off x="4799013" y="33337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28" name="Line 113"/>
            <p:cNvSpPr>
              <a:spLocks noChangeShapeType="1"/>
            </p:cNvSpPr>
            <p:nvPr/>
          </p:nvSpPr>
          <p:spPr bwMode="auto">
            <a:xfrm>
              <a:off x="4799013" y="33766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29" name="Line 114"/>
            <p:cNvSpPr>
              <a:spLocks noChangeShapeType="1"/>
            </p:cNvSpPr>
            <p:nvPr/>
          </p:nvSpPr>
          <p:spPr bwMode="auto">
            <a:xfrm>
              <a:off x="4799013" y="34178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30" name="Line 115"/>
            <p:cNvSpPr>
              <a:spLocks noChangeShapeType="1"/>
            </p:cNvSpPr>
            <p:nvPr/>
          </p:nvSpPr>
          <p:spPr bwMode="auto">
            <a:xfrm>
              <a:off x="4799013" y="34607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31" name="Line 116"/>
            <p:cNvSpPr>
              <a:spLocks noChangeShapeType="1"/>
            </p:cNvSpPr>
            <p:nvPr/>
          </p:nvSpPr>
          <p:spPr bwMode="auto">
            <a:xfrm>
              <a:off x="4799013" y="35036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32" name="Line 117"/>
            <p:cNvSpPr>
              <a:spLocks noChangeShapeType="1"/>
            </p:cNvSpPr>
            <p:nvPr/>
          </p:nvSpPr>
          <p:spPr bwMode="auto">
            <a:xfrm>
              <a:off x="4799013" y="35464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33" name="Line 118"/>
            <p:cNvSpPr>
              <a:spLocks noChangeShapeType="1"/>
            </p:cNvSpPr>
            <p:nvPr/>
          </p:nvSpPr>
          <p:spPr bwMode="auto">
            <a:xfrm>
              <a:off x="4799013" y="35893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34" name="Line 119"/>
            <p:cNvSpPr>
              <a:spLocks noChangeShapeType="1"/>
            </p:cNvSpPr>
            <p:nvPr/>
          </p:nvSpPr>
          <p:spPr bwMode="auto">
            <a:xfrm>
              <a:off x="4799013" y="36322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35" name="Line 120"/>
            <p:cNvSpPr>
              <a:spLocks noChangeShapeType="1"/>
            </p:cNvSpPr>
            <p:nvPr/>
          </p:nvSpPr>
          <p:spPr bwMode="auto">
            <a:xfrm>
              <a:off x="4799013" y="36750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36" name="Line 121"/>
            <p:cNvSpPr>
              <a:spLocks noChangeShapeType="1"/>
            </p:cNvSpPr>
            <p:nvPr/>
          </p:nvSpPr>
          <p:spPr bwMode="auto">
            <a:xfrm>
              <a:off x="4799013" y="37179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37" name="Line 122"/>
            <p:cNvSpPr>
              <a:spLocks noChangeShapeType="1"/>
            </p:cNvSpPr>
            <p:nvPr/>
          </p:nvSpPr>
          <p:spPr bwMode="auto">
            <a:xfrm>
              <a:off x="4799013" y="37607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38" name="Line 123"/>
            <p:cNvSpPr>
              <a:spLocks noChangeShapeType="1"/>
            </p:cNvSpPr>
            <p:nvPr/>
          </p:nvSpPr>
          <p:spPr bwMode="auto">
            <a:xfrm>
              <a:off x="4799013" y="38036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39" name="Line 124"/>
            <p:cNvSpPr>
              <a:spLocks noChangeShapeType="1"/>
            </p:cNvSpPr>
            <p:nvPr/>
          </p:nvSpPr>
          <p:spPr bwMode="auto">
            <a:xfrm>
              <a:off x="4799013" y="38465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40" name="Line 125"/>
            <p:cNvSpPr>
              <a:spLocks noChangeShapeType="1"/>
            </p:cNvSpPr>
            <p:nvPr/>
          </p:nvSpPr>
          <p:spPr bwMode="auto">
            <a:xfrm>
              <a:off x="4799013" y="38893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41" name="Line 126"/>
            <p:cNvSpPr>
              <a:spLocks noChangeShapeType="1"/>
            </p:cNvSpPr>
            <p:nvPr/>
          </p:nvSpPr>
          <p:spPr bwMode="auto">
            <a:xfrm>
              <a:off x="4799013" y="39322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42" name="Line 127"/>
            <p:cNvSpPr>
              <a:spLocks noChangeShapeType="1"/>
            </p:cNvSpPr>
            <p:nvPr/>
          </p:nvSpPr>
          <p:spPr bwMode="auto">
            <a:xfrm>
              <a:off x="4799013" y="39751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43" name="Line 128"/>
            <p:cNvSpPr>
              <a:spLocks noChangeShapeType="1"/>
            </p:cNvSpPr>
            <p:nvPr/>
          </p:nvSpPr>
          <p:spPr bwMode="auto">
            <a:xfrm>
              <a:off x="4799013" y="40163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44" name="Line 129"/>
            <p:cNvSpPr>
              <a:spLocks noChangeShapeType="1"/>
            </p:cNvSpPr>
            <p:nvPr/>
          </p:nvSpPr>
          <p:spPr bwMode="auto">
            <a:xfrm>
              <a:off x="4799013" y="40592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45" name="Line 130"/>
            <p:cNvSpPr>
              <a:spLocks noChangeShapeType="1"/>
            </p:cNvSpPr>
            <p:nvPr/>
          </p:nvSpPr>
          <p:spPr bwMode="auto">
            <a:xfrm>
              <a:off x="4799013" y="41021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46" name="Line 131"/>
            <p:cNvSpPr>
              <a:spLocks noChangeShapeType="1"/>
            </p:cNvSpPr>
            <p:nvPr/>
          </p:nvSpPr>
          <p:spPr bwMode="auto">
            <a:xfrm>
              <a:off x="4799013" y="41449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47" name="Line 132"/>
            <p:cNvSpPr>
              <a:spLocks noChangeShapeType="1"/>
            </p:cNvSpPr>
            <p:nvPr/>
          </p:nvSpPr>
          <p:spPr bwMode="auto">
            <a:xfrm>
              <a:off x="4799013" y="41878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48" name="Line 133"/>
            <p:cNvSpPr>
              <a:spLocks noChangeShapeType="1"/>
            </p:cNvSpPr>
            <p:nvPr/>
          </p:nvSpPr>
          <p:spPr bwMode="auto">
            <a:xfrm>
              <a:off x="4799013" y="42306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49" name="Line 134"/>
            <p:cNvSpPr>
              <a:spLocks noChangeShapeType="1"/>
            </p:cNvSpPr>
            <p:nvPr/>
          </p:nvSpPr>
          <p:spPr bwMode="auto">
            <a:xfrm>
              <a:off x="4799013" y="42735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50" name="Line 135"/>
            <p:cNvSpPr>
              <a:spLocks noChangeShapeType="1"/>
            </p:cNvSpPr>
            <p:nvPr/>
          </p:nvSpPr>
          <p:spPr bwMode="auto">
            <a:xfrm>
              <a:off x="4799013" y="43164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51" name="Line 136"/>
            <p:cNvSpPr>
              <a:spLocks noChangeShapeType="1"/>
            </p:cNvSpPr>
            <p:nvPr/>
          </p:nvSpPr>
          <p:spPr bwMode="auto">
            <a:xfrm>
              <a:off x="4799013" y="43592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52" name="Line 137"/>
            <p:cNvSpPr>
              <a:spLocks noChangeShapeType="1"/>
            </p:cNvSpPr>
            <p:nvPr/>
          </p:nvSpPr>
          <p:spPr bwMode="auto">
            <a:xfrm>
              <a:off x="4799013" y="44021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53" name="Line 138"/>
            <p:cNvSpPr>
              <a:spLocks noChangeShapeType="1"/>
            </p:cNvSpPr>
            <p:nvPr/>
          </p:nvSpPr>
          <p:spPr bwMode="auto">
            <a:xfrm>
              <a:off x="4799013" y="44450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54" name="Line 139"/>
            <p:cNvSpPr>
              <a:spLocks noChangeShapeType="1"/>
            </p:cNvSpPr>
            <p:nvPr/>
          </p:nvSpPr>
          <p:spPr bwMode="auto">
            <a:xfrm>
              <a:off x="4799013" y="44878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55" name="Line 140"/>
            <p:cNvSpPr>
              <a:spLocks noChangeShapeType="1"/>
            </p:cNvSpPr>
            <p:nvPr/>
          </p:nvSpPr>
          <p:spPr bwMode="auto">
            <a:xfrm>
              <a:off x="4799013" y="45307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56" name="Line 141"/>
            <p:cNvSpPr>
              <a:spLocks noChangeShapeType="1"/>
            </p:cNvSpPr>
            <p:nvPr/>
          </p:nvSpPr>
          <p:spPr bwMode="auto">
            <a:xfrm>
              <a:off x="4799013" y="4573588"/>
              <a:ext cx="0" cy="12700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57" name="Line 142"/>
            <p:cNvSpPr>
              <a:spLocks noChangeShapeType="1"/>
            </p:cNvSpPr>
            <p:nvPr/>
          </p:nvSpPr>
          <p:spPr bwMode="auto">
            <a:xfrm>
              <a:off x="4799013" y="46148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58" name="Line 143"/>
            <p:cNvSpPr>
              <a:spLocks noChangeShapeType="1"/>
            </p:cNvSpPr>
            <p:nvPr/>
          </p:nvSpPr>
          <p:spPr bwMode="auto">
            <a:xfrm>
              <a:off x="4799013" y="46577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59" name="Line 144"/>
            <p:cNvSpPr>
              <a:spLocks noChangeShapeType="1"/>
            </p:cNvSpPr>
            <p:nvPr/>
          </p:nvSpPr>
          <p:spPr bwMode="auto">
            <a:xfrm>
              <a:off x="4799013" y="47005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60" name="Line 145"/>
            <p:cNvSpPr>
              <a:spLocks noChangeShapeType="1"/>
            </p:cNvSpPr>
            <p:nvPr/>
          </p:nvSpPr>
          <p:spPr bwMode="auto">
            <a:xfrm>
              <a:off x="4799013" y="47434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61" name="Line 146"/>
            <p:cNvSpPr>
              <a:spLocks noChangeShapeType="1"/>
            </p:cNvSpPr>
            <p:nvPr/>
          </p:nvSpPr>
          <p:spPr bwMode="auto">
            <a:xfrm>
              <a:off x="4799013" y="47863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62" name="Line 147"/>
            <p:cNvSpPr>
              <a:spLocks noChangeShapeType="1"/>
            </p:cNvSpPr>
            <p:nvPr/>
          </p:nvSpPr>
          <p:spPr bwMode="auto">
            <a:xfrm>
              <a:off x="4799013" y="48291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63" name="Line 148"/>
            <p:cNvSpPr>
              <a:spLocks noChangeShapeType="1"/>
            </p:cNvSpPr>
            <p:nvPr/>
          </p:nvSpPr>
          <p:spPr bwMode="auto">
            <a:xfrm>
              <a:off x="4799013" y="48720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64" name="Line 149"/>
            <p:cNvSpPr>
              <a:spLocks noChangeShapeType="1"/>
            </p:cNvSpPr>
            <p:nvPr/>
          </p:nvSpPr>
          <p:spPr bwMode="auto">
            <a:xfrm>
              <a:off x="4799013" y="49149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65" name="Line 150"/>
            <p:cNvSpPr>
              <a:spLocks noChangeShapeType="1"/>
            </p:cNvSpPr>
            <p:nvPr/>
          </p:nvSpPr>
          <p:spPr bwMode="auto">
            <a:xfrm>
              <a:off x="4799013" y="49577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66" name="Line 151"/>
            <p:cNvSpPr>
              <a:spLocks noChangeShapeType="1"/>
            </p:cNvSpPr>
            <p:nvPr/>
          </p:nvSpPr>
          <p:spPr bwMode="auto">
            <a:xfrm>
              <a:off x="4799013" y="50006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67" name="Line 152"/>
            <p:cNvSpPr>
              <a:spLocks noChangeShapeType="1"/>
            </p:cNvSpPr>
            <p:nvPr/>
          </p:nvSpPr>
          <p:spPr bwMode="auto">
            <a:xfrm>
              <a:off x="4799013" y="50434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68" name="Line 153"/>
            <p:cNvSpPr>
              <a:spLocks noChangeShapeType="1"/>
            </p:cNvSpPr>
            <p:nvPr/>
          </p:nvSpPr>
          <p:spPr bwMode="auto">
            <a:xfrm>
              <a:off x="4799013" y="50863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69" name="Line 154"/>
            <p:cNvSpPr>
              <a:spLocks noChangeShapeType="1"/>
            </p:cNvSpPr>
            <p:nvPr/>
          </p:nvSpPr>
          <p:spPr bwMode="auto">
            <a:xfrm>
              <a:off x="4799013" y="51292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70" name="Line 155"/>
            <p:cNvSpPr>
              <a:spLocks noChangeShapeType="1"/>
            </p:cNvSpPr>
            <p:nvPr/>
          </p:nvSpPr>
          <p:spPr bwMode="auto">
            <a:xfrm>
              <a:off x="4799013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71" name="Rectangle 156"/>
            <p:cNvSpPr>
              <a:spLocks noChangeArrowheads="1"/>
            </p:cNvSpPr>
            <p:nvPr/>
          </p:nvSpPr>
          <p:spPr bwMode="auto">
            <a:xfrm>
              <a:off x="4484688" y="5268913"/>
              <a:ext cx="9398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2001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472" name="Line 157"/>
            <p:cNvSpPr>
              <a:spLocks noChangeShapeType="1"/>
            </p:cNvSpPr>
            <p:nvPr/>
          </p:nvSpPr>
          <p:spPr bwMode="auto">
            <a:xfrm>
              <a:off x="5691188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73" name="Rectangle 158"/>
            <p:cNvSpPr>
              <a:spLocks noChangeArrowheads="1"/>
            </p:cNvSpPr>
            <p:nvPr/>
          </p:nvSpPr>
          <p:spPr bwMode="auto">
            <a:xfrm>
              <a:off x="5376863" y="5268913"/>
              <a:ext cx="9398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2002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474" name="Line 159"/>
            <p:cNvSpPr>
              <a:spLocks noChangeShapeType="1"/>
            </p:cNvSpPr>
            <p:nvPr/>
          </p:nvSpPr>
          <p:spPr bwMode="auto">
            <a:xfrm>
              <a:off x="6583363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75" name="Rectangle 160"/>
            <p:cNvSpPr>
              <a:spLocks noChangeArrowheads="1"/>
            </p:cNvSpPr>
            <p:nvPr/>
          </p:nvSpPr>
          <p:spPr bwMode="auto">
            <a:xfrm>
              <a:off x="6269038" y="5268913"/>
              <a:ext cx="9398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2003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476" name="Line 161"/>
            <p:cNvSpPr>
              <a:spLocks noChangeShapeType="1"/>
            </p:cNvSpPr>
            <p:nvPr/>
          </p:nvSpPr>
          <p:spPr bwMode="auto">
            <a:xfrm>
              <a:off x="7475538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77" name="Rectangle 162"/>
            <p:cNvSpPr>
              <a:spLocks noChangeArrowheads="1"/>
            </p:cNvSpPr>
            <p:nvPr/>
          </p:nvSpPr>
          <p:spPr bwMode="auto">
            <a:xfrm>
              <a:off x="7161213" y="5268913"/>
              <a:ext cx="9398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2004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478" name="Oval 163"/>
            <p:cNvSpPr>
              <a:spLocks noChangeArrowheads="1"/>
            </p:cNvSpPr>
            <p:nvPr/>
          </p:nvSpPr>
          <p:spPr bwMode="auto">
            <a:xfrm>
              <a:off x="1212850" y="4202113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479" name="Oval 164"/>
            <p:cNvSpPr>
              <a:spLocks noChangeArrowheads="1"/>
            </p:cNvSpPr>
            <p:nvPr/>
          </p:nvSpPr>
          <p:spPr bwMode="auto">
            <a:xfrm>
              <a:off x="1285875" y="4200525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480" name="Oval 165"/>
            <p:cNvSpPr>
              <a:spLocks noChangeArrowheads="1"/>
            </p:cNvSpPr>
            <p:nvPr/>
          </p:nvSpPr>
          <p:spPr bwMode="auto">
            <a:xfrm>
              <a:off x="1360488" y="3990975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481" name="Oval 166"/>
            <p:cNvSpPr>
              <a:spLocks noChangeArrowheads="1"/>
            </p:cNvSpPr>
            <p:nvPr/>
          </p:nvSpPr>
          <p:spPr bwMode="auto">
            <a:xfrm>
              <a:off x="1436688" y="4421188"/>
              <a:ext cx="115887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482" name="Oval 167"/>
            <p:cNvSpPr>
              <a:spLocks noChangeArrowheads="1"/>
            </p:cNvSpPr>
            <p:nvPr/>
          </p:nvSpPr>
          <p:spPr bwMode="auto">
            <a:xfrm>
              <a:off x="1509713" y="4356100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483" name="Oval 168"/>
            <p:cNvSpPr>
              <a:spLocks noChangeArrowheads="1"/>
            </p:cNvSpPr>
            <p:nvPr/>
          </p:nvSpPr>
          <p:spPr bwMode="auto">
            <a:xfrm>
              <a:off x="1584325" y="4656138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484" name="Oval 169"/>
            <p:cNvSpPr>
              <a:spLocks noChangeArrowheads="1"/>
            </p:cNvSpPr>
            <p:nvPr/>
          </p:nvSpPr>
          <p:spPr bwMode="auto">
            <a:xfrm>
              <a:off x="1657350" y="4851400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485" name="Oval 170"/>
            <p:cNvSpPr>
              <a:spLocks noChangeArrowheads="1"/>
            </p:cNvSpPr>
            <p:nvPr/>
          </p:nvSpPr>
          <p:spPr bwMode="auto">
            <a:xfrm>
              <a:off x="1733550" y="4775200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486" name="Oval 171"/>
            <p:cNvSpPr>
              <a:spLocks noChangeArrowheads="1"/>
            </p:cNvSpPr>
            <p:nvPr/>
          </p:nvSpPr>
          <p:spPr bwMode="auto">
            <a:xfrm>
              <a:off x="1806575" y="4570413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487" name="Oval 172"/>
            <p:cNvSpPr>
              <a:spLocks noChangeArrowheads="1"/>
            </p:cNvSpPr>
            <p:nvPr/>
          </p:nvSpPr>
          <p:spPr bwMode="auto">
            <a:xfrm>
              <a:off x="1881188" y="4535488"/>
              <a:ext cx="115887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488" name="Oval 173"/>
            <p:cNvSpPr>
              <a:spLocks noChangeArrowheads="1"/>
            </p:cNvSpPr>
            <p:nvPr/>
          </p:nvSpPr>
          <p:spPr bwMode="auto">
            <a:xfrm>
              <a:off x="1954213" y="4365625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489" name="Oval 174"/>
            <p:cNvSpPr>
              <a:spLocks noChangeArrowheads="1"/>
            </p:cNvSpPr>
            <p:nvPr/>
          </p:nvSpPr>
          <p:spPr bwMode="auto">
            <a:xfrm>
              <a:off x="2030413" y="3871913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490" name="Oval 175"/>
            <p:cNvSpPr>
              <a:spLocks noChangeArrowheads="1"/>
            </p:cNvSpPr>
            <p:nvPr/>
          </p:nvSpPr>
          <p:spPr bwMode="auto">
            <a:xfrm>
              <a:off x="2105025" y="4351338"/>
              <a:ext cx="115888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491" name="Oval 176"/>
            <p:cNvSpPr>
              <a:spLocks noChangeArrowheads="1"/>
            </p:cNvSpPr>
            <p:nvPr/>
          </p:nvSpPr>
          <p:spPr bwMode="auto">
            <a:xfrm>
              <a:off x="2178050" y="4200525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492" name="Oval 177"/>
            <p:cNvSpPr>
              <a:spLocks noChangeArrowheads="1"/>
            </p:cNvSpPr>
            <p:nvPr/>
          </p:nvSpPr>
          <p:spPr bwMode="auto">
            <a:xfrm>
              <a:off x="2252663" y="4360863"/>
              <a:ext cx="115887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493" name="Oval 178"/>
            <p:cNvSpPr>
              <a:spLocks noChangeArrowheads="1"/>
            </p:cNvSpPr>
            <p:nvPr/>
          </p:nvSpPr>
          <p:spPr bwMode="auto">
            <a:xfrm>
              <a:off x="2328863" y="4267200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494" name="Oval 179"/>
            <p:cNvSpPr>
              <a:spLocks noChangeArrowheads="1"/>
            </p:cNvSpPr>
            <p:nvPr/>
          </p:nvSpPr>
          <p:spPr bwMode="auto">
            <a:xfrm>
              <a:off x="2401888" y="4679950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495" name="Oval 180"/>
            <p:cNvSpPr>
              <a:spLocks noChangeArrowheads="1"/>
            </p:cNvSpPr>
            <p:nvPr/>
          </p:nvSpPr>
          <p:spPr bwMode="auto">
            <a:xfrm>
              <a:off x="2474913" y="4708525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496" name="Oval 181"/>
            <p:cNvSpPr>
              <a:spLocks noChangeArrowheads="1"/>
            </p:cNvSpPr>
            <p:nvPr/>
          </p:nvSpPr>
          <p:spPr bwMode="auto">
            <a:xfrm>
              <a:off x="2549525" y="4814888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497" name="Oval 182"/>
            <p:cNvSpPr>
              <a:spLocks noChangeArrowheads="1"/>
            </p:cNvSpPr>
            <p:nvPr/>
          </p:nvSpPr>
          <p:spPr bwMode="auto">
            <a:xfrm>
              <a:off x="2625725" y="4752975"/>
              <a:ext cx="115888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498" name="Oval 183"/>
            <p:cNvSpPr>
              <a:spLocks noChangeArrowheads="1"/>
            </p:cNvSpPr>
            <p:nvPr/>
          </p:nvSpPr>
          <p:spPr bwMode="auto">
            <a:xfrm>
              <a:off x="2698750" y="4862513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499" name="Oval 184"/>
            <p:cNvSpPr>
              <a:spLocks noChangeArrowheads="1"/>
            </p:cNvSpPr>
            <p:nvPr/>
          </p:nvSpPr>
          <p:spPr bwMode="auto">
            <a:xfrm>
              <a:off x="2773363" y="4737100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00" name="Oval 185"/>
            <p:cNvSpPr>
              <a:spLocks noChangeArrowheads="1"/>
            </p:cNvSpPr>
            <p:nvPr/>
          </p:nvSpPr>
          <p:spPr bwMode="auto">
            <a:xfrm>
              <a:off x="2846388" y="4384675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01" name="Oval 186"/>
            <p:cNvSpPr>
              <a:spLocks noChangeArrowheads="1"/>
            </p:cNvSpPr>
            <p:nvPr/>
          </p:nvSpPr>
          <p:spPr bwMode="auto">
            <a:xfrm>
              <a:off x="2922588" y="4144963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02" name="Oval 187"/>
            <p:cNvSpPr>
              <a:spLocks noChangeArrowheads="1"/>
            </p:cNvSpPr>
            <p:nvPr/>
          </p:nvSpPr>
          <p:spPr bwMode="auto">
            <a:xfrm>
              <a:off x="2997200" y="3943350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03" name="Oval 188"/>
            <p:cNvSpPr>
              <a:spLocks noChangeArrowheads="1"/>
            </p:cNvSpPr>
            <p:nvPr/>
          </p:nvSpPr>
          <p:spPr bwMode="auto">
            <a:xfrm>
              <a:off x="3070225" y="3960813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04" name="Oval 189"/>
            <p:cNvSpPr>
              <a:spLocks noChangeArrowheads="1"/>
            </p:cNvSpPr>
            <p:nvPr/>
          </p:nvSpPr>
          <p:spPr bwMode="auto">
            <a:xfrm>
              <a:off x="3143250" y="3941763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05" name="Oval 190"/>
            <p:cNvSpPr>
              <a:spLocks noChangeArrowheads="1"/>
            </p:cNvSpPr>
            <p:nvPr/>
          </p:nvSpPr>
          <p:spPr bwMode="auto">
            <a:xfrm>
              <a:off x="3219450" y="4306888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06" name="Oval 191"/>
            <p:cNvSpPr>
              <a:spLocks noChangeArrowheads="1"/>
            </p:cNvSpPr>
            <p:nvPr/>
          </p:nvSpPr>
          <p:spPr bwMode="auto">
            <a:xfrm>
              <a:off x="3294063" y="4451350"/>
              <a:ext cx="115887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07" name="Oval 192"/>
            <p:cNvSpPr>
              <a:spLocks noChangeArrowheads="1"/>
            </p:cNvSpPr>
            <p:nvPr/>
          </p:nvSpPr>
          <p:spPr bwMode="auto">
            <a:xfrm>
              <a:off x="3367088" y="4613275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08" name="Oval 193"/>
            <p:cNvSpPr>
              <a:spLocks noChangeArrowheads="1"/>
            </p:cNvSpPr>
            <p:nvPr/>
          </p:nvSpPr>
          <p:spPr bwMode="auto">
            <a:xfrm>
              <a:off x="3441700" y="4813300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09" name="Oval 194"/>
            <p:cNvSpPr>
              <a:spLocks noChangeArrowheads="1"/>
            </p:cNvSpPr>
            <p:nvPr/>
          </p:nvSpPr>
          <p:spPr bwMode="auto">
            <a:xfrm>
              <a:off x="3517900" y="4953000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10" name="Oval 195"/>
            <p:cNvSpPr>
              <a:spLocks noChangeArrowheads="1"/>
            </p:cNvSpPr>
            <p:nvPr/>
          </p:nvSpPr>
          <p:spPr bwMode="auto">
            <a:xfrm>
              <a:off x="3590925" y="4722813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11" name="Oval 196"/>
            <p:cNvSpPr>
              <a:spLocks noChangeArrowheads="1"/>
            </p:cNvSpPr>
            <p:nvPr/>
          </p:nvSpPr>
          <p:spPr bwMode="auto">
            <a:xfrm>
              <a:off x="3665538" y="4556125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12" name="Oval 197"/>
            <p:cNvSpPr>
              <a:spLocks noChangeArrowheads="1"/>
            </p:cNvSpPr>
            <p:nvPr/>
          </p:nvSpPr>
          <p:spPr bwMode="auto">
            <a:xfrm>
              <a:off x="3738563" y="4484688"/>
              <a:ext cx="115887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13" name="Oval 198"/>
            <p:cNvSpPr>
              <a:spLocks noChangeArrowheads="1"/>
            </p:cNvSpPr>
            <p:nvPr/>
          </p:nvSpPr>
          <p:spPr bwMode="auto">
            <a:xfrm>
              <a:off x="3814763" y="4073525"/>
              <a:ext cx="115887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14" name="Oval 199"/>
            <p:cNvSpPr>
              <a:spLocks noChangeArrowheads="1"/>
            </p:cNvSpPr>
            <p:nvPr/>
          </p:nvSpPr>
          <p:spPr bwMode="auto">
            <a:xfrm>
              <a:off x="3887788" y="4311650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15" name="Oval 200"/>
            <p:cNvSpPr>
              <a:spLocks noChangeArrowheads="1"/>
            </p:cNvSpPr>
            <p:nvPr/>
          </p:nvSpPr>
          <p:spPr bwMode="auto">
            <a:xfrm>
              <a:off x="3962400" y="4224338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16" name="Oval 201"/>
            <p:cNvSpPr>
              <a:spLocks noChangeArrowheads="1"/>
            </p:cNvSpPr>
            <p:nvPr/>
          </p:nvSpPr>
          <p:spPr bwMode="auto">
            <a:xfrm>
              <a:off x="4035425" y="4425950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17" name="Oval 202"/>
            <p:cNvSpPr>
              <a:spLocks noChangeArrowheads="1"/>
            </p:cNvSpPr>
            <p:nvPr/>
          </p:nvSpPr>
          <p:spPr bwMode="auto">
            <a:xfrm>
              <a:off x="4111625" y="4598988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18" name="Oval 203"/>
            <p:cNvSpPr>
              <a:spLocks noChangeArrowheads="1"/>
            </p:cNvSpPr>
            <p:nvPr/>
          </p:nvSpPr>
          <p:spPr bwMode="auto">
            <a:xfrm>
              <a:off x="4186238" y="4887913"/>
              <a:ext cx="115887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19" name="Oval 204"/>
            <p:cNvSpPr>
              <a:spLocks noChangeArrowheads="1"/>
            </p:cNvSpPr>
            <p:nvPr/>
          </p:nvSpPr>
          <p:spPr bwMode="auto">
            <a:xfrm>
              <a:off x="4259263" y="4813300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20" name="Oval 205"/>
            <p:cNvSpPr>
              <a:spLocks noChangeArrowheads="1"/>
            </p:cNvSpPr>
            <p:nvPr/>
          </p:nvSpPr>
          <p:spPr bwMode="auto">
            <a:xfrm>
              <a:off x="4333875" y="4887913"/>
              <a:ext cx="115888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21" name="Oval 206"/>
            <p:cNvSpPr>
              <a:spLocks noChangeArrowheads="1"/>
            </p:cNvSpPr>
            <p:nvPr/>
          </p:nvSpPr>
          <p:spPr bwMode="auto">
            <a:xfrm>
              <a:off x="4410075" y="4800600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22" name="Oval 207"/>
            <p:cNvSpPr>
              <a:spLocks noChangeArrowheads="1"/>
            </p:cNvSpPr>
            <p:nvPr/>
          </p:nvSpPr>
          <p:spPr bwMode="auto">
            <a:xfrm>
              <a:off x="4483100" y="4818063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23" name="Oval 208"/>
            <p:cNvSpPr>
              <a:spLocks noChangeArrowheads="1"/>
            </p:cNvSpPr>
            <p:nvPr/>
          </p:nvSpPr>
          <p:spPr bwMode="auto">
            <a:xfrm>
              <a:off x="4557713" y="4843463"/>
              <a:ext cx="115887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24" name="Oval 209"/>
            <p:cNvSpPr>
              <a:spLocks noChangeArrowheads="1"/>
            </p:cNvSpPr>
            <p:nvPr/>
          </p:nvSpPr>
          <p:spPr bwMode="auto">
            <a:xfrm>
              <a:off x="4630738" y="4689475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25" name="Oval 210"/>
            <p:cNvSpPr>
              <a:spLocks noChangeArrowheads="1"/>
            </p:cNvSpPr>
            <p:nvPr/>
          </p:nvSpPr>
          <p:spPr bwMode="auto">
            <a:xfrm>
              <a:off x="4706938" y="4340225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26" name="Oval 211"/>
            <p:cNvSpPr>
              <a:spLocks noChangeArrowheads="1"/>
            </p:cNvSpPr>
            <p:nvPr/>
          </p:nvSpPr>
          <p:spPr bwMode="auto">
            <a:xfrm>
              <a:off x="4779963" y="4598988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27" name="Oval 212"/>
            <p:cNvSpPr>
              <a:spLocks noChangeArrowheads="1"/>
            </p:cNvSpPr>
            <p:nvPr/>
          </p:nvSpPr>
          <p:spPr bwMode="auto">
            <a:xfrm>
              <a:off x="4854575" y="4384675"/>
              <a:ext cx="115888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28" name="Oval 213"/>
            <p:cNvSpPr>
              <a:spLocks noChangeArrowheads="1"/>
            </p:cNvSpPr>
            <p:nvPr/>
          </p:nvSpPr>
          <p:spPr bwMode="auto">
            <a:xfrm>
              <a:off x="4927600" y="4583113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29" name="Oval 214"/>
            <p:cNvSpPr>
              <a:spLocks noChangeArrowheads="1"/>
            </p:cNvSpPr>
            <p:nvPr/>
          </p:nvSpPr>
          <p:spPr bwMode="auto">
            <a:xfrm>
              <a:off x="5003800" y="4624388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30" name="Oval 215"/>
            <p:cNvSpPr>
              <a:spLocks noChangeArrowheads="1"/>
            </p:cNvSpPr>
            <p:nvPr/>
          </p:nvSpPr>
          <p:spPr bwMode="auto">
            <a:xfrm>
              <a:off x="5078413" y="4846638"/>
              <a:ext cx="115887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31" name="Oval 216"/>
            <p:cNvSpPr>
              <a:spLocks noChangeArrowheads="1"/>
            </p:cNvSpPr>
            <p:nvPr/>
          </p:nvSpPr>
          <p:spPr bwMode="auto">
            <a:xfrm>
              <a:off x="5151438" y="5011738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32" name="Oval 217"/>
            <p:cNvSpPr>
              <a:spLocks noChangeArrowheads="1"/>
            </p:cNvSpPr>
            <p:nvPr/>
          </p:nvSpPr>
          <p:spPr bwMode="auto">
            <a:xfrm>
              <a:off x="5226050" y="4926013"/>
              <a:ext cx="115888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33" name="Oval 218"/>
            <p:cNvSpPr>
              <a:spLocks noChangeArrowheads="1"/>
            </p:cNvSpPr>
            <p:nvPr/>
          </p:nvSpPr>
          <p:spPr bwMode="auto">
            <a:xfrm>
              <a:off x="5302250" y="5019675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34" name="Oval 219"/>
            <p:cNvSpPr>
              <a:spLocks noChangeArrowheads="1"/>
            </p:cNvSpPr>
            <p:nvPr/>
          </p:nvSpPr>
          <p:spPr bwMode="auto">
            <a:xfrm>
              <a:off x="5375275" y="5040313"/>
              <a:ext cx="115888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35" name="Oval 220"/>
            <p:cNvSpPr>
              <a:spLocks noChangeArrowheads="1"/>
            </p:cNvSpPr>
            <p:nvPr/>
          </p:nvSpPr>
          <p:spPr bwMode="auto">
            <a:xfrm>
              <a:off x="5448300" y="4851400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36" name="Oval 221"/>
            <p:cNvSpPr>
              <a:spLocks noChangeArrowheads="1"/>
            </p:cNvSpPr>
            <p:nvPr/>
          </p:nvSpPr>
          <p:spPr bwMode="auto">
            <a:xfrm>
              <a:off x="5522913" y="4791075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37" name="Oval 222"/>
            <p:cNvSpPr>
              <a:spLocks noChangeArrowheads="1"/>
            </p:cNvSpPr>
            <p:nvPr/>
          </p:nvSpPr>
          <p:spPr bwMode="auto">
            <a:xfrm>
              <a:off x="5599113" y="4881563"/>
              <a:ext cx="115887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38" name="Oval 223"/>
            <p:cNvSpPr>
              <a:spLocks noChangeArrowheads="1"/>
            </p:cNvSpPr>
            <p:nvPr/>
          </p:nvSpPr>
          <p:spPr bwMode="auto">
            <a:xfrm>
              <a:off x="5672138" y="4575175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39" name="Oval 224"/>
            <p:cNvSpPr>
              <a:spLocks noChangeArrowheads="1"/>
            </p:cNvSpPr>
            <p:nvPr/>
          </p:nvSpPr>
          <p:spPr bwMode="auto">
            <a:xfrm>
              <a:off x="5746750" y="4662488"/>
              <a:ext cx="115888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40" name="Oval 225"/>
            <p:cNvSpPr>
              <a:spLocks noChangeArrowheads="1"/>
            </p:cNvSpPr>
            <p:nvPr/>
          </p:nvSpPr>
          <p:spPr bwMode="auto">
            <a:xfrm>
              <a:off x="5819775" y="4681538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41" name="Oval 226"/>
            <p:cNvSpPr>
              <a:spLocks noChangeArrowheads="1"/>
            </p:cNvSpPr>
            <p:nvPr/>
          </p:nvSpPr>
          <p:spPr bwMode="auto">
            <a:xfrm>
              <a:off x="5895975" y="4857750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42" name="Oval 227"/>
            <p:cNvSpPr>
              <a:spLocks noChangeArrowheads="1"/>
            </p:cNvSpPr>
            <p:nvPr/>
          </p:nvSpPr>
          <p:spPr bwMode="auto">
            <a:xfrm>
              <a:off x="5970588" y="4948238"/>
              <a:ext cx="115887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43" name="Oval 228"/>
            <p:cNvSpPr>
              <a:spLocks noChangeArrowheads="1"/>
            </p:cNvSpPr>
            <p:nvPr/>
          </p:nvSpPr>
          <p:spPr bwMode="auto">
            <a:xfrm>
              <a:off x="6043613" y="4916488"/>
              <a:ext cx="115887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44" name="Oval 229"/>
            <p:cNvSpPr>
              <a:spLocks noChangeArrowheads="1"/>
            </p:cNvSpPr>
            <p:nvPr/>
          </p:nvSpPr>
          <p:spPr bwMode="auto">
            <a:xfrm>
              <a:off x="6116638" y="4962525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45" name="Oval 230"/>
            <p:cNvSpPr>
              <a:spLocks noChangeArrowheads="1"/>
            </p:cNvSpPr>
            <p:nvPr/>
          </p:nvSpPr>
          <p:spPr bwMode="auto">
            <a:xfrm>
              <a:off x="6192838" y="4997450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46" name="Oval 231"/>
            <p:cNvSpPr>
              <a:spLocks noChangeArrowheads="1"/>
            </p:cNvSpPr>
            <p:nvPr/>
          </p:nvSpPr>
          <p:spPr bwMode="auto">
            <a:xfrm>
              <a:off x="6267450" y="4962525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47" name="Oval 232"/>
            <p:cNvSpPr>
              <a:spLocks noChangeArrowheads="1"/>
            </p:cNvSpPr>
            <p:nvPr/>
          </p:nvSpPr>
          <p:spPr bwMode="auto">
            <a:xfrm>
              <a:off x="6340475" y="4875213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48" name="Oval 233"/>
            <p:cNvSpPr>
              <a:spLocks noChangeArrowheads="1"/>
            </p:cNvSpPr>
            <p:nvPr/>
          </p:nvSpPr>
          <p:spPr bwMode="auto">
            <a:xfrm>
              <a:off x="6415088" y="4876800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49" name="Oval 234"/>
            <p:cNvSpPr>
              <a:spLocks noChangeArrowheads="1"/>
            </p:cNvSpPr>
            <p:nvPr/>
          </p:nvSpPr>
          <p:spPr bwMode="auto">
            <a:xfrm>
              <a:off x="6491288" y="4784725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50" name="Oval 235"/>
            <p:cNvSpPr>
              <a:spLocks noChangeArrowheads="1"/>
            </p:cNvSpPr>
            <p:nvPr/>
          </p:nvSpPr>
          <p:spPr bwMode="auto">
            <a:xfrm>
              <a:off x="6564313" y="4622800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51" name="Oval 236"/>
            <p:cNvSpPr>
              <a:spLocks noChangeArrowheads="1"/>
            </p:cNvSpPr>
            <p:nvPr/>
          </p:nvSpPr>
          <p:spPr bwMode="auto">
            <a:xfrm>
              <a:off x="6638925" y="4618038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52" name="Oval 237"/>
            <p:cNvSpPr>
              <a:spLocks noChangeArrowheads="1"/>
            </p:cNvSpPr>
            <p:nvPr/>
          </p:nvSpPr>
          <p:spPr bwMode="auto">
            <a:xfrm>
              <a:off x="6711950" y="4781550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53" name="Oval 238"/>
            <p:cNvSpPr>
              <a:spLocks noChangeArrowheads="1"/>
            </p:cNvSpPr>
            <p:nvPr/>
          </p:nvSpPr>
          <p:spPr bwMode="auto">
            <a:xfrm>
              <a:off x="6788150" y="4892675"/>
              <a:ext cx="115888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54" name="Oval 239"/>
            <p:cNvSpPr>
              <a:spLocks noChangeArrowheads="1"/>
            </p:cNvSpPr>
            <p:nvPr/>
          </p:nvSpPr>
          <p:spPr bwMode="auto">
            <a:xfrm>
              <a:off x="6861175" y="4948238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55" name="Oval 240"/>
            <p:cNvSpPr>
              <a:spLocks noChangeArrowheads="1"/>
            </p:cNvSpPr>
            <p:nvPr/>
          </p:nvSpPr>
          <p:spPr bwMode="auto">
            <a:xfrm>
              <a:off x="6935788" y="4953000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56" name="Oval 241"/>
            <p:cNvSpPr>
              <a:spLocks noChangeArrowheads="1"/>
            </p:cNvSpPr>
            <p:nvPr/>
          </p:nvSpPr>
          <p:spPr bwMode="auto">
            <a:xfrm>
              <a:off x="7008813" y="5057775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57" name="Oval 242"/>
            <p:cNvSpPr>
              <a:spLocks noChangeArrowheads="1"/>
            </p:cNvSpPr>
            <p:nvPr/>
          </p:nvSpPr>
          <p:spPr bwMode="auto">
            <a:xfrm>
              <a:off x="7085013" y="5035550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58" name="Oval 243"/>
            <p:cNvSpPr>
              <a:spLocks noChangeArrowheads="1"/>
            </p:cNvSpPr>
            <p:nvPr/>
          </p:nvSpPr>
          <p:spPr bwMode="auto">
            <a:xfrm>
              <a:off x="7159625" y="4948238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59" name="Oval 244"/>
            <p:cNvSpPr>
              <a:spLocks noChangeArrowheads="1"/>
            </p:cNvSpPr>
            <p:nvPr/>
          </p:nvSpPr>
          <p:spPr bwMode="auto">
            <a:xfrm>
              <a:off x="7232650" y="4995863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60" name="Oval 245"/>
            <p:cNvSpPr>
              <a:spLocks noChangeArrowheads="1"/>
            </p:cNvSpPr>
            <p:nvPr/>
          </p:nvSpPr>
          <p:spPr bwMode="auto">
            <a:xfrm>
              <a:off x="7307263" y="4814888"/>
              <a:ext cx="115887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61" name="Oval 246"/>
            <p:cNvSpPr>
              <a:spLocks noChangeArrowheads="1"/>
            </p:cNvSpPr>
            <p:nvPr/>
          </p:nvSpPr>
          <p:spPr bwMode="auto">
            <a:xfrm>
              <a:off x="7383463" y="4638675"/>
              <a:ext cx="115887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62" name="Oval 247"/>
            <p:cNvSpPr>
              <a:spLocks noChangeArrowheads="1"/>
            </p:cNvSpPr>
            <p:nvPr/>
          </p:nvSpPr>
          <p:spPr bwMode="auto">
            <a:xfrm>
              <a:off x="7456488" y="4708525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63" name="Oval 248"/>
            <p:cNvSpPr>
              <a:spLocks noChangeArrowheads="1"/>
            </p:cNvSpPr>
            <p:nvPr/>
          </p:nvSpPr>
          <p:spPr bwMode="auto">
            <a:xfrm>
              <a:off x="7529513" y="4762500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64" name="Oval 249"/>
            <p:cNvSpPr>
              <a:spLocks noChangeArrowheads="1"/>
            </p:cNvSpPr>
            <p:nvPr/>
          </p:nvSpPr>
          <p:spPr bwMode="auto">
            <a:xfrm>
              <a:off x="7604125" y="4818063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65" name="Oval 250"/>
            <p:cNvSpPr>
              <a:spLocks noChangeArrowheads="1"/>
            </p:cNvSpPr>
            <p:nvPr/>
          </p:nvSpPr>
          <p:spPr bwMode="auto">
            <a:xfrm>
              <a:off x="7680325" y="4772025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66" name="Oval 251"/>
            <p:cNvSpPr>
              <a:spLocks noChangeArrowheads="1"/>
            </p:cNvSpPr>
            <p:nvPr/>
          </p:nvSpPr>
          <p:spPr bwMode="auto">
            <a:xfrm>
              <a:off x="7753350" y="4916488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67" name="Oval 252"/>
            <p:cNvSpPr>
              <a:spLocks noChangeArrowheads="1"/>
            </p:cNvSpPr>
            <p:nvPr/>
          </p:nvSpPr>
          <p:spPr bwMode="auto">
            <a:xfrm>
              <a:off x="7827963" y="4895850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68" name="Oval 253"/>
            <p:cNvSpPr>
              <a:spLocks noChangeArrowheads="1"/>
            </p:cNvSpPr>
            <p:nvPr/>
          </p:nvSpPr>
          <p:spPr bwMode="auto">
            <a:xfrm>
              <a:off x="7900988" y="4981575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69" name="Oval 254"/>
            <p:cNvSpPr>
              <a:spLocks noChangeArrowheads="1"/>
            </p:cNvSpPr>
            <p:nvPr/>
          </p:nvSpPr>
          <p:spPr bwMode="auto">
            <a:xfrm>
              <a:off x="7977188" y="5024438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70" name="Oval 255"/>
            <p:cNvSpPr>
              <a:spLocks noChangeArrowheads="1"/>
            </p:cNvSpPr>
            <p:nvPr/>
          </p:nvSpPr>
          <p:spPr bwMode="auto">
            <a:xfrm>
              <a:off x="8051800" y="4972050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71" name="Oval 256"/>
            <p:cNvSpPr>
              <a:spLocks noChangeArrowheads="1"/>
            </p:cNvSpPr>
            <p:nvPr/>
          </p:nvSpPr>
          <p:spPr bwMode="auto">
            <a:xfrm>
              <a:off x="8124825" y="4902200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72" name="Oval 257"/>
            <p:cNvSpPr>
              <a:spLocks noChangeArrowheads="1"/>
            </p:cNvSpPr>
            <p:nvPr/>
          </p:nvSpPr>
          <p:spPr bwMode="auto">
            <a:xfrm>
              <a:off x="8199438" y="4883150"/>
              <a:ext cx="115887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73" name="Oval 258"/>
            <p:cNvSpPr>
              <a:spLocks noChangeArrowheads="1"/>
            </p:cNvSpPr>
            <p:nvPr/>
          </p:nvSpPr>
          <p:spPr bwMode="auto">
            <a:xfrm>
              <a:off x="8274050" y="4665663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574" name="Freeform 259"/>
            <p:cNvSpPr>
              <a:spLocks/>
            </p:cNvSpPr>
            <p:nvPr/>
          </p:nvSpPr>
          <p:spPr bwMode="auto">
            <a:xfrm>
              <a:off x="1212850" y="430688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75" name="Freeform 260"/>
            <p:cNvSpPr>
              <a:spLocks/>
            </p:cNvSpPr>
            <p:nvPr/>
          </p:nvSpPr>
          <p:spPr bwMode="auto">
            <a:xfrm>
              <a:off x="1285875" y="43084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76" name="Freeform 261"/>
            <p:cNvSpPr>
              <a:spLocks/>
            </p:cNvSpPr>
            <p:nvPr/>
          </p:nvSpPr>
          <p:spPr bwMode="auto">
            <a:xfrm>
              <a:off x="1360488" y="43084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77" name="Freeform 262"/>
            <p:cNvSpPr>
              <a:spLocks/>
            </p:cNvSpPr>
            <p:nvPr/>
          </p:nvSpPr>
          <p:spPr bwMode="auto">
            <a:xfrm>
              <a:off x="1436688" y="43084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78" name="Freeform 263"/>
            <p:cNvSpPr>
              <a:spLocks/>
            </p:cNvSpPr>
            <p:nvPr/>
          </p:nvSpPr>
          <p:spPr bwMode="auto">
            <a:xfrm>
              <a:off x="1509713" y="43084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79" name="Freeform 264"/>
            <p:cNvSpPr>
              <a:spLocks/>
            </p:cNvSpPr>
            <p:nvPr/>
          </p:nvSpPr>
          <p:spPr bwMode="auto">
            <a:xfrm>
              <a:off x="1584325" y="4308475"/>
              <a:ext cx="112713" cy="114300"/>
            </a:xfrm>
            <a:custGeom>
              <a:avLst/>
              <a:gdLst>
                <a:gd name="T0" fmla="*/ 2147483647 w 71"/>
                <a:gd name="T1" fmla="*/ 0 h 72"/>
                <a:gd name="T2" fmla="*/ 2147483647 w 71"/>
                <a:gd name="T3" fmla="*/ 2147483647 h 72"/>
                <a:gd name="T4" fmla="*/ 2147483647 w 71"/>
                <a:gd name="T5" fmla="*/ 2147483647 h 72"/>
                <a:gd name="T6" fmla="*/ 0 w 71"/>
                <a:gd name="T7" fmla="*/ 2147483647 h 72"/>
                <a:gd name="T8" fmla="*/ 2147483647 w 71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2"/>
                <a:gd name="T17" fmla="*/ 71 w 71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2">
                  <a:moveTo>
                    <a:pt x="35" y="0"/>
                  </a:moveTo>
                  <a:lnTo>
                    <a:pt x="71" y="36"/>
                  </a:lnTo>
                  <a:lnTo>
                    <a:pt x="35" y="72"/>
                  </a:lnTo>
                  <a:lnTo>
                    <a:pt x="0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80" name="Freeform 265"/>
            <p:cNvSpPr>
              <a:spLocks/>
            </p:cNvSpPr>
            <p:nvPr/>
          </p:nvSpPr>
          <p:spPr bwMode="auto">
            <a:xfrm>
              <a:off x="1657350" y="431165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81" name="Freeform 266"/>
            <p:cNvSpPr>
              <a:spLocks/>
            </p:cNvSpPr>
            <p:nvPr/>
          </p:nvSpPr>
          <p:spPr bwMode="auto">
            <a:xfrm>
              <a:off x="1733550" y="431165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82" name="Freeform 267"/>
            <p:cNvSpPr>
              <a:spLocks/>
            </p:cNvSpPr>
            <p:nvPr/>
          </p:nvSpPr>
          <p:spPr bwMode="auto">
            <a:xfrm>
              <a:off x="1806575" y="431165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83" name="Freeform 268"/>
            <p:cNvSpPr>
              <a:spLocks/>
            </p:cNvSpPr>
            <p:nvPr/>
          </p:nvSpPr>
          <p:spPr bwMode="auto">
            <a:xfrm>
              <a:off x="1881188" y="431165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84" name="Freeform 269"/>
            <p:cNvSpPr>
              <a:spLocks/>
            </p:cNvSpPr>
            <p:nvPr/>
          </p:nvSpPr>
          <p:spPr bwMode="auto">
            <a:xfrm>
              <a:off x="1954213" y="43132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85" name="Freeform 270"/>
            <p:cNvSpPr>
              <a:spLocks/>
            </p:cNvSpPr>
            <p:nvPr/>
          </p:nvSpPr>
          <p:spPr bwMode="auto">
            <a:xfrm>
              <a:off x="2030413" y="43132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86" name="Freeform 271"/>
            <p:cNvSpPr>
              <a:spLocks/>
            </p:cNvSpPr>
            <p:nvPr/>
          </p:nvSpPr>
          <p:spPr bwMode="auto">
            <a:xfrm>
              <a:off x="2105025" y="43132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87" name="Freeform 272"/>
            <p:cNvSpPr>
              <a:spLocks/>
            </p:cNvSpPr>
            <p:nvPr/>
          </p:nvSpPr>
          <p:spPr bwMode="auto">
            <a:xfrm>
              <a:off x="2178050" y="43132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88" name="Freeform 273"/>
            <p:cNvSpPr>
              <a:spLocks/>
            </p:cNvSpPr>
            <p:nvPr/>
          </p:nvSpPr>
          <p:spPr bwMode="auto">
            <a:xfrm>
              <a:off x="2252663" y="4316413"/>
              <a:ext cx="112712" cy="114300"/>
            </a:xfrm>
            <a:custGeom>
              <a:avLst/>
              <a:gdLst>
                <a:gd name="T0" fmla="*/ 2147483647 w 71"/>
                <a:gd name="T1" fmla="*/ 0 h 72"/>
                <a:gd name="T2" fmla="*/ 2147483647 w 71"/>
                <a:gd name="T3" fmla="*/ 2147483647 h 72"/>
                <a:gd name="T4" fmla="*/ 2147483647 w 71"/>
                <a:gd name="T5" fmla="*/ 2147483647 h 72"/>
                <a:gd name="T6" fmla="*/ 0 w 71"/>
                <a:gd name="T7" fmla="*/ 2147483647 h 72"/>
                <a:gd name="T8" fmla="*/ 2147483647 w 71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2"/>
                <a:gd name="T17" fmla="*/ 71 w 71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2">
                  <a:moveTo>
                    <a:pt x="36" y="0"/>
                  </a:moveTo>
                  <a:lnTo>
                    <a:pt x="71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89" name="Freeform 274"/>
            <p:cNvSpPr>
              <a:spLocks/>
            </p:cNvSpPr>
            <p:nvPr/>
          </p:nvSpPr>
          <p:spPr bwMode="auto">
            <a:xfrm>
              <a:off x="2328863" y="4316413"/>
              <a:ext cx="112712" cy="114300"/>
            </a:xfrm>
            <a:custGeom>
              <a:avLst/>
              <a:gdLst>
                <a:gd name="T0" fmla="*/ 2147483647 w 71"/>
                <a:gd name="T1" fmla="*/ 0 h 72"/>
                <a:gd name="T2" fmla="*/ 2147483647 w 71"/>
                <a:gd name="T3" fmla="*/ 2147483647 h 72"/>
                <a:gd name="T4" fmla="*/ 2147483647 w 71"/>
                <a:gd name="T5" fmla="*/ 2147483647 h 72"/>
                <a:gd name="T6" fmla="*/ 0 w 71"/>
                <a:gd name="T7" fmla="*/ 2147483647 h 72"/>
                <a:gd name="T8" fmla="*/ 2147483647 w 71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2"/>
                <a:gd name="T17" fmla="*/ 71 w 71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2">
                  <a:moveTo>
                    <a:pt x="35" y="0"/>
                  </a:moveTo>
                  <a:lnTo>
                    <a:pt x="71" y="36"/>
                  </a:lnTo>
                  <a:lnTo>
                    <a:pt x="35" y="72"/>
                  </a:lnTo>
                  <a:lnTo>
                    <a:pt x="0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90" name="Freeform 275"/>
            <p:cNvSpPr>
              <a:spLocks/>
            </p:cNvSpPr>
            <p:nvPr/>
          </p:nvSpPr>
          <p:spPr bwMode="auto">
            <a:xfrm>
              <a:off x="2401888" y="431641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91" name="Freeform 276"/>
            <p:cNvSpPr>
              <a:spLocks/>
            </p:cNvSpPr>
            <p:nvPr/>
          </p:nvSpPr>
          <p:spPr bwMode="auto">
            <a:xfrm>
              <a:off x="2474913" y="431641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92" name="Freeform 277"/>
            <p:cNvSpPr>
              <a:spLocks/>
            </p:cNvSpPr>
            <p:nvPr/>
          </p:nvSpPr>
          <p:spPr bwMode="auto">
            <a:xfrm>
              <a:off x="2549525" y="431800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93" name="Freeform 278"/>
            <p:cNvSpPr>
              <a:spLocks/>
            </p:cNvSpPr>
            <p:nvPr/>
          </p:nvSpPr>
          <p:spPr bwMode="auto">
            <a:xfrm>
              <a:off x="2625725" y="431800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94" name="Freeform 279"/>
            <p:cNvSpPr>
              <a:spLocks/>
            </p:cNvSpPr>
            <p:nvPr/>
          </p:nvSpPr>
          <p:spPr bwMode="auto">
            <a:xfrm>
              <a:off x="2698750" y="431800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95" name="Freeform 280"/>
            <p:cNvSpPr>
              <a:spLocks/>
            </p:cNvSpPr>
            <p:nvPr/>
          </p:nvSpPr>
          <p:spPr bwMode="auto">
            <a:xfrm>
              <a:off x="2773363" y="431800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96" name="Freeform 281"/>
            <p:cNvSpPr>
              <a:spLocks/>
            </p:cNvSpPr>
            <p:nvPr/>
          </p:nvSpPr>
          <p:spPr bwMode="auto">
            <a:xfrm>
              <a:off x="2846388" y="43211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97" name="Freeform 282"/>
            <p:cNvSpPr>
              <a:spLocks/>
            </p:cNvSpPr>
            <p:nvPr/>
          </p:nvSpPr>
          <p:spPr bwMode="auto">
            <a:xfrm>
              <a:off x="2922588" y="43211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98" name="Freeform 283"/>
            <p:cNvSpPr>
              <a:spLocks/>
            </p:cNvSpPr>
            <p:nvPr/>
          </p:nvSpPr>
          <p:spPr bwMode="auto">
            <a:xfrm>
              <a:off x="2997200" y="4321175"/>
              <a:ext cx="112713" cy="114300"/>
            </a:xfrm>
            <a:custGeom>
              <a:avLst/>
              <a:gdLst>
                <a:gd name="T0" fmla="*/ 2147483647 w 71"/>
                <a:gd name="T1" fmla="*/ 0 h 72"/>
                <a:gd name="T2" fmla="*/ 2147483647 w 71"/>
                <a:gd name="T3" fmla="*/ 2147483647 h 72"/>
                <a:gd name="T4" fmla="*/ 2147483647 w 71"/>
                <a:gd name="T5" fmla="*/ 2147483647 h 72"/>
                <a:gd name="T6" fmla="*/ 0 w 71"/>
                <a:gd name="T7" fmla="*/ 2147483647 h 72"/>
                <a:gd name="T8" fmla="*/ 2147483647 w 71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2"/>
                <a:gd name="T17" fmla="*/ 71 w 71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2">
                  <a:moveTo>
                    <a:pt x="36" y="0"/>
                  </a:moveTo>
                  <a:lnTo>
                    <a:pt x="71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99" name="Freeform 284"/>
            <p:cNvSpPr>
              <a:spLocks/>
            </p:cNvSpPr>
            <p:nvPr/>
          </p:nvSpPr>
          <p:spPr bwMode="auto">
            <a:xfrm>
              <a:off x="3070225" y="43211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00" name="Freeform 285"/>
            <p:cNvSpPr>
              <a:spLocks/>
            </p:cNvSpPr>
            <p:nvPr/>
          </p:nvSpPr>
          <p:spPr bwMode="auto">
            <a:xfrm>
              <a:off x="3143250" y="43211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01" name="Freeform 286"/>
            <p:cNvSpPr>
              <a:spLocks/>
            </p:cNvSpPr>
            <p:nvPr/>
          </p:nvSpPr>
          <p:spPr bwMode="auto">
            <a:xfrm>
              <a:off x="3219450" y="432276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02" name="Freeform 287"/>
            <p:cNvSpPr>
              <a:spLocks/>
            </p:cNvSpPr>
            <p:nvPr/>
          </p:nvSpPr>
          <p:spPr bwMode="auto">
            <a:xfrm>
              <a:off x="3294063" y="432276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03" name="Freeform 288"/>
            <p:cNvSpPr>
              <a:spLocks/>
            </p:cNvSpPr>
            <p:nvPr/>
          </p:nvSpPr>
          <p:spPr bwMode="auto">
            <a:xfrm>
              <a:off x="3367088" y="432276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04" name="Freeform 289"/>
            <p:cNvSpPr>
              <a:spLocks/>
            </p:cNvSpPr>
            <p:nvPr/>
          </p:nvSpPr>
          <p:spPr bwMode="auto">
            <a:xfrm>
              <a:off x="3441700" y="432276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05" name="Freeform 290"/>
            <p:cNvSpPr>
              <a:spLocks/>
            </p:cNvSpPr>
            <p:nvPr/>
          </p:nvSpPr>
          <p:spPr bwMode="auto">
            <a:xfrm>
              <a:off x="3517900" y="43259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06" name="Freeform 291"/>
            <p:cNvSpPr>
              <a:spLocks/>
            </p:cNvSpPr>
            <p:nvPr/>
          </p:nvSpPr>
          <p:spPr bwMode="auto">
            <a:xfrm>
              <a:off x="3590925" y="43259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07" name="Freeform 292"/>
            <p:cNvSpPr>
              <a:spLocks/>
            </p:cNvSpPr>
            <p:nvPr/>
          </p:nvSpPr>
          <p:spPr bwMode="auto">
            <a:xfrm>
              <a:off x="3665538" y="43259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08" name="Freeform 293"/>
            <p:cNvSpPr>
              <a:spLocks/>
            </p:cNvSpPr>
            <p:nvPr/>
          </p:nvSpPr>
          <p:spPr bwMode="auto">
            <a:xfrm>
              <a:off x="3738563" y="43259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09" name="Freeform 294"/>
            <p:cNvSpPr>
              <a:spLocks/>
            </p:cNvSpPr>
            <p:nvPr/>
          </p:nvSpPr>
          <p:spPr bwMode="auto">
            <a:xfrm>
              <a:off x="3814763" y="432752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10" name="Freeform 295"/>
            <p:cNvSpPr>
              <a:spLocks/>
            </p:cNvSpPr>
            <p:nvPr/>
          </p:nvSpPr>
          <p:spPr bwMode="auto">
            <a:xfrm>
              <a:off x="4779963" y="4779963"/>
              <a:ext cx="114300" cy="112712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11" name="Freeform 296"/>
            <p:cNvSpPr>
              <a:spLocks/>
            </p:cNvSpPr>
            <p:nvPr/>
          </p:nvSpPr>
          <p:spPr bwMode="auto">
            <a:xfrm>
              <a:off x="4854575" y="478155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12" name="Freeform 297"/>
            <p:cNvSpPr>
              <a:spLocks/>
            </p:cNvSpPr>
            <p:nvPr/>
          </p:nvSpPr>
          <p:spPr bwMode="auto">
            <a:xfrm>
              <a:off x="4927600" y="478155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13" name="Freeform 298"/>
            <p:cNvSpPr>
              <a:spLocks/>
            </p:cNvSpPr>
            <p:nvPr/>
          </p:nvSpPr>
          <p:spPr bwMode="auto">
            <a:xfrm>
              <a:off x="5003800" y="4784725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14" name="Freeform 299"/>
            <p:cNvSpPr>
              <a:spLocks/>
            </p:cNvSpPr>
            <p:nvPr/>
          </p:nvSpPr>
          <p:spPr bwMode="auto">
            <a:xfrm>
              <a:off x="5078413" y="4784725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15" name="Freeform 300"/>
            <p:cNvSpPr>
              <a:spLocks/>
            </p:cNvSpPr>
            <p:nvPr/>
          </p:nvSpPr>
          <p:spPr bwMode="auto">
            <a:xfrm>
              <a:off x="5151438" y="478631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16" name="Freeform 301"/>
            <p:cNvSpPr>
              <a:spLocks/>
            </p:cNvSpPr>
            <p:nvPr/>
          </p:nvSpPr>
          <p:spPr bwMode="auto">
            <a:xfrm>
              <a:off x="5226050" y="4789488"/>
              <a:ext cx="112713" cy="112712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17" name="Freeform 302"/>
            <p:cNvSpPr>
              <a:spLocks/>
            </p:cNvSpPr>
            <p:nvPr/>
          </p:nvSpPr>
          <p:spPr bwMode="auto">
            <a:xfrm>
              <a:off x="5302250" y="4789488"/>
              <a:ext cx="112713" cy="112712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6"/>
                  </a:lnTo>
                  <a:lnTo>
                    <a:pt x="35" y="71"/>
                  </a:lnTo>
                  <a:lnTo>
                    <a:pt x="0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18" name="Freeform 303"/>
            <p:cNvSpPr>
              <a:spLocks/>
            </p:cNvSpPr>
            <p:nvPr/>
          </p:nvSpPr>
          <p:spPr bwMode="auto">
            <a:xfrm>
              <a:off x="5375275" y="47910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19" name="Freeform 304"/>
            <p:cNvSpPr>
              <a:spLocks/>
            </p:cNvSpPr>
            <p:nvPr/>
          </p:nvSpPr>
          <p:spPr bwMode="auto">
            <a:xfrm>
              <a:off x="5448300" y="47910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20" name="Freeform 305"/>
            <p:cNvSpPr>
              <a:spLocks/>
            </p:cNvSpPr>
            <p:nvPr/>
          </p:nvSpPr>
          <p:spPr bwMode="auto">
            <a:xfrm>
              <a:off x="5522913" y="4794250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21" name="Freeform 306"/>
            <p:cNvSpPr>
              <a:spLocks/>
            </p:cNvSpPr>
            <p:nvPr/>
          </p:nvSpPr>
          <p:spPr bwMode="auto">
            <a:xfrm>
              <a:off x="5599113" y="4794250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22" name="Freeform 307"/>
            <p:cNvSpPr>
              <a:spLocks/>
            </p:cNvSpPr>
            <p:nvPr/>
          </p:nvSpPr>
          <p:spPr bwMode="auto">
            <a:xfrm>
              <a:off x="5672138" y="47958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23" name="Freeform 308"/>
            <p:cNvSpPr>
              <a:spLocks/>
            </p:cNvSpPr>
            <p:nvPr/>
          </p:nvSpPr>
          <p:spPr bwMode="auto">
            <a:xfrm>
              <a:off x="5746750" y="4799013"/>
              <a:ext cx="114300" cy="112712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24" name="Freeform 309"/>
            <p:cNvSpPr>
              <a:spLocks/>
            </p:cNvSpPr>
            <p:nvPr/>
          </p:nvSpPr>
          <p:spPr bwMode="auto">
            <a:xfrm>
              <a:off x="5819775" y="4799013"/>
              <a:ext cx="114300" cy="112712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25" name="Freeform 310"/>
            <p:cNvSpPr>
              <a:spLocks/>
            </p:cNvSpPr>
            <p:nvPr/>
          </p:nvSpPr>
          <p:spPr bwMode="auto">
            <a:xfrm>
              <a:off x="5895975" y="480060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26" name="Freeform 311"/>
            <p:cNvSpPr>
              <a:spLocks/>
            </p:cNvSpPr>
            <p:nvPr/>
          </p:nvSpPr>
          <p:spPr bwMode="auto">
            <a:xfrm>
              <a:off x="5970588" y="4800600"/>
              <a:ext cx="112712" cy="114300"/>
            </a:xfrm>
            <a:custGeom>
              <a:avLst/>
              <a:gdLst>
                <a:gd name="T0" fmla="*/ 2147483647 w 71"/>
                <a:gd name="T1" fmla="*/ 0 h 72"/>
                <a:gd name="T2" fmla="*/ 2147483647 w 71"/>
                <a:gd name="T3" fmla="*/ 2147483647 h 72"/>
                <a:gd name="T4" fmla="*/ 2147483647 w 71"/>
                <a:gd name="T5" fmla="*/ 2147483647 h 72"/>
                <a:gd name="T6" fmla="*/ 0 w 71"/>
                <a:gd name="T7" fmla="*/ 2147483647 h 72"/>
                <a:gd name="T8" fmla="*/ 2147483647 w 71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2"/>
                <a:gd name="T17" fmla="*/ 71 w 71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2">
                  <a:moveTo>
                    <a:pt x="36" y="0"/>
                  </a:moveTo>
                  <a:lnTo>
                    <a:pt x="71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27" name="Freeform 312"/>
            <p:cNvSpPr>
              <a:spLocks/>
            </p:cNvSpPr>
            <p:nvPr/>
          </p:nvSpPr>
          <p:spPr bwMode="auto">
            <a:xfrm>
              <a:off x="6043613" y="4803775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28" name="Freeform 313"/>
            <p:cNvSpPr>
              <a:spLocks/>
            </p:cNvSpPr>
            <p:nvPr/>
          </p:nvSpPr>
          <p:spPr bwMode="auto">
            <a:xfrm>
              <a:off x="6116638" y="4803775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29" name="Freeform 314"/>
            <p:cNvSpPr>
              <a:spLocks/>
            </p:cNvSpPr>
            <p:nvPr/>
          </p:nvSpPr>
          <p:spPr bwMode="auto">
            <a:xfrm>
              <a:off x="6192838" y="480536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30" name="Freeform 315"/>
            <p:cNvSpPr>
              <a:spLocks/>
            </p:cNvSpPr>
            <p:nvPr/>
          </p:nvSpPr>
          <p:spPr bwMode="auto">
            <a:xfrm>
              <a:off x="6267450" y="480536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31" name="Freeform 316"/>
            <p:cNvSpPr>
              <a:spLocks/>
            </p:cNvSpPr>
            <p:nvPr/>
          </p:nvSpPr>
          <p:spPr bwMode="auto">
            <a:xfrm>
              <a:off x="6340475" y="4808538"/>
              <a:ext cx="114300" cy="112712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32" name="Freeform 317"/>
            <p:cNvSpPr>
              <a:spLocks/>
            </p:cNvSpPr>
            <p:nvPr/>
          </p:nvSpPr>
          <p:spPr bwMode="auto">
            <a:xfrm>
              <a:off x="6415088" y="481012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33" name="Freeform 318"/>
            <p:cNvSpPr>
              <a:spLocks/>
            </p:cNvSpPr>
            <p:nvPr/>
          </p:nvSpPr>
          <p:spPr bwMode="auto">
            <a:xfrm>
              <a:off x="6491288" y="481012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34" name="Freeform 319"/>
            <p:cNvSpPr>
              <a:spLocks/>
            </p:cNvSpPr>
            <p:nvPr/>
          </p:nvSpPr>
          <p:spPr bwMode="auto">
            <a:xfrm>
              <a:off x="6564313" y="4813300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35" name="Freeform 320"/>
            <p:cNvSpPr>
              <a:spLocks/>
            </p:cNvSpPr>
            <p:nvPr/>
          </p:nvSpPr>
          <p:spPr bwMode="auto">
            <a:xfrm>
              <a:off x="6638925" y="4813300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36" name="Freeform 321"/>
            <p:cNvSpPr>
              <a:spLocks/>
            </p:cNvSpPr>
            <p:nvPr/>
          </p:nvSpPr>
          <p:spPr bwMode="auto">
            <a:xfrm>
              <a:off x="6711950" y="481488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37" name="Freeform 322"/>
            <p:cNvSpPr>
              <a:spLocks/>
            </p:cNvSpPr>
            <p:nvPr/>
          </p:nvSpPr>
          <p:spPr bwMode="auto">
            <a:xfrm>
              <a:off x="6788150" y="481488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38" name="Freeform 323"/>
            <p:cNvSpPr>
              <a:spLocks/>
            </p:cNvSpPr>
            <p:nvPr/>
          </p:nvSpPr>
          <p:spPr bwMode="auto">
            <a:xfrm>
              <a:off x="6861175" y="4818063"/>
              <a:ext cx="114300" cy="112712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39" name="Freeform 324"/>
            <p:cNvSpPr>
              <a:spLocks/>
            </p:cNvSpPr>
            <p:nvPr/>
          </p:nvSpPr>
          <p:spPr bwMode="auto">
            <a:xfrm>
              <a:off x="6935788" y="4818063"/>
              <a:ext cx="114300" cy="112712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40" name="Freeform 325"/>
            <p:cNvSpPr>
              <a:spLocks/>
            </p:cNvSpPr>
            <p:nvPr/>
          </p:nvSpPr>
          <p:spPr bwMode="auto">
            <a:xfrm>
              <a:off x="7008813" y="481965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41" name="Freeform 326"/>
            <p:cNvSpPr>
              <a:spLocks/>
            </p:cNvSpPr>
            <p:nvPr/>
          </p:nvSpPr>
          <p:spPr bwMode="auto">
            <a:xfrm>
              <a:off x="7085013" y="481965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42" name="Freeform 327"/>
            <p:cNvSpPr>
              <a:spLocks/>
            </p:cNvSpPr>
            <p:nvPr/>
          </p:nvSpPr>
          <p:spPr bwMode="auto">
            <a:xfrm>
              <a:off x="7159625" y="4822825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43" name="Freeform 328"/>
            <p:cNvSpPr>
              <a:spLocks/>
            </p:cNvSpPr>
            <p:nvPr/>
          </p:nvSpPr>
          <p:spPr bwMode="auto">
            <a:xfrm>
              <a:off x="7232650" y="4822825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44" name="Freeform 329"/>
            <p:cNvSpPr>
              <a:spLocks/>
            </p:cNvSpPr>
            <p:nvPr/>
          </p:nvSpPr>
          <p:spPr bwMode="auto">
            <a:xfrm>
              <a:off x="7307263" y="482441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45" name="Freeform 330"/>
            <p:cNvSpPr>
              <a:spLocks/>
            </p:cNvSpPr>
            <p:nvPr/>
          </p:nvSpPr>
          <p:spPr bwMode="auto">
            <a:xfrm>
              <a:off x="7383463" y="482441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46" name="Freeform 331"/>
            <p:cNvSpPr>
              <a:spLocks/>
            </p:cNvSpPr>
            <p:nvPr/>
          </p:nvSpPr>
          <p:spPr bwMode="auto">
            <a:xfrm>
              <a:off x="7456488" y="4827588"/>
              <a:ext cx="114300" cy="112712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47" name="Freeform 332"/>
            <p:cNvSpPr>
              <a:spLocks/>
            </p:cNvSpPr>
            <p:nvPr/>
          </p:nvSpPr>
          <p:spPr bwMode="auto">
            <a:xfrm>
              <a:off x="7529513" y="4827588"/>
              <a:ext cx="114300" cy="112712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48" name="Freeform 333"/>
            <p:cNvSpPr>
              <a:spLocks/>
            </p:cNvSpPr>
            <p:nvPr/>
          </p:nvSpPr>
          <p:spPr bwMode="auto">
            <a:xfrm>
              <a:off x="7604125" y="48291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49" name="Freeform 334"/>
            <p:cNvSpPr>
              <a:spLocks/>
            </p:cNvSpPr>
            <p:nvPr/>
          </p:nvSpPr>
          <p:spPr bwMode="auto">
            <a:xfrm>
              <a:off x="7680325" y="48291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50" name="Freeform 335"/>
            <p:cNvSpPr>
              <a:spLocks/>
            </p:cNvSpPr>
            <p:nvPr/>
          </p:nvSpPr>
          <p:spPr bwMode="auto">
            <a:xfrm>
              <a:off x="7753350" y="4832350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51" name="Freeform 336"/>
            <p:cNvSpPr>
              <a:spLocks/>
            </p:cNvSpPr>
            <p:nvPr/>
          </p:nvSpPr>
          <p:spPr bwMode="auto">
            <a:xfrm>
              <a:off x="7827963" y="4832350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52" name="Freeform 337"/>
            <p:cNvSpPr>
              <a:spLocks/>
            </p:cNvSpPr>
            <p:nvPr/>
          </p:nvSpPr>
          <p:spPr bwMode="auto">
            <a:xfrm>
              <a:off x="7900988" y="48339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53" name="Freeform 338"/>
            <p:cNvSpPr>
              <a:spLocks/>
            </p:cNvSpPr>
            <p:nvPr/>
          </p:nvSpPr>
          <p:spPr bwMode="auto">
            <a:xfrm>
              <a:off x="7977188" y="48339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54" name="Freeform 339"/>
            <p:cNvSpPr>
              <a:spLocks/>
            </p:cNvSpPr>
            <p:nvPr/>
          </p:nvSpPr>
          <p:spPr bwMode="auto">
            <a:xfrm>
              <a:off x="8051800" y="4837113"/>
              <a:ext cx="114300" cy="112712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55" name="Freeform 340"/>
            <p:cNvSpPr>
              <a:spLocks/>
            </p:cNvSpPr>
            <p:nvPr/>
          </p:nvSpPr>
          <p:spPr bwMode="auto">
            <a:xfrm>
              <a:off x="8124825" y="4837113"/>
              <a:ext cx="114300" cy="112712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56" name="Freeform 341"/>
            <p:cNvSpPr>
              <a:spLocks/>
            </p:cNvSpPr>
            <p:nvPr/>
          </p:nvSpPr>
          <p:spPr bwMode="auto">
            <a:xfrm>
              <a:off x="8199438" y="4838700"/>
              <a:ext cx="112712" cy="114300"/>
            </a:xfrm>
            <a:custGeom>
              <a:avLst/>
              <a:gdLst>
                <a:gd name="T0" fmla="*/ 2147483647 w 71"/>
                <a:gd name="T1" fmla="*/ 0 h 72"/>
                <a:gd name="T2" fmla="*/ 2147483647 w 71"/>
                <a:gd name="T3" fmla="*/ 2147483647 h 72"/>
                <a:gd name="T4" fmla="*/ 2147483647 w 71"/>
                <a:gd name="T5" fmla="*/ 2147483647 h 72"/>
                <a:gd name="T6" fmla="*/ 0 w 71"/>
                <a:gd name="T7" fmla="*/ 2147483647 h 72"/>
                <a:gd name="T8" fmla="*/ 2147483647 w 71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2"/>
                <a:gd name="T17" fmla="*/ 71 w 71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2">
                  <a:moveTo>
                    <a:pt x="35" y="0"/>
                  </a:moveTo>
                  <a:lnTo>
                    <a:pt x="71" y="36"/>
                  </a:lnTo>
                  <a:lnTo>
                    <a:pt x="35" y="72"/>
                  </a:lnTo>
                  <a:lnTo>
                    <a:pt x="0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57" name="Freeform 342"/>
            <p:cNvSpPr>
              <a:spLocks/>
            </p:cNvSpPr>
            <p:nvPr/>
          </p:nvSpPr>
          <p:spPr bwMode="auto">
            <a:xfrm>
              <a:off x="8274050" y="483870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58" name="Line 403"/>
            <p:cNvSpPr>
              <a:spLocks noChangeShapeType="1"/>
            </p:cNvSpPr>
            <p:nvPr/>
          </p:nvSpPr>
          <p:spPr bwMode="auto">
            <a:xfrm>
              <a:off x="1195388" y="5157788"/>
              <a:ext cx="7135812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59" name="Line 404"/>
            <p:cNvSpPr>
              <a:spLocks noChangeShapeType="1"/>
            </p:cNvSpPr>
            <p:nvPr/>
          </p:nvSpPr>
          <p:spPr bwMode="auto">
            <a:xfrm>
              <a:off x="2124075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60" name="Line 405"/>
            <p:cNvSpPr>
              <a:spLocks noChangeShapeType="1"/>
            </p:cNvSpPr>
            <p:nvPr/>
          </p:nvSpPr>
          <p:spPr bwMode="auto">
            <a:xfrm>
              <a:off x="3016250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61" name="Line 406"/>
            <p:cNvSpPr>
              <a:spLocks noChangeShapeType="1"/>
            </p:cNvSpPr>
            <p:nvPr/>
          </p:nvSpPr>
          <p:spPr bwMode="auto">
            <a:xfrm>
              <a:off x="3906838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62" name="Line 407"/>
            <p:cNvSpPr>
              <a:spLocks noChangeShapeType="1"/>
            </p:cNvSpPr>
            <p:nvPr/>
          </p:nvSpPr>
          <p:spPr bwMode="auto">
            <a:xfrm>
              <a:off x="4799013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63" name="Line 408"/>
            <p:cNvSpPr>
              <a:spLocks noChangeShapeType="1"/>
            </p:cNvSpPr>
            <p:nvPr/>
          </p:nvSpPr>
          <p:spPr bwMode="auto">
            <a:xfrm>
              <a:off x="5691188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64" name="Line 409"/>
            <p:cNvSpPr>
              <a:spLocks noChangeShapeType="1"/>
            </p:cNvSpPr>
            <p:nvPr/>
          </p:nvSpPr>
          <p:spPr bwMode="auto">
            <a:xfrm>
              <a:off x="6583363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65" name="Line 410"/>
            <p:cNvSpPr>
              <a:spLocks noChangeShapeType="1"/>
            </p:cNvSpPr>
            <p:nvPr/>
          </p:nvSpPr>
          <p:spPr bwMode="auto">
            <a:xfrm>
              <a:off x="7475538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66" name="Line 411"/>
            <p:cNvSpPr>
              <a:spLocks noChangeShapeType="1"/>
            </p:cNvSpPr>
            <p:nvPr/>
          </p:nvSpPr>
          <p:spPr bwMode="auto">
            <a:xfrm flipV="1">
              <a:off x="1195388" y="2306638"/>
              <a:ext cx="0" cy="28511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67" name="Line 412"/>
            <p:cNvSpPr>
              <a:spLocks noChangeShapeType="1"/>
            </p:cNvSpPr>
            <p:nvPr/>
          </p:nvSpPr>
          <p:spPr bwMode="auto">
            <a:xfrm flipH="1">
              <a:off x="1112838" y="5157788"/>
              <a:ext cx="82550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68" name="Rectangle 413"/>
            <p:cNvSpPr>
              <a:spLocks noChangeArrowheads="1"/>
            </p:cNvSpPr>
            <p:nvPr/>
          </p:nvSpPr>
          <p:spPr bwMode="auto">
            <a:xfrm>
              <a:off x="430213" y="5029200"/>
              <a:ext cx="577850" cy="233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669" name="Line 414"/>
            <p:cNvSpPr>
              <a:spLocks noChangeShapeType="1"/>
            </p:cNvSpPr>
            <p:nvPr/>
          </p:nvSpPr>
          <p:spPr bwMode="auto">
            <a:xfrm flipH="1">
              <a:off x="1112838" y="4445000"/>
              <a:ext cx="82550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70" name="Rectangle 415"/>
            <p:cNvSpPr>
              <a:spLocks noChangeArrowheads="1"/>
            </p:cNvSpPr>
            <p:nvPr/>
          </p:nvSpPr>
          <p:spPr bwMode="auto">
            <a:xfrm>
              <a:off x="307975" y="4316413"/>
              <a:ext cx="6985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25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671" name="Line 416"/>
            <p:cNvSpPr>
              <a:spLocks noChangeShapeType="1"/>
            </p:cNvSpPr>
            <p:nvPr/>
          </p:nvSpPr>
          <p:spPr bwMode="auto">
            <a:xfrm flipH="1">
              <a:off x="1112838" y="3732213"/>
              <a:ext cx="82550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72" name="Rectangle 417"/>
            <p:cNvSpPr>
              <a:spLocks noChangeArrowheads="1"/>
            </p:cNvSpPr>
            <p:nvPr/>
          </p:nvSpPr>
          <p:spPr bwMode="auto">
            <a:xfrm>
              <a:off x="307975" y="3603625"/>
              <a:ext cx="698500" cy="233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50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673" name="Line 418"/>
            <p:cNvSpPr>
              <a:spLocks noChangeShapeType="1"/>
            </p:cNvSpPr>
            <p:nvPr/>
          </p:nvSpPr>
          <p:spPr bwMode="auto">
            <a:xfrm flipH="1">
              <a:off x="1112838" y="3019425"/>
              <a:ext cx="82550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74" name="Rectangle 419"/>
            <p:cNvSpPr>
              <a:spLocks noChangeArrowheads="1"/>
            </p:cNvSpPr>
            <p:nvPr/>
          </p:nvSpPr>
          <p:spPr bwMode="auto">
            <a:xfrm>
              <a:off x="307975" y="2890838"/>
              <a:ext cx="6985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75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675" name="Line 420"/>
            <p:cNvSpPr>
              <a:spLocks noChangeShapeType="1"/>
            </p:cNvSpPr>
            <p:nvPr/>
          </p:nvSpPr>
          <p:spPr bwMode="auto">
            <a:xfrm flipH="1">
              <a:off x="1112838" y="2306638"/>
              <a:ext cx="82550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76" name="Rectangle 421"/>
            <p:cNvSpPr>
              <a:spLocks noChangeArrowheads="1"/>
            </p:cNvSpPr>
            <p:nvPr/>
          </p:nvSpPr>
          <p:spPr bwMode="auto">
            <a:xfrm>
              <a:off x="187325" y="2179638"/>
              <a:ext cx="81915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100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677" name="Rectangle 422"/>
            <p:cNvSpPr>
              <a:spLocks noChangeArrowheads="1"/>
            </p:cNvSpPr>
            <p:nvPr/>
          </p:nvSpPr>
          <p:spPr bwMode="auto">
            <a:xfrm>
              <a:off x="1990725" y="2316163"/>
              <a:ext cx="5338763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>
                  <a:solidFill>
                    <a:srgbClr val="FFFFFF"/>
                  </a:solidFill>
                </a:rPr>
                <a:t>Pre-PCV7                                       Post-PCV7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678" name="Rectangle 423"/>
            <p:cNvSpPr>
              <a:spLocks noChangeArrowheads="1"/>
            </p:cNvSpPr>
            <p:nvPr/>
          </p:nvSpPr>
          <p:spPr bwMode="auto">
            <a:xfrm>
              <a:off x="4460875" y="5683250"/>
              <a:ext cx="658813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7429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 b="1">
                  <a:solidFill>
                    <a:srgbClr val="FFFFFF"/>
                  </a:solidFill>
                </a:rPr>
                <a:t>Years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6679" name="Rectangle 424"/>
            <p:cNvSpPr>
              <a:spLocks noChangeArrowheads="1"/>
            </p:cNvSpPr>
            <p:nvPr/>
          </p:nvSpPr>
          <p:spPr bwMode="auto">
            <a:xfrm rot="-5400000">
              <a:off x="-873125" y="3587750"/>
              <a:ext cx="2722563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600" b="1">
                  <a:solidFill>
                    <a:srgbClr val="FFFFFF"/>
                  </a:solidFill>
                </a:rPr>
                <a:t>Hospitalizations per 100,000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</p:grpSp>
      <p:sp>
        <p:nvSpPr>
          <p:cNvPr id="56323" name="Text Box 35"/>
          <p:cNvSpPr txBox="1">
            <a:spLocks noChangeArrowheads="1"/>
          </p:cNvSpPr>
          <p:nvPr/>
        </p:nvSpPr>
        <p:spPr bwMode="auto">
          <a:xfrm>
            <a:off x="3276600" y="6629400"/>
            <a:ext cx="5791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prstTxWarp prst="textNoShape">
              <a:avLst/>
            </a:prstTxWarp>
            <a:spAutoFit/>
          </a:bodyPr>
          <a:lstStyle/>
          <a:p>
            <a:pPr marL="285750" indent="-285750" algn="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sz="1000"/>
              <a:t>Grijalva CG, et al. </a:t>
            </a:r>
            <a:r>
              <a:rPr lang="en-US" sz="1000" i="1"/>
              <a:t>Lancet</a:t>
            </a:r>
            <a:r>
              <a:rPr lang="en-US" sz="1000"/>
              <a:t>. 2007;369:1179</a:t>
            </a:r>
            <a:r>
              <a:rPr lang="en-US" sz="1000">
                <a:ea typeface="Times New Roman" charset="0"/>
                <a:cs typeface="Times New Roman" charset="0"/>
              </a:rPr>
              <a:t>–</a:t>
            </a:r>
            <a:r>
              <a:rPr lang="en-US" sz="1000"/>
              <a:t>1186</a:t>
            </a:r>
            <a:r>
              <a:rPr lang="en-US" sz="1000" i="1"/>
              <a:t> </a:t>
            </a:r>
          </a:p>
        </p:txBody>
      </p:sp>
      <p:sp>
        <p:nvSpPr>
          <p:cNvPr id="360" name="Title 35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z="4444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Pneumococcal Pneumonia Rates/100,000 US Children &lt;2 Years</a:t>
            </a: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/>
            </a:r>
            <a:b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</a:br>
            <a:endParaRPr lang="en-US" dirty="0"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70" name="Group 418"/>
          <p:cNvGrpSpPr>
            <a:grpSpLocks/>
          </p:cNvGrpSpPr>
          <p:nvPr/>
        </p:nvGrpSpPr>
        <p:grpSpPr bwMode="auto">
          <a:xfrm>
            <a:off x="0" y="1622425"/>
            <a:ext cx="8391525" cy="4321175"/>
            <a:chOff x="0" y="1622425"/>
            <a:chExt cx="8391525" cy="4321175"/>
          </a:xfrm>
        </p:grpSpPr>
        <p:sp>
          <p:nvSpPr>
            <p:cNvPr id="58373" name="Rectangle 3"/>
            <p:cNvSpPr>
              <a:spLocks noChangeArrowheads="1"/>
            </p:cNvSpPr>
            <p:nvPr/>
          </p:nvSpPr>
          <p:spPr bwMode="auto">
            <a:xfrm>
              <a:off x="0" y="1636713"/>
              <a:ext cx="184150" cy="420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374" name="Rectangle 4"/>
            <p:cNvSpPr>
              <a:spLocks noChangeArrowheads="1"/>
            </p:cNvSpPr>
            <p:nvPr/>
          </p:nvSpPr>
          <p:spPr bwMode="auto">
            <a:xfrm>
              <a:off x="0" y="1636713"/>
              <a:ext cx="184150" cy="420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375" name="Rectangle 5"/>
            <p:cNvSpPr>
              <a:spLocks noChangeArrowheads="1"/>
            </p:cNvSpPr>
            <p:nvPr/>
          </p:nvSpPr>
          <p:spPr bwMode="auto">
            <a:xfrm>
              <a:off x="0" y="1622425"/>
              <a:ext cx="1588" cy="420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rIns="0" anchor="ctr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376" name="Rectangle 13"/>
            <p:cNvSpPr>
              <a:spLocks noChangeArrowheads="1"/>
            </p:cNvSpPr>
            <p:nvPr/>
          </p:nvSpPr>
          <p:spPr bwMode="auto">
            <a:xfrm>
              <a:off x="1195388" y="2306638"/>
              <a:ext cx="7135812" cy="2862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377" name="Rectangle 14"/>
            <p:cNvSpPr>
              <a:spLocks noChangeArrowheads="1"/>
            </p:cNvSpPr>
            <p:nvPr/>
          </p:nvSpPr>
          <p:spPr bwMode="auto">
            <a:xfrm>
              <a:off x="915988" y="5268913"/>
              <a:ext cx="9398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1997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378" name="Line 15"/>
            <p:cNvSpPr>
              <a:spLocks noChangeShapeType="1"/>
            </p:cNvSpPr>
            <p:nvPr/>
          </p:nvSpPr>
          <p:spPr bwMode="auto">
            <a:xfrm>
              <a:off x="2124075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379" name="Rectangle 16"/>
            <p:cNvSpPr>
              <a:spLocks noChangeArrowheads="1"/>
            </p:cNvSpPr>
            <p:nvPr/>
          </p:nvSpPr>
          <p:spPr bwMode="auto">
            <a:xfrm>
              <a:off x="1808163" y="5268913"/>
              <a:ext cx="9398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1998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380" name="Line 17"/>
            <p:cNvSpPr>
              <a:spLocks noChangeShapeType="1"/>
            </p:cNvSpPr>
            <p:nvPr/>
          </p:nvSpPr>
          <p:spPr bwMode="auto">
            <a:xfrm>
              <a:off x="3016250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381" name="Rectangle 18"/>
            <p:cNvSpPr>
              <a:spLocks noChangeArrowheads="1"/>
            </p:cNvSpPr>
            <p:nvPr/>
          </p:nvSpPr>
          <p:spPr bwMode="auto">
            <a:xfrm>
              <a:off x="2700338" y="5268913"/>
              <a:ext cx="9398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1999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382" name="Line 19"/>
            <p:cNvSpPr>
              <a:spLocks noChangeShapeType="1"/>
            </p:cNvSpPr>
            <p:nvPr/>
          </p:nvSpPr>
          <p:spPr bwMode="auto">
            <a:xfrm>
              <a:off x="3906838" y="23066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383" name="Line 20"/>
            <p:cNvSpPr>
              <a:spLocks noChangeShapeType="1"/>
            </p:cNvSpPr>
            <p:nvPr/>
          </p:nvSpPr>
          <p:spPr bwMode="auto">
            <a:xfrm>
              <a:off x="3906838" y="23495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384" name="Line 21"/>
            <p:cNvSpPr>
              <a:spLocks noChangeShapeType="1"/>
            </p:cNvSpPr>
            <p:nvPr/>
          </p:nvSpPr>
          <p:spPr bwMode="auto">
            <a:xfrm>
              <a:off x="3906838" y="23923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385" name="Line 22"/>
            <p:cNvSpPr>
              <a:spLocks noChangeShapeType="1"/>
            </p:cNvSpPr>
            <p:nvPr/>
          </p:nvSpPr>
          <p:spPr bwMode="auto">
            <a:xfrm>
              <a:off x="3906838" y="24352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386" name="Line 23"/>
            <p:cNvSpPr>
              <a:spLocks noChangeShapeType="1"/>
            </p:cNvSpPr>
            <p:nvPr/>
          </p:nvSpPr>
          <p:spPr bwMode="auto">
            <a:xfrm>
              <a:off x="3906838" y="24780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387" name="Line 24"/>
            <p:cNvSpPr>
              <a:spLocks noChangeShapeType="1"/>
            </p:cNvSpPr>
            <p:nvPr/>
          </p:nvSpPr>
          <p:spPr bwMode="auto">
            <a:xfrm>
              <a:off x="3906838" y="25209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388" name="Line 25"/>
            <p:cNvSpPr>
              <a:spLocks noChangeShapeType="1"/>
            </p:cNvSpPr>
            <p:nvPr/>
          </p:nvSpPr>
          <p:spPr bwMode="auto">
            <a:xfrm>
              <a:off x="3906838" y="25638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389" name="Line 26"/>
            <p:cNvSpPr>
              <a:spLocks noChangeShapeType="1"/>
            </p:cNvSpPr>
            <p:nvPr/>
          </p:nvSpPr>
          <p:spPr bwMode="auto">
            <a:xfrm>
              <a:off x="3906838" y="26066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390" name="Line 27"/>
            <p:cNvSpPr>
              <a:spLocks noChangeShapeType="1"/>
            </p:cNvSpPr>
            <p:nvPr/>
          </p:nvSpPr>
          <p:spPr bwMode="auto">
            <a:xfrm>
              <a:off x="3906838" y="26495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391" name="Line 28"/>
            <p:cNvSpPr>
              <a:spLocks noChangeShapeType="1"/>
            </p:cNvSpPr>
            <p:nvPr/>
          </p:nvSpPr>
          <p:spPr bwMode="auto">
            <a:xfrm>
              <a:off x="3906838" y="26924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392" name="Line 29"/>
            <p:cNvSpPr>
              <a:spLocks noChangeShapeType="1"/>
            </p:cNvSpPr>
            <p:nvPr/>
          </p:nvSpPr>
          <p:spPr bwMode="auto">
            <a:xfrm>
              <a:off x="3906838" y="27352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393" name="Line 30"/>
            <p:cNvSpPr>
              <a:spLocks noChangeShapeType="1"/>
            </p:cNvSpPr>
            <p:nvPr/>
          </p:nvSpPr>
          <p:spPr bwMode="auto">
            <a:xfrm>
              <a:off x="3906838" y="27781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394" name="Line 31"/>
            <p:cNvSpPr>
              <a:spLocks noChangeShapeType="1"/>
            </p:cNvSpPr>
            <p:nvPr/>
          </p:nvSpPr>
          <p:spPr bwMode="auto">
            <a:xfrm>
              <a:off x="3906838" y="28194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395" name="Line 32"/>
            <p:cNvSpPr>
              <a:spLocks noChangeShapeType="1"/>
            </p:cNvSpPr>
            <p:nvPr/>
          </p:nvSpPr>
          <p:spPr bwMode="auto">
            <a:xfrm>
              <a:off x="3906838" y="28622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396" name="Line 33"/>
            <p:cNvSpPr>
              <a:spLocks noChangeShapeType="1"/>
            </p:cNvSpPr>
            <p:nvPr/>
          </p:nvSpPr>
          <p:spPr bwMode="auto">
            <a:xfrm>
              <a:off x="3906838" y="29051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397" name="Line 34"/>
            <p:cNvSpPr>
              <a:spLocks noChangeShapeType="1"/>
            </p:cNvSpPr>
            <p:nvPr/>
          </p:nvSpPr>
          <p:spPr bwMode="auto">
            <a:xfrm>
              <a:off x="3906838" y="29479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398" name="Line 35"/>
            <p:cNvSpPr>
              <a:spLocks noChangeShapeType="1"/>
            </p:cNvSpPr>
            <p:nvPr/>
          </p:nvSpPr>
          <p:spPr bwMode="auto">
            <a:xfrm>
              <a:off x="3906838" y="29908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399" name="Line 36"/>
            <p:cNvSpPr>
              <a:spLocks noChangeShapeType="1"/>
            </p:cNvSpPr>
            <p:nvPr/>
          </p:nvSpPr>
          <p:spPr bwMode="auto">
            <a:xfrm>
              <a:off x="3906838" y="30337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00" name="Line 37"/>
            <p:cNvSpPr>
              <a:spLocks noChangeShapeType="1"/>
            </p:cNvSpPr>
            <p:nvPr/>
          </p:nvSpPr>
          <p:spPr bwMode="auto">
            <a:xfrm>
              <a:off x="3906838" y="30765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01" name="Line 38"/>
            <p:cNvSpPr>
              <a:spLocks noChangeShapeType="1"/>
            </p:cNvSpPr>
            <p:nvPr/>
          </p:nvSpPr>
          <p:spPr bwMode="auto">
            <a:xfrm>
              <a:off x="3906838" y="31194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02" name="Line 39"/>
            <p:cNvSpPr>
              <a:spLocks noChangeShapeType="1"/>
            </p:cNvSpPr>
            <p:nvPr/>
          </p:nvSpPr>
          <p:spPr bwMode="auto">
            <a:xfrm>
              <a:off x="3906838" y="31623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03" name="Line 40"/>
            <p:cNvSpPr>
              <a:spLocks noChangeShapeType="1"/>
            </p:cNvSpPr>
            <p:nvPr/>
          </p:nvSpPr>
          <p:spPr bwMode="auto">
            <a:xfrm>
              <a:off x="3906838" y="32051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04" name="Line 41"/>
            <p:cNvSpPr>
              <a:spLocks noChangeShapeType="1"/>
            </p:cNvSpPr>
            <p:nvPr/>
          </p:nvSpPr>
          <p:spPr bwMode="auto">
            <a:xfrm>
              <a:off x="3906838" y="32480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05" name="Line 42"/>
            <p:cNvSpPr>
              <a:spLocks noChangeShapeType="1"/>
            </p:cNvSpPr>
            <p:nvPr/>
          </p:nvSpPr>
          <p:spPr bwMode="auto">
            <a:xfrm>
              <a:off x="3906838" y="32908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06" name="Line 43"/>
            <p:cNvSpPr>
              <a:spLocks noChangeShapeType="1"/>
            </p:cNvSpPr>
            <p:nvPr/>
          </p:nvSpPr>
          <p:spPr bwMode="auto">
            <a:xfrm>
              <a:off x="3906838" y="33337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07" name="Line 44"/>
            <p:cNvSpPr>
              <a:spLocks noChangeShapeType="1"/>
            </p:cNvSpPr>
            <p:nvPr/>
          </p:nvSpPr>
          <p:spPr bwMode="auto">
            <a:xfrm>
              <a:off x="3906838" y="33766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08" name="Line 45"/>
            <p:cNvSpPr>
              <a:spLocks noChangeShapeType="1"/>
            </p:cNvSpPr>
            <p:nvPr/>
          </p:nvSpPr>
          <p:spPr bwMode="auto">
            <a:xfrm>
              <a:off x="3906838" y="34178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09" name="Line 46"/>
            <p:cNvSpPr>
              <a:spLocks noChangeShapeType="1"/>
            </p:cNvSpPr>
            <p:nvPr/>
          </p:nvSpPr>
          <p:spPr bwMode="auto">
            <a:xfrm>
              <a:off x="3906838" y="34607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10" name="Line 47"/>
            <p:cNvSpPr>
              <a:spLocks noChangeShapeType="1"/>
            </p:cNvSpPr>
            <p:nvPr/>
          </p:nvSpPr>
          <p:spPr bwMode="auto">
            <a:xfrm>
              <a:off x="3906838" y="35036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11" name="Line 48"/>
            <p:cNvSpPr>
              <a:spLocks noChangeShapeType="1"/>
            </p:cNvSpPr>
            <p:nvPr/>
          </p:nvSpPr>
          <p:spPr bwMode="auto">
            <a:xfrm>
              <a:off x="3906838" y="35464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12" name="Line 49"/>
            <p:cNvSpPr>
              <a:spLocks noChangeShapeType="1"/>
            </p:cNvSpPr>
            <p:nvPr/>
          </p:nvSpPr>
          <p:spPr bwMode="auto">
            <a:xfrm>
              <a:off x="3906838" y="35893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13" name="Line 50"/>
            <p:cNvSpPr>
              <a:spLocks noChangeShapeType="1"/>
            </p:cNvSpPr>
            <p:nvPr/>
          </p:nvSpPr>
          <p:spPr bwMode="auto">
            <a:xfrm>
              <a:off x="3906838" y="36322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14" name="Line 51"/>
            <p:cNvSpPr>
              <a:spLocks noChangeShapeType="1"/>
            </p:cNvSpPr>
            <p:nvPr/>
          </p:nvSpPr>
          <p:spPr bwMode="auto">
            <a:xfrm>
              <a:off x="3906838" y="36750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15" name="Line 52"/>
            <p:cNvSpPr>
              <a:spLocks noChangeShapeType="1"/>
            </p:cNvSpPr>
            <p:nvPr/>
          </p:nvSpPr>
          <p:spPr bwMode="auto">
            <a:xfrm>
              <a:off x="3906838" y="37179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16" name="Line 53"/>
            <p:cNvSpPr>
              <a:spLocks noChangeShapeType="1"/>
            </p:cNvSpPr>
            <p:nvPr/>
          </p:nvSpPr>
          <p:spPr bwMode="auto">
            <a:xfrm>
              <a:off x="3906838" y="37607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17" name="Line 54"/>
            <p:cNvSpPr>
              <a:spLocks noChangeShapeType="1"/>
            </p:cNvSpPr>
            <p:nvPr/>
          </p:nvSpPr>
          <p:spPr bwMode="auto">
            <a:xfrm>
              <a:off x="3906838" y="38036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18" name="Line 55"/>
            <p:cNvSpPr>
              <a:spLocks noChangeShapeType="1"/>
            </p:cNvSpPr>
            <p:nvPr/>
          </p:nvSpPr>
          <p:spPr bwMode="auto">
            <a:xfrm>
              <a:off x="3906838" y="38465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19" name="Line 56"/>
            <p:cNvSpPr>
              <a:spLocks noChangeShapeType="1"/>
            </p:cNvSpPr>
            <p:nvPr/>
          </p:nvSpPr>
          <p:spPr bwMode="auto">
            <a:xfrm>
              <a:off x="3906838" y="38893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20" name="Line 57"/>
            <p:cNvSpPr>
              <a:spLocks noChangeShapeType="1"/>
            </p:cNvSpPr>
            <p:nvPr/>
          </p:nvSpPr>
          <p:spPr bwMode="auto">
            <a:xfrm>
              <a:off x="3906838" y="39322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21" name="Line 58"/>
            <p:cNvSpPr>
              <a:spLocks noChangeShapeType="1"/>
            </p:cNvSpPr>
            <p:nvPr/>
          </p:nvSpPr>
          <p:spPr bwMode="auto">
            <a:xfrm>
              <a:off x="3906838" y="39751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22" name="Line 59"/>
            <p:cNvSpPr>
              <a:spLocks noChangeShapeType="1"/>
            </p:cNvSpPr>
            <p:nvPr/>
          </p:nvSpPr>
          <p:spPr bwMode="auto">
            <a:xfrm>
              <a:off x="3906838" y="40163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23" name="Line 60"/>
            <p:cNvSpPr>
              <a:spLocks noChangeShapeType="1"/>
            </p:cNvSpPr>
            <p:nvPr/>
          </p:nvSpPr>
          <p:spPr bwMode="auto">
            <a:xfrm>
              <a:off x="3906838" y="40592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24" name="Line 61"/>
            <p:cNvSpPr>
              <a:spLocks noChangeShapeType="1"/>
            </p:cNvSpPr>
            <p:nvPr/>
          </p:nvSpPr>
          <p:spPr bwMode="auto">
            <a:xfrm>
              <a:off x="3906838" y="41021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25" name="Line 62"/>
            <p:cNvSpPr>
              <a:spLocks noChangeShapeType="1"/>
            </p:cNvSpPr>
            <p:nvPr/>
          </p:nvSpPr>
          <p:spPr bwMode="auto">
            <a:xfrm>
              <a:off x="3906838" y="41449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26" name="Line 63"/>
            <p:cNvSpPr>
              <a:spLocks noChangeShapeType="1"/>
            </p:cNvSpPr>
            <p:nvPr/>
          </p:nvSpPr>
          <p:spPr bwMode="auto">
            <a:xfrm>
              <a:off x="3906838" y="41878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27" name="Line 64"/>
            <p:cNvSpPr>
              <a:spLocks noChangeShapeType="1"/>
            </p:cNvSpPr>
            <p:nvPr/>
          </p:nvSpPr>
          <p:spPr bwMode="auto">
            <a:xfrm>
              <a:off x="3906838" y="42306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28" name="Line 65"/>
            <p:cNvSpPr>
              <a:spLocks noChangeShapeType="1"/>
            </p:cNvSpPr>
            <p:nvPr/>
          </p:nvSpPr>
          <p:spPr bwMode="auto">
            <a:xfrm>
              <a:off x="3906838" y="42735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29" name="Line 66"/>
            <p:cNvSpPr>
              <a:spLocks noChangeShapeType="1"/>
            </p:cNvSpPr>
            <p:nvPr/>
          </p:nvSpPr>
          <p:spPr bwMode="auto">
            <a:xfrm>
              <a:off x="3906838" y="43164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30" name="Line 67"/>
            <p:cNvSpPr>
              <a:spLocks noChangeShapeType="1"/>
            </p:cNvSpPr>
            <p:nvPr/>
          </p:nvSpPr>
          <p:spPr bwMode="auto">
            <a:xfrm>
              <a:off x="3906838" y="43592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31" name="Line 68"/>
            <p:cNvSpPr>
              <a:spLocks noChangeShapeType="1"/>
            </p:cNvSpPr>
            <p:nvPr/>
          </p:nvSpPr>
          <p:spPr bwMode="auto">
            <a:xfrm>
              <a:off x="3906838" y="44021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32" name="Line 69"/>
            <p:cNvSpPr>
              <a:spLocks noChangeShapeType="1"/>
            </p:cNvSpPr>
            <p:nvPr/>
          </p:nvSpPr>
          <p:spPr bwMode="auto">
            <a:xfrm>
              <a:off x="3906838" y="44450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33" name="Line 70"/>
            <p:cNvSpPr>
              <a:spLocks noChangeShapeType="1"/>
            </p:cNvSpPr>
            <p:nvPr/>
          </p:nvSpPr>
          <p:spPr bwMode="auto">
            <a:xfrm>
              <a:off x="3906838" y="44878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34" name="Line 71"/>
            <p:cNvSpPr>
              <a:spLocks noChangeShapeType="1"/>
            </p:cNvSpPr>
            <p:nvPr/>
          </p:nvSpPr>
          <p:spPr bwMode="auto">
            <a:xfrm>
              <a:off x="3906838" y="45307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35" name="Line 72"/>
            <p:cNvSpPr>
              <a:spLocks noChangeShapeType="1"/>
            </p:cNvSpPr>
            <p:nvPr/>
          </p:nvSpPr>
          <p:spPr bwMode="auto">
            <a:xfrm>
              <a:off x="3906838" y="4573588"/>
              <a:ext cx="0" cy="12700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36" name="Line 73"/>
            <p:cNvSpPr>
              <a:spLocks noChangeShapeType="1"/>
            </p:cNvSpPr>
            <p:nvPr/>
          </p:nvSpPr>
          <p:spPr bwMode="auto">
            <a:xfrm>
              <a:off x="3906838" y="46148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37" name="Line 74"/>
            <p:cNvSpPr>
              <a:spLocks noChangeShapeType="1"/>
            </p:cNvSpPr>
            <p:nvPr/>
          </p:nvSpPr>
          <p:spPr bwMode="auto">
            <a:xfrm>
              <a:off x="3906838" y="46577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38" name="Line 75"/>
            <p:cNvSpPr>
              <a:spLocks noChangeShapeType="1"/>
            </p:cNvSpPr>
            <p:nvPr/>
          </p:nvSpPr>
          <p:spPr bwMode="auto">
            <a:xfrm>
              <a:off x="3906838" y="47005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39" name="Line 76"/>
            <p:cNvSpPr>
              <a:spLocks noChangeShapeType="1"/>
            </p:cNvSpPr>
            <p:nvPr/>
          </p:nvSpPr>
          <p:spPr bwMode="auto">
            <a:xfrm>
              <a:off x="3906838" y="47434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40" name="Line 77"/>
            <p:cNvSpPr>
              <a:spLocks noChangeShapeType="1"/>
            </p:cNvSpPr>
            <p:nvPr/>
          </p:nvSpPr>
          <p:spPr bwMode="auto">
            <a:xfrm>
              <a:off x="3906838" y="47863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41" name="Line 78"/>
            <p:cNvSpPr>
              <a:spLocks noChangeShapeType="1"/>
            </p:cNvSpPr>
            <p:nvPr/>
          </p:nvSpPr>
          <p:spPr bwMode="auto">
            <a:xfrm>
              <a:off x="3906838" y="48291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42" name="Line 79"/>
            <p:cNvSpPr>
              <a:spLocks noChangeShapeType="1"/>
            </p:cNvSpPr>
            <p:nvPr/>
          </p:nvSpPr>
          <p:spPr bwMode="auto">
            <a:xfrm>
              <a:off x="3906838" y="48720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43" name="Line 80"/>
            <p:cNvSpPr>
              <a:spLocks noChangeShapeType="1"/>
            </p:cNvSpPr>
            <p:nvPr/>
          </p:nvSpPr>
          <p:spPr bwMode="auto">
            <a:xfrm>
              <a:off x="3906838" y="49149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44" name="Line 81"/>
            <p:cNvSpPr>
              <a:spLocks noChangeShapeType="1"/>
            </p:cNvSpPr>
            <p:nvPr/>
          </p:nvSpPr>
          <p:spPr bwMode="auto">
            <a:xfrm>
              <a:off x="3906838" y="49577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45" name="Line 82"/>
            <p:cNvSpPr>
              <a:spLocks noChangeShapeType="1"/>
            </p:cNvSpPr>
            <p:nvPr/>
          </p:nvSpPr>
          <p:spPr bwMode="auto">
            <a:xfrm>
              <a:off x="3906838" y="50006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46" name="Line 83"/>
            <p:cNvSpPr>
              <a:spLocks noChangeShapeType="1"/>
            </p:cNvSpPr>
            <p:nvPr/>
          </p:nvSpPr>
          <p:spPr bwMode="auto">
            <a:xfrm>
              <a:off x="3906838" y="50434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47" name="Line 84"/>
            <p:cNvSpPr>
              <a:spLocks noChangeShapeType="1"/>
            </p:cNvSpPr>
            <p:nvPr/>
          </p:nvSpPr>
          <p:spPr bwMode="auto">
            <a:xfrm>
              <a:off x="3906838" y="50863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48" name="Line 85"/>
            <p:cNvSpPr>
              <a:spLocks noChangeShapeType="1"/>
            </p:cNvSpPr>
            <p:nvPr/>
          </p:nvSpPr>
          <p:spPr bwMode="auto">
            <a:xfrm>
              <a:off x="3906838" y="51292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49" name="Line 86"/>
            <p:cNvSpPr>
              <a:spLocks noChangeShapeType="1"/>
            </p:cNvSpPr>
            <p:nvPr/>
          </p:nvSpPr>
          <p:spPr bwMode="auto">
            <a:xfrm>
              <a:off x="3906838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50" name="Rectangle 87"/>
            <p:cNvSpPr>
              <a:spLocks noChangeArrowheads="1"/>
            </p:cNvSpPr>
            <p:nvPr/>
          </p:nvSpPr>
          <p:spPr bwMode="auto">
            <a:xfrm>
              <a:off x="3592513" y="5268913"/>
              <a:ext cx="9398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2000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451" name="Line 88"/>
            <p:cNvSpPr>
              <a:spLocks noChangeShapeType="1"/>
            </p:cNvSpPr>
            <p:nvPr/>
          </p:nvSpPr>
          <p:spPr bwMode="auto">
            <a:xfrm>
              <a:off x="4799013" y="23066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52" name="Line 89"/>
            <p:cNvSpPr>
              <a:spLocks noChangeShapeType="1"/>
            </p:cNvSpPr>
            <p:nvPr/>
          </p:nvSpPr>
          <p:spPr bwMode="auto">
            <a:xfrm>
              <a:off x="4799013" y="23495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53" name="Line 90"/>
            <p:cNvSpPr>
              <a:spLocks noChangeShapeType="1"/>
            </p:cNvSpPr>
            <p:nvPr/>
          </p:nvSpPr>
          <p:spPr bwMode="auto">
            <a:xfrm>
              <a:off x="4799013" y="23923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54" name="Line 91"/>
            <p:cNvSpPr>
              <a:spLocks noChangeShapeType="1"/>
            </p:cNvSpPr>
            <p:nvPr/>
          </p:nvSpPr>
          <p:spPr bwMode="auto">
            <a:xfrm>
              <a:off x="4799013" y="24352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55" name="Line 92"/>
            <p:cNvSpPr>
              <a:spLocks noChangeShapeType="1"/>
            </p:cNvSpPr>
            <p:nvPr/>
          </p:nvSpPr>
          <p:spPr bwMode="auto">
            <a:xfrm>
              <a:off x="4799013" y="24780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56" name="Line 93"/>
            <p:cNvSpPr>
              <a:spLocks noChangeShapeType="1"/>
            </p:cNvSpPr>
            <p:nvPr/>
          </p:nvSpPr>
          <p:spPr bwMode="auto">
            <a:xfrm>
              <a:off x="4799013" y="25209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57" name="Line 94"/>
            <p:cNvSpPr>
              <a:spLocks noChangeShapeType="1"/>
            </p:cNvSpPr>
            <p:nvPr/>
          </p:nvSpPr>
          <p:spPr bwMode="auto">
            <a:xfrm>
              <a:off x="4799013" y="25638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58" name="Line 95"/>
            <p:cNvSpPr>
              <a:spLocks noChangeShapeType="1"/>
            </p:cNvSpPr>
            <p:nvPr/>
          </p:nvSpPr>
          <p:spPr bwMode="auto">
            <a:xfrm>
              <a:off x="4799013" y="26066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59" name="Line 96"/>
            <p:cNvSpPr>
              <a:spLocks noChangeShapeType="1"/>
            </p:cNvSpPr>
            <p:nvPr/>
          </p:nvSpPr>
          <p:spPr bwMode="auto">
            <a:xfrm>
              <a:off x="4799013" y="26495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60" name="Line 97"/>
            <p:cNvSpPr>
              <a:spLocks noChangeShapeType="1"/>
            </p:cNvSpPr>
            <p:nvPr/>
          </p:nvSpPr>
          <p:spPr bwMode="auto">
            <a:xfrm>
              <a:off x="4799013" y="26924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61" name="Line 98"/>
            <p:cNvSpPr>
              <a:spLocks noChangeShapeType="1"/>
            </p:cNvSpPr>
            <p:nvPr/>
          </p:nvSpPr>
          <p:spPr bwMode="auto">
            <a:xfrm>
              <a:off x="4799013" y="27352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62" name="Line 99"/>
            <p:cNvSpPr>
              <a:spLocks noChangeShapeType="1"/>
            </p:cNvSpPr>
            <p:nvPr/>
          </p:nvSpPr>
          <p:spPr bwMode="auto">
            <a:xfrm>
              <a:off x="4799013" y="27781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63" name="Line 100"/>
            <p:cNvSpPr>
              <a:spLocks noChangeShapeType="1"/>
            </p:cNvSpPr>
            <p:nvPr/>
          </p:nvSpPr>
          <p:spPr bwMode="auto">
            <a:xfrm>
              <a:off x="4799013" y="28194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64" name="Line 101"/>
            <p:cNvSpPr>
              <a:spLocks noChangeShapeType="1"/>
            </p:cNvSpPr>
            <p:nvPr/>
          </p:nvSpPr>
          <p:spPr bwMode="auto">
            <a:xfrm>
              <a:off x="4799013" y="28622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65" name="Line 102"/>
            <p:cNvSpPr>
              <a:spLocks noChangeShapeType="1"/>
            </p:cNvSpPr>
            <p:nvPr/>
          </p:nvSpPr>
          <p:spPr bwMode="auto">
            <a:xfrm>
              <a:off x="4799013" y="29051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66" name="Line 103"/>
            <p:cNvSpPr>
              <a:spLocks noChangeShapeType="1"/>
            </p:cNvSpPr>
            <p:nvPr/>
          </p:nvSpPr>
          <p:spPr bwMode="auto">
            <a:xfrm>
              <a:off x="4799013" y="29479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67" name="Line 104"/>
            <p:cNvSpPr>
              <a:spLocks noChangeShapeType="1"/>
            </p:cNvSpPr>
            <p:nvPr/>
          </p:nvSpPr>
          <p:spPr bwMode="auto">
            <a:xfrm>
              <a:off x="4799013" y="29908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68" name="Line 105"/>
            <p:cNvSpPr>
              <a:spLocks noChangeShapeType="1"/>
            </p:cNvSpPr>
            <p:nvPr/>
          </p:nvSpPr>
          <p:spPr bwMode="auto">
            <a:xfrm>
              <a:off x="4799013" y="30337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69" name="Line 106"/>
            <p:cNvSpPr>
              <a:spLocks noChangeShapeType="1"/>
            </p:cNvSpPr>
            <p:nvPr/>
          </p:nvSpPr>
          <p:spPr bwMode="auto">
            <a:xfrm>
              <a:off x="4799013" y="30765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70" name="Line 107"/>
            <p:cNvSpPr>
              <a:spLocks noChangeShapeType="1"/>
            </p:cNvSpPr>
            <p:nvPr/>
          </p:nvSpPr>
          <p:spPr bwMode="auto">
            <a:xfrm>
              <a:off x="4799013" y="31194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71" name="Line 108"/>
            <p:cNvSpPr>
              <a:spLocks noChangeShapeType="1"/>
            </p:cNvSpPr>
            <p:nvPr/>
          </p:nvSpPr>
          <p:spPr bwMode="auto">
            <a:xfrm>
              <a:off x="4799013" y="31623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72" name="Line 109"/>
            <p:cNvSpPr>
              <a:spLocks noChangeShapeType="1"/>
            </p:cNvSpPr>
            <p:nvPr/>
          </p:nvSpPr>
          <p:spPr bwMode="auto">
            <a:xfrm>
              <a:off x="4799013" y="32051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73" name="Line 110"/>
            <p:cNvSpPr>
              <a:spLocks noChangeShapeType="1"/>
            </p:cNvSpPr>
            <p:nvPr/>
          </p:nvSpPr>
          <p:spPr bwMode="auto">
            <a:xfrm>
              <a:off x="4799013" y="32480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74" name="Line 111"/>
            <p:cNvSpPr>
              <a:spLocks noChangeShapeType="1"/>
            </p:cNvSpPr>
            <p:nvPr/>
          </p:nvSpPr>
          <p:spPr bwMode="auto">
            <a:xfrm>
              <a:off x="4799013" y="32908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75" name="Line 112"/>
            <p:cNvSpPr>
              <a:spLocks noChangeShapeType="1"/>
            </p:cNvSpPr>
            <p:nvPr/>
          </p:nvSpPr>
          <p:spPr bwMode="auto">
            <a:xfrm>
              <a:off x="4799013" y="33337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76" name="Line 113"/>
            <p:cNvSpPr>
              <a:spLocks noChangeShapeType="1"/>
            </p:cNvSpPr>
            <p:nvPr/>
          </p:nvSpPr>
          <p:spPr bwMode="auto">
            <a:xfrm>
              <a:off x="4799013" y="33766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77" name="Line 114"/>
            <p:cNvSpPr>
              <a:spLocks noChangeShapeType="1"/>
            </p:cNvSpPr>
            <p:nvPr/>
          </p:nvSpPr>
          <p:spPr bwMode="auto">
            <a:xfrm>
              <a:off x="4799013" y="34178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78" name="Line 115"/>
            <p:cNvSpPr>
              <a:spLocks noChangeShapeType="1"/>
            </p:cNvSpPr>
            <p:nvPr/>
          </p:nvSpPr>
          <p:spPr bwMode="auto">
            <a:xfrm>
              <a:off x="4799013" y="34607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79" name="Line 116"/>
            <p:cNvSpPr>
              <a:spLocks noChangeShapeType="1"/>
            </p:cNvSpPr>
            <p:nvPr/>
          </p:nvSpPr>
          <p:spPr bwMode="auto">
            <a:xfrm>
              <a:off x="4799013" y="35036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80" name="Line 117"/>
            <p:cNvSpPr>
              <a:spLocks noChangeShapeType="1"/>
            </p:cNvSpPr>
            <p:nvPr/>
          </p:nvSpPr>
          <p:spPr bwMode="auto">
            <a:xfrm>
              <a:off x="4799013" y="35464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81" name="Line 118"/>
            <p:cNvSpPr>
              <a:spLocks noChangeShapeType="1"/>
            </p:cNvSpPr>
            <p:nvPr/>
          </p:nvSpPr>
          <p:spPr bwMode="auto">
            <a:xfrm>
              <a:off x="4799013" y="35893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82" name="Line 119"/>
            <p:cNvSpPr>
              <a:spLocks noChangeShapeType="1"/>
            </p:cNvSpPr>
            <p:nvPr/>
          </p:nvSpPr>
          <p:spPr bwMode="auto">
            <a:xfrm>
              <a:off x="4799013" y="36322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83" name="Line 120"/>
            <p:cNvSpPr>
              <a:spLocks noChangeShapeType="1"/>
            </p:cNvSpPr>
            <p:nvPr/>
          </p:nvSpPr>
          <p:spPr bwMode="auto">
            <a:xfrm>
              <a:off x="4799013" y="36750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84" name="Line 121"/>
            <p:cNvSpPr>
              <a:spLocks noChangeShapeType="1"/>
            </p:cNvSpPr>
            <p:nvPr/>
          </p:nvSpPr>
          <p:spPr bwMode="auto">
            <a:xfrm>
              <a:off x="4799013" y="37179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85" name="Line 122"/>
            <p:cNvSpPr>
              <a:spLocks noChangeShapeType="1"/>
            </p:cNvSpPr>
            <p:nvPr/>
          </p:nvSpPr>
          <p:spPr bwMode="auto">
            <a:xfrm>
              <a:off x="4799013" y="37607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86" name="Line 123"/>
            <p:cNvSpPr>
              <a:spLocks noChangeShapeType="1"/>
            </p:cNvSpPr>
            <p:nvPr/>
          </p:nvSpPr>
          <p:spPr bwMode="auto">
            <a:xfrm>
              <a:off x="4799013" y="38036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87" name="Line 124"/>
            <p:cNvSpPr>
              <a:spLocks noChangeShapeType="1"/>
            </p:cNvSpPr>
            <p:nvPr/>
          </p:nvSpPr>
          <p:spPr bwMode="auto">
            <a:xfrm>
              <a:off x="4799013" y="38465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88" name="Line 125"/>
            <p:cNvSpPr>
              <a:spLocks noChangeShapeType="1"/>
            </p:cNvSpPr>
            <p:nvPr/>
          </p:nvSpPr>
          <p:spPr bwMode="auto">
            <a:xfrm>
              <a:off x="4799013" y="38893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89" name="Line 126"/>
            <p:cNvSpPr>
              <a:spLocks noChangeShapeType="1"/>
            </p:cNvSpPr>
            <p:nvPr/>
          </p:nvSpPr>
          <p:spPr bwMode="auto">
            <a:xfrm>
              <a:off x="4799013" y="39322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90" name="Line 127"/>
            <p:cNvSpPr>
              <a:spLocks noChangeShapeType="1"/>
            </p:cNvSpPr>
            <p:nvPr/>
          </p:nvSpPr>
          <p:spPr bwMode="auto">
            <a:xfrm>
              <a:off x="4799013" y="39751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91" name="Line 128"/>
            <p:cNvSpPr>
              <a:spLocks noChangeShapeType="1"/>
            </p:cNvSpPr>
            <p:nvPr/>
          </p:nvSpPr>
          <p:spPr bwMode="auto">
            <a:xfrm>
              <a:off x="4799013" y="40163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92" name="Line 129"/>
            <p:cNvSpPr>
              <a:spLocks noChangeShapeType="1"/>
            </p:cNvSpPr>
            <p:nvPr/>
          </p:nvSpPr>
          <p:spPr bwMode="auto">
            <a:xfrm>
              <a:off x="4799013" y="40592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93" name="Line 130"/>
            <p:cNvSpPr>
              <a:spLocks noChangeShapeType="1"/>
            </p:cNvSpPr>
            <p:nvPr/>
          </p:nvSpPr>
          <p:spPr bwMode="auto">
            <a:xfrm>
              <a:off x="4799013" y="41021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94" name="Line 131"/>
            <p:cNvSpPr>
              <a:spLocks noChangeShapeType="1"/>
            </p:cNvSpPr>
            <p:nvPr/>
          </p:nvSpPr>
          <p:spPr bwMode="auto">
            <a:xfrm>
              <a:off x="4799013" y="41449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95" name="Line 132"/>
            <p:cNvSpPr>
              <a:spLocks noChangeShapeType="1"/>
            </p:cNvSpPr>
            <p:nvPr/>
          </p:nvSpPr>
          <p:spPr bwMode="auto">
            <a:xfrm>
              <a:off x="4799013" y="41878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96" name="Line 133"/>
            <p:cNvSpPr>
              <a:spLocks noChangeShapeType="1"/>
            </p:cNvSpPr>
            <p:nvPr/>
          </p:nvSpPr>
          <p:spPr bwMode="auto">
            <a:xfrm>
              <a:off x="4799013" y="42306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97" name="Line 134"/>
            <p:cNvSpPr>
              <a:spLocks noChangeShapeType="1"/>
            </p:cNvSpPr>
            <p:nvPr/>
          </p:nvSpPr>
          <p:spPr bwMode="auto">
            <a:xfrm>
              <a:off x="4799013" y="42735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98" name="Line 135"/>
            <p:cNvSpPr>
              <a:spLocks noChangeShapeType="1"/>
            </p:cNvSpPr>
            <p:nvPr/>
          </p:nvSpPr>
          <p:spPr bwMode="auto">
            <a:xfrm>
              <a:off x="4799013" y="43164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99" name="Line 136"/>
            <p:cNvSpPr>
              <a:spLocks noChangeShapeType="1"/>
            </p:cNvSpPr>
            <p:nvPr/>
          </p:nvSpPr>
          <p:spPr bwMode="auto">
            <a:xfrm>
              <a:off x="4799013" y="43592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00" name="Line 137"/>
            <p:cNvSpPr>
              <a:spLocks noChangeShapeType="1"/>
            </p:cNvSpPr>
            <p:nvPr/>
          </p:nvSpPr>
          <p:spPr bwMode="auto">
            <a:xfrm>
              <a:off x="4799013" y="44021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01" name="Line 138"/>
            <p:cNvSpPr>
              <a:spLocks noChangeShapeType="1"/>
            </p:cNvSpPr>
            <p:nvPr/>
          </p:nvSpPr>
          <p:spPr bwMode="auto">
            <a:xfrm>
              <a:off x="4799013" y="44450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02" name="Line 139"/>
            <p:cNvSpPr>
              <a:spLocks noChangeShapeType="1"/>
            </p:cNvSpPr>
            <p:nvPr/>
          </p:nvSpPr>
          <p:spPr bwMode="auto">
            <a:xfrm>
              <a:off x="4799013" y="44878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03" name="Line 140"/>
            <p:cNvSpPr>
              <a:spLocks noChangeShapeType="1"/>
            </p:cNvSpPr>
            <p:nvPr/>
          </p:nvSpPr>
          <p:spPr bwMode="auto">
            <a:xfrm>
              <a:off x="4799013" y="45307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04" name="Line 141"/>
            <p:cNvSpPr>
              <a:spLocks noChangeShapeType="1"/>
            </p:cNvSpPr>
            <p:nvPr/>
          </p:nvSpPr>
          <p:spPr bwMode="auto">
            <a:xfrm>
              <a:off x="4799013" y="4573588"/>
              <a:ext cx="0" cy="12700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05" name="Line 142"/>
            <p:cNvSpPr>
              <a:spLocks noChangeShapeType="1"/>
            </p:cNvSpPr>
            <p:nvPr/>
          </p:nvSpPr>
          <p:spPr bwMode="auto">
            <a:xfrm>
              <a:off x="4799013" y="46148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06" name="Line 143"/>
            <p:cNvSpPr>
              <a:spLocks noChangeShapeType="1"/>
            </p:cNvSpPr>
            <p:nvPr/>
          </p:nvSpPr>
          <p:spPr bwMode="auto">
            <a:xfrm>
              <a:off x="4799013" y="46577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07" name="Line 144"/>
            <p:cNvSpPr>
              <a:spLocks noChangeShapeType="1"/>
            </p:cNvSpPr>
            <p:nvPr/>
          </p:nvSpPr>
          <p:spPr bwMode="auto">
            <a:xfrm>
              <a:off x="4799013" y="47005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08" name="Line 145"/>
            <p:cNvSpPr>
              <a:spLocks noChangeShapeType="1"/>
            </p:cNvSpPr>
            <p:nvPr/>
          </p:nvSpPr>
          <p:spPr bwMode="auto">
            <a:xfrm>
              <a:off x="4799013" y="47434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09" name="Line 146"/>
            <p:cNvSpPr>
              <a:spLocks noChangeShapeType="1"/>
            </p:cNvSpPr>
            <p:nvPr/>
          </p:nvSpPr>
          <p:spPr bwMode="auto">
            <a:xfrm>
              <a:off x="4799013" y="47863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10" name="Line 147"/>
            <p:cNvSpPr>
              <a:spLocks noChangeShapeType="1"/>
            </p:cNvSpPr>
            <p:nvPr/>
          </p:nvSpPr>
          <p:spPr bwMode="auto">
            <a:xfrm>
              <a:off x="4799013" y="48291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11" name="Line 148"/>
            <p:cNvSpPr>
              <a:spLocks noChangeShapeType="1"/>
            </p:cNvSpPr>
            <p:nvPr/>
          </p:nvSpPr>
          <p:spPr bwMode="auto">
            <a:xfrm>
              <a:off x="4799013" y="48720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12" name="Line 149"/>
            <p:cNvSpPr>
              <a:spLocks noChangeShapeType="1"/>
            </p:cNvSpPr>
            <p:nvPr/>
          </p:nvSpPr>
          <p:spPr bwMode="auto">
            <a:xfrm>
              <a:off x="4799013" y="49149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13" name="Line 150"/>
            <p:cNvSpPr>
              <a:spLocks noChangeShapeType="1"/>
            </p:cNvSpPr>
            <p:nvPr/>
          </p:nvSpPr>
          <p:spPr bwMode="auto">
            <a:xfrm>
              <a:off x="4799013" y="49577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14" name="Line 151"/>
            <p:cNvSpPr>
              <a:spLocks noChangeShapeType="1"/>
            </p:cNvSpPr>
            <p:nvPr/>
          </p:nvSpPr>
          <p:spPr bwMode="auto">
            <a:xfrm>
              <a:off x="4799013" y="50006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15" name="Line 152"/>
            <p:cNvSpPr>
              <a:spLocks noChangeShapeType="1"/>
            </p:cNvSpPr>
            <p:nvPr/>
          </p:nvSpPr>
          <p:spPr bwMode="auto">
            <a:xfrm>
              <a:off x="4799013" y="50434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16" name="Line 153"/>
            <p:cNvSpPr>
              <a:spLocks noChangeShapeType="1"/>
            </p:cNvSpPr>
            <p:nvPr/>
          </p:nvSpPr>
          <p:spPr bwMode="auto">
            <a:xfrm>
              <a:off x="4799013" y="50863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17" name="Line 154"/>
            <p:cNvSpPr>
              <a:spLocks noChangeShapeType="1"/>
            </p:cNvSpPr>
            <p:nvPr/>
          </p:nvSpPr>
          <p:spPr bwMode="auto">
            <a:xfrm>
              <a:off x="4799013" y="51292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18" name="Line 155"/>
            <p:cNvSpPr>
              <a:spLocks noChangeShapeType="1"/>
            </p:cNvSpPr>
            <p:nvPr/>
          </p:nvSpPr>
          <p:spPr bwMode="auto">
            <a:xfrm>
              <a:off x="4799013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19" name="Rectangle 156"/>
            <p:cNvSpPr>
              <a:spLocks noChangeArrowheads="1"/>
            </p:cNvSpPr>
            <p:nvPr/>
          </p:nvSpPr>
          <p:spPr bwMode="auto">
            <a:xfrm>
              <a:off x="4484688" y="5268913"/>
              <a:ext cx="9398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2001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20" name="Line 157"/>
            <p:cNvSpPr>
              <a:spLocks noChangeShapeType="1"/>
            </p:cNvSpPr>
            <p:nvPr/>
          </p:nvSpPr>
          <p:spPr bwMode="auto">
            <a:xfrm>
              <a:off x="5691188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21" name="Rectangle 158"/>
            <p:cNvSpPr>
              <a:spLocks noChangeArrowheads="1"/>
            </p:cNvSpPr>
            <p:nvPr/>
          </p:nvSpPr>
          <p:spPr bwMode="auto">
            <a:xfrm>
              <a:off x="5376863" y="5268913"/>
              <a:ext cx="9398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2002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22" name="Line 159"/>
            <p:cNvSpPr>
              <a:spLocks noChangeShapeType="1"/>
            </p:cNvSpPr>
            <p:nvPr/>
          </p:nvSpPr>
          <p:spPr bwMode="auto">
            <a:xfrm>
              <a:off x="6583363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23" name="Rectangle 160"/>
            <p:cNvSpPr>
              <a:spLocks noChangeArrowheads="1"/>
            </p:cNvSpPr>
            <p:nvPr/>
          </p:nvSpPr>
          <p:spPr bwMode="auto">
            <a:xfrm>
              <a:off x="6269038" y="5268913"/>
              <a:ext cx="9398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2003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24" name="Line 161"/>
            <p:cNvSpPr>
              <a:spLocks noChangeShapeType="1"/>
            </p:cNvSpPr>
            <p:nvPr/>
          </p:nvSpPr>
          <p:spPr bwMode="auto">
            <a:xfrm>
              <a:off x="7475538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25" name="Rectangle 162"/>
            <p:cNvSpPr>
              <a:spLocks noChangeArrowheads="1"/>
            </p:cNvSpPr>
            <p:nvPr/>
          </p:nvSpPr>
          <p:spPr bwMode="auto">
            <a:xfrm>
              <a:off x="7161213" y="5268913"/>
              <a:ext cx="9398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2004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26" name="Oval 163"/>
            <p:cNvSpPr>
              <a:spLocks noChangeArrowheads="1"/>
            </p:cNvSpPr>
            <p:nvPr/>
          </p:nvSpPr>
          <p:spPr bwMode="auto">
            <a:xfrm>
              <a:off x="1212850" y="4202113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27" name="Oval 164"/>
            <p:cNvSpPr>
              <a:spLocks noChangeArrowheads="1"/>
            </p:cNvSpPr>
            <p:nvPr/>
          </p:nvSpPr>
          <p:spPr bwMode="auto">
            <a:xfrm>
              <a:off x="1285875" y="4200525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28" name="Oval 165"/>
            <p:cNvSpPr>
              <a:spLocks noChangeArrowheads="1"/>
            </p:cNvSpPr>
            <p:nvPr/>
          </p:nvSpPr>
          <p:spPr bwMode="auto">
            <a:xfrm>
              <a:off x="1360488" y="3990975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29" name="Oval 166"/>
            <p:cNvSpPr>
              <a:spLocks noChangeArrowheads="1"/>
            </p:cNvSpPr>
            <p:nvPr/>
          </p:nvSpPr>
          <p:spPr bwMode="auto">
            <a:xfrm>
              <a:off x="1436688" y="4421188"/>
              <a:ext cx="115887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30" name="Oval 167"/>
            <p:cNvSpPr>
              <a:spLocks noChangeArrowheads="1"/>
            </p:cNvSpPr>
            <p:nvPr/>
          </p:nvSpPr>
          <p:spPr bwMode="auto">
            <a:xfrm>
              <a:off x="1509713" y="4356100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31" name="Oval 168"/>
            <p:cNvSpPr>
              <a:spLocks noChangeArrowheads="1"/>
            </p:cNvSpPr>
            <p:nvPr/>
          </p:nvSpPr>
          <p:spPr bwMode="auto">
            <a:xfrm>
              <a:off x="1584325" y="4656138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32" name="Oval 169"/>
            <p:cNvSpPr>
              <a:spLocks noChangeArrowheads="1"/>
            </p:cNvSpPr>
            <p:nvPr/>
          </p:nvSpPr>
          <p:spPr bwMode="auto">
            <a:xfrm>
              <a:off x="1657350" y="4851400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33" name="Oval 170"/>
            <p:cNvSpPr>
              <a:spLocks noChangeArrowheads="1"/>
            </p:cNvSpPr>
            <p:nvPr/>
          </p:nvSpPr>
          <p:spPr bwMode="auto">
            <a:xfrm>
              <a:off x="1733550" y="4775200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34" name="Oval 171"/>
            <p:cNvSpPr>
              <a:spLocks noChangeArrowheads="1"/>
            </p:cNvSpPr>
            <p:nvPr/>
          </p:nvSpPr>
          <p:spPr bwMode="auto">
            <a:xfrm>
              <a:off x="1806575" y="4570413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35" name="Oval 172"/>
            <p:cNvSpPr>
              <a:spLocks noChangeArrowheads="1"/>
            </p:cNvSpPr>
            <p:nvPr/>
          </p:nvSpPr>
          <p:spPr bwMode="auto">
            <a:xfrm>
              <a:off x="1881188" y="4535488"/>
              <a:ext cx="115887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36" name="Oval 173"/>
            <p:cNvSpPr>
              <a:spLocks noChangeArrowheads="1"/>
            </p:cNvSpPr>
            <p:nvPr/>
          </p:nvSpPr>
          <p:spPr bwMode="auto">
            <a:xfrm>
              <a:off x="1954213" y="4365625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37" name="Oval 174"/>
            <p:cNvSpPr>
              <a:spLocks noChangeArrowheads="1"/>
            </p:cNvSpPr>
            <p:nvPr/>
          </p:nvSpPr>
          <p:spPr bwMode="auto">
            <a:xfrm>
              <a:off x="2030413" y="3871913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38" name="Oval 175"/>
            <p:cNvSpPr>
              <a:spLocks noChangeArrowheads="1"/>
            </p:cNvSpPr>
            <p:nvPr/>
          </p:nvSpPr>
          <p:spPr bwMode="auto">
            <a:xfrm>
              <a:off x="2105025" y="4351338"/>
              <a:ext cx="115888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39" name="Oval 176"/>
            <p:cNvSpPr>
              <a:spLocks noChangeArrowheads="1"/>
            </p:cNvSpPr>
            <p:nvPr/>
          </p:nvSpPr>
          <p:spPr bwMode="auto">
            <a:xfrm>
              <a:off x="2178050" y="4200525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40" name="Oval 177"/>
            <p:cNvSpPr>
              <a:spLocks noChangeArrowheads="1"/>
            </p:cNvSpPr>
            <p:nvPr/>
          </p:nvSpPr>
          <p:spPr bwMode="auto">
            <a:xfrm>
              <a:off x="2252663" y="4360863"/>
              <a:ext cx="115887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41" name="Oval 178"/>
            <p:cNvSpPr>
              <a:spLocks noChangeArrowheads="1"/>
            </p:cNvSpPr>
            <p:nvPr/>
          </p:nvSpPr>
          <p:spPr bwMode="auto">
            <a:xfrm>
              <a:off x="2328863" y="4267200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42" name="Oval 179"/>
            <p:cNvSpPr>
              <a:spLocks noChangeArrowheads="1"/>
            </p:cNvSpPr>
            <p:nvPr/>
          </p:nvSpPr>
          <p:spPr bwMode="auto">
            <a:xfrm>
              <a:off x="2401888" y="4679950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43" name="Oval 180"/>
            <p:cNvSpPr>
              <a:spLocks noChangeArrowheads="1"/>
            </p:cNvSpPr>
            <p:nvPr/>
          </p:nvSpPr>
          <p:spPr bwMode="auto">
            <a:xfrm>
              <a:off x="2474913" y="4708525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44" name="Oval 181"/>
            <p:cNvSpPr>
              <a:spLocks noChangeArrowheads="1"/>
            </p:cNvSpPr>
            <p:nvPr/>
          </p:nvSpPr>
          <p:spPr bwMode="auto">
            <a:xfrm>
              <a:off x="2549525" y="4814888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45" name="Oval 182"/>
            <p:cNvSpPr>
              <a:spLocks noChangeArrowheads="1"/>
            </p:cNvSpPr>
            <p:nvPr/>
          </p:nvSpPr>
          <p:spPr bwMode="auto">
            <a:xfrm>
              <a:off x="2625725" y="4752975"/>
              <a:ext cx="115888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46" name="Oval 183"/>
            <p:cNvSpPr>
              <a:spLocks noChangeArrowheads="1"/>
            </p:cNvSpPr>
            <p:nvPr/>
          </p:nvSpPr>
          <p:spPr bwMode="auto">
            <a:xfrm>
              <a:off x="2698750" y="4862513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47" name="Oval 184"/>
            <p:cNvSpPr>
              <a:spLocks noChangeArrowheads="1"/>
            </p:cNvSpPr>
            <p:nvPr/>
          </p:nvSpPr>
          <p:spPr bwMode="auto">
            <a:xfrm>
              <a:off x="2773363" y="4737100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48" name="Oval 185"/>
            <p:cNvSpPr>
              <a:spLocks noChangeArrowheads="1"/>
            </p:cNvSpPr>
            <p:nvPr/>
          </p:nvSpPr>
          <p:spPr bwMode="auto">
            <a:xfrm>
              <a:off x="2846388" y="4384675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49" name="Oval 186"/>
            <p:cNvSpPr>
              <a:spLocks noChangeArrowheads="1"/>
            </p:cNvSpPr>
            <p:nvPr/>
          </p:nvSpPr>
          <p:spPr bwMode="auto">
            <a:xfrm>
              <a:off x="2922588" y="4144963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50" name="Oval 187"/>
            <p:cNvSpPr>
              <a:spLocks noChangeArrowheads="1"/>
            </p:cNvSpPr>
            <p:nvPr/>
          </p:nvSpPr>
          <p:spPr bwMode="auto">
            <a:xfrm>
              <a:off x="2997200" y="3943350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51" name="Oval 188"/>
            <p:cNvSpPr>
              <a:spLocks noChangeArrowheads="1"/>
            </p:cNvSpPr>
            <p:nvPr/>
          </p:nvSpPr>
          <p:spPr bwMode="auto">
            <a:xfrm>
              <a:off x="3070225" y="3960813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52" name="Oval 189"/>
            <p:cNvSpPr>
              <a:spLocks noChangeArrowheads="1"/>
            </p:cNvSpPr>
            <p:nvPr/>
          </p:nvSpPr>
          <p:spPr bwMode="auto">
            <a:xfrm>
              <a:off x="3143250" y="3941763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53" name="Oval 190"/>
            <p:cNvSpPr>
              <a:spLocks noChangeArrowheads="1"/>
            </p:cNvSpPr>
            <p:nvPr/>
          </p:nvSpPr>
          <p:spPr bwMode="auto">
            <a:xfrm>
              <a:off x="3219450" y="4306888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54" name="Oval 191"/>
            <p:cNvSpPr>
              <a:spLocks noChangeArrowheads="1"/>
            </p:cNvSpPr>
            <p:nvPr/>
          </p:nvSpPr>
          <p:spPr bwMode="auto">
            <a:xfrm>
              <a:off x="3294063" y="4451350"/>
              <a:ext cx="115887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55" name="Oval 192"/>
            <p:cNvSpPr>
              <a:spLocks noChangeArrowheads="1"/>
            </p:cNvSpPr>
            <p:nvPr/>
          </p:nvSpPr>
          <p:spPr bwMode="auto">
            <a:xfrm>
              <a:off x="3367088" y="4613275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56" name="Oval 193"/>
            <p:cNvSpPr>
              <a:spLocks noChangeArrowheads="1"/>
            </p:cNvSpPr>
            <p:nvPr/>
          </p:nvSpPr>
          <p:spPr bwMode="auto">
            <a:xfrm>
              <a:off x="3441700" y="4813300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57" name="Oval 194"/>
            <p:cNvSpPr>
              <a:spLocks noChangeArrowheads="1"/>
            </p:cNvSpPr>
            <p:nvPr/>
          </p:nvSpPr>
          <p:spPr bwMode="auto">
            <a:xfrm>
              <a:off x="3517900" y="4953000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58" name="Oval 195"/>
            <p:cNvSpPr>
              <a:spLocks noChangeArrowheads="1"/>
            </p:cNvSpPr>
            <p:nvPr/>
          </p:nvSpPr>
          <p:spPr bwMode="auto">
            <a:xfrm>
              <a:off x="3590925" y="4722813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59" name="Oval 196"/>
            <p:cNvSpPr>
              <a:spLocks noChangeArrowheads="1"/>
            </p:cNvSpPr>
            <p:nvPr/>
          </p:nvSpPr>
          <p:spPr bwMode="auto">
            <a:xfrm>
              <a:off x="3665538" y="4556125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60" name="Oval 197"/>
            <p:cNvSpPr>
              <a:spLocks noChangeArrowheads="1"/>
            </p:cNvSpPr>
            <p:nvPr/>
          </p:nvSpPr>
          <p:spPr bwMode="auto">
            <a:xfrm>
              <a:off x="3738563" y="4484688"/>
              <a:ext cx="115887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61" name="Oval 198"/>
            <p:cNvSpPr>
              <a:spLocks noChangeArrowheads="1"/>
            </p:cNvSpPr>
            <p:nvPr/>
          </p:nvSpPr>
          <p:spPr bwMode="auto">
            <a:xfrm>
              <a:off x="3814763" y="4073525"/>
              <a:ext cx="115887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62" name="Oval 199"/>
            <p:cNvSpPr>
              <a:spLocks noChangeArrowheads="1"/>
            </p:cNvSpPr>
            <p:nvPr/>
          </p:nvSpPr>
          <p:spPr bwMode="auto">
            <a:xfrm>
              <a:off x="3887788" y="4311650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63" name="Oval 200"/>
            <p:cNvSpPr>
              <a:spLocks noChangeArrowheads="1"/>
            </p:cNvSpPr>
            <p:nvPr/>
          </p:nvSpPr>
          <p:spPr bwMode="auto">
            <a:xfrm>
              <a:off x="3962400" y="4224338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64" name="Oval 201"/>
            <p:cNvSpPr>
              <a:spLocks noChangeArrowheads="1"/>
            </p:cNvSpPr>
            <p:nvPr/>
          </p:nvSpPr>
          <p:spPr bwMode="auto">
            <a:xfrm>
              <a:off x="4035425" y="4425950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65" name="Oval 202"/>
            <p:cNvSpPr>
              <a:spLocks noChangeArrowheads="1"/>
            </p:cNvSpPr>
            <p:nvPr/>
          </p:nvSpPr>
          <p:spPr bwMode="auto">
            <a:xfrm>
              <a:off x="4111625" y="4598988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66" name="Oval 203"/>
            <p:cNvSpPr>
              <a:spLocks noChangeArrowheads="1"/>
            </p:cNvSpPr>
            <p:nvPr/>
          </p:nvSpPr>
          <p:spPr bwMode="auto">
            <a:xfrm>
              <a:off x="4186238" y="4887913"/>
              <a:ext cx="115887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67" name="Oval 204"/>
            <p:cNvSpPr>
              <a:spLocks noChangeArrowheads="1"/>
            </p:cNvSpPr>
            <p:nvPr/>
          </p:nvSpPr>
          <p:spPr bwMode="auto">
            <a:xfrm>
              <a:off x="4259263" y="4813300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68" name="Oval 205"/>
            <p:cNvSpPr>
              <a:spLocks noChangeArrowheads="1"/>
            </p:cNvSpPr>
            <p:nvPr/>
          </p:nvSpPr>
          <p:spPr bwMode="auto">
            <a:xfrm>
              <a:off x="4333875" y="4887913"/>
              <a:ext cx="115888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69" name="Oval 206"/>
            <p:cNvSpPr>
              <a:spLocks noChangeArrowheads="1"/>
            </p:cNvSpPr>
            <p:nvPr/>
          </p:nvSpPr>
          <p:spPr bwMode="auto">
            <a:xfrm>
              <a:off x="4410075" y="4800600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70" name="Oval 207"/>
            <p:cNvSpPr>
              <a:spLocks noChangeArrowheads="1"/>
            </p:cNvSpPr>
            <p:nvPr/>
          </p:nvSpPr>
          <p:spPr bwMode="auto">
            <a:xfrm>
              <a:off x="4483100" y="4818063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71" name="Oval 208"/>
            <p:cNvSpPr>
              <a:spLocks noChangeArrowheads="1"/>
            </p:cNvSpPr>
            <p:nvPr/>
          </p:nvSpPr>
          <p:spPr bwMode="auto">
            <a:xfrm>
              <a:off x="4557713" y="4843463"/>
              <a:ext cx="115887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72" name="Oval 209"/>
            <p:cNvSpPr>
              <a:spLocks noChangeArrowheads="1"/>
            </p:cNvSpPr>
            <p:nvPr/>
          </p:nvSpPr>
          <p:spPr bwMode="auto">
            <a:xfrm>
              <a:off x="4630738" y="4689475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73" name="Oval 210"/>
            <p:cNvSpPr>
              <a:spLocks noChangeArrowheads="1"/>
            </p:cNvSpPr>
            <p:nvPr/>
          </p:nvSpPr>
          <p:spPr bwMode="auto">
            <a:xfrm>
              <a:off x="4706938" y="4340225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74" name="Oval 211"/>
            <p:cNvSpPr>
              <a:spLocks noChangeArrowheads="1"/>
            </p:cNvSpPr>
            <p:nvPr/>
          </p:nvSpPr>
          <p:spPr bwMode="auto">
            <a:xfrm>
              <a:off x="4779963" y="4598988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75" name="Oval 212"/>
            <p:cNvSpPr>
              <a:spLocks noChangeArrowheads="1"/>
            </p:cNvSpPr>
            <p:nvPr/>
          </p:nvSpPr>
          <p:spPr bwMode="auto">
            <a:xfrm>
              <a:off x="4854575" y="4384675"/>
              <a:ext cx="115888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76" name="Oval 213"/>
            <p:cNvSpPr>
              <a:spLocks noChangeArrowheads="1"/>
            </p:cNvSpPr>
            <p:nvPr/>
          </p:nvSpPr>
          <p:spPr bwMode="auto">
            <a:xfrm>
              <a:off x="4927600" y="4583113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77" name="Oval 214"/>
            <p:cNvSpPr>
              <a:spLocks noChangeArrowheads="1"/>
            </p:cNvSpPr>
            <p:nvPr/>
          </p:nvSpPr>
          <p:spPr bwMode="auto">
            <a:xfrm>
              <a:off x="5003800" y="4624388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78" name="Oval 215"/>
            <p:cNvSpPr>
              <a:spLocks noChangeArrowheads="1"/>
            </p:cNvSpPr>
            <p:nvPr/>
          </p:nvSpPr>
          <p:spPr bwMode="auto">
            <a:xfrm>
              <a:off x="5078413" y="4846638"/>
              <a:ext cx="115887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79" name="Oval 216"/>
            <p:cNvSpPr>
              <a:spLocks noChangeArrowheads="1"/>
            </p:cNvSpPr>
            <p:nvPr/>
          </p:nvSpPr>
          <p:spPr bwMode="auto">
            <a:xfrm>
              <a:off x="5151438" y="5011738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80" name="Oval 217"/>
            <p:cNvSpPr>
              <a:spLocks noChangeArrowheads="1"/>
            </p:cNvSpPr>
            <p:nvPr/>
          </p:nvSpPr>
          <p:spPr bwMode="auto">
            <a:xfrm>
              <a:off x="5226050" y="4926013"/>
              <a:ext cx="115888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81" name="Oval 218"/>
            <p:cNvSpPr>
              <a:spLocks noChangeArrowheads="1"/>
            </p:cNvSpPr>
            <p:nvPr/>
          </p:nvSpPr>
          <p:spPr bwMode="auto">
            <a:xfrm>
              <a:off x="5302250" y="5019675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82" name="Oval 219"/>
            <p:cNvSpPr>
              <a:spLocks noChangeArrowheads="1"/>
            </p:cNvSpPr>
            <p:nvPr/>
          </p:nvSpPr>
          <p:spPr bwMode="auto">
            <a:xfrm>
              <a:off x="5375275" y="5040313"/>
              <a:ext cx="115888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83" name="Oval 220"/>
            <p:cNvSpPr>
              <a:spLocks noChangeArrowheads="1"/>
            </p:cNvSpPr>
            <p:nvPr/>
          </p:nvSpPr>
          <p:spPr bwMode="auto">
            <a:xfrm>
              <a:off x="5448300" y="4851400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84" name="Oval 221"/>
            <p:cNvSpPr>
              <a:spLocks noChangeArrowheads="1"/>
            </p:cNvSpPr>
            <p:nvPr/>
          </p:nvSpPr>
          <p:spPr bwMode="auto">
            <a:xfrm>
              <a:off x="5522913" y="4791075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85" name="Oval 222"/>
            <p:cNvSpPr>
              <a:spLocks noChangeArrowheads="1"/>
            </p:cNvSpPr>
            <p:nvPr/>
          </p:nvSpPr>
          <p:spPr bwMode="auto">
            <a:xfrm>
              <a:off x="5599113" y="4881563"/>
              <a:ext cx="115887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86" name="Oval 223"/>
            <p:cNvSpPr>
              <a:spLocks noChangeArrowheads="1"/>
            </p:cNvSpPr>
            <p:nvPr/>
          </p:nvSpPr>
          <p:spPr bwMode="auto">
            <a:xfrm>
              <a:off x="5672138" y="4575175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87" name="Oval 224"/>
            <p:cNvSpPr>
              <a:spLocks noChangeArrowheads="1"/>
            </p:cNvSpPr>
            <p:nvPr/>
          </p:nvSpPr>
          <p:spPr bwMode="auto">
            <a:xfrm>
              <a:off x="5746750" y="4662488"/>
              <a:ext cx="115888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88" name="Oval 225"/>
            <p:cNvSpPr>
              <a:spLocks noChangeArrowheads="1"/>
            </p:cNvSpPr>
            <p:nvPr/>
          </p:nvSpPr>
          <p:spPr bwMode="auto">
            <a:xfrm>
              <a:off x="5819775" y="4681538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89" name="Oval 226"/>
            <p:cNvSpPr>
              <a:spLocks noChangeArrowheads="1"/>
            </p:cNvSpPr>
            <p:nvPr/>
          </p:nvSpPr>
          <p:spPr bwMode="auto">
            <a:xfrm>
              <a:off x="5895975" y="4857750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90" name="Oval 227"/>
            <p:cNvSpPr>
              <a:spLocks noChangeArrowheads="1"/>
            </p:cNvSpPr>
            <p:nvPr/>
          </p:nvSpPr>
          <p:spPr bwMode="auto">
            <a:xfrm>
              <a:off x="5970588" y="4948238"/>
              <a:ext cx="115887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91" name="Oval 228"/>
            <p:cNvSpPr>
              <a:spLocks noChangeArrowheads="1"/>
            </p:cNvSpPr>
            <p:nvPr/>
          </p:nvSpPr>
          <p:spPr bwMode="auto">
            <a:xfrm>
              <a:off x="6043613" y="4916488"/>
              <a:ext cx="115887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92" name="Oval 229"/>
            <p:cNvSpPr>
              <a:spLocks noChangeArrowheads="1"/>
            </p:cNvSpPr>
            <p:nvPr/>
          </p:nvSpPr>
          <p:spPr bwMode="auto">
            <a:xfrm>
              <a:off x="6116638" y="4962525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93" name="Oval 230"/>
            <p:cNvSpPr>
              <a:spLocks noChangeArrowheads="1"/>
            </p:cNvSpPr>
            <p:nvPr/>
          </p:nvSpPr>
          <p:spPr bwMode="auto">
            <a:xfrm>
              <a:off x="6192838" y="4997450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94" name="Oval 231"/>
            <p:cNvSpPr>
              <a:spLocks noChangeArrowheads="1"/>
            </p:cNvSpPr>
            <p:nvPr/>
          </p:nvSpPr>
          <p:spPr bwMode="auto">
            <a:xfrm>
              <a:off x="6267450" y="4962525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95" name="Oval 232"/>
            <p:cNvSpPr>
              <a:spLocks noChangeArrowheads="1"/>
            </p:cNvSpPr>
            <p:nvPr/>
          </p:nvSpPr>
          <p:spPr bwMode="auto">
            <a:xfrm>
              <a:off x="6340475" y="4875213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96" name="Oval 233"/>
            <p:cNvSpPr>
              <a:spLocks noChangeArrowheads="1"/>
            </p:cNvSpPr>
            <p:nvPr/>
          </p:nvSpPr>
          <p:spPr bwMode="auto">
            <a:xfrm>
              <a:off x="6415088" y="4876800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97" name="Oval 234"/>
            <p:cNvSpPr>
              <a:spLocks noChangeArrowheads="1"/>
            </p:cNvSpPr>
            <p:nvPr/>
          </p:nvSpPr>
          <p:spPr bwMode="auto">
            <a:xfrm>
              <a:off x="6491288" y="4784725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98" name="Oval 235"/>
            <p:cNvSpPr>
              <a:spLocks noChangeArrowheads="1"/>
            </p:cNvSpPr>
            <p:nvPr/>
          </p:nvSpPr>
          <p:spPr bwMode="auto">
            <a:xfrm>
              <a:off x="6564313" y="4622800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599" name="Oval 236"/>
            <p:cNvSpPr>
              <a:spLocks noChangeArrowheads="1"/>
            </p:cNvSpPr>
            <p:nvPr/>
          </p:nvSpPr>
          <p:spPr bwMode="auto">
            <a:xfrm>
              <a:off x="6638925" y="4618038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600" name="Oval 237"/>
            <p:cNvSpPr>
              <a:spLocks noChangeArrowheads="1"/>
            </p:cNvSpPr>
            <p:nvPr/>
          </p:nvSpPr>
          <p:spPr bwMode="auto">
            <a:xfrm>
              <a:off x="6711950" y="4781550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601" name="Oval 238"/>
            <p:cNvSpPr>
              <a:spLocks noChangeArrowheads="1"/>
            </p:cNvSpPr>
            <p:nvPr/>
          </p:nvSpPr>
          <p:spPr bwMode="auto">
            <a:xfrm>
              <a:off x="6788150" y="4892675"/>
              <a:ext cx="115888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602" name="Oval 239"/>
            <p:cNvSpPr>
              <a:spLocks noChangeArrowheads="1"/>
            </p:cNvSpPr>
            <p:nvPr/>
          </p:nvSpPr>
          <p:spPr bwMode="auto">
            <a:xfrm>
              <a:off x="6861175" y="4948238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603" name="Oval 240"/>
            <p:cNvSpPr>
              <a:spLocks noChangeArrowheads="1"/>
            </p:cNvSpPr>
            <p:nvPr/>
          </p:nvSpPr>
          <p:spPr bwMode="auto">
            <a:xfrm>
              <a:off x="6935788" y="4953000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604" name="Oval 241"/>
            <p:cNvSpPr>
              <a:spLocks noChangeArrowheads="1"/>
            </p:cNvSpPr>
            <p:nvPr/>
          </p:nvSpPr>
          <p:spPr bwMode="auto">
            <a:xfrm>
              <a:off x="7008813" y="5057775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605" name="Oval 242"/>
            <p:cNvSpPr>
              <a:spLocks noChangeArrowheads="1"/>
            </p:cNvSpPr>
            <p:nvPr/>
          </p:nvSpPr>
          <p:spPr bwMode="auto">
            <a:xfrm>
              <a:off x="7085013" y="5035550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606" name="Oval 243"/>
            <p:cNvSpPr>
              <a:spLocks noChangeArrowheads="1"/>
            </p:cNvSpPr>
            <p:nvPr/>
          </p:nvSpPr>
          <p:spPr bwMode="auto">
            <a:xfrm>
              <a:off x="7159625" y="4948238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607" name="Oval 244"/>
            <p:cNvSpPr>
              <a:spLocks noChangeArrowheads="1"/>
            </p:cNvSpPr>
            <p:nvPr/>
          </p:nvSpPr>
          <p:spPr bwMode="auto">
            <a:xfrm>
              <a:off x="7232650" y="4995863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608" name="Oval 245"/>
            <p:cNvSpPr>
              <a:spLocks noChangeArrowheads="1"/>
            </p:cNvSpPr>
            <p:nvPr/>
          </p:nvSpPr>
          <p:spPr bwMode="auto">
            <a:xfrm>
              <a:off x="7307263" y="4814888"/>
              <a:ext cx="115887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609" name="Oval 246"/>
            <p:cNvSpPr>
              <a:spLocks noChangeArrowheads="1"/>
            </p:cNvSpPr>
            <p:nvPr/>
          </p:nvSpPr>
          <p:spPr bwMode="auto">
            <a:xfrm>
              <a:off x="7383463" y="4638675"/>
              <a:ext cx="115887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610" name="Oval 247"/>
            <p:cNvSpPr>
              <a:spLocks noChangeArrowheads="1"/>
            </p:cNvSpPr>
            <p:nvPr/>
          </p:nvSpPr>
          <p:spPr bwMode="auto">
            <a:xfrm>
              <a:off x="7456488" y="4708525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611" name="Oval 248"/>
            <p:cNvSpPr>
              <a:spLocks noChangeArrowheads="1"/>
            </p:cNvSpPr>
            <p:nvPr/>
          </p:nvSpPr>
          <p:spPr bwMode="auto">
            <a:xfrm>
              <a:off x="7529513" y="4762500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612" name="Oval 249"/>
            <p:cNvSpPr>
              <a:spLocks noChangeArrowheads="1"/>
            </p:cNvSpPr>
            <p:nvPr/>
          </p:nvSpPr>
          <p:spPr bwMode="auto">
            <a:xfrm>
              <a:off x="7604125" y="4818063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613" name="Oval 250"/>
            <p:cNvSpPr>
              <a:spLocks noChangeArrowheads="1"/>
            </p:cNvSpPr>
            <p:nvPr/>
          </p:nvSpPr>
          <p:spPr bwMode="auto">
            <a:xfrm>
              <a:off x="7680325" y="4772025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614" name="Oval 251"/>
            <p:cNvSpPr>
              <a:spLocks noChangeArrowheads="1"/>
            </p:cNvSpPr>
            <p:nvPr/>
          </p:nvSpPr>
          <p:spPr bwMode="auto">
            <a:xfrm>
              <a:off x="7753350" y="4916488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615" name="Oval 252"/>
            <p:cNvSpPr>
              <a:spLocks noChangeArrowheads="1"/>
            </p:cNvSpPr>
            <p:nvPr/>
          </p:nvSpPr>
          <p:spPr bwMode="auto">
            <a:xfrm>
              <a:off x="7827963" y="4895850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616" name="Oval 253"/>
            <p:cNvSpPr>
              <a:spLocks noChangeArrowheads="1"/>
            </p:cNvSpPr>
            <p:nvPr/>
          </p:nvSpPr>
          <p:spPr bwMode="auto">
            <a:xfrm>
              <a:off x="7900988" y="4981575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617" name="Oval 254"/>
            <p:cNvSpPr>
              <a:spLocks noChangeArrowheads="1"/>
            </p:cNvSpPr>
            <p:nvPr/>
          </p:nvSpPr>
          <p:spPr bwMode="auto">
            <a:xfrm>
              <a:off x="7977188" y="5024438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618" name="Oval 255"/>
            <p:cNvSpPr>
              <a:spLocks noChangeArrowheads="1"/>
            </p:cNvSpPr>
            <p:nvPr/>
          </p:nvSpPr>
          <p:spPr bwMode="auto">
            <a:xfrm>
              <a:off x="8051800" y="4972050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619" name="Oval 256"/>
            <p:cNvSpPr>
              <a:spLocks noChangeArrowheads="1"/>
            </p:cNvSpPr>
            <p:nvPr/>
          </p:nvSpPr>
          <p:spPr bwMode="auto">
            <a:xfrm>
              <a:off x="8124825" y="4902200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620" name="Oval 257"/>
            <p:cNvSpPr>
              <a:spLocks noChangeArrowheads="1"/>
            </p:cNvSpPr>
            <p:nvPr/>
          </p:nvSpPr>
          <p:spPr bwMode="auto">
            <a:xfrm>
              <a:off x="8199438" y="4883150"/>
              <a:ext cx="115887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621" name="Oval 258"/>
            <p:cNvSpPr>
              <a:spLocks noChangeArrowheads="1"/>
            </p:cNvSpPr>
            <p:nvPr/>
          </p:nvSpPr>
          <p:spPr bwMode="auto">
            <a:xfrm>
              <a:off x="8274050" y="4665663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622" name="Freeform 259"/>
            <p:cNvSpPr>
              <a:spLocks/>
            </p:cNvSpPr>
            <p:nvPr/>
          </p:nvSpPr>
          <p:spPr bwMode="auto">
            <a:xfrm>
              <a:off x="1212850" y="430688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23" name="Freeform 260"/>
            <p:cNvSpPr>
              <a:spLocks/>
            </p:cNvSpPr>
            <p:nvPr/>
          </p:nvSpPr>
          <p:spPr bwMode="auto">
            <a:xfrm>
              <a:off x="1285875" y="43084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24" name="Freeform 261"/>
            <p:cNvSpPr>
              <a:spLocks/>
            </p:cNvSpPr>
            <p:nvPr/>
          </p:nvSpPr>
          <p:spPr bwMode="auto">
            <a:xfrm>
              <a:off x="1360488" y="43084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25" name="Freeform 262"/>
            <p:cNvSpPr>
              <a:spLocks/>
            </p:cNvSpPr>
            <p:nvPr/>
          </p:nvSpPr>
          <p:spPr bwMode="auto">
            <a:xfrm>
              <a:off x="1436688" y="43084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26" name="Freeform 263"/>
            <p:cNvSpPr>
              <a:spLocks/>
            </p:cNvSpPr>
            <p:nvPr/>
          </p:nvSpPr>
          <p:spPr bwMode="auto">
            <a:xfrm>
              <a:off x="1509713" y="43084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27" name="Freeform 264"/>
            <p:cNvSpPr>
              <a:spLocks/>
            </p:cNvSpPr>
            <p:nvPr/>
          </p:nvSpPr>
          <p:spPr bwMode="auto">
            <a:xfrm>
              <a:off x="1584325" y="4308475"/>
              <a:ext cx="112713" cy="114300"/>
            </a:xfrm>
            <a:custGeom>
              <a:avLst/>
              <a:gdLst>
                <a:gd name="T0" fmla="*/ 2147483647 w 71"/>
                <a:gd name="T1" fmla="*/ 0 h 72"/>
                <a:gd name="T2" fmla="*/ 2147483647 w 71"/>
                <a:gd name="T3" fmla="*/ 2147483647 h 72"/>
                <a:gd name="T4" fmla="*/ 2147483647 w 71"/>
                <a:gd name="T5" fmla="*/ 2147483647 h 72"/>
                <a:gd name="T6" fmla="*/ 0 w 71"/>
                <a:gd name="T7" fmla="*/ 2147483647 h 72"/>
                <a:gd name="T8" fmla="*/ 2147483647 w 71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2"/>
                <a:gd name="T17" fmla="*/ 71 w 71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2">
                  <a:moveTo>
                    <a:pt x="35" y="0"/>
                  </a:moveTo>
                  <a:lnTo>
                    <a:pt x="71" y="36"/>
                  </a:lnTo>
                  <a:lnTo>
                    <a:pt x="35" y="72"/>
                  </a:lnTo>
                  <a:lnTo>
                    <a:pt x="0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28" name="Freeform 265"/>
            <p:cNvSpPr>
              <a:spLocks/>
            </p:cNvSpPr>
            <p:nvPr/>
          </p:nvSpPr>
          <p:spPr bwMode="auto">
            <a:xfrm>
              <a:off x="1657350" y="431165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29" name="Freeform 266"/>
            <p:cNvSpPr>
              <a:spLocks/>
            </p:cNvSpPr>
            <p:nvPr/>
          </p:nvSpPr>
          <p:spPr bwMode="auto">
            <a:xfrm>
              <a:off x="1733550" y="431165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30" name="Freeform 267"/>
            <p:cNvSpPr>
              <a:spLocks/>
            </p:cNvSpPr>
            <p:nvPr/>
          </p:nvSpPr>
          <p:spPr bwMode="auto">
            <a:xfrm>
              <a:off x="1806575" y="431165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31" name="Freeform 268"/>
            <p:cNvSpPr>
              <a:spLocks/>
            </p:cNvSpPr>
            <p:nvPr/>
          </p:nvSpPr>
          <p:spPr bwMode="auto">
            <a:xfrm>
              <a:off x="1881188" y="431165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32" name="Freeform 269"/>
            <p:cNvSpPr>
              <a:spLocks/>
            </p:cNvSpPr>
            <p:nvPr/>
          </p:nvSpPr>
          <p:spPr bwMode="auto">
            <a:xfrm>
              <a:off x="1954213" y="43132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33" name="Freeform 270"/>
            <p:cNvSpPr>
              <a:spLocks/>
            </p:cNvSpPr>
            <p:nvPr/>
          </p:nvSpPr>
          <p:spPr bwMode="auto">
            <a:xfrm>
              <a:off x="2030413" y="43132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34" name="Freeform 271"/>
            <p:cNvSpPr>
              <a:spLocks/>
            </p:cNvSpPr>
            <p:nvPr/>
          </p:nvSpPr>
          <p:spPr bwMode="auto">
            <a:xfrm>
              <a:off x="2105025" y="43132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35" name="Freeform 272"/>
            <p:cNvSpPr>
              <a:spLocks/>
            </p:cNvSpPr>
            <p:nvPr/>
          </p:nvSpPr>
          <p:spPr bwMode="auto">
            <a:xfrm>
              <a:off x="2178050" y="43132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36" name="Freeform 273"/>
            <p:cNvSpPr>
              <a:spLocks/>
            </p:cNvSpPr>
            <p:nvPr/>
          </p:nvSpPr>
          <p:spPr bwMode="auto">
            <a:xfrm>
              <a:off x="2252663" y="4316413"/>
              <a:ext cx="112712" cy="114300"/>
            </a:xfrm>
            <a:custGeom>
              <a:avLst/>
              <a:gdLst>
                <a:gd name="T0" fmla="*/ 2147483647 w 71"/>
                <a:gd name="T1" fmla="*/ 0 h 72"/>
                <a:gd name="T2" fmla="*/ 2147483647 w 71"/>
                <a:gd name="T3" fmla="*/ 2147483647 h 72"/>
                <a:gd name="T4" fmla="*/ 2147483647 w 71"/>
                <a:gd name="T5" fmla="*/ 2147483647 h 72"/>
                <a:gd name="T6" fmla="*/ 0 w 71"/>
                <a:gd name="T7" fmla="*/ 2147483647 h 72"/>
                <a:gd name="T8" fmla="*/ 2147483647 w 71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2"/>
                <a:gd name="T17" fmla="*/ 71 w 71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2">
                  <a:moveTo>
                    <a:pt x="36" y="0"/>
                  </a:moveTo>
                  <a:lnTo>
                    <a:pt x="71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37" name="Freeform 274"/>
            <p:cNvSpPr>
              <a:spLocks/>
            </p:cNvSpPr>
            <p:nvPr/>
          </p:nvSpPr>
          <p:spPr bwMode="auto">
            <a:xfrm>
              <a:off x="2328863" y="4316413"/>
              <a:ext cx="112712" cy="114300"/>
            </a:xfrm>
            <a:custGeom>
              <a:avLst/>
              <a:gdLst>
                <a:gd name="T0" fmla="*/ 2147483647 w 71"/>
                <a:gd name="T1" fmla="*/ 0 h 72"/>
                <a:gd name="T2" fmla="*/ 2147483647 w 71"/>
                <a:gd name="T3" fmla="*/ 2147483647 h 72"/>
                <a:gd name="T4" fmla="*/ 2147483647 w 71"/>
                <a:gd name="T5" fmla="*/ 2147483647 h 72"/>
                <a:gd name="T6" fmla="*/ 0 w 71"/>
                <a:gd name="T7" fmla="*/ 2147483647 h 72"/>
                <a:gd name="T8" fmla="*/ 2147483647 w 71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2"/>
                <a:gd name="T17" fmla="*/ 71 w 71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2">
                  <a:moveTo>
                    <a:pt x="35" y="0"/>
                  </a:moveTo>
                  <a:lnTo>
                    <a:pt x="71" y="36"/>
                  </a:lnTo>
                  <a:lnTo>
                    <a:pt x="35" y="72"/>
                  </a:lnTo>
                  <a:lnTo>
                    <a:pt x="0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38" name="Freeform 275"/>
            <p:cNvSpPr>
              <a:spLocks/>
            </p:cNvSpPr>
            <p:nvPr/>
          </p:nvSpPr>
          <p:spPr bwMode="auto">
            <a:xfrm>
              <a:off x="2401888" y="431641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39" name="Freeform 276"/>
            <p:cNvSpPr>
              <a:spLocks/>
            </p:cNvSpPr>
            <p:nvPr/>
          </p:nvSpPr>
          <p:spPr bwMode="auto">
            <a:xfrm>
              <a:off x="2474913" y="431641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40" name="Freeform 277"/>
            <p:cNvSpPr>
              <a:spLocks/>
            </p:cNvSpPr>
            <p:nvPr/>
          </p:nvSpPr>
          <p:spPr bwMode="auto">
            <a:xfrm>
              <a:off x="2549525" y="431800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41" name="Freeform 278"/>
            <p:cNvSpPr>
              <a:spLocks/>
            </p:cNvSpPr>
            <p:nvPr/>
          </p:nvSpPr>
          <p:spPr bwMode="auto">
            <a:xfrm>
              <a:off x="2625725" y="431800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42" name="Freeform 279"/>
            <p:cNvSpPr>
              <a:spLocks/>
            </p:cNvSpPr>
            <p:nvPr/>
          </p:nvSpPr>
          <p:spPr bwMode="auto">
            <a:xfrm>
              <a:off x="2698750" y="431800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43" name="Freeform 280"/>
            <p:cNvSpPr>
              <a:spLocks/>
            </p:cNvSpPr>
            <p:nvPr/>
          </p:nvSpPr>
          <p:spPr bwMode="auto">
            <a:xfrm>
              <a:off x="2773363" y="431800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44" name="Freeform 281"/>
            <p:cNvSpPr>
              <a:spLocks/>
            </p:cNvSpPr>
            <p:nvPr/>
          </p:nvSpPr>
          <p:spPr bwMode="auto">
            <a:xfrm>
              <a:off x="2846388" y="43211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45" name="Freeform 282"/>
            <p:cNvSpPr>
              <a:spLocks/>
            </p:cNvSpPr>
            <p:nvPr/>
          </p:nvSpPr>
          <p:spPr bwMode="auto">
            <a:xfrm>
              <a:off x="2922588" y="43211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46" name="Freeform 283"/>
            <p:cNvSpPr>
              <a:spLocks/>
            </p:cNvSpPr>
            <p:nvPr/>
          </p:nvSpPr>
          <p:spPr bwMode="auto">
            <a:xfrm>
              <a:off x="2997200" y="4321175"/>
              <a:ext cx="112713" cy="114300"/>
            </a:xfrm>
            <a:custGeom>
              <a:avLst/>
              <a:gdLst>
                <a:gd name="T0" fmla="*/ 2147483647 w 71"/>
                <a:gd name="T1" fmla="*/ 0 h 72"/>
                <a:gd name="T2" fmla="*/ 2147483647 w 71"/>
                <a:gd name="T3" fmla="*/ 2147483647 h 72"/>
                <a:gd name="T4" fmla="*/ 2147483647 w 71"/>
                <a:gd name="T5" fmla="*/ 2147483647 h 72"/>
                <a:gd name="T6" fmla="*/ 0 w 71"/>
                <a:gd name="T7" fmla="*/ 2147483647 h 72"/>
                <a:gd name="T8" fmla="*/ 2147483647 w 71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2"/>
                <a:gd name="T17" fmla="*/ 71 w 71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2">
                  <a:moveTo>
                    <a:pt x="36" y="0"/>
                  </a:moveTo>
                  <a:lnTo>
                    <a:pt x="71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47" name="Freeform 284"/>
            <p:cNvSpPr>
              <a:spLocks/>
            </p:cNvSpPr>
            <p:nvPr/>
          </p:nvSpPr>
          <p:spPr bwMode="auto">
            <a:xfrm>
              <a:off x="3070225" y="43211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48" name="Freeform 285"/>
            <p:cNvSpPr>
              <a:spLocks/>
            </p:cNvSpPr>
            <p:nvPr/>
          </p:nvSpPr>
          <p:spPr bwMode="auto">
            <a:xfrm>
              <a:off x="3143250" y="43211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49" name="Freeform 286"/>
            <p:cNvSpPr>
              <a:spLocks/>
            </p:cNvSpPr>
            <p:nvPr/>
          </p:nvSpPr>
          <p:spPr bwMode="auto">
            <a:xfrm>
              <a:off x="3219450" y="432276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50" name="Freeform 287"/>
            <p:cNvSpPr>
              <a:spLocks/>
            </p:cNvSpPr>
            <p:nvPr/>
          </p:nvSpPr>
          <p:spPr bwMode="auto">
            <a:xfrm>
              <a:off x="3294063" y="432276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51" name="Freeform 288"/>
            <p:cNvSpPr>
              <a:spLocks/>
            </p:cNvSpPr>
            <p:nvPr/>
          </p:nvSpPr>
          <p:spPr bwMode="auto">
            <a:xfrm>
              <a:off x="3367088" y="432276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52" name="Freeform 289"/>
            <p:cNvSpPr>
              <a:spLocks/>
            </p:cNvSpPr>
            <p:nvPr/>
          </p:nvSpPr>
          <p:spPr bwMode="auto">
            <a:xfrm>
              <a:off x="3441700" y="432276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53" name="Freeform 290"/>
            <p:cNvSpPr>
              <a:spLocks/>
            </p:cNvSpPr>
            <p:nvPr/>
          </p:nvSpPr>
          <p:spPr bwMode="auto">
            <a:xfrm>
              <a:off x="3517900" y="43259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54" name="Freeform 291"/>
            <p:cNvSpPr>
              <a:spLocks/>
            </p:cNvSpPr>
            <p:nvPr/>
          </p:nvSpPr>
          <p:spPr bwMode="auto">
            <a:xfrm>
              <a:off x="3590925" y="43259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55" name="Freeform 292"/>
            <p:cNvSpPr>
              <a:spLocks/>
            </p:cNvSpPr>
            <p:nvPr/>
          </p:nvSpPr>
          <p:spPr bwMode="auto">
            <a:xfrm>
              <a:off x="3665538" y="43259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56" name="Freeform 293"/>
            <p:cNvSpPr>
              <a:spLocks/>
            </p:cNvSpPr>
            <p:nvPr/>
          </p:nvSpPr>
          <p:spPr bwMode="auto">
            <a:xfrm>
              <a:off x="3738563" y="43259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57" name="Freeform 294"/>
            <p:cNvSpPr>
              <a:spLocks/>
            </p:cNvSpPr>
            <p:nvPr/>
          </p:nvSpPr>
          <p:spPr bwMode="auto">
            <a:xfrm>
              <a:off x="3814763" y="432752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58" name="Freeform 295"/>
            <p:cNvSpPr>
              <a:spLocks/>
            </p:cNvSpPr>
            <p:nvPr/>
          </p:nvSpPr>
          <p:spPr bwMode="auto">
            <a:xfrm>
              <a:off x="4779963" y="4779963"/>
              <a:ext cx="114300" cy="112712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59" name="Freeform 296"/>
            <p:cNvSpPr>
              <a:spLocks/>
            </p:cNvSpPr>
            <p:nvPr/>
          </p:nvSpPr>
          <p:spPr bwMode="auto">
            <a:xfrm>
              <a:off x="4854575" y="478155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60" name="Freeform 297"/>
            <p:cNvSpPr>
              <a:spLocks/>
            </p:cNvSpPr>
            <p:nvPr/>
          </p:nvSpPr>
          <p:spPr bwMode="auto">
            <a:xfrm>
              <a:off x="4927600" y="478155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61" name="Freeform 298"/>
            <p:cNvSpPr>
              <a:spLocks/>
            </p:cNvSpPr>
            <p:nvPr/>
          </p:nvSpPr>
          <p:spPr bwMode="auto">
            <a:xfrm>
              <a:off x="5003800" y="4784725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62" name="Freeform 299"/>
            <p:cNvSpPr>
              <a:spLocks/>
            </p:cNvSpPr>
            <p:nvPr/>
          </p:nvSpPr>
          <p:spPr bwMode="auto">
            <a:xfrm>
              <a:off x="5078413" y="4784725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63" name="Freeform 300"/>
            <p:cNvSpPr>
              <a:spLocks/>
            </p:cNvSpPr>
            <p:nvPr/>
          </p:nvSpPr>
          <p:spPr bwMode="auto">
            <a:xfrm>
              <a:off x="5151438" y="478631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64" name="Freeform 301"/>
            <p:cNvSpPr>
              <a:spLocks/>
            </p:cNvSpPr>
            <p:nvPr/>
          </p:nvSpPr>
          <p:spPr bwMode="auto">
            <a:xfrm>
              <a:off x="5226050" y="4789488"/>
              <a:ext cx="112713" cy="112712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65" name="Freeform 302"/>
            <p:cNvSpPr>
              <a:spLocks/>
            </p:cNvSpPr>
            <p:nvPr/>
          </p:nvSpPr>
          <p:spPr bwMode="auto">
            <a:xfrm>
              <a:off x="5302250" y="4789488"/>
              <a:ext cx="112713" cy="112712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6"/>
                  </a:lnTo>
                  <a:lnTo>
                    <a:pt x="35" y="71"/>
                  </a:lnTo>
                  <a:lnTo>
                    <a:pt x="0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66" name="Freeform 303"/>
            <p:cNvSpPr>
              <a:spLocks/>
            </p:cNvSpPr>
            <p:nvPr/>
          </p:nvSpPr>
          <p:spPr bwMode="auto">
            <a:xfrm>
              <a:off x="5375275" y="47910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67" name="Freeform 304"/>
            <p:cNvSpPr>
              <a:spLocks/>
            </p:cNvSpPr>
            <p:nvPr/>
          </p:nvSpPr>
          <p:spPr bwMode="auto">
            <a:xfrm>
              <a:off x="5448300" y="47910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68" name="Freeform 305"/>
            <p:cNvSpPr>
              <a:spLocks/>
            </p:cNvSpPr>
            <p:nvPr/>
          </p:nvSpPr>
          <p:spPr bwMode="auto">
            <a:xfrm>
              <a:off x="5522913" y="4794250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69" name="Freeform 306"/>
            <p:cNvSpPr>
              <a:spLocks/>
            </p:cNvSpPr>
            <p:nvPr/>
          </p:nvSpPr>
          <p:spPr bwMode="auto">
            <a:xfrm>
              <a:off x="5599113" y="4794250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70" name="Freeform 307"/>
            <p:cNvSpPr>
              <a:spLocks/>
            </p:cNvSpPr>
            <p:nvPr/>
          </p:nvSpPr>
          <p:spPr bwMode="auto">
            <a:xfrm>
              <a:off x="5672138" y="47958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71" name="Freeform 308"/>
            <p:cNvSpPr>
              <a:spLocks/>
            </p:cNvSpPr>
            <p:nvPr/>
          </p:nvSpPr>
          <p:spPr bwMode="auto">
            <a:xfrm>
              <a:off x="5746750" y="4799013"/>
              <a:ext cx="114300" cy="112712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72" name="Freeform 309"/>
            <p:cNvSpPr>
              <a:spLocks/>
            </p:cNvSpPr>
            <p:nvPr/>
          </p:nvSpPr>
          <p:spPr bwMode="auto">
            <a:xfrm>
              <a:off x="5819775" y="4799013"/>
              <a:ext cx="114300" cy="112712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73" name="Freeform 310"/>
            <p:cNvSpPr>
              <a:spLocks/>
            </p:cNvSpPr>
            <p:nvPr/>
          </p:nvSpPr>
          <p:spPr bwMode="auto">
            <a:xfrm>
              <a:off x="5895975" y="480060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74" name="Freeform 311"/>
            <p:cNvSpPr>
              <a:spLocks/>
            </p:cNvSpPr>
            <p:nvPr/>
          </p:nvSpPr>
          <p:spPr bwMode="auto">
            <a:xfrm>
              <a:off x="5970588" y="4800600"/>
              <a:ext cx="112712" cy="114300"/>
            </a:xfrm>
            <a:custGeom>
              <a:avLst/>
              <a:gdLst>
                <a:gd name="T0" fmla="*/ 2147483647 w 71"/>
                <a:gd name="T1" fmla="*/ 0 h 72"/>
                <a:gd name="T2" fmla="*/ 2147483647 w 71"/>
                <a:gd name="T3" fmla="*/ 2147483647 h 72"/>
                <a:gd name="T4" fmla="*/ 2147483647 w 71"/>
                <a:gd name="T5" fmla="*/ 2147483647 h 72"/>
                <a:gd name="T6" fmla="*/ 0 w 71"/>
                <a:gd name="T7" fmla="*/ 2147483647 h 72"/>
                <a:gd name="T8" fmla="*/ 2147483647 w 71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2"/>
                <a:gd name="T17" fmla="*/ 71 w 71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2">
                  <a:moveTo>
                    <a:pt x="36" y="0"/>
                  </a:moveTo>
                  <a:lnTo>
                    <a:pt x="71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75" name="Freeform 312"/>
            <p:cNvSpPr>
              <a:spLocks/>
            </p:cNvSpPr>
            <p:nvPr/>
          </p:nvSpPr>
          <p:spPr bwMode="auto">
            <a:xfrm>
              <a:off x="6043613" y="4803775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76" name="Freeform 313"/>
            <p:cNvSpPr>
              <a:spLocks/>
            </p:cNvSpPr>
            <p:nvPr/>
          </p:nvSpPr>
          <p:spPr bwMode="auto">
            <a:xfrm>
              <a:off x="6116638" y="4803775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77" name="Freeform 314"/>
            <p:cNvSpPr>
              <a:spLocks/>
            </p:cNvSpPr>
            <p:nvPr/>
          </p:nvSpPr>
          <p:spPr bwMode="auto">
            <a:xfrm>
              <a:off x="6192838" y="480536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78" name="Freeform 315"/>
            <p:cNvSpPr>
              <a:spLocks/>
            </p:cNvSpPr>
            <p:nvPr/>
          </p:nvSpPr>
          <p:spPr bwMode="auto">
            <a:xfrm>
              <a:off x="6267450" y="480536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79" name="Freeform 316"/>
            <p:cNvSpPr>
              <a:spLocks/>
            </p:cNvSpPr>
            <p:nvPr/>
          </p:nvSpPr>
          <p:spPr bwMode="auto">
            <a:xfrm>
              <a:off x="6340475" y="4808538"/>
              <a:ext cx="114300" cy="112712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80" name="Freeform 317"/>
            <p:cNvSpPr>
              <a:spLocks/>
            </p:cNvSpPr>
            <p:nvPr/>
          </p:nvSpPr>
          <p:spPr bwMode="auto">
            <a:xfrm>
              <a:off x="6415088" y="481012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81" name="Freeform 318"/>
            <p:cNvSpPr>
              <a:spLocks/>
            </p:cNvSpPr>
            <p:nvPr/>
          </p:nvSpPr>
          <p:spPr bwMode="auto">
            <a:xfrm>
              <a:off x="6491288" y="481012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82" name="Freeform 319"/>
            <p:cNvSpPr>
              <a:spLocks/>
            </p:cNvSpPr>
            <p:nvPr/>
          </p:nvSpPr>
          <p:spPr bwMode="auto">
            <a:xfrm>
              <a:off x="6564313" y="4813300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83" name="Freeform 320"/>
            <p:cNvSpPr>
              <a:spLocks/>
            </p:cNvSpPr>
            <p:nvPr/>
          </p:nvSpPr>
          <p:spPr bwMode="auto">
            <a:xfrm>
              <a:off x="6638925" y="4813300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84" name="Freeform 321"/>
            <p:cNvSpPr>
              <a:spLocks/>
            </p:cNvSpPr>
            <p:nvPr/>
          </p:nvSpPr>
          <p:spPr bwMode="auto">
            <a:xfrm>
              <a:off x="6711950" y="481488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85" name="Freeform 322"/>
            <p:cNvSpPr>
              <a:spLocks/>
            </p:cNvSpPr>
            <p:nvPr/>
          </p:nvSpPr>
          <p:spPr bwMode="auto">
            <a:xfrm>
              <a:off x="6788150" y="481488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86" name="Freeform 323"/>
            <p:cNvSpPr>
              <a:spLocks/>
            </p:cNvSpPr>
            <p:nvPr/>
          </p:nvSpPr>
          <p:spPr bwMode="auto">
            <a:xfrm>
              <a:off x="6861175" y="4818063"/>
              <a:ext cx="114300" cy="112712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87" name="Freeform 324"/>
            <p:cNvSpPr>
              <a:spLocks/>
            </p:cNvSpPr>
            <p:nvPr/>
          </p:nvSpPr>
          <p:spPr bwMode="auto">
            <a:xfrm>
              <a:off x="6935788" y="4818063"/>
              <a:ext cx="114300" cy="112712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88" name="Freeform 325"/>
            <p:cNvSpPr>
              <a:spLocks/>
            </p:cNvSpPr>
            <p:nvPr/>
          </p:nvSpPr>
          <p:spPr bwMode="auto">
            <a:xfrm>
              <a:off x="7008813" y="481965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89" name="Freeform 326"/>
            <p:cNvSpPr>
              <a:spLocks/>
            </p:cNvSpPr>
            <p:nvPr/>
          </p:nvSpPr>
          <p:spPr bwMode="auto">
            <a:xfrm>
              <a:off x="7085013" y="481965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90" name="Freeform 327"/>
            <p:cNvSpPr>
              <a:spLocks/>
            </p:cNvSpPr>
            <p:nvPr/>
          </p:nvSpPr>
          <p:spPr bwMode="auto">
            <a:xfrm>
              <a:off x="7159625" y="4822825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91" name="Freeform 328"/>
            <p:cNvSpPr>
              <a:spLocks/>
            </p:cNvSpPr>
            <p:nvPr/>
          </p:nvSpPr>
          <p:spPr bwMode="auto">
            <a:xfrm>
              <a:off x="7232650" y="4822825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92" name="Freeform 329"/>
            <p:cNvSpPr>
              <a:spLocks/>
            </p:cNvSpPr>
            <p:nvPr/>
          </p:nvSpPr>
          <p:spPr bwMode="auto">
            <a:xfrm>
              <a:off x="7307263" y="482441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93" name="Freeform 330"/>
            <p:cNvSpPr>
              <a:spLocks/>
            </p:cNvSpPr>
            <p:nvPr/>
          </p:nvSpPr>
          <p:spPr bwMode="auto">
            <a:xfrm>
              <a:off x="7383463" y="482441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94" name="Freeform 331"/>
            <p:cNvSpPr>
              <a:spLocks/>
            </p:cNvSpPr>
            <p:nvPr/>
          </p:nvSpPr>
          <p:spPr bwMode="auto">
            <a:xfrm>
              <a:off x="7456488" y="4827588"/>
              <a:ext cx="114300" cy="112712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95" name="Freeform 332"/>
            <p:cNvSpPr>
              <a:spLocks/>
            </p:cNvSpPr>
            <p:nvPr/>
          </p:nvSpPr>
          <p:spPr bwMode="auto">
            <a:xfrm>
              <a:off x="7529513" y="4827588"/>
              <a:ext cx="114300" cy="112712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96" name="Freeform 333"/>
            <p:cNvSpPr>
              <a:spLocks/>
            </p:cNvSpPr>
            <p:nvPr/>
          </p:nvSpPr>
          <p:spPr bwMode="auto">
            <a:xfrm>
              <a:off x="7604125" y="48291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97" name="Freeform 334"/>
            <p:cNvSpPr>
              <a:spLocks/>
            </p:cNvSpPr>
            <p:nvPr/>
          </p:nvSpPr>
          <p:spPr bwMode="auto">
            <a:xfrm>
              <a:off x="7680325" y="48291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98" name="Freeform 335"/>
            <p:cNvSpPr>
              <a:spLocks/>
            </p:cNvSpPr>
            <p:nvPr/>
          </p:nvSpPr>
          <p:spPr bwMode="auto">
            <a:xfrm>
              <a:off x="7753350" y="4832350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99" name="Freeform 336"/>
            <p:cNvSpPr>
              <a:spLocks/>
            </p:cNvSpPr>
            <p:nvPr/>
          </p:nvSpPr>
          <p:spPr bwMode="auto">
            <a:xfrm>
              <a:off x="7827963" y="4832350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00" name="Freeform 337"/>
            <p:cNvSpPr>
              <a:spLocks/>
            </p:cNvSpPr>
            <p:nvPr/>
          </p:nvSpPr>
          <p:spPr bwMode="auto">
            <a:xfrm>
              <a:off x="7900988" y="48339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01" name="Freeform 338"/>
            <p:cNvSpPr>
              <a:spLocks/>
            </p:cNvSpPr>
            <p:nvPr/>
          </p:nvSpPr>
          <p:spPr bwMode="auto">
            <a:xfrm>
              <a:off x="7977188" y="48339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02" name="Freeform 339"/>
            <p:cNvSpPr>
              <a:spLocks/>
            </p:cNvSpPr>
            <p:nvPr/>
          </p:nvSpPr>
          <p:spPr bwMode="auto">
            <a:xfrm>
              <a:off x="8051800" y="4837113"/>
              <a:ext cx="114300" cy="112712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03" name="Freeform 340"/>
            <p:cNvSpPr>
              <a:spLocks/>
            </p:cNvSpPr>
            <p:nvPr/>
          </p:nvSpPr>
          <p:spPr bwMode="auto">
            <a:xfrm>
              <a:off x="8124825" y="4837113"/>
              <a:ext cx="114300" cy="112712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04" name="Freeform 341"/>
            <p:cNvSpPr>
              <a:spLocks/>
            </p:cNvSpPr>
            <p:nvPr/>
          </p:nvSpPr>
          <p:spPr bwMode="auto">
            <a:xfrm>
              <a:off x="8199438" y="4838700"/>
              <a:ext cx="112712" cy="114300"/>
            </a:xfrm>
            <a:custGeom>
              <a:avLst/>
              <a:gdLst>
                <a:gd name="T0" fmla="*/ 2147483647 w 71"/>
                <a:gd name="T1" fmla="*/ 0 h 72"/>
                <a:gd name="T2" fmla="*/ 2147483647 w 71"/>
                <a:gd name="T3" fmla="*/ 2147483647 h 72"/>
                <a:gd name="T4" fmla="*/ 2147483647 w 71"/>
                <a:gd name="T5" fmla="*/ 2147483647 h 72"/>
                <a:gd name="T6" fmla="*/ 0 w 71"/>
                <a:gd name="T7" fmla="*/ 2147483647 h 72"/>
                <a:gd name="T8" fmla="*/ 2147483647 w 71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2"/>
                <a:gd name="T17" fmla="*/ 71 w 71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2">
                  <a:moveTo>
                    <a:pt x="35" y="0"/>
                  </a:moveTo>
                  <a:lnTo>
                    <a:pt x="71" y="36"/>
                  </a:lnTo>
                  <a:lnTo>
                    <a:pt x="35" y="72"/>
                  </a:lnTo>
                  <a:lnTo>
                    <a:pt x="0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05" name="Freeform 342"/>
            <p:cNvSpPr>
              <a:spLocks/>
            </p:cNvSpPr>
            <p:nvPr/>
          </p:nvSpPr>
          <p:spPr bwMode="auto">
            <a:xfrm>
              <a:off x="8274050" y="483870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06" name="Freeform 343"/>
            <p:cNvSpPr>
              <a:spLocks/>
            </p:cNvSpPr>
            <p:nvPr/>
          </p:nvSpPr>
          <p:spPr bwMode="auto">
            <a:xfrm>
              <a:off x="3902075" y="4341813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07" name="Freeform 344"/>
            <p:cNvSpPr>
              <a:spLocks/>
            </p:cNvSpPr>
            <p:nvPr/>
          </p:nvSpPr>
          <p:spPr bwMode="auto">
            <a:xfrm>
              <a:off x="3976688" y="4341813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08" name="Freeform 345"/>
            <p:cNvSpPr>
              <a:spLocks/>
            </p:cNvSpPr>
            <p:nvPr/>
          </p:nvSpPr>
          <p:spPr bwMode="auto">
            <a:xfrm>
              <a:off x="4049713" y="4341813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09" name="Freeform 346"/>
            <p:cNvSpPr>
              <a:spLocks/>
            </p:cNvSpPr>
            <p:nvPr/>
          </p:nvSpPr>
          <p:spPr bwMode="auto">
            <a:xfrm>
              <a:off x="4125913" y="434498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10" name="Freeform 347"/>
            <p:cNvSpPr>
              <a:spLocks/>
            </p:cNvSpPr>
            <p:nvPr/>
          </p:nvSpPr>
          <p:spPr bwMode="auto">
            <a:xfrm>
              <a:off x="4200525" y="434498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11" name="Freeform 348"/>
            <p:cNvSpPr>
              <a:spLocks/>
            </p:cNvSpPr>
            <p:nvPr/>
          </p:nvSpPr>
          <p:spPr bwMode="auto">
            <a:xfrm>
              <a:off x="4273550" y="434498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12" name="Freeform 349"/>
            <p:cNvSpPr>
              <a:spLocks/>
            </p:cNvSpPr>
            <p:nvPr/>
          </p:nvSpPr>
          <p:spPr bwMode="auto">
            <a:xfrm>
              <a:off x="4348163" y="434498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13" name="Freeform 350"/>
            <p:cNvSpPr>
              <a:spLocks/>
            </p:cNvSpPr>
            <p:nvPr/>
          </p:nvSpPr>
          <p:spPr bwMode="auto">
            <a:xfrm>
              <a:off x="4424363" y="434498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14" name="Freeform 351"/>
            <p:cNvSpPr>
              <a:spLocks/>
            </p:cNvSpPr>
            <p:nvPr/>
          </p:nvSpPr>
          <p:spPr bwMode="auto">
            <a:xfrm>
              <a:off x="4497388" y="4346575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15" name="Freeform 352"/>
            <p:cNvSpPr>
              <a:spLocks/>
            </p:cNvSpPr>
            <p:nvPr/>
          </p:nvSpPr>
          <p:spPr bwMode="auto">
            <a:xfrm>
              <a:off x="4572000" y="4346575"/>
              <a:ext cx="84138" cy="85725"/>
            </a:xfrm>
            <a:custGeom>
              <a:avLst/>
              <a:gdLst>
                <a:gd name="T0" fmla="*/ 2147483647 w 53"/>
                <a:gd name="T1" fmla="*/ 0 h 54"/>
                <a:gd name="T2" fmla="*/ 2147483647 w 53"/>
                <a:gd name="T3" fmla="*/ 2147483647 h 54"/>
                <a:gd name="T4" fmla="*/ 2147483647 w 53"/>
                <a:gd name="T5" fmla="*/ 2147483647 h 54"/>
                <a:gd name="T6" fmla="*/ 0 w 53"/>
                <a:gd name="T7" fmla="*/ 2147483647 h 54"/>
                <a:gd name="T8" fmla="*/ 2147483647 w 53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4"/>
                <a:gd name="T17" fmla="*/ 53 w 53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4">
                  <a:moveTo>
                    <a:pt x="26" y="0"/>
                  </a:moveTo>
                  <a:lnTo>
                    <a:pt x="53" y="27"/>
                  </a:lnTo>
                  <a:lnTo>
                    <a:pt x="26" y="54"/>
                  </a:lnTo>
                  <a:lnTo>
                    <a:pt x="0" y="27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16" name="Freeform 353"/>
            <p:cNvSpPr>
              <a:spLocks/>
            </p:cNvSpPr>
            <p:nvPr/>
          </p:nvSpPr>
          <p:spPr bwMode="auto">
            <a:xfrm>
              <a:off x="4645025" y="4346575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17" name="Freeform 354"/>
            <p:cNvSpPr>
              <a:spLocks/>
            </p:cNvSpPr>
            <p:nvPr/>
          </p:nvSpPr>
          <p:spPr bwMode="auto">
            <a:xfrm>
              <a:off x="4721225" y="4346575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18" name="Freeform 355"/>
            <p:cNvSpPr>
              <a:spLocks/>
            </p:cNvSpPr>
            <p:nvPr/>
          </p:nvSpPr>
          <p:spPr bwMode="auto">
            <a:xfrm>
              <a:off x="4794250" y="4349750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19" name="Freeform 356"/>
            <p:cNvSpPr>
              <a:spLocks/>
            </p:cNvSpPr>
            <p:nvPr/>
          </p:nvSpPr>
          <p:spPr bwMode="auto">
            <a:xfrm>
              <a:off x="4868863" y="4349750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20" name="Freeform 357"/>
            <p:cNvSpPr>
              <a:spLocks/>
            </p:cNvSpPr>
            <p:nvPr/>
          </p:nvSpPr>
          <p:spPr bwMode="auto">
            <a:xfrm>
              <a:off x="4941888" y="4349750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21" name="Freeform 358"/>
            <p:cNvSpPr>
              <a:spLocks/>
            </p:cNvSpPr>
            <p:nvPr/>
          </p:nvSpPr>
          <p:spPr bwMode="auto">
            <a:xfrm>
              <a:off x="5018088" y="4349750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22" name="Freeform 359"/>
            <p:cNvSpPr>
              <a:spLocks/>
            </p:cNvSpPr>
            <p:nvPr/>
          </p:nvSpPr>
          <p:spPr bwMode="auto">
            <a:xfrm>
              <a:off x="5092700" y="435133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23" name="Freeform 360"/>
            <p:cNvSpPr>
              <a:spLocks/>
            </p:cNvSpPr>
            <p:nvPr/>
          </p:nvSpPr>
          <p:spPr bwMode="auto">
            <a:xfrm>
              <a:off x="5165725" y="435133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24" name="Freeform 361"/>
            <p:cNvSpPr>
              <a:spLocks/>
            </p:cNvSpPr>
            <p:nvPr/>
          </p:nvSpPr>
          <p:spPr bwMode="auto">
            <a:xfrm>
              <a:off x="5240338" y="4351338"/>
              <a:ext cx="84137" cy="85725"/>
            </a:xfrm>
            <a:custGeom>
              <a:avLst/>
              <a:gdLst>
                <a:gd name="T0" fmla="*/ 2147483647 w 53"/>
                <a:gd name="T1" fmla="*/ 0 h 54"/>
                <a:gd name="T2" fmla="*/ 2147483647 w 53"/>
                <a:gd name="T3" fmla="*/ 2147483647 h 54"/>
                <a:gd name="T4" fmla="*/ 2147483647 w 53"/>
                <a:gd name="T5" fmla="*/ 2147483647 h 54"/>
                <a:gd name="T6" fmla="*/ 0 w 53"/>
                <a:gd name="T7" fmla="*/ 2147483647 h 54"/>
                <a:gd name="T8" fmla="*/ 2147483647 w 53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4"/>
                <a:gd name="T17" fmla="*/ 53 w 53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4">
                  <a:moveTo>
                    <a:pt x="27" y="0"/>
                  </a:moveTo>
                  <a:lnTo>
                    <a:pt x="53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25" name="Freeform 362"/>
            <p:cNvSpPr>
              <a:spLocks/>
            </p:cNvSpPr>
            <p:nvPr/>
          </p:nvSpPr>
          <p:spPr bwMode="auto">
            <a:xfrm>
              <a:off x="5314950" y="435133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26" name="Freeform 363"/>
            <p:cNvSpPr>
              <a:spLocks/>
            </p:cNvSpPr>
            <p:nvPr/>
          </p:nvSpPr>
          <p:spPr bwMode="auto">
            <a:xfrm>
              <a:off x="5389563" y="435133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27" name="Freeform 364"/>
            <p:cNvSpPr>
              <a:spLocks/>
            </p:cNvSpPr>
            <p:nvPr/>
          </p:nvSpPr>
          <p:spPr bwMode="auto">
            <a:xfrm>
              <a:off x="5462588" y="4354513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28" name="Freeform 365"/>
            <p:cNvSpPr>
              <a:spLocks/>
            </p:cNvSpPr>
            <p:nvPr/>
          </p:nvSpPr>
          <p:spPr bwMode="auto">
            <a:xfrm>
              <a:off x="5537200" y="4354513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29" name="Freeform 366"/>
            <p:cNvSpPr>
              <a:spLocks/>
            </p:cNvSpPr>
            <p:nvPr/>
          </p:nvSpPr>
          <p:spPr bwMode="auto">
            <a:xfrm>
              <a:off x="5613400" y="4354513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30" name="Freeform 367"/>
            <p:cNvSpPr>
              <a:spLocks/>
            </p:cNvSpPr>
            <p:nvPr/>
          </p:nvSpPr>
          <p:spPr bwMode="auto">
            <a:xfrm>
              <a:off x="5686425" y="4354513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31" name="Freeform 368"/>
            <p:cNvSpPr>
              <a:spLocks/>
            </p:cNvSpPr>
            <p:nvPr/>
          </p:nvSpPr>
          <p:spPr bwMode="auto">
            <a:xfrm>
              <a:off x="5761038" y="4356100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32" name="Freeform 369"/>
            <p:cNvSpPr>
              <a:spLocks/>
            </p:cNvSpPr>
            <p:nvPr/>
          </p:nvSpPr>
          <p:spPr bwMode="auto">
            <a:xfrm>
              <a:off x="5834063" y="4356100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33" name="Freeform 370"/>
            <p:cNvSpPr>
              <a:spLocks/>
            </p:cNvSpPr>
            <p:nvPr/>
          </p:nvSpPr>
          <p:spPr bwMode="auto">
            <a:xfrm>
              <a:off x="5910263" y="4356100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34" name="Freeform 371"/>
            <p:cNvSpPr>
              <a:spLocks/>
            </p:cNvSpPr>
            <p:nvPr/>
          </p:nvSpPr>
          <p:spPr bwMode="auto">
            <a:xfrm>
              <a:off x="5984875" y="4356100"/>
              <a:ext cx="84138" cy="85725"/>
            </a:xfrm>
            <a:custGeom>
              <a:avLst/>
              <a:gdLst>
                <a:gd name="T0" fmla="*/ 2147483647 w 53"/>
                <a:gd name="T1" fmla="*/ 0 h 54"/>
                <a:gd name="T2" fmla="*/ 2147483647 w 53"/>
                <a:gd name="T3" fmla="*/ 2147483647 h 54"/>
                <a:gd name="T4" fmla="*/ 2147483647 w 53"/>
                <a:gd name="T5" fmla="*/ 2147483647 h 54"/>
                <a:gd name="T6" fmla="*/ 0 w 53"/>
                <a:gd name="T7" fmla="*/ 2147483647 h 54"/>
                <a:gd name="T8" fmla="*/ 2147483647 w 53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4"/>
                <a:gd name="T17" fmla="*/ 53 w 53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4">
                  <a:moveTo>
                    <a:pt x="27" y="0"/>
                  </a:moveTo>
                  <a:lnTo>
                    <a:pt x="53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35" name="Freeform 372"/>
            <p:cNvSpPr>
              <a:spLocks/>
            </p:cNvSpPr>
            <p:nvPr/>
          </p:nvSpPr>
          <p:spPr bwMode="auto">
            <a:xfrm>
              <a:off x="6057900" y="4359275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36" name="Freeform 373"/>
            <p:cNvSpPr>
              <a:spLocks/>
            </p:cNvSpPr>
            <p:nvPr/>
          </p:nvSpPr>
          <p:spPr bwMode="auto">
            <a:xfrm>
              <a:off x="6130925" y="4359275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37" name="Freeform 374"/>
            <p:cNvSpPr>
              <a:spLocks/>
            </p:cNvSpPr>
            <p:nvPr/>
          </p:nvSpPr>
          <p:spPr bwMode="auto">
            <a:xfrm>
              <a:off x="6207125" y="4359275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38" name="Freeform 375"/>
            <p:cNvSpPr>
              <a:spLocks/>
            </p:cNvSpPr>
            <p:nvPr/>
          </p:nvSpPr>
          <p:spPr bwMode="auto">
            <a:xfrm>
              <a:off x="6281738" y="4359275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39" name="Freeform 376"/>
            <p:cNvSpPr>
              <a:spLocks/>
            </p:cNvSpPr>
            <p:nvPr/>
          </p:nvSpPr>
          <p:spPr bwMode="auto">
            <a:xfrm>
              <a:off x="6354763" y="4359275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40" name="Freeform 377"/>
            <p:cNvSpPr>
              <a:spLocks/>
            </p:cNvSpPr>
            <p:nvPr/>
          </p:nvSpPr>
          <p:spPr bwMode="auto">
            <a:xfrm>
              <a:off x="6429375" y="4360863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41" name="Freeform 378"/>
            <p:cNvSpPr>
              <a:spLocks/>
            </p:cNvSpPr>
            <p:nvPr/>
          </p:nvSpPr>
          <p:spPr bwMode="auto">
            <a:xfrm>
              <a:off x="6505575" y="4360863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42" name="Freeform 379"/>
            <p:cNvSpPr>
              <a:spLocks/>
            </p:cNvSpPr>
            <p:nvPr/>
          </p:nvSpPr>
          <p:spPr bwMode="auto">
            <a:xfrm>
              <a:off x="6578600" y="4360863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43" name="Freeform 380"/>
            <p:cNvSpPr>
              <a:spLocks/>
            </p:cNvSpPr>
            <p:nvPr/>
          </p:nvSpPr>
          <p:spPr bwMode="auto">
            <a:xfrm>
              <a:off x="6653213" y="4360863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44" name="Freeform 381"/>
            <p:cNvSpPr>
              <a:spLocks/>
            </p:cNvSpPr>
            <p:nvPr/>
          </p:nvSpPr>
          <p:spPr bwMode="auto">
            <a:xfrm>
              <a:off x="6726238" y="436403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45" name="Freeform 382"/>
            <p:cNvSpPr>
              <a:spLocks/>
            </p:cNvSpPr>
            <p:nvPr/>
          </p:nvSpPr>
          <p:spPr bwMode="auto">
            <a:xfrm>
              <a:off x="6802438" y="436403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46" name="Freeform 383"/>
            <p:cNvSpPr>
              <a:spLocks/>
            </p:cNvSpPr>
            <p:nvPr/>
          </p:nvSpPr>
          <p:spPr bwMode="auto">
            <a:xfrm>
              <a:off x="6875463" y="436403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47" name="Freeform 384"/>
            <p:cNvSpPr>
              <a:spLocks/>
            </p:cNvSpPr>
            <p:nvPr/>
          </p:nvSpPr>
          <p:spPr bwMode="auto">
            <a:xfrm>
              <a:off x="6950075" y="436403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48" name="Freeform 385"/>
            <p:cNvSpPr>
              <a:spLocks/>
            </p:cNvSpPr>
            <p:nvPr/>
          </p:nvSpPr>
          <p:spPr bwMode="auto">
            <a:xfrm>
              <a:off x="7023100" y="4365625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49" name="Freeform 386"/>
            <p:cNvSpPr>
              <a:spLocks/>
            </p:cNvSpPr>
            <p:nvPr/>
          </p:nvSpPr>
          <p:spPr bwMode="auto">
            <a:xfrm>
              <a:off x="7099300" y="4365625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50" name="Freeform 387"/>
            <p:cNvSpPr>
              <a:spLocks/>
            </p:cNvSpPr>
            <p:nvPr/>
          </p:nvSpPr>
          <p:spPr bwMode="auto">
            <a:xfrm>
              <a:off x="7173913" y="4365625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51" name="Freeform 388"/>
            <p:cNvSpPr>
              <a:spLocks/>
            </p:cNvSpPr>
            <p:nvPr/>
          </p:nvSpPr>
          <p:spPr bwMode="auto">
            <a:xfrm>
              <a:off x="7246938" y="4365625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52" name="Freeform 389"/>
            <p:cNvSpPr>
              <a:spLocks/>
            </p:cNvSpPr>
            <p:nvPr/>
          </p:nvSpPr>
          <p:spPr bwMode="auto">
            <a:xfrm>
              <a:off x="7321550" y="4365625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53" name="Freeform 390"/>
            <p:cNvSpPr>
              <a:spLocks/>
            </p:cNvSpPr>
            <p:nvPr/>
          </p:nvSpPr>
          <p:spPr bwMode="auto">
            <a:xfrm>
              <a:off x="7397750" y="4368800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54" name="Freeform 391"/>
            <p:cNvSpPr>
              <a:spLocks/>
            </p:cNvSpPr>
            <p:nvPr/>
          </p:nvSpPr>
          <p:spPr bwMode="auto">
            <a:xfrm>
              <a:off x="7470775" y="4368800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55" name="Freeform 392"/>
            <p:cNvSpPr>
              <a:spLocks/>
            </p:cNvSpPr>
            <p:nvPr/>
          </p:nvSpPr>
          <p:spPr bwMode="auto">
            <a:xfrm>
              <a:off x="7543800" y="4368800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56" name="Freeform 393"/>
            <p:cNvSpPr>
              <a:spLocks/>
            </p:cNvSpPr>
            <p:nvPr/>
          </p:nvSpPr>
          <p:spPr bwMode="auto">
            <a:xfrm>
              <a:off x="7618413" y="4368800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57" name="Freeform 394"/>
            <p:cNvSpPr>
              <a:spLocks/>
            </p:cNvSpPr>
            <p:nvPr/>
          </p:nvSpPr>
          <p:spPr bwMode="auto">
            <a:xfrm>
              <a:off x="7694613" y="437038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58" name="Freeform 395"/>
            <p:cNvSpPr>
              <a:spLocks/>
            </p:cNvSpPr>
            <p:nvPr/>
          </p:nvSpPr>
          <p:spPr bwMode="auto">
            <a:xfrm>
              <a:off x="7767638" y="437038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59" name="Freeform 396"/>
            <p:cNvSpPr>
              <a:spLocks/>
            </p:cNvSpPr>
            <p:nvPr/>
          </p:nvSpPr>
          <p:spPr bwMode="auto">
            <a:xfrm>
              <a:off x="7842250" y="437038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60" name="Freeform 397"/>
            <p:cNvSpPr>
              <a:spLocks/>
            </p:cNvSpPr>
            <p:nvPr/>
          </p:nvSpPr>
          <p:spPr bwMode="auto">
            <a:xfrm>
              <a:off x="7915275" y="437038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61" name="Freeform 398"/>
            <p:cNvSpPr>
              <a:spLocks/>
            </p:cNvSpPr>
            <p:nvPr/>
          </p:nvSpPr>
          <p:spPr bwMode="auto">
            <a:xfrm>
              <a:off x="7991475" y="437038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62" name="Freeform 399"/>
            <p:cNvSpPr>
              <a:spLocks/>
            </p:cNvSpPr>
            <p:nvPr/>
          </p:nvSpPr>
          <p:spPr bwMode="auto">
            <a:xfrm>
              <a:off x="8066088" y="4373563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63" name="Freeform 400"/>
            <p:cNvSpPr>
              <a:spLocks/>
            </p:cNvSpPr>
            <p:nvPr/>
          </p:nvSpPr>
          <p:spPr bwMode="auto">
            <a:xfrm>
              <a:off x="8139113" y="4373563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64" name="Freeform 401"/>
            <p:cNvSpPr>
              <a:spLocks/>
            </p:cNvSpPr>
            <p:nvPr/>
          </p:nvSpPr>
          <p:spPr bwMode="auto">
            <a:xfrm>
              <a:off x="8213725" y="4373563"/>
              <a:ext cx="84138" cy="85725"/>
            </a:xfrm>
            <a:custGeom>
              <a:avLst/>
              <a:gdLst>
                <a:gd name="T0" fmla="*/ 2147483647 w 53"/>
                <a:gd name="T1" fmla="*/ 0 h 54"/>
                <a:gd name="T2" fmla="*/ 2147483647 w 53"/>
                <a:gd name="T3" fmla="*/ 2147483647 h 54"/>
                <a:gd name="T4" fmla="*/ 2147483647 w 53"/>
                <a:gd name="T5" fmla="*/ 2147483647 h 54"/>
                <a:gd name="T6" fmla="*/ 0 w 53"/>
                <a:gd name="T7" fmla="*/ 2147483647 h 54"/>
                <a:gd name="T8" fmla="*/ 2147483647 w 53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4"/>
                <a:gd name="T17" fmla="*/ 53 w 53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4">
                  <a:moveTo>
                    <a:pt x="26" y="0"/>
                  </a:moveTo>
                  <a:lnTo>
                    <a:pt x="53" y="27"/>
                  </a:lnTo>
                  <a:lnTo>
                    <a:pt x="26" y="54"/>
                  </a:lnTo>
                  <a:lnTo>
                    <a:pt x="0" y="27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65" name="Freeform 402"/>
            <p:cNvSpPr>
              <a:spLocks/>
            </p:cNvSpPr>
            <p:nvPr/>
          </p:nvSpPr>
          <p:spPr bwMode="auto">
            <a:xfrm>
              <a:off x="8288338" y="4373563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66" name="Line 403"/>
            <p:cNvSpPr>
              <a:spLocks noChangeShapeType="1"/>
            </p:cNvSpPr>
            <p:nvPr/>
          </p:nvSpPr>
          <p:spPr bwMode="auto">
            <a:xfrm>
              <a:off x="1195388" y="5157788"/>
              <a:ext cx="7135812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67" name="Line 404"/>
            <p:cNvSpPr>
              <a:spLocks noChangeShapeType="1"/>
            </p:cNvSpPr>
            <p:nvPr/>
          </p:nvSpPr>
          <p:spPr bwMode="auto">
            <a:xfrm>
              <a:off x="2124075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68" name="Line 405"/>
            <p:cNvSpPr>
              <a:spLocks noChangeShapeType="1"/>
            </p:cNvSpPr>
            <p:nvPr/>
          </p:nvSpPr>
          <p:spPr bwMode="auto">
            <a:xfrm>
              <a:off x="3016250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69" name="Line 406"/>
            <p:cNvSpPr>
              <a:spLocks noChangeShapeType="1"/>
            </p:cNvSpPr>
            <p:nvPr/>
          </p:nvSpPr>
          <p:spPr bwMode="auto">
            <a:xfrm>
              <a:off x="3906838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70" name="Line 407"/>
            <p:cNvSpPr>
              <a:spLocks noChangeShapeType="1"/>
            </p:cNvSpPr>
            <p:nvPr/>
          </p:nvSpPr>
          <p:spPr bwMode="auto">
            <a:xfrm>
              <a:off x="4799013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71" name="Line 408"/>
            <p:cNvSpPr>
              <a:spLocks noChangeShapeType="1"/>
            </p:cNvSpPr>
            <p:nvPr/>
          </p:nvSpPr>
          <p:spPr bwMode="auto">
            <a:xfrm>
              <a:off x="5691188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72" name="Line 409"/>
            <p:cNvSpPr>
              <a:spLocks noChangeShapeType="1"/>
            </p:cNvSpPr>
            <p:nvPr/>
          </p:nvSpPr>
          <p:spPr bwMode="auto">
            <a:xfrm>
              <a:off x="6583363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73" name="Line 410"/>
            <p:cNvSpPr>
              <a:spLocks noChangeShapeType="1"/>
            </p:cNvSpPr>
            <p:nvPr/>
          </p:nvSpPr>
          <p:spPr bwMode="auto">
            <a:xfrm>
              <a:off x="7475538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74" name="Line 411"/>
            <p:cNvSpPr>
              <a:spLocks noChangeShapeType="1"/>
            </p:cNvSpPr>
            <p:nvPr/>
          </p:nvSpPr>
          <p:spPr bwMode="auto">
            <a:xfrm flipV="1">
              <a:off x="1195388" y="2306638"/>
              <a:ext cx="0" cy="28511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75" name="Line 412"/>
            <p:cNvSpPr>
              <a:spLocks noChangeShapeType="1"/>
            </p:cNvSpPr>
            <p:nvPr/>
          </p:nvSpPr>
          <p:spPr bwMode="auto">
            <a:xfrm flipH="1">
              <a:off x="1112838" y="5157788"/>
              <a:ext cx="82550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76" name="Rectangle 413"/>
            <p:cNvSpPr>
              <a:spLocks noChangeArrowheads="1"/>
            </p:cNvSpPr>
            <p:nvPr/>
          </p:nvSpPr>
          <p:spPr bwMode="auto">
            <a:xfrm>
              <a:off x="430213" y="5029200"/>
              <a:ext cx="577850" cy="233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777" name="Line 414"/>
            <p:cNvSpPr>
              <a:spLocks noChangeShapeType="1"/>
            </p:cNvSpPr>
            <p:nvPr/>
          </p:nvSpPr>
          <p:spPr bwMode="auto">
            <a:xfrm flipH="1">
              <a:off x="1112838" y="4445000"/>
              <a:ext cx="82550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78" name="Rectangle 415"/>
            <p:cNvSpPr>
              <a:spLocks noChangeArrowheads="1"/>
            </p:cNvSpPr>
            <p:nvPr/>
          </p:nvSpPr>
          <p:spPr bwMode="auto">
            <a:xfrm>
              <a:off x="307975" y="4316413"/>
              <a:ext cx="6985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25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779" name="Line 416"/>
            <p:cNvSpPr>
              <a:spLocks noChangeShapeType="1"/>
            </p:cNvSpPr>
            <p:nvPr/>
          </p:nvSpPr>
          <p:spPr bwMode="auto">
            <a:xfrm flipH="1">
              <a:off x="1112838" y="3732213"/>
              <a:ext cx="82550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80" name="Rectangle 417"/>
            <p:cNvSpPr>
              <a:spLocks noChangeArrowheads="1"/>
            </p:cNvSpPr>
            <p:nvPr/>
          </p:nvSpPr>
          <p:spPr bwMode="auto">
            <a:xfrm>
              <a:off x="307975" y="3603625"/>
              <a:ext cx="698500" cy="233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50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781" name="Line 418"/>
            <p:cNvSpPr>
              <a:spLocks noChangeShapeType="1"/>
            </p:cNvSpPr>
            <p:nvPr/>
          </p:nvSpPr>
          <p:spPr bwMode="auto">
            <a:xfrm flipH="1">
              <a:off x="1112838" y="3019425"/>
              <a:ext cx="82550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82" name="Rectangle 419"/>
            <p:cNvSpPr>
              <a:spLocks noChangeArrowheads="1"/>
            </p:cNvSpPr>
            <p:nvPr/>
          </p:nvSpPr>
          <p:spPr bwMode="auto">
            <a:xfrm>
              <a:off x="307975" y="2890838"/>
              <a:ext cx="6985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75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783" name="Line 420"/>
            <p:cNvSpPr>
              <a:spLocks noChangeShapeType="1"/>
            </p:cNvSpPr>
            <p:nvPr/>
          </p:nvSpPr>
          <p:spPr bwMode="auto">
            <a:xfrm flipH="1">
              <a:off x="1112838" y="2306638"/>
              <a:ext cx="82550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84" name="Rectangle 421"/>
            <p:cNvSpPr>
              <a:spLocks noChangeArrowheads="1"/>
            </p:cNvSpPr>
            <p:nvPr/>
          </p:nvSpPr>
          <p:spPr bwMode="auto">
            <a:xfrm>
              <a:off x="187325" y="2179638"/>
              <a:ext cx="81915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100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785" name="Rectangle 422"/>
            <p:cNvSpPr>
              <a:spLocks noChangeArrowheads="1"/>
            </p:cNvSpPr>
            <p:nvPr/>
          </p:nvSpPr>
          <p:spPr bwMode="auto">
            <a:xfrm>
              <a:off x="1990725" y="2316163"/>
              <a:ext cx="5338763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>
                  <a:solidFill>
                    <a:srgbClr val="FFFFFF"/>
                  </a:solidFill>
                </a:rPr>
                <a:t>Pre-PCV7                                       Post-PCV7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786" name="Rectangle 423"/>
            <p:cNvSpPr>
              <a:spLocks noChangeArrowheads="1"/>
            </p:cNvSpPr>
            <p:nvPr/>
          </p:nvSpPr>
          <p:spPr bwMode="auto">
            <a:xfrm>
              <a:off x="4460875" y="5683250"/>
              <a:ext cx="658813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7429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 b="1">
                  <a:solidFill>
                    <a:srgbClr val="FFFFFF"/>
                  </a:solidFill>
                </a:rPr>
                <a:t>Years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58787" name="Rectangle 424"/>
            <p:cNvSpPr>
              <a:spLocks noChangeArrowheads="1"/>
            </p:cNvSpPr>
            <p:nvPr/>
          </p:nvSpPr>
          <p:spPr bwMode="auto">
            <a:xfrm rot="-5400000">
              <a:off x="-873125" y="3587750"/>
              <a:ext cx="2722563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600" b="1">
                  <a:solidFill>
                    <a:srgbClr val="FFFFFF"/>
                  </a:solidFill>
                </a:rPr>
                <a:t>Hospitalizations per 100,000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</p:grpSp>
      <p:sp>
        <p:nvSpPr>
          <p:cNvPr id="58371" name="Text Box 35"/>
          <p:cNvSpPr txBox="1">
            <a:spLocks noChangeArrowheads="1"/>
          </p:cNvSpPr>
          <p:nvPr/>
        </p:nvSpPr>
        <p:spPr bwMode="auto">
          <a:xfrm>
            <a:off x="3276600" y="6553200"/>
            <a:ext cx="579120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prstTxWarp prst="textNoShape">
              <a:avLst/>
            </a:prstTxWarp>
            <a:spAutoFit/>
          </a:bodyPr>
          <a:lstStyle/>
          <a:p>
            <a:pPr marL="285750" indent="-285750" algn="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sz="1200"/>
              <a:t>Grijalva CG, et al. </a:t>
            </a:r>
            <a:r>
              <a:rPr lang="en-US" sz="1200" i="1"/>
              <a:t>Lancet</a:t>
            </a:r>
            <a:r>
              <a:rPr lang="en-US" sz="1200"/>
              <a:t>. 2007;369:1179</a:t>
            </a:r>
            <a:r>
              <a:rPr lang="en-US" sz="1200">
                <a:ea typeface="Times New Roman" charset="0"/>
                <a:cs typeface="Times New Roman" charset="0"/>
              </a:rPr>
              <a:t>–</a:t>
            </a:r>
            <a:r>
              <a:rPr lang="en-US" sz="1200"/>
              <a:t>1186</a:t>
            </a:r>
            <a:r>
              <a:rPr lang="en-US" sz="1200" i="1"/>
              <a:t> </a:t>
            </a:r>
          </a:p>
        </p:txBody>
      </p:sp>
      <p:sp>
        <p:nvSpPr>
          <p:cNvPr id="420" name="Title 41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z="4444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Pneumococcal Pneumonia Rates/100,000 US Children &lt;2 Years</a:t>
            </a: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/>
            </a:r>
            <a:b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</a:br>
            <a:endParaRPr lang="en-US" dirty="0"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ChangeArrowheads="1"/>
          </p:cNvSpPr>
          <p:nvPr/>
        </p:nvSpPr>
        <p:spPr bwMode="auto">
          <a:xfrm>
            <a:off x="0" y="1636713"/>
            <a:ext cx="18415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endParaRPr lang="en-GB" sz="2400" b="1">
              <a:solidFill>
                <a:schemeClr val="tx2"/>
              </a:solidFill>
              <a:latin typeface="Garamond" charset="0"/>
            </a:endParaRPr>
          </a:p>
        </p:txBody>
      </p:sp>
      <p:sp>
        <p:nvSpPr>
          <p:cNvPr id="60419" name="Rectangle 4"/>
          <p:cNvSpPr>
            <a:spLocks noChangeArrowheads="1"/>
          </p:cNvSpPr>
          <p:nvPr/>
        </p:nvSpPr>
        <p:spPr bwMode="auto">
          <a:xfrm>
            <a:off x="0" y="1636713"/>
            <a:ext cx="18415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endParaRPr lang="en-GB" sz="2400" b="1">
              <a:solidFill>
                <a:schemeClr val="tx2"/>
              </a:solidFill>
              <a:latin typeface="Garamond" charset="0"/>
            </a:endParaRPr>
          </a:p>
        </p:txBody>
      </p:sp>
      <p:sp>
        <p:nvSpPr>
          <p:cNvPr id="60420" name="Rectangle 5"/>
          <p:cNvSpPr>
            <a:spLocks noChangeArrowheads="1"/>
          </p:cNvSpPr>
          <p:nvPr/>
        </p:nvSpPr>
        <p:spPr bwMode="auto">
          <a:xfrm>
            <a:off x="0" y="1622425"/>
            <a:ext cx="1588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rIns="0" anchor="ctr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endParaRPr lang="en-GB" sz="2400" b="1">
              <a:solidFill>
                <a:schemeClr val="tx2"/>
              </a:solidFill>
              <a:latin typeface="Garamond" charset="0"/>
            </a:endParaRPr>
          </a:p>
        </p:txBody>
      </p:sp>
      <p:grpSp>
        <p:nvGrpSpPr>
          <p:cNvPr id="60421" name="Group 422"/>
          <p:cNvGrpSpPr>
            <a:grpSpLocks/>
          </p:cNvGrpSpPr>
          <p:nvPr/>
        </p:nvGrpSpPr>
        <p:grpSpPr bwMode="auto">
          <a:xfrm>
            <a:off x="187325" y="2179638"/>
            <a:ext cx="9017000" cy="3763962"/>
            <a:chOff x="187325" y="2179638"/>
            <a:chExt cx="9017000" cy="3763962"/>
          </a:xfrm>
        </p:grpSpPr>
        <p:grpSp>
          <p:nvGrpSpPr>
            <p:cNvPr id="60424" name="Group 8"/>
            <p:cNvGrpSpPr>
              <a:grpSpLocks/>
            </p:cNvGrpSpPr>
            <p:nvPr/>
          </p:nvGrpSpPr>
          <p:grpSpPr bwMode="auto">
            <a:xfrm>
              <a:off x="8078788" y="2878138"/>
              <a:ext cx="690562" cy="2733675"/>
              <a:chOff x="5136" y="1574"/>
              <a:chExt cx="435" cy="1738"/>
            </a:xfrm>
          </p:grpSpPr>
          <p:sp>
            <p:nvSpPr>
              <p:cNvPr id="60838" name="Oval 9"/>
              <p:cNvSpPr>
                <a:spLocks noChangeArrowheads="1"/>
              </p:cNvSpPr>
              <p:nvPr/>
            </p:nvSpPr>
            <p:spPr bwMode="auto">
              <a:xfrm>
                <a:off x="5232" y="2160"/>
                <a:ext cx="240" cy="1152"/>
              </a:xfrm>
              <a:prstGeom prst="ellips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None/>
                </a:pPr>
                <a:endParaRPr lang="en-GB" sz="2400" b="1">
                  <a:solidFill>
                    <a:schemeClr val="tx2"/>
                  </a:solidFill>
                  <a:latin typeface="Garamond" charset="0"/>
                </a:endParaRPr>
              </a:p>
            </p:txBody>
          </p:sp>
          <p:sp>
            <p:nvSpPr>
              <p:cNvPr id="60839" name="Text Box 10"/>
              <p:cNvSpPr txBox="1">
                <a:spLocks noChangeArrowheads="1"/>
              </p:cNvSpPr>
              <p:nvPr/>
            </p:nvSpPr>
            <p:spPr bwMode="auto">
              <a:xfrm>
                <a:off x="5136" y="1574"/>
                <a:ext cx="435" cy="6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US" sz="6000">
                    <a:solidFill>
                      <a:schemeClr val="tx2"/>
                    </a:solidFill>
                    <a:latin typeface="Garamond" charset="0"/>
                  </a:rPr>
                  <a:t>∆</a:t>
                </a:r>
              </a:p>
            </p:txBody>
          </p:sp>
        </p:grpSp>
        <p:sp>
          <p:nvSpPr>
            <p:cNvPr id="263179" name="Text Box 11"/>
            <p:cNvSpPr txBox="1">
              <a:spLocks noChangeArrowheads="1"/>
            </p:cNvSpPr>
            <p:nvPr/>
          </p:nvSpPr>
          <p:spPr bwMode="auto">
            <a:xfrm>
              <a:off x="6116638" y="2570163"/>
              <a:ext cx="3087687" cy="5302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0" rIns="0">
              <a:prstTxWarp prst="textNoShape">
                <a:avLst/>
              </a:prstTxWarp>
              <a:spAutoFit/>
            </a:bodyPr>
            <a:lstStyle/>
            <a:p>
              <a:pPr marL="285750" indent="-285750">
                <a:lnSpc>
                  <a:spcPct val="90000"/>
                </a:lnSpc>
                <a:spcBef>
                  <a:spcPct val="5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  <a:defRPr/>
              </a:pPr>
              <a:r>
                <a:rPr 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–65% (–47, –77)</a:t>
              </a:r>
            </a:p>
          </p:txBody>
        </p:sp>
        <p:sp>
          <p:nvSpPr>
            <p:cNvPr id="60426" name="Rectangle 20"/>
            <p:cNvSpPr>
              <a:spLocks noChangeArrowheads="1"/>
            </p:cNvSpPr>
            <p:nvPr/>
          </p:nvSpPr>
          <p:spPr bwMode="auto">
            <a:xfrm>
              <a:off x="1195388" y="2306638"/>
              <a:ext cx="7135812" cy="2862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427" name="Rectangle 21"/>
            <p:cNvSpPr>
              <a:spLocks noChangeArrowheads="1"/>
            </p:cNvSpPr>
            <p:nvPr/>
          </p:nvSpPr>
          <p:spPr bwMode="auto">
            <a:xfrm>
              <a:off x="915988" y="5268913"/>
              <a:ext cx="9398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1997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428" name="Line 22"/>
            <p:cNvSpPr>
              <a:spLocks noChangeShapeType="1"/>
            </p:cNvSpPr>
            <p:nvPr/>
          </p:nvSpPr>
          <p:spPr bwMode="auto">
            <a:xfrm>
              <a:off x="2124075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29" name="Rectangle 23"/>
            <p:cNvSpPr>
              <a:spLocks noChangeArrowheads="1"/>
            </p:cNvSpPr>
            <p:nvPr/>
          </p:nvSpPr>
          <p:spPr bwMode="auto">
            <a:xfrm>
              <a:off x="1808163" y="5268913"/>
              <a:ext cx="9398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1998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430" name="Line 24"/>
            <p:cNvSpPr>
              <a:spLocks noChangeShapeType="1"/>
            </p:cNvSpPr>
            <p:nvPr/>
          </p:nvSpPr>
          <p:spPr bwMode="auto">
            <a:xfrm>
              <a:off x="3016250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31" name="Rectangle 25"/>
            <p:cNvSpPr>
              <a:spLocks noChangeArrowheads="1"/>
            </p:cNvSpPr>
            <p:nvPr/>
          </p:nvSpPr>
          <p:spPr bwMode="auto">
            <a:xfrm>
              <a:off x="2700338" y="5268913"/>
              <a:ext cx="9398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1999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432" name="Line 26"/>
            <p:cNvSpPr>
              <a:spLocks noChangeShapeType="1"/>
            </p:cNvSpPr>
            <p:nvPr/>
          </p:nvSpPr>
          <p:spPr bwMode="auto">
            <a:xfrm>
              <a:off x="3906838" y="23066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33" name="Line 27"/>
            <p:cNvSpPr>
              <a:spLocks noChangeShapeType="1"/>
            </p:cNvSpPr>
            <p:nvPr/>
          </p:nvSpPr>
          <p:spPr bwMode="auto">
            <a:xfrm>
              <a:off x="3906838" y="23495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34" name="Line 28"/>
            <p:cNvSpPr>
              <a:spLocks noChangeShapeType="1"/>
            </p:cNvSpPr>
            <p:nvPr/>
          </p:nvSpPr>
          <p:spPr bwMode="auto">
            <a:xfrm>
              <a:off x="3906838" y="23923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35" name="Line 29"/>
            <p:cNvSpPr>
              <a:spLocks noChangeShapeType="1"/>
            </p:cNvSpPr>
            <p:nvPr/>
          </p:nvSpPr>
          <p:spPr bwMode="auto">
            <a:xfrm>
              <a:off x="3906838" y="24352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36" name="Line 30"/>
            <p:cNvSpPr>
              <a:spLocks noChangeShapeType="1"/>
            </p:cNvSpPr>
            <p:nvPr/>
          </p:nvSpPr>
          <p:spPr bwMode="auto">
            <a:xfrm>
              <a:off x="3906838" y="24780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37" name="Line 31"/>
            <p:cNvSpPr>
              <a:spLocks noChangeShapeType="1"/>
            </p:cNvSpPr>
            <p:nvPr/>
          </p:nvSpPr>
          <p:spPr bwMode="auto">
            <a:xfrm>
              <a:off x="3906838" y="25209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38" name="Line 32"/>
            <p:cNvSpPr>
              <a:spLocks noChangeShapeType="1"/>
            </p:cNvSpPr>
            <p:nvPr/>
          </p:nvSpPr>
          <p:spPr bwMode="auto">
            <a:xfrm>
              <a:off x="3906838" y="25638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39" name="Line 33"/>
            <p:cNvSpPr>
              <a:spLocks noChangeShapeType="1"/>
            </p:cNvSpPr>
            <p:nvPr/>
          </p:nvSpPr>
          <p:spPr bwMode="auto">
            <a:xfrm>
              <a:off x="3906838" y="26066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40" name="Line 34"/>
            <p:cNvSpPr>
              <a:spLocks noChangeShapeType="1"/>
            </p:cNvSpPr>
            <p:nvPr/>
          </p:nvSpPr>
          <p:spPr bwMode="auto">
            <a:xfrm>
              <a:off x="3906838" y="26495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41" name="Line 35"/>
            <p:cNvSpPr>
              <a:spLocks noChangeShapeType="1"/>
            </p:cNvSpPr>
            <p:nvPr/>
          </p:nvSpPr>
          <p:spPr bwMode="auto">
            <a:xfrm>
              <a:off x="3906838" y="26924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42" name="Line 36"/>
            <p:cNvSpPr>
              <a:spLocks noChangeShapeType="1"/>
            </p:cNvSpPr>
            <p:nvPr/>
          </p:nvSpPr>
          <p:spPr bwMode="auto">
            <a:xfrm>
              <a:off x="3906838" y="27352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43" name="Line 37"/>
            <p:cNvSpPr>
              <a:spLocks noChangeShapeType="1"/>
            </p:cNvSpPr>
            <p:nvPr/>
          </p:nvSpPr>
          <p:spPr bwMode="auto">
            <a:xfrm>
              <a:off x="3906838" y="27781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44" name="Line 38"/>
            <p:cNvSpPr>
              <a:spLocks noChangeShapeType="1"/>
            </p:cNvSpPr>
            <p:nvPr/>
          </p:nvSpPr>
          <p:spPr bwMode="auto">
            <a:xfrm>
              <a:off x="3906838" y="28194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45" name="Line 39"/>
            <p:cNvSpPr>
              <a:spLocks noChangeShapeType="1"/>
            </p:cNvSpPr>
            <p:nvPr/>
          </p:nvSpPr>
          <p:spPr bwMode="auto">
            <a:xfrm>
              <a:off x="3906838" y="28622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46" name="Line 40"/>
            <p:cNvSpPr>
              <a:spLocks noChangeShapeType="1"/>
            </p:cNvSpPr>
            <p:nvPr/>
          </p:nvSpPr>
          <p:spPr bwMode="auto">
            <a:xfrm>
              <a:off x="3906838" y="29051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47" name="Line 41"/>
            <p:cNvSpPr>
              <a:spLocks noChangeShapeType="1"/>
            </p:cNvSpPr>
            <p:nvPr/>
          </p:nvSpPr>
          <p:spPr bwMode="auto">
            <a:xfrm>
              <a:off x="3906838" y="29479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48" name="Line 42"/>
            <p:cNvSpPr>
              <a:spLocks noChangeShapeType="1"/>
            </p:cNvSpPr>
            <p:nvPr/>
          </p:nvSpPr>
          <p:spPr bwMode="auto">
            <a:xfrm>
              <a:off x="3906838" y="29908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49" name="Line 43"/>
            <p:cNvSpPr>
              <a:spLocks noChangeShapeType="1"/>
            </p:cNvSpPr>
            <p:nvPr/>
          </p:nvSpPr>
          <p:spPr bwMode="auto">
            <a:xfrm>
              <a:off x="3906838" y="30337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50" name="Line 44"/>
            <p:cNvSpPr>
              <a:spLocks noChangeShapeType="1"/>
            </p:cNvSpPr>
            <p:nvPr/>
          </p:nvSpPr>
          <p:spPr bwMode="auto">
            <a:xfrm>
              <a:off x="3906838" y="30765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51" name="Line 45"/>
            <p:cNvSpPr>
              <a:spLocks noChangeShapeType="1"/>
            </p:cNvSpPr>
            <p:nvPr/>
          </p:nvSpPr>
          <p:spPr bwMode="auto">
            <a:xfrm>
              <a:off x="3906838" y="31194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52" name="Line 46"/>
            <p:cNvSpPr>
              <a:spLocks noChangeShapeType="1"/>
            </p:cNvSpPr>
            <p:nvPr/>
          </p:nvSpPr>
          <p:spPr bwMode="auto">
            <a:xfrm>
              <a:off x="3906838" y="31623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53" name="Line 47"/>
            <p:cNvSpPr>
              <a:spLocks noChangeShapeType="1"/>
            </p:cNvSpPr>
            <p:nvPr/>
          </p:nvSpPr>
          <p:spPr bwMode="auto">
            <a:xfrm>
              <a:off x="3906838" y="32051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54" name="Line 48"/>
            <p:cNvSpPr>
              <a:spLocks noChangeShapeType="1"/>
            </p:cNvSpPr>
            <p:nvPr/>
          </p:nvSpPr>
          <p:spPr bwMode="auto">
            <a:xfrm>
              <a:off x="3906838" y="32480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55" name="Line 49"/>
            <p:cNvSpPr>
              <a:spLocks noChangeShapeType="1"/>
            </p:cNvSpPr>
            <p:nvPr/>
          </p:nvSpPr>
          <p:spPr bwMode="auto">
            <a:xfrm>
              <a:off x="3906838" y="32908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56" name="Line 50"/>
            <p:cNvSpPr>
              <a:spLocks noChangeShapeType="1"/>
            </p:cNvSpPr>
            <p:nvPr/>
          </p:nvSpPr>
          <p:spPr bwMode="auto">
            <a:xfrm>
              <a:off x="3906838" y="33337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57" name="Line 51"/>
            <p:cNvSpPr>
              <a:spLocks noChangeShapeType="1"/>
            </p:cNvSpPr>
            <p:nvPr/>
          </p:nvSpPr>
          <p:spPr bwMode="auto">
            <a:xfrm>
              <a:off x="3906838" y="33766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58" name="Line 52"/>
            <p:cNvSpPr>
              <a:spLocks noChangeShapeType="1"/>
            </p:cNvSpPr>
            <p:nvPr/>
          </p:nvSpPr>
          <p:spPr bwMode="auto">
            <a:xfrm>
              <a:off x="3906838" y="34178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59" name="Line 53"/>
            <p:cNvSpPr>
              <a:spLocks noChangeShapeType="1"/>
            </p:cNvSpPr>
            <p:nvPr/>
          </p:nvSpPr>
          <p:spPr bwMode="auto">
            <a:xfrm>
              <a:off x="3906838" y="34607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60" name="Line 54"/>
            <p:cNvSpPr>
              <a:spLocks noChangeShapeType="1"/>
            </p:cNvSpPr>
            <p:nvPr/>
          </p:nvSpPr>
          <p:spPr bwMode="auto">
            <a:xfrm>
              <a:off x="3906838" y="35036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61" name="Line 55"/>
            <p:cNvSpPr>
              <a:spLocks noChangeShapeType="1"/>
            </p:cNvSpPr>
            <p:nvPr/>
          </p:nvSpPr>
          <p:spPr bwMode="auto">
            <a:xfrm>
              <a:off x="3906838" y="35464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62" name="Line 56"/>
            <p:cNvSpPr>
              <a:spLocks noChangeShapeType="1"/>
            </p:cNvSpPr>
            <p:nvPr/>
          </p:nvSpPr>
          <p:spPr bwMode="auto">
            <a:xfrm>
              <a:off x="3906838" y="35893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63" name="Line 57"/>
            <p:cNvSpPr>
              <a:spLocks noChangeShapeType="1"/>
            </p:cNvSpPr>
            <p:nvPr/>
          </p:nvSpPr>
          <p:spPr bwMode="auto">
            <a:xfrm>
              <a:off x="3906838" y="36322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64" name="Line 58"/>
            <p:cNvSpPr>
              <a:spLocks noChangeShapeType="1"/>
            </p:cNvSpPr>
            <p:nvPr/>
          </p:nvSpPr>
          <p:spPr bwMode="auto">
            <a:xfrm>
              <a:off x="3906838" y="36750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65" name="Line 59"/>
            <p:cNvSpPr>
              <a:spLocks noChangeShapeType="1"/>
            </p:cNvSpPr>
            <p:nvPr/>
          </p:nvSpPr>
          <p:spPr bwMode="auto">
            <a:xfrm>
              <a:off x="3906838" y="37179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66" name="Line 60"/>
            <p:cNvSpPr>
              <a:spLocks noChangeShapeType="1"/>
            </p:cNvSpPr>
            <p:nvPr/>
          </p:nvSpPr>
          <p:spPr bwMode="auto">
            <a:xfrm>
              <a:off x="3906838" y="37607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67" name="Line 61"/>
            <p:cNvSpPr>
              <a:spLocks noChangeShapeType="1"/>
            </p:cNvSpPr>
            <p:nvPr/>
          </p:nvSpPr>
          <p:spPr bwMode="auto">
            <a:xfrm>
              <a:off x="3906838" y="38036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68" name="Line 62"/>
            <p:cNvSpPr>
              <a:spLocks noChangeShapeType="1"/>
            </p:cNvSpPr>
            <p:nvPr/>
          </p:nvSpPr>
          <p:spPr bwMode="auto">
            <a:xfrm>
              <a:off x="3906838" y="38465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69" name="Line 63"/>
            <p:cNvSpPr>
              <a:spLocks noChangeShapeType="1"/>
            </p:cNvSpPr>
            <p:nvPr/>
          </p:nvSpPr>
          <p:spPr bwMode="auto">
            <a:xfrm>
              <a:off x="3906838" y="38893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70" name="Line 64"/>
            <p:cNvSpPr>
              <a:spLocks noChangeShapeType="1"/>
            </p:cNvSpPr>
            <p:nvPr/>
          </p:nvSpPr>
          <p:spPr bwMode="auto">
            <a:xfrm>
              <a:off x="3906838" y="39322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71" name="Line 65"/>
            <p:cNvSpPr>
              <a:spLocks noChangeShapeType="1"/>
            </p:cNvSpPr>
            <p:nvPr/>
          </p:nvSpPr>
          <p:spPr bwMode="auto">
            <a:xfrm>
              <a:off x="3906838" y="39751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72" name="Line 66"/>
            <p:cNvSpPr>
              <a:spLocks noChangeShapeType="1"/>
            </p:cNvSpPr>
            <p:nvPr/>
          </p:nvSpPr>
          <p:spPr bwMode="auto">
            <a:xfrm>
              <a:off x="3906838" y="40163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73" name="Line 67"/>
            <p:cNvSpPr>
              <a:spLocks noChangeShapeType="1"/>
            </p:cNvSpPr>
            <p:nvPr/>
          </p:nvSpPr>
          <p:spPr bwMode="auto">
            <a:xfrm>
              <a:off x="3906838" y="40592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74" name="Line 68"/>
            <p:cNvSpPr>
              <a:spLocks noChangeShapeType="1"/>
            </p:cNvSpPr>
            <p:nvPr/>
          </p:nvSpPr>
          <p:spPr bwMode="auto">
            <a:xfrm>
              <a:off x="3906838" y="41021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75" name="Line 69"/>
            <p:cNvSpPr>
              <a:spLocks noChangeShapeType="1"/>
            </p:cNvSpPr>
            <p:nvPr/>
          </p:nvSpPr>
          <p:spPr bwMode="auto">
            <a:xfrm>
              <a:off x="3906838" y="41449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76" name="Line 70"/>
            <p:cNvSpPr>
              <a:spLocks noChangeShapeType="1"/>
            </p:cNvSpPr>
            <p:nvPr/>
          </p:nvSpPr>
          <p:spPr bwMode="auto">
            <a:xfrm>
              <a:off x="3906838" y="41878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77" name="Line 71"/>
            <p:cNvSpPr>
              <a:spLocks noChangeShapeType="1"/>
            </p:cNvSpPr>
            <p:nvPr/>
          </p:nvSpPr>
          <p:spPr bwMode="auto">
            <a:xfrm>
              <a:off x="3906838" y="42306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78" name="Line 72"/>
            <p:cNvSpPr>
              <a:spLocks noChangeShapeType="1"/>
            </p:cNvSpPr>
            <p:nvPr/>
          </p:nvSpPr>
          <p:spPr bwMode="auto">
            <a:xfrm>
              <a:off x="3906838" y="42735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79" name="Line 73"/>
            <p:cNvSpPr>
              <a:spLocks noChangeShapeType="1"/>
            </p:cNvSpPr>
            <p:nvPr/>
          </p:nvSpPr>
          <p:spPr bwMode="auto">
            <a:xfrm>
              <a:off x="3906838" y="43164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80" name="Line 74"/>
            <p:cNvSpPr>
              <a:spLocks noChangeShapeType="1"/>
            </p:cNvSpPr>
            <p:nvPr/>
          </p:nvSpPr>
          <p:spPr bwMode="auto">
            <a:xfrm>
              <a:off x="3906838" y="43592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81" name="Line 75"/>
            <p:cNvSpPr>
              <a:spLocks noChangeShapeType="1"/>
            </p:cNvSpPr>
            <p:nvPr/>
          </p:nvSpPr>
          <p:spPr bwMode="auto">
            <a:xfrm>
              <a:off x="3906838" y="44021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82" name="Line 76"/>
            <p:cNvSpPr>
              <a:spLocks noChangeShapeType="1"/>
            </p:cNvSpPr>
            <p:nvPr/>
          </p:nvSpPr>
          <p:spPr bwMode="auto">
            <a:xfrm>
              <a:off x="3906838" y="44450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83" name="Line 77"/>
            <p:cNvSpPr>
              <a:spLocks noChangeShapeType="1"/>
            </p:cNvSpPr>
            <p:nvPr/>
          </p:nvSpPr>
          <p:spPr bwMode="auto">
            <a:xfrm>
              <a:off x="3906838" y="44878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84" name="Line 78"/>
            <p:cNvSpPr>
              <a:spLocks noChangeShapeType="1"/>
            </p:cNvSpPr>
            <p:nvPr/>
          </p:nvSpPr>
          <p:spPr bwMode="auto">
            <a:xfrm>
              <a:off x="3906838" y="45307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85" name="Line 79"/>
            <p:cNvSpPr>
              <a:spLocks noChangeShapeType="1"/>
            </p:cNvSpPr>
            <p:nvPr/>
          </p:nvSpPr>
          <p:spPr bwMode="auto">
            <a:xfrm>
              <a:off x="3906838" y="4573588"/>
              <a:ext cx="0" cy="12700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86" name="Line 80"/>
            <p:cNvSpPr>
              <a:spLocks noChangeShapeType="1"/>
            </p:cNvSpPr>
            <p:nvPr/>
          </p:nvSpPr>
          <p:spPr bwMode="auto">
            <a:xfrm>
              <a:off x="3906838" y="46148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87" name="Line 81"/>
            <p:cNvSpPr>
              <a:spLocks noChangeShapeType="1"/>
            </p:cNvSpPr>
            <p:nvPr/>
          </p:nvSpPr>
          <p:spPr bwMode="auto">
            <a:xfrm>
              <a:off x="3906838" y="46577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88" name="Line 82"/>
            <p:cNvSpPr>
              <a:spLocks noChangeShapeType="1"/>
            </p:cNvSpPr>
            <p:nvPr/>
          </p:nvSpPr>
          <p:spPr bwMode="auto">
            <a:xfrm>
              <a:off x="3906838" y="47005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89" name="Line 83"/>
            <p:cNvSpPr>
              <a:spLocks noChangeShapeType="1"/>
            </p:cNvSpPr>
            <p:nvPr/>
          </p:nvSpPr>
          <p:spPr bwMode="auto">
            <a:xfrm>
              <a:off x="3906838" y="47434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90" name="Line 84"/>
            <p:cNvSpPr>
              <a:spLocks noChangeShapeType="1"/>
            </p:cNvSpPr>
            <p:nvPr/>
          </p:nvSpPr>
          <p:spPr bwMode="auto">
            <a:xfrm>
              <a:off x="3906838" y="47863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91" name="Line 85"/>
            <p:cNvSpPr>
              <a:spLocks noChangeShapeType="1"/>
            </p:cNvSpPr>
            <p:nvPr/>
          </p:nvSpPr>
          <p:spPr bwMode="auto">
            <a:xfrm>
              <a:off x="3906838" y="48291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92" name="Line 86"/>
            <p:cNvSpPr>
              <a:spLocks noChangeShapeType="1"/>
            </p:cNvSpPr>
            <p:nvPr/>
          </p:nvSpPr>
          <p:spPr bwMode="auto">
            <a:xfrm>
              <a:off x="3906838" y="48720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93" name="Line 87"/>
            <p:cNvSpPr>
              <a:spLocks noChangeShapeType="1"/>
            </p:cNvSpPr>
            <p:nvPr/>
          </p:nvSpPr>
          <p:spPr bwMode="auto">
            <a:xfrm>
              <a:off x="3906838" y="49149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94" name="Line 88"/>
            <p:cNvSpPr>
              <a:spLocks noChangeShapeType="1"/>
            </p:cNvSpPr>
            <p:nvPr/>
          </p:nvSpPr>
          <p:spPr bwMode="auto">
            <a:xfrm>
              <a:off x="3906838" y="49577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95" name="Line 89"/>
            <p:cNvSpPr>
              <a:spLocks noChangeShapeType="1"/>
            </p:cNvSpPr>
            <p:nvPr/>
          </p:nvSpPr>
          <p:spPr bwMode="auto">
            <a:xfrm>
              <a:off x="3906838" y="50006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96" name="Line 90"/>
            <p:cNvSpPr>
              <a:spLocks noChangeShapeType="1"/>
            </p:cNvSpPr>
            <p:nvPr/>
          </p:nvSpPr>
          <p:spPr bwMode="auto">
            <a:xfrm>
              <a:off x="3906838" y="50434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97" name="Line 91"/>
            <p:cNvSpPr>
              <a:spLocks noChangeShapeType="1"/>
            </p:cNvSpPr>
            <p:nvPr/>
          </p:nvSpPr>
          <p:spPr bwMode="auto">
            <a:xfrm>
              <a:off x="3906838" y="50863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98" name="Line 92"/>
            <p:cNvSpPr>
              <a:spLocks noChangeShapeType="1"/>
            </p:cNvSpPr>
            <p:nvPr/>
          </p:nvSpPr>
          <p:spPr bwMode="auto">
            <a:xfrm>
              <a:off x="3906838" y="51292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99" name="Line 93"/>
            <p:cNvSpPr>
              <a:spLocks noChangeShapeType="1"/>
            </p:cNvSpPr>
            <p:nvPr/>
          </p:nvSpPr>
          <p:spPr bwMode="auto">
            <a:xfrm>
              <a:off x="3906838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00" name="Rectangle 94"/>
            <p:cNvSpPr>
              <a:spLocks noChangeArrowheads="1"/>
            </p:cNvSpPr>
            <p:nvPr/>
          </p:nvSpPr>
          <p:spPr bwMode="auto">
            <a:xfrm>
              <a:off x="3592513" y="5268913"/>
              <a:ext cx="9398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2000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501" name="Line 95"/>
            <p:cNvSpPr>
              <a:spLocks noChangeShapeType="1"/>
            </p:cNvSpPr>
            <p:nvPr/>
          </p:nvSpPr>
          <p:spPr bwMode="auto">
            <a:xfrm>
              <a:off x="4799013" y="23066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02" name="Line 96"/>
            <p:cNvSpPr>
              <a:spLocks noChangeShapeType="1"/>
            </p:cNvSpPr>
            <p:nvPr/>
          </p:nvSpPr>
          <p:spPr bwMode="auto">
            <a:xfrm>
              <a:off x="4799013" y="23495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03" name="Line 97"/>
            <p:cNvSpPr>
              <a:spLocks noChangeShapeType="1"/>
            </p:cNvSpPr>
            <p:nvPr/>
          </p:nvSpPr>
          <p:spPr bwMode="auto">
            <a:xfrm>
              <a:off x="4799013" y="23923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04" name="Line 98"/>
            <p:cNvSpPr>
              <a:spLocks noChangeShapeType="1"/>
            </p:cNvSpPr>
            <p:nvPr/>
          </p:nvSpPr>
          <p:spPr bwMode="auto">
            <a:xfrm>
              <a:off x="4799013" y="24352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05" name="Line 99"/>
            <p:cNvSpPr>
              <a:spLocks noChangeShapeType="1"/>
            </p:cNvSpPr>
            <p:nvPr/>
          </p:nvSpPr>
          <p:spPr bwMode="auto">
            <a:xfrm>
              <a:off x="4799013" y="24780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06" name="Line 100"/>
            <p:cNvSpPr>
              <a:spLocks noChangeShapeType="1"/>
            </p:cNvSpPr>
            <p:nvPr/>
          </p:nvSpPr>
          <p:spPr bwMode="auto">
            <a:xfrm>
              <a:off x="4799013" y="25209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07" name="Line 101"/>
            <p:cNvSpPr>
              <a:spLocks noChangeShapeType="1"/>
            </p:cNvSpPr>
            <p:nvPr/>
          </p:nvSpPr>
          <p:spPr bwMode="auto">
            <a:xfrm>
              <a:off x="4799013" y="25638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08" name="Line 102"/>
            <p:cNvSpPr>
              <a:spLocks noChangeShapeType="1"/>
            </p:cNvSpPr>
            <p:nvPr/>
          </p:nvSpPr>
          <p:spPr bwMode="auto">
            <a:xfrm>
              <a:off x="4799013" y="26066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09" name="Line 103"/>
            <p:cNvSpPr>
              <a:spLocks noChangeShapeType="1"/>
            </p:cNvSpPr>
            <p:nvPr/>
          </p:nvSpPr>
          <p:spPr bwMode="auto">
            <a:xfrm>
              <a:off x="4799013" y="26495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10" name="Line 104"/>
            <p:cNvSpPr>
              <a:spLocks noChangeShapeType="1"/>
            </p:cNvSpPr>
            <p:nvPr/>
          </p:nvSpPr>
          <p:spPr bwMode="auto">
            <a:xfrm>
              <a:off x="4799013" y="26924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11" name="Line 105"/>
            <p:cNvSpPr>
              <a:spLocks noChangeShapeType="1"/>
            </p:cNvSpPr>
            <p:nvPr/>
          </p:nvSpPr>
          <p:spPr bwMode="auto">
            <a:xfrm>
              <a:off x="4799013" y="27352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12" name="Line 106"/>
            <p:cNvSpPr>
              <a:spLocks noChangeShapeType="1"/>
            </p:cNvSpPr>
            <p:nvPr/>
          </p:nvSpPr>
          <p:spPr bwMode="auto">
            <a:xfrm>
              <a:off x="4799013" y="27781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13" name="Line 107"/>
            <p:cNvSpPr>
              <a:spLocks noChangeShapeType="1"/>
            </p:cNvSpPr>
            <p:nvPr/>
          </p:nvSpPr>
          <p:spPr bwMode="auto">
            <a:xfrm>
              <a:off x="4799013" y="28194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14" name="Line 108"/>
            <p:cNvSpPr>
              <a:spLocks noChangeShapeType="1"/>
            </p:cNvSpPr>
            <p:nvPr/>
          </p:nvSpPr>
          <p:spPr bwMode="auto">
            <a:xfrm>
              <a:off x="4799013" y="28622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15" name="Line 109"/>
            <p:cNvSpPr>
              <a:spLocks noChangeShapeType="1"/>
            </p:cNvSpPr>
            <p:nvPr/>
          </p:nvSpPr>
          <p:spPr bwMode="auto">
            <a:xfrm>
              <a:off x="4799013" y="29051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16" name="Line 110"/>
            <p:cNvSpPr>
              <a:spLocks noChangeShapeType="1"/>
            </p:cNvSpPr>
            <p:nvPr/>
          </p:nvSpPr>
          <p:spPr bwMode="auto">
            <a:xfrm>
              <a:off x="4799013" y="29479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17" name="Line 111"/>
            <p:cNvSpPr>
              <a:spLocks noChangeShapeType="1"/>
            </p:cNvSpPr>
            <p:nvPr/>
          </p:nvSpPr>
          <p:spPr bwMode="auto">
            <a:xfrm>
              <a:off x="4799013" y="29908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18" name="Line 112"/>
            <p:cNvSpPr>
              <a:spLocks noChangeShapeType="1"/>
            </p:cNvSpPr>
            <p:nvPr/>
          </p:nvSpPr>
          <p:spPr bwMode="auto">
            <a:xfrm>
              <a:off x="4799013" y="30337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19" name="Line 113"/>
            <p:cNvSpPr>
              <a:spLocks noChangeShapeType="1"/>
            </p:cNvSpPr>
            <p:nvPr/>
          </p:nvSpPr>
          <p:spPr bwMode="auto">
            <a:xfrm>
              <a:off x="4799013" y="30765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20" name="Line 114"/>
            <p:cNvSpPr>
              <a:spLocks noChangeShapeType="1"/>
            </p:cNvSpPr>
            <p:nvPr/>
          </p:nvSpPr>
          <p:spPr bwMode="auto">
            <a:xfrm>
              <a:off x="4799013" y="31194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21" name="Line 115"/>
            <p:cNvSpPr>
              <a:spLocks noChangeShapeType="1"/>
            </p:cNvSpPr>
            <p:nvPr/>
          </p:nvSpPr>
          <p:spPr bwMode="auto">
            <a:xfrm>
              <a:off x="4799013" y="31623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22" name="Line 116"/>
            <p:cNvSpPr>
              <a:spLocks noChangeShapeType="1"/>
            </p:cNvSpPr>
            <p:nvPr/>
          </p:nvSpPr>
          <p:spPr bwMode="auto">
            <a:xfrm>
              <a:off x="4799013" y="32051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23" name="Line 117"/>
            <p:cNvSpPr>
              <a:spLocks noChangeShapeType="1"/>
            </p:cNvSpPr>
            <p:nvPr/>
          </p:nvSpPr>
          <p:spPr bwMode="auto">
            <a:xfrm>
              <a:off x="4799013" y="32480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24" name="Line 118"/>
            <p:cNvSpPr>
              <a:spLocks noChangeShapeType="1"/>
            </p:cNvSpPr>
            <p:nvPr/>
          </p:nvSpPr>
          <p:spPr bwMode="auto">
            <a:xfrm>
              <a:off x="4799013" y="32908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25" name="Line 119"/>
            <p:cNvSpPr>
              <a:spLocks noChangeShapeType="1"/>
            </p:cNvSpPr>
            <p:nvPr/>
          </p:nvSpPr>
          <p:spPr bwMode="auto">
            <a:xfrm>
              <a:off x="4799013" y="33337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26" name="Line 120"/>
            <p:cNvSpPr>
              <a:spLocks noChangeShapeType="1"/>
            </p:cNvSpPr>
            <p:nvPr/>
          </p:nvSpPr>
          <p:spPr bwMode="auto">
            <a:xfrm>
              <a:off x="4799013" y="33766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27" name="Line 121"/>
            <p:cNvSpPr>
              <a:spLocks noChangeShapeType="1"/>
            </p:cNvSpPr>
            <p:nvPr/>
          </p:nvSpPr>
          <p:spPr bwMode="auto">
            <a:xfrm>
              <a:off x="4799013" y="34178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28" name="Line 122"/>
            <p:cNvSpPr>
              <a:spLocks noChangeShapeType="1"/>
            </p:cNvSpPr>
            <p:nvPr/>
          </p:nvSpPr>
          <p:spPr bwMode="auto">
            <a:xfrm>
              <a:off x="4799013" y="34607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29" name="Line 123"/>
            <p:cNvSpPr>
              <a:spLocks noChangeShapeType="1"/>
            </p:cNvSpPr>
            <p:nvPr/>
          </p:nvSpPr>
          <p:spPr bwMode="auto">
            <a:xfrm>
              <a:off x="4799013" y="35036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30" name="Line 124"/>
            <p:cNvSpPr>
              <a:spLocks noChangeShapeType="1"/>
            </p:cNvSpPr>
            <p:nvPr/>
          </p:nvSpPr>
          <p:spPr bwMode="auto">
            <a:xfrm>
              <a:off x="4799013" y="35464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31" name="Line 125"/>
            <p:cNvSpPr>
              <a:spLocks noChangeShapeType="1"/>
            </p:cNvSpPr>
            <p:nvPr/>
          </p:nvSpPr>
          <p:spPr bwMode="auto">
            <a:xfrm>
              <a:off x="4799013" y="35893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32" name="Line 126"/>
            <p:cNvSpPr>
              <a:spLocks noChangeShapeType="1"/>
            </p:cNvSpPr>
            <p:nvPr/>
          </p:nvSpPr>
          <p:spPr bwMode="auto">
            <a:xfrm>
              <a:off x="4799013" y="36322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33" name="Line 127"/>
            <p:cNvSpPr>
              <a:spLocks noChangeShapeType="1"/>
            </p:cNvSpPr>
            <p:nvPr/>
          </p:nvSpPr>
          <p:spPr bwMode="auto">
            <a:xfrm>
              <a:off x="4799013" y="36750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34" name="Line 128"/>
            <p:cNvSpPr>
              <a:spLocks noChangeShapeType="1"/>
            </p:cNvSpPr>
            <p:nvPr/>
          </p:nvSpPr>
          <p:spPr bwMode="auto">
            <a:xfrm>
              <a:off x="4799013" y="37179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35" name="Line 129"/>
            <p:cNvSpPr>
              <a:spLocks noChangeShapeType="1"/>
            </p:cNvSpPr>
            <p:nvPr/>
          </p:nvSpPr>
          <p:spPr bwMode="auto">
            <a:xfrm>
              <a:off x="4799013" y="37607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36" name="Line 130"/>
            <p:cNvSpPr>
              <a:spLocks noChangeShapeType="1"/>
            </p:cNvSpPr>
            <p:nvPr/>
          </p:nvSpPr>
          <p:spPr bwMode="auto">
            <a:xfrm>
              <a:off x="4799013" y="38036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37" name="Line 131"/>
            <p:cNvSpPr>
              <a:spLocks noChangeShapeType="1"/>
            </p:cNvSpPr>
            <p:nvPr/>
          </p:nvSpPr>
          <p:spPr bwMode="auto">
            <a:xfrm>
              <a:off x="4799013" y="38465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38" name="Line 132"/>
            <p:cNvSpPr>
              <a:spLocks noChangeShapeType="1"/>
            </p:cNvSpPr>
            <p:nvPr/>
          </p:nvSpPr>
          <p:spPr bwMode="auto">
            <a:xfrm>
              <a:off x="4799013" y="38893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39" name="Line 133"/>
            <p:cNvSpPr>
              <a:spLocks noChangeShapeType="1"/>
            </p:cNvSpPr>
            <p:nvPr/>
          </p:nvSpPr>
          <p:spPr bwMode="auto">
            <a:xfrm>
              <a:off x="4799013" y="39322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40" name="Line 134"/>
            <p:cNvSpPr>
              <a:spLocks noChangeShapeType="1"/>
            </p:cNvSpPr>
            <p:nvPr/>
          </p:nvSpPr>
          <p:spPr bwMode="auto">
            <a:xfrm>
              <a:off x="4799013" y="39751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41" name="Line 135"/>
            <p:cNvSpPr>
              <a:spLocks noChangeShapeType="1"/>
            </p:cNvSpPr>
            <p:nvPr/>
          </p:nvSpPr>
          <p:spPr bwMode="auto">
            <a:xfrm>
              <a:off x="4799013" y="40163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42" name="Line 136"/>
            <p:cNvSpPr>
              <a:spLocks noChangeShapeType="1"/>
            </p:cNvSpPr>
            <p:nvPr/>
          </p:nvSpPr>
          <p:spPr bwMode="auto">
            <a:xfrm>
              <a:off x="4799013" y="40592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43" name="Line 137"/>
            <p:cNvSpPr>
              <a:spLocks noChangeShapeType="1"/>
            </p:cNvSpPr>
            <p:nvPr/>
          </p:nvSpPr>
          <p:spPr bwMode="auto">
            <a:xfrm>
              <a:off x="4799013" y="41021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44" name="Line 138"/>
            <p:cNvSpPr>
              <a:spLocks noChangeShapeType="1"/>
            </p:cNvSpPr>
            <p:nvPr/>
          </p:nvSpPr>
          <p:spPr bwMode="auto">
            <a:xfrm>
              <a:off x="4799013" y="41449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45" name="Line 139"/>
            <p:cNvSpPr>
              <a:spLocks noChangeShapeType="1"/>
            </p:cNvSpPr>
            <p:nvPr/>
          </p:nvSpPr>
          <p:spPr bwMode="auto">
            <a:xfrm>
              <a:off x="4799013" y="41878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46" name="Line 140"/>
            <p:cNvSpPr>
              <a:spLocks noChangeShapeType="1"/>
            </p:cNvSpPr>
            <p:nvPr/>
          </p:nvSpPr>
          <p:spPr bwMode="auto">
            <a:xfrm>
              <a:off x="4799013" y="42306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47" name="Line 141"/>
            <p:cNvSpPr>
              <a:spLocks noChangeShapeType="1"/>
            </p:cNvSpPr>
            <p:nvPr/>
          </p:nvSpPr>
          <p:spPr bwMode="auto">
            <a:xfrm>
              <a:off x="4799013" y="42735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48" name="Line 142"/>
            <p:cNvSpPr>
              <a:spLocks noChangeShapeType="1"/>
            </p:cNvSpPr>
            <p:nvPr/>
          </p:nvSpPr>
          <p:spPr bwMode="auto">
            <a:xfrm>
              <a:off x="4799013" y="43164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49" name="Line 143"/>
            <p:cNvSpPr>
              <a:spLocks noChangeShapeType="1"/>
            </p:cNvSpPr>
            <p:nvPr/>
          </p:nvSpPr>
          <p:spPr bwMode="auto">
            <a:xfrm>
              <a:off x="4799013" y="43592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50" name="Line 144"/>
            <p:cNvSpPr>
              <a:spLocks noChangeShapeType="1"/>
            </p:cNvSpPr>
            <p:nvPr/>
          </p:nvSpPr>
          <p:spPr bwMode="auto">
            <a:xfrm>
              <a:off x="4799013" y="44021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51" name="Line 145"/>
            <p:cNvSpPr>
              <a:spLocks noChangeShapeType="1"/>
            </p:cNvSpPr>
            <p:nvPr/>
          </p:nvSpPr>
          <p:spPr bwMode="auto">
            <a:xfrm>
              <a:off x="4799013" y="44450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52" name="Line 146"/>
            <p:cNvSpPr>
              <a:spLocks noChangeShapeType="1"/>
            </p:cNvSpPr>
            <p:nvPr/>
          </p:nvSpPr>
          <p:spPr bwMode="auto">
            <a:xfrm>
              <a:off x="4799013" y="44878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53" name="Line 147"/>
            <p:cNvSpPr>
              <a:spLocks noChangeShapeType="1"/>
            </p:cNvSpPr>
            <p:nvPr/>
          </p:nvSpPr>
          <p:spPr bwMode="auto">
            <a:xfrm>
              <a:off x="4799013" y="45307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54" name="Line 148"/>
            <p:cNvSpPr>
              <a:spLocks noChangeShapeType="1"/>
            </p:cNvSpPr>
            <p:nvPr/>
          </p:nvSpPr>
          <p:spPr bwMode="auto">
            <a:xfrm>
              <a:off x="4799013" y="4573588"/>
              <a:ext cx="0" cy="12700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55" name="Line 149"/>
            <p:cNvSpPr>
              <a:spLocks noChangeShapeType="1"/>
            </p:cNvSpPr>
            <p:nvPr/>
          </p:nvSpPr>
          <p:spPr bwMode="auto">
            <a:xfrm>
              <a:off x="4799013" y="46148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56" name="Line 150"/>
            <p:cNvSpPr>
              <a:spLocks noChangeShapeType="1"/>
            </p:cNvSpPr>
            <p:nvPr/>
          </p:nvSpPr>
          <p:spPr bwMode="auto">
            <a:xfrm>
              <a:off x="4799013" y="46577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57" name="Line 151"/>
            <p:cNvSpPr>
              <a:spLocks noChangeShapeType="1"/>
            </p:cNvSpPr>
            <p:nvPr/>
          </p:nvSpPr>
          <p:spPr bwMode="auto">
            <a:xfrm>
              <a:off x="4799013" y="47005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58" name="Line 152"/>
            <p:cNvSpPr>
              <a:spLocks noChangeShapeType="1"/>
            </p:cNvSpPr>
            <p:nvPr/>
          </p:nvSpPr>
          <p:spPr bwMode="auto">
            <a:xfrm>
              <a:off x="4799013" y="47434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59" name="Line 153"/>
            <p:cNvSpPr>
              <a:spLocks noChangeShapeType="1"/>
            </p:cNvSpPr>
            <p:nvPr/>
          </p:nvSpPr>
          <p:spPr bwMode="auto">
            <a:xfrm>
              <a:off x="4799013" y="47863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60" name="Line 154"/>
            <p:cNvSpPr>
              <a:spLocks noChangeShapeType="1"/>
            </p:cNvSpPr>
            <p:nvPr/>
          </p:nvSpPr>
          <p:spPr bwMode="auto">
            <a:xfrm>
              <a:off x="4799013" y="48291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61" name="Line 155"/>
            <p:cNvSpPr>
              <a:spLocks noChangeShapeType="1"/>
            </p:cNvSpPr>
            <p:nvPr/>
          </p:nvSpPr>
          <p:spPr bwMode="auto">
            <a:xfrm>
              <a:off x="4799013" y="48720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62" name="Line 156"/>
            <p:cNvSpPr>
              <a:spLocks noChangeShapeType="1"/>
            </p:cNvSpPr>
            <p:nvPr/>
          </p:nvSpPr>
          <p:spPr bwMode="auto">
            <a:xfrm>
              <a:off x="4799013" y="49149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63" name="Line 157"/>
            <p:cNvSpPr>
              <a:spLocks noChangeShapeType="1"/>
            </p:cNvSpPr>
            <p:nvPr/>
          </p:nvSpPr>
          <p:spPr bwMode="auto">
            <a:xfrm>
              <a:off x="4799013" y="49577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64" name="Line 158"/>
            <p:cNvSpPr>
              <a:spLocks noChangeShapeType="1"/>
            </p:cNvSpPr>
            <p:nvPr/>
          </p:nvSpPr>
          <p:spPr bwMode="auto">
            <a:xfrm>
              <a:off x="4799013" y="50006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65" name="Line 159"/>
            <p:cNvSpPr>
              <a:spLocks noChangeShapeType="1"/>
            </p:cNvSpPr>
            <p:nvPr/>
          </p:nvSpPr>
          <p:spPr bwMode="auto">
            <a:xfrm>
              <a:off x="4799013" y="50434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66" name="Line 160"/>
            <p:cNvSpPr>
              <a:spLocks noChangeShapeType="1"/>
            </p:cNvSpPr>
            <p:nvPr/>
          </p:nvSpPr>
          <p:spPr bwMode="auto">
            <a:xfrm>
              <a:off x="4799013" y="50863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67" name="Line 161"/>
            <p:cNvSpPr>
              <a:spLocks noChangeShapeType="1"/>
            </p:cNvSpPr>
            <p:nvPr/>
          </p:nvSpPr>
          <p:spPr bwMode="auto">
            <a:xfrm>
              <a:off x="4799013" y="51292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68" name="Line 162"/>
            <p:cNvSpPr>
              <a:spLocks noChangeShapeType="1"/>
            </p:cNvSpPr>
            <p:nvPr/>
          </p:nvSpPr>
          <p:spPr bwMode="auto">
            <a:xfrm>
              <a:off x="4799013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69" name="Rectangle 163"/>
            <p:cNvSpPr>
              <a:spLocks noChangeArrowheads="1"/>
            </p:cNvSpPr>
            <p:nvPr/>
          </p:nvSpPr>
          <p:spPr bwMode="auto">
            <a:xfrm>
              <a:off x="4484688" y="5268913"/>
              <a:ext cx="9398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2001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570" name="Line 164"/>
            <p:cNvSpPr>
              <a:spLocks noChangeShapeType="1"/>
            </p:cNvSpPr>
            <p:nvPr/>
          </p:nvSpPr>
          <p:spPr bwMode="auto">
            <a:xfrm>
              <a:off x="5691188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71" name="Rectangle 165"/>
            <p:cNvSpPr>
              <a:spLocks noChangeArrowheads="1"/>
            </p:cNvSpPr>
            <p:nvPr/>
          </p:nvSpPr>
          <p:spPr bwMode="auto">
            <a:xfrm>
              <a:off x="5376863" y="5268913"/>
              <a:ext cx="9398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2002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572" name="Line 166"/>
            <p:cNvSpPr>
              <a:spLocks noChangeShapeType="1"/>
            </p:cNvSpPr>
            <p:nvPr/>
          </p:nvSpPr>
          <p:spPr bwMode="auto">
            <a:xfrm>
              <a:off x="6583363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73" name="Rectangle 167"/>
            <p:cNvSpPr>
              <a:spLocks noChangeArrowheads="1"/>
            </p:cNvSpPr>
            <p:nvPr/>
          </p:nvSpPr>
          <p:spPr bwMode="auto">
            <a:xfrm>
              <a:off x="6269038" y="5268913"/>
              <a:ext cx="9398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2003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574" name="Line 168"/>
            <p:cNvSpPr>
              <a:spLocks noChangeShapeType="1"/>
            </p:cNvSpPr>
            <p:nvPr/>
          </p:nvSpPr>
          <p:spPr bwMode="auto">
            <a:xfrm>
              <a:off x="7475538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75" name="Rectangle 169"/>
            <p:cNvSpPr>
              <a:spLocks noChangeArrowheads="1"/>
            </p:cNvSpPr>
            <p:nvPr/>
          </p:nvSpPr>
          <p:spPr bwMode="auto">
            <a:xfrm>
              <a:off x="7161213" y="5268913"/>
              <a:ext cx="9398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2004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576" name="Oval 170"/>
            <p:cNvSpPr>
              <a:spLocks noChangeArrowheads="1"/>
            </p:cNvSpPr>
            <p:nvPr/>
          </p:nvSpPr>
          <p:spPr bwMode="auto">
            <a:xfrm>
              <a:off x="1212850" y="4202113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577" name="Oval 171"/>
            <p:cNvSpPr>
              <a:spLocks noChangeArrowheads="1"/>
            </p:cNvSpPr>
            <p:nvPr/>
          </p:nvSpPr>
          <p:spPr bwMode="auto">
            <a:xfrm>
              <a:off x="1285875" y="4200525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578" name="Oval 172"/>
            <p:cNvSpPr>
              <a:spLocks noChangeArrowheads="1"/>
            </p:cNvSpPr>
            <p:nvPr/>
          </p:nvSpPr>
          <p:spPr bwMode="auto">
            <a:xfrm>
              <a:off x="1360488" y="3990975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579" name="Oval 173"/>
            <p:cNvSpPr>
              <a:spLocks noChangeArrowheads="1"/>
            </p:cNvSpPr>
            <p:nvPr/>
          </p:nvSpPr>
          <p:spPr bwMode="auto">
            <a:xfrm>
              <a:off x="1436688" y="4421188"/>
              <a:ext cx="115887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580" name="Oval 174"/>
            <p:cNvSpPr>
              <a:spLocks noChangeArrowheads="1"/>
            </p:cNvSpPr>
            <p:nvPr/>
          </p:nvSpPr>
          <p:spPr bwMode="auto">
            <a:xfrm>
              <a:off x="1509713" y="4356100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581" name="Oval 175"/>
            <p:cNvSpPr>
              <a:spLocks noChangeArrowheads="1"/>
            </p:cNvSpPr>
            <p:nvPr/>
          </p:nvSpPr>
          <p:spPr bwMode="auto">
            <a:xfrm>
              <a:off x="1584325" y="4656138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582" name="Oval 176"/>
            <p:cNvSpPr>
              <a:spLocks noChangeArrowheads="1"/>
            </p:cNvSpPr>
            <p:nvPr/>
          </p:nvSpPr>
          <p:spPr bwMode="auto">
            <a:xfrm>
              <a:off x="1657350" y="4851400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583" name="Oval 177"/>
            <p:cNvSpPr>
              <a:spLocks noChangeArrowheads="1"/>
            </p:cNvSpPr>
            <p:nvPr/>
          </p:nvSpPr>
          <p:spPr bwMode="auto">
            <a:xfrm>
              <a:off x="1733550" y="4775200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584" name="Oval 178"/>
            <p:cNvSpPr>
              <a:spLocks noChangeArrowheads="1"/>
            </p:cNvSpPr>
            <p:nvPr/>
          </p:nvSpPr>
          <p:spPr bwMode="auto">
            <a:xfrm>
              <a:off x="1806575" y="4570413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585" name="Oval 179"/>
            <p:cNvSpPr>
              <a:spLocks noChangeArrowheads="1"/>
            </p:cNvSpPr>
            <p:nvPr/>
          </p:nvSpPr>
          <p:spPr bwMode="auto">
            <a:xfrm>
              <a:off x="1881188" y="4535488"/>
              <a:ext cx="115887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586" name="Oval 180"/>
            <p:cNvSpPr>
              <a:spLocks noChangeArrowheads="1"/>
            </p:cNvSpPr>
            <p:nvPr/>
          </p:nvSpPr>
          <p:spPr bwMode="auto">
            <a:xfrm>
              <a:off x="1954213" y="4365625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587" name="Oval 181"/>
            <p:cNvSpPr>
              <a:spLocks noChangeArrowheads="1"/>
            </p:cNvSpPr>
            <p:nvPr/>
          </p:nvSpPr>
          <p:spPr bwMode="auto">
            <a:xfrm>
              <a:off x="2030413" y="3871913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588" name="Oval 182"/>
            <p:cNvSpPr>
              <a:spLocks noChangeArrowheads="1"/>
            </p:cNvSpPr>
            <p:nvPr/>
          </p:nvSpPr>
          <p:spPr bwMode="auto">
            <a:xfrm>
              <a:off x="2105025" y="4351338"/>
              <a:ext cx="115888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589" name="Oval 183"/>
            <p:cNvSpPr>
              <a:spLocks noChangeArrowheads="1"/>
            </p:cNvSpPr>
            <p:nvPr/>
          </p:nvSpPr>
          <p:spPr bwMode="auto">
            <a:xfrm>
              <a:off x="2178050" y="4200525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590" name="Oval 184"/>
            <p:cNvSpPr>
              <a:spLocks noChangeArrowheads="1"/>
            </p:cNvSpPr>
            <p:nvPr/>
          </p:nvSpPr>
          <p:spPr bwMode="auto">
            <a:xfrm>
              <a:off x="2252663" y="4360863"/>
              <a:ext cx="115887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591" name="Oval 185"/>
            <p:cNvSpPr>
              <a:spLocks noChangeArrowheads="1"/>
            </p:cNvSpPr>
            <p:nvPr/>
          </p:nvSpPr>
          <p:spPr bwMode="auto">
            <a:xfrm>
              <a:off x="2328863" y="4267200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592" name="Oval 186"/>
            <p:cNvSpPr>
              <a:spLocks noChangeArrowheads="1"/>
            </p:cNvSpPr>
            <p:nvPr/>
          </p:nvSpPr>
          <p:spPr bwMode="auto">
            <a:xfrm>
              <a:off x="2401888" y="4679950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593" name="Oval 187"/>
            <p:cNvSpPr>
              <a:spLocks noChangeArrowheads="1"/>
            </p:cNvSpPr>
            <p:nvPr/>
          </p:nvSpPr>
          <p:spPr bwMode="auto">
            <a:xfrm>
              <a:off x="2474913" y="4708525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594" name="Oval 188"/>
            <p:cNvSpPr>
              <a:spLocks noChangeArrowheads="1"/>
            </p:cNvSpPr>
            <p:nvPr/>
          </p:nvSpPr>
          <p:spPr bwMode="auto">
            <a:xfrm>
              <a:off x="2549525" y="4814888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595" name="Oval 189"/>
            <p:cNvSpPr>
              <a:spLocks noChangeArrowheads="1"/>
            </p:cNvSpPr>
            <p:nvPr/>
          </p:nvSpPr>
          <p:spPr bwMode="auto">
            <a:xfrm>
              <a:off x="2625725" y="4752975"/>
              <a:ext cx="115888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596" name="Oval 190"/>
            <p:cNvSpPr>
              <a:spLocks noChangeArrowheads="1"/>
            </p:cNvSpPr>
            <p:nvPr/>
          </p:nvSpPr>
          <p:spPr bwMode="auto">
            <a:xfrm>
              <a:off x="2698750" y="4862513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597" name="Oval 191"/>
            <p:cNvSpPr>
              <a:spLocks noChangeArrowheads="1"/>
            </p:cNvSpPr>
            <p:nvPr/>
          </p:nvSpPr>
          <p:spPr bwMode="auto">
            <a:xfrm>
              <a:off x="2773363" y="4737100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598" name="Oval 192"/>
            <p:cNvSpPr>
              <a:spLocks noChangeArrowheads="1"/>
            </p:cNvSpPr>
            <p:nvPr/>
          </p:nvSpPr>
          <p:spPr bwMode="auto">
            <a:xfrm>
              <a:off x="2846388" y="4384675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599" name="Oval 193"/>
            <p:cNvSpPr>
              <a:spLocks noChangeArrowheads="1"/>
            </p:cNvSpPr>
            <p:nvPr/>
          </p:nvSpPr>
          <p:spPr bwMode="auto">
            <a:xfrm>
              <a:off x="2922588" y="4144963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00" name="Oval 194"/>
            <p:cNvSpPr>
              <a:spLocks noChangeArrowheads="1"/>
            </p:cNvSpPr>
            <p:nvPr/>
          </p:nvSpPr>
          <p:spPr bwMode="auto">
            <a:xfrm>
              <a:off x="2997200" y="3943350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01" name="Oval 195"/>
            <p:cNvSpPr>
              <a:spLocks noChangeArrowheads="1"/>
            </p:cNvSpPr>
            <p:nvPr/>
          </p:nvSpPr>
          <p:spPr bwMode="auto">
            <a:xfrm>
              <a:off x="3070225" y="3960813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02" name="Oval 196"/>
            <p:cNvSpPr>
              <a:spLocks noChangeArrowheads="1"/>
            </p:cNvSpPr>
            <p:nvPr/>
          </p:nvSpPr>
          <p:spPr bwMode="auto">
            <a:xfrm>
              <a:off x="3143250" y="3941763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03" name="Oval 197"/>
            <p:cNvSpPr>
              <a:spLocks noChangeArrowheads="1"/>
            </p:cNvSpPr>
            <p:nvPr/>
          </p:nvSpPr>
          <p:spPr bwMode="auto">
            <a:xfrm>
              <a:off x="3219450" y="4306888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04" name="Oval 198"/>
            <p:cNvSpPr>
              <a:spLocks noChangeArrowheads="1"/>
            </p:cNvSpPr>
            <p:nvPr/>
          </p:nvSpPr>
          <p:spPr bwMode="auto">
            <a:xfrm>
              <a:off x="3294063" y="4451350"/>
              <a:ext cx="115887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05" name="Oval 199"/>
            <p:cNvSpPr>
              <a:spLocks noChangeArrowheads="1"/>
            </p:cNvSpPr>
            <p:nvPr/>
          </p:nvSpPr>
          <p:spPr bwMode="auto">
            <a:xfrm>
              <a:off x="3367088" y="4613275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06" name="Oval 200"/>
            <p:cNvSpPr>
              <a:spLocks noChangeArrowheads="1"/>
            </p:cNvSpPr>
            <p:nvPr/>
          </p:nvSpPr>
          <p:spPr bwMode="auto">
            <a:xfrm>
              <a:off x="3441700" y="4813300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07" name="Oval 201"/>
            <p:cNvSpPr>
              <a:spLocks noChangeArrowheads="1"/>
            </p:cNvSpPr>
            <p:nvPr/>
          </p:nvSpPr>
          <p:spPr bwMode="auto">
            <a:xfrm>
              <a:off x="3517900" y="4953000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08" name="Oval 202"/>
            <p:cNvSpPr>
              <a:spLocks noChangeArrowheads="1"/>
            </p:cNvSpPr>
            <p:nvPr/>
          </p:nvSpPr>
          <p:spPr bwMode="auto">
            <a:xfrm>
              <a:off x="3590925" y="4722813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09" name="Oval 203"/>
            <p:cNvSpPr>
              <a:spLocks noChangeArrowheads="1"/>
            </p:cNvSpPr>
            <p:nvPr/>
          </p:nvSpPr>
          <p:spPr bwMode="auto">
            <a:xfrm>
              <a:off x="3665538" y="4556125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10" name="Oval 204"/>
            <p:cNvSpPr>
              <a:spLocks noChangeArrowheads="1"/>
            </p:cNvSpPr>
            <p:nvPr/>
          </p:nvSpPr>
          <p:spPr bwMode="auto">
            <a:xfrm>
              <a:off x="3738563" y="4484688"/>
              <a:ext cx="115887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11" name="Oval 205"/>
            <p:cNvSpPr>
              <a:spLocks noChangeArrowheads="1"/>
            </p:cNvSpPr>
            <p:nvPr/>
          </p:nvSpPr>
          <p:spPr bwMode="auto">
            <a:xfrm>
              <a:off x="3814763" y="4073525"/>
              <a:ext cx="115887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12" name="Oval 206"/>
            <p:cNvSpPr>
              <a:spLocks noChangeArrowheads="1"/>
            </p:cNvSpPr>
            <p:nvPr/>
          </p:nvSpPr>
          <p:spPr bwMode="auto">
            <a:xfrm>
              <a:off x="3887788" y="4311650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13" name="Oval 207"/>
            <p:cNvSpPr>
              <a:spLocks noChangeArrowheads="1"/>
            </p:cNvSpPr>
            <p:nvPr/>
          </p:nvSpPr>
          <p:spPr bwMode="auto">
            <a:xfrm>
              <a:off x="3962400" y="4224338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14" name="Oval 208"/>
            <p:cNvSpPr>
              <a:spLocks noChangeArrowheads="1"/>
            </p:cNvSpPr>
            <p:nvPr/>
          </p:nvSpPr>
          <p:spPr bwMode="auto">
            <a:xfrm>
              <a:off x="4035425" y="4425950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15" name="Oval 209"/>
            <p:cNvSpPr>
              <a:spLocks noChangeArrowheads="1"/>
            </p:cNvSpPr>
            <p:nvPr/>
          </p:nvSpPr>
          <p:spPr bwMode="auto">
            <a:xfrm>
              <a:off x="4111625" y="4598988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16" name="Oval 210"/>
            <p:cNvSpPr>
              <a:spLocks noChangeArrowheads="1"/>
            </p:cNvSpPr>
            <p:nvPr/>
          </p:nvSpPr>
          <p:spPr bwMode="auto">
            <a:xfrm>
              <a:off x="4186238" y="4887913"/>
              <a:ext cx="115887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17" name="Oval 211"/>
            <p:cNvSpPr>
              <a:spLocks noChangeArrowheads="1"/>
            </p:cNvSpPr>
            <p:nvPr/>
          </p:nvSpPr>
          <p:spPr bwMode="auto">
            <a:xfrm>
              <a:off x="4259263" y="4813300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18" name="Oval 212"/>
            <p:cNvSpPr>
              <a:spLocks noChangeArrowheads="1"/>
            </p:cNvSpPr>
            <p:nvPr/>
          </p:nvSpPr>
          <p:spPr bwMode="auto">
            <a:xfrm>
              <a:off x="4333875" y="4887913"/>
              <a:ext cx="115888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19" name="Oval 213"/>
            <p:cNvSpPr>
              <a:spLocks noChangeArrowheads="1"/>
            </p:cNvSpPr>
            <p:nvPr/>
          </p:nvSpPr>
          <p:spPr bwMode="auto">
            <a:xfrm>
              <a:off x="4410075" y="4800600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20" name="Oval 214"/>
            <p:cNvSpPr>
              <a:spLocks noChangeArrowheads="1"/>
            </p:cNvSpPr>
            <p:nvPr/>
          </p:nvSpPr>
          <p:spPr bwMode="auto">
            <a:xfrm>
              <a:off x="4483100" y="4818063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21" name="Oval 215"/>
            <p:cNvSpPr>
              <a:spLocks noChangeArrowheads="1"/>
            </p:cNvSpPr>
            <p:nvPr/>
          </p:nvSpPr>
          <p:spPr bwMode="auto">
            <a:xfrm>
              <a:off x="4557713" y="4843463"/>
              <a:ext cx="115887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22" name="Oval 216"/>
            <p:cNvSpPr>
              <a:spLocks noChangeArrowheads="1"/>
            </p:cNvSpPr>
            <p:nvPr/>
          </p:nvSpPr>
          <p:spPr bwMode="auto">
            <a:xfrm>
              <a:off x="4630738" y="4689475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23" name="Oval 217"/>
            <p:cNvSpPr>
              <a:spLocks noChangeArrowheads="1"/>
            </p:cNvSpPr>
            <p:nvPr/>
          </p:nvSpPr>
          <p:spPr bwMode="auto">
            <a:xfrm>
              <a:off x="4706938" y="4340225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24" name="Oval 218"/>
            <p:cNvSpPr>
              <a:spLocks noChangeArrowheads="1"/>
            </p:cNvSpPr>
            <p:nvPr/>
          </p:nvSpPr>
          <p:spPr bwMode="auto">
            <a:xfrm>
              <a:off x="4779963" y="4598988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25" name="Oval 219"/>
            <p:cNvSpPr>
              <a:spLocks noChangeArrowheads="1"/>
            </p:cNvSpPr>
            <p:nvPr/>
          </p:nvSpPr>
          <p:spPr bwMode="auto">
            <a:xfrm>
              <a:off x="4854575" y="4384675"/>
              <a:ext cx="115888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26" name="Oval 221"/>
            <p:cNvSpPr>
              <a:spLocks noChangeArrowheads="1"/>
            </p:cNvSpPr>
            <p:nvPr/>
          </p:nvSpPr>
          <p:spPr bwMode="auto">
            <a:xfrm>
              <a:off x="4927600" y="4583113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27" name="Oval 222"/>
            <p:cNvSpPr>
              <a:spLocks noChangeArrowheads="1"/>
            </p:cNvSpPr>
            <p:nvPr/>
          </p:nvSpPr>
          <p:spPr bwMode="auto">
            <a:xfrm>
              <a:off x="5003800" y="4624388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28" name="Oval 223"/>
            <p:cNvSpPr>
              <a:spLocks noChangeArrowheads="1"/>
            </p:cNvSpPr>
            <p:nvPr/>
          </p:nvSpPr>
          <p:spPr bwMode="auto">
            <a:xfrm>
              <a:off x="5078413" y="4846638"/>
              <a:ext cx="115887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29" name="Oval 224"/>
            <p:cNvSpPr>
              <a:spLocks noChangeArrowheads="1"/>
            </p:cNvSpPr>
            <p:nvPr/>
          </p:nvSpPr>
          <p:spPr bwMode="auto">
            <a:xfrm>
              <a:off x="5151438" y="5011738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30" name="Oval 225"/>
            <p:cNvSpPr>
              <a:spLocks noChangeArrowheads="1"/>
            </p:cNvSpPr>
            <p:nvPr/>
          </p:nvSpPr>
          <p:spPr bwMode="auto">
            <a:xfrm>
              <a:off x="5226050" y="4926013"/>
              <a:ext cx="115888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31" name="Oval 226"/>
            <p:cNvSpPr>
              <a:spLocks noChangeArrowheads="1"/>
            </p:cNvSpPr>
            <p:nvPr/>
          </p:nvSpPr>
          <p:spPr bwMode="auto">
            <a:xfrm>
              <a:off x="5302250" y="5019675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32" name="Oval 227"/>
            <p:cNvSpPr>
              <a:spLocks noChangeArrowheads="1"/>
            </p:cNvSpPr>
            <p:nvPr/>
          </p:nvSpPr>
          <p:spPr bwMode="auto">
            <a:xfrm>
              <a:off x="5375275" y="5040313"/>
              <a:ext cx="115888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33" name="Oval 228"/>
            <p:cNvSpPr>
              <a:spLocks noChangeArrowheads="1"/>
            </p:cNvSpPr>
            <p:nvPr/>
          </p:nvSpPr>
          <p:spPr bwMode="auto">
            <a:xfrm>
              <a:off x="5448300" y="4851400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34" name="Oval 229"/>
            <p:cNvSpPr>
              <a:spLocks noChangeArrowheads="1"/>
            </p:cNvSpPr>
            <p:nvPr/>
          </p:nvSpPr>
          <p:spPr bwMode="auto">
            <a:xfrm>
              <a:off x="5522913" y="4791075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35" name="Oval 230"/>
            <p:cNvSpPr>
              <a:spLocks noChangeArrowheads="1"/>
            </p:cNvSpPr>
            <p:nvPr/>
          </p:nvSpPr>
          <p:spPr bwMode="auto">
            <a:xfrm>
              <a:off x="5599113" y="4881563"/>
              <a:ext cx="115887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36" name="Oval 231"/>
            <p:cNvSpPr>
              <a:spLocks noChangeArrowheads="1"/>
            </p:cNvSpPr>
            <p:nvPr/>
          </p:nvSpPr>
          <p:spPr bwMode="auto">
            <a:xfrm>
              <a:off x="5672138" y="4575175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37" name="Oval 232"/>
            <p:cNvSpPr>
              <a:spLocks noChangeArrowheads="1"/>
            </p:cNvSpPr>
            <p:nvPr/>
          </p:nvSpPr>
          <p:spPr bwMode="auto">
            <a:xfrm>
              <a:off x="5746750" y="4662488"/>
              <a:ext cx="115888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38" name="Oval 233"/>
            <p:cNvSpPr>
              <a:spLocks noChangeArrowheads="1"/>
            </p:cNvSpPr>
            <p:nvPr/>
          </p:nvSpPr>
          <p:spPr bwMode="auto">
            <a:xfrm>
              <a:off x="5819775" y="4681538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39" name="Oval 234"/>
            <p:cNvSpPr>
              <a:spLocks noChangeArrowheads="1"/>
            </p:cNvSpPr>
            <p:nvPr/>
          </p:nvSpPr>
          <p:spPr bwMode="auto">
            <a:xfrm>
              <a:off x="5895975" y="4857750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40" name="Oval 235"/>
            <p:cNvSpPr>
              <a:spLocks noChangeArrowheads="1"/>
            </p:cNvSpPr>
            <p:nvPr/>
          </p:nvSpPr>
          <p:spPr bwMode="auto">
            <a:xfrm>
              <a:off x="5970588" y="4948238"/>
              <a:ext cx="115887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41" name="Oval 236"/>
            <p:cNvSpPr>
              <a:spLocks noChangeArrowheads="1"/>
            </p:cNvSpPr>
            <p:nvPr/>
          </p:nvSpPr>
          <p:spPr bwMode="auto">
            <a:xfrm>
              <a:off x="6043613" y="4916488"/>
              <a:ext cx="115887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42" name="Oval 237"/>
            <p:cNvSpPr>
              <a:spLocks noChangeArrowheads="1"/>
            </p:cNvSpPr>
            <p:nvPr/>
          </p:nvSpPr>
          <p:spPr bwMode="auto">
            <a:xfrm>
              <a:off x="6116638" y="4962525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43" name="Oval 238"/>
            <p:cNvSpPr>
              <a:spLocks noChangeArrowheads="1"/>
            </p:cNvSpPr>
            <p:nvPr/>
          </p:nvSpPr>
          <p:spPr bwMode="auto">
            <a:xfrm>
              <a:off x="6192838" y="4997450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44" name="Oval 239"/>
            <p:cNvSpPr>
              <a:spLocks noChangeArrowheads="1"/>
            </p:cNvSpPr>
            <p:nvPr/>
          </p:nvSpPr>
          <p:spPr bwMode="auto">
            <a:xfrm>
              <a:off x="6267450" y="4962525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45" name="Oval 240"/>
            <p:cNvSpPr>
              <a:spLocks noChangeArrowheads="1"/>
            </p:cNvSpPr>
            <p:nvPr/>
          </p:nvSpPr>
          <p:spPr bwMode="auto">
            <a:xfrm>
              <a:off x="6340475" y="4875213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46" name="Oval 241"/>
            <p:cNvSpPr>
              <a:spLocks noChangeArrowheads="1"/>
            </p:cNvSpPr>
            <p:nvPr/>
          </p:nvSpPr>
          <p:spPr bwMode="auto">
            <a:xfrm>
              <a:off x="6415088" y="4876800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47" name="Oval 242"/>
            <p:cNvSpPr>
              <a:spLocks noChangeArrowheads="1"/>
            </p:cNvSpPr>
            <p:nvPr/>
          </p:nvSpPr>
          <p:spPr bwMode="auto">
            <a:xfrm>
              <a:off x="6491288" y="4784725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48" name="Oval 243"/>
            <p:cNvSpPr>
              <a:spLocks noChangeArrowheads="1"/>
            </p:cNvSpPr>
            <p:nvPr/>
          </p:nvSpPr>
          <p:spPr bwMode="auto">
            <a:xfrm>
              <a:off x="6564313" y="4622800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49" name="Oval 244"/>
            <p:cNvSpPr>
              <a:spLocks noChangeArrowheads="1"/>
            </p:cNvSpPr>
            <p:nvPr/>
          </p:nvSpPr>
          <p:spPr bwMode="auto">
            <a:xfrm>
              <a:off x="6638925" y="4618038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50" name="Oval 245"/>
            <p:cNvSpPr>
              <a:spLocks noChangeArrowheads="1"/>
            </p:cNvSpPr>
            <p:nvPr/>
          </p:nvSpPr>
          <p:spPr bwMode="auto">
            <a:xfrm>
              <a:off x="6711950" y="4781550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51" name="Oval 246"/>
            <p:cNvSpPr>
              <a:spLocks noChangeArrowheads="1"/>
            </p:cNvSpPr>
            <p:nvPr/>
          </p:nvSpPr>
          <p:spPr bwMode="auto">
            <a:xfrm>
              <a:off x="6788150" y="4892675"/>
              <a:ext cx="115888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52" name="Oval 247"/>
            <p:cNvSpPr>
              <a:spLocks noChangeArrowheads="1"/>
            </p:cNvSpPr>
            <p:nvPr/>
          </p:nvSpPr>
          <p:spPr bwMode="auto">
            <a:xfrm>
              <a:off x="6861175" y="4948238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53" name="Oval 248"/>
            <p:cNvSpPr>
              <a:spLocks noChangeArrowheads="1"/>
            </p:cNvSpPr>
            <p:nvPr/>
          </p:nvSpPr>
          <p:spPr bwMode="auto">
            <a:xfrm>
              <a:off x="6935788" y="4953000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54" name="Oval 249"/>
            <p:cNvSpPr>
              <a:spLocks noChangeArrowheads="1"/>
            </p:cNvSpPr>
            <p:nvPr/>
          </p:nvSpPr>
          <p:spPr bwMode="auto">
            <a:xfrm>
              <a:off x="7008813" y="5057775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55" name="Oval 250"/>
            <p:cNvSpPr>
              <a:spLocks noChangeArrowheads="1"/>
            </p:cNvSpPr>
            <p:nvPr/>
          </p:nvSpPr>
          <p:spPr bwMode="auto">
            <a:xfrm>
              <a:off x="7085013" y="5035550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56" name="Oval 251"/>
            <p:cNvSpPr>
              <a:spLocks noChangeArrowheads="1"/>
            </p:cNvSpPr>
            <p:nvPr/>
          </p:nvSpPr>
          <p:spPr bwMode="auto">
            <a:xfrm>
              <a:off x="7159625" y="4948238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57" name="Oval 252"/>
            <p:cNvSpPr>
              <a:spLocks noChangeArrowheads="1"/>
            </p:cNvSpPr>
            <p:nvPr/>
          </p:nvSpPr>
          <p:spPr bwMode="auto">
            <a:xfrm>
              <a:off x="7232650" y="4995863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58" name="Oval 253"/>
            <p:cNvSpPr>
              <a:spLocks noChangeArrowheads="1"/>
            </p:cNvSpPr>
            <p:nvPr/>
          </p:nvSpPr>
          <p:spPr bwMode="auto">
            <a:xfrm>
              <a:off x="7307263" y="4814888"/>
              <a:ext cx="115887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59" name="Oval 254"/>
            <p:cNvSpPr>
              <a:spLocks noChangeArrowheads="1"/>
            </p:cNvSpPr>
            <p:nvPr/>
          </p:nvSpPr>
          <p:spPr bwMode="auto">
            <a:xfrm>
              <a:off x="7383463" y="4638675"/>
              <a:ext cx="115887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60" name="Oval 255"/>
            <p:cNvSpPr>
              <a:spLocks noChangeArrowheads="1"/>
            </p:cNvSpPr>
            <p:nvPr/>
          </p:nvSpPr>
          <p:spPr bwMode="auto">
            <a:xfrm>
              <a:off x="7456488" y="4708525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61" name="Oval 256"/>
            <p:cNvSpPr>
              <a:spLocks noChangeArrowheads="1"/>
            </p:cNvSpPr>
            <p:nvPr/>
          </p:nvSpPr>
          <p:spPr bwMode="auto">
            <a:xfrm>
              <a:off x="7529513" y="4762500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62" name="Oval 257"/>
            <p:cNvSpPr>
              <a:spLocks noChangeArrowheads="1"/>
            </p:cNvSpPr>
            <p:nvPr/>
          </p:nvSpPr>
          <p:spPr bwMode="auto">
            <a:xfrm>
              <a:off x="7604125" y="4818063"/>
              <a:ext cx="115888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63" name="Oval 258"/>
            <p:cNvSpPr>
              <a:spLocks noChangeArrowheads="1"/>
            </p:cNvSpPr>
            <p:nvPr/>
          </p:nvSpPr>
          <p:spPr bwMode="auto">
            <a:xfrm>
              <a:off x="7680325" y="4772025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64" name="Oval 259"/>
            <p:cNvSpPr>
              <a:spLocks noChangeArrowheads="1"/>
            </p:cNvSpPr>
            <p:nvPr/>
          </p:nvSpPr>
          <p:spPr bwMode="auto">
            <a:xfrm>
              <a:off x="7753350" y="4916488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65" name="Oval 260"/>
            <p:cNvSpPr>
              <a:spLocks noChangeArrowheads="1"/>
            </p:cNvSpPr>
            <p:nvPr/>
          </p:nvSpPr>
          <p:spPr bwMode="auto">
            <a:xfrm>
              <a:off x="7827963" y="4895850"/>
              <a:ext cx="115887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66" name="Oval 261"/>
            <p:cNvSpPr>
              <a:spLocks noChangeArrowheads="1"/>
            </p:cNvSpPr>
            <p:nvPr/>
          </p:nvSpPr>
          <p:spPr bwMode="auto">
            <a:xfrm>
              <a:off x="7900988" y="4981575"/>
              <a:ext cx="117475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67" name="Oval 262"/>
            <p:cNvSpPr>
              <a:spLocks noChangeArrowheads="1"/>
            </p:cNvSpPr>
            <p:nvPr/>
          </p:nvSpPr>
          <p:spPr bwMode="auto">
            <a:xfrm>
              <a:off x="7977188" y="5024438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68" name="Oval 263"/>
            <p:cNvSpPr>
              <a:spLocks noChangeArrowheads="1"/>
            </p:cNvSpPr>
            <p:nvPr/>
          </p:nvSpPr>
          <p:spPr bwMode="auto">
            <a:xfrm>
              <a:off x="8051800" y="4972050"/>
              <a:ext cx="115888" cy="115888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69" name="Oval 264"/>
            <p:cNvSpPr>
              <a:spLocks noChangeArrowheads="1"/>
            </p:cNvSpPr>
            <p:nvPr/>
          </p:nvSpPr>
          <p:spPr bwMode="auto">
            <a:xfrm>
              <a:off x="8124825" y="4902200"/>
              <a:ext cx="117475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70" name="Oval 265"/>
            <p:cNvSpPr>
              <a:spLocks noChangeArrowheads="1"/>
            </p:cNvSpPr>
            <p:nvPr/>
          </p:nvSpPr>
          <p:spPr bwMode="auto">
            <a:xfrm>
              <a:off x="8199438" y="4883150"/>
              <a:ext cx="115887" cy="117475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71" name="Oval 266"/>
            <p:cNvSpPr>
              <a:spLocks noChangeArrowheads="1"/>
            </p:cNvSpPr>
            <p:nvPr/>
          </p:nvSpPr>
          <p:spPr bwMode="auto">
            <a:xfrm>
              <a:off x="8274050" y="4665663"/>
              <a:ext cx="117475" cy="115887"/>
            </a:xfrm>
            <a:prstGeom prst="ellipse">
              <a:avLst/>
            </a:prstGeom>
            <a:solidFill>
              <a:srgbClr val="FFFF00"/>
            </a:solidFill>
            <a:ln w="1588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672" name="Freeform 267"/>
            <p:cNvSpPr>
              <a:spLocks/>
            </p:cNvSpPr>
            <p:nvPr/>
          </p:nvSpPr>
          <p:spPr bwMode="auto">
            <a:xfrm>
              <a:off x="1212850" y="430688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73" name="Freeform 268"/>
            <p:cNvSpPr>
              <a:spLocks/>
            </p:cNvSpPr>
            <p:nvPr/>
          </p:nvSpPr>
          <p:spPr bwMode="auto">
            <a:xfrm>
              <a:off x="1285875" y="43084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74" name="Freeform 269"/>
            <p:cNvSpPr>
              <a:spLocks/>
            </p:cNvSpPr>
            <p:nvPr/>
          </p:nvSpPr>
          <p:spPr bwMode="auto">
            <a:xfrm>
              <a:off x="1360488" y="43084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75" name="Freeform 270"/>
            <p:cNvSpPr>
              <a:spLocks/>
            </p:cNvSpPr>
            <p:nvPr/>
          </p:nvSpPr>
          <p:spPr bwMode="auto">
            <a:xfrm>
              <a:off x="1436688" y="43084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76" name="Freeform 271"/>
            <p:cNvSpPr>
              <a:spLocks/>
            </p:cNvSpPr>
            <p:nvPr/>
          </p:nvSpPr>
          <p:spPr bwMode="auto">
            <a:xfrm>
              <a:off x="1509713" y="43084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77" name="Freeform 272"/>
            <p:cNvSpPr>
              <a:spLocks/>
            </p:cNvSpPr>
            <p:nvPr/>
          </p:nvSpPr>
          <p:spPr bwMode="auto">
            <a:xfrm>
              <a:off x="1584325" y="4308475"/>
              <a:ext cx="112713" cy="114300"/>
            </a:xfrm>
            <a:custGeom>
              <a:avLst/>
              <a:gdLst>
                <a:gd name="T0" fmla="*/ 2147483647 w 71"/>
                <a:gd name="T1" fmla="*/ 0 h 72"/>
                <a:gd name="T2" fmla="*/ 2147483647 w 71"/>
                <a:gd name="T3" fmla="*/ 2147483647 h 72"/>
                <a:gd name="T4" fmla="*/ 2147483647 w 71"/>
                <a:gd name="T5" fmla="*/ 2147483647 h 72"/>
                <a:gd name="T6" fmla="*/ 0 w 71"/>
                <a:gd name="T7" fmla="*/ 2147483647 h 72"/>
                <a:gd name="T8" fmla="*/ 2147483647 w 71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2"/>
                <a:gd name="T17" fmla="*/ 71 w 71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2">
                  <a:moveTo>
                    <a:pt x="35" y="0"/>
                  </a:moveTo>
                  <a:lnTo>
                    <a:pt x="71" y="36"/>
                  </a:lnTo>
                  <a:lnTo>
                    <a:pt x="35" y="72"/>
                  </a:lnTo>
                  <a:lnTo>
                    <a:pt x="0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78" name="Freeform 273"/>
            <p:cNvSpPr>
              <a:spLocks/>
            </p:cNvSpPr>
            <p:nvPr/>
          </p:nvSpPr>
          <p:spPr bwMode="auto">
            <a:xfrm>
              <a:off x="1657350" y="431165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79" name="Freeform 274"/>
            <p:cNvSpPr>
              <a:spLocks/>
            </p:cNvSpPr>
            <p:nvPr/>
          </p:nvSpPr>
          <p:spPr bwMode="auto">
            <a:xfrm>
              <a:off x="1733550" y="431165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80" name="Freeform 275"/>
            <p:cNvSpPr>
              <a:spLocks/>
            </p:cNvSpPr>
            <p:nvPr/>
          </p:nvSpPr>
          <p:spPr bwMode="auto">
            <a:xfrm>
              <a:off x="1806575" y="431165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81" name="Freeform 276"/>
            <p:cNvSpPr>
              <a:spLocks/>
            </p:cNvSpPr>
            <p:nvPr/>
          </p:nvSpPr>
          <p:spPr bwMode="auto">
            <a:xfrm>
              <a:off x="1881188" y="431165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82" name="Freeform 277"/>
            <p:cNvSpPr>
              <a:spLocks/>
            </p:cNvSpPr>
            <p:nvPr/>
          </p:nvSpPr>
          <p:spPr bwMode="auto">
            <a:xfrm>
              <a:off x="1954213" y="43132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83" name="Freeform 278"/>
            <p:cNvSpPr>
              <a:spLocks/>
            </p:cNvSpPr>
            <p:nvPr/>
          </p:nvSpPr>
          <p:spPr bwMode="auto">
            <a:xfrm>
              <a:off x="2030413" y="43132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84" name="Freeform 279"/>
            <p:cNvSpPr>
              <a:spLocks/>
            </p:cNvSpPr>
            <p:nvPr/>
          </p:nvSpPr>
          <p:spPr bwMode="auto">
            <a:xfrm>
              <a:off x="2105025" y="43132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85" name="Freeform 280"/>
            <p:cNvSpPr>
              <a:spLocks/>
            </p:cNvSpPr>
            <p:nvPr/>
          </p:nvSpPr>
          <p:spPr bwMode="auto">
            <a:xfrm>
              <a:off x="2178050" y="43132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86" name="Freeform 281"/>
            <p:cNvSpPr>
              <a:spLocks/>
            </p:cNvSpPr>
            <p:nvPr/>
          </p:nvSpPr>
          <p:spPr bwMode="auto">
            <a:xfrm>
              <a:off x="2252663" y="4316413"/>
              <a:ext cx="112712" cy="114300"/>
            </a:xfrm>
            <a:custGeom>
              <a:avLst/>
              <a:gdLst>
                <a:gd name="T0" fmla="*/ 2147483647 w 71"/>
                <a:gd name="T1" fmla="*/ 0 h 72"/>
                <a:gd name="T2" fmla="*/ 2147483647 w 71"/>
                <a:gd name="T3" fmla="*/ 2147483647 h 72"/>
                <a:gd name="T4" fmla="*/ 2147483647 w 71"/>
                <a:gd name="T5" fmla="*/ 2147483647 h 72"/>
                <a:gd name="T6" fmla="*/ 0 w 71"/>
                <a:gd name="T7" fmla="*/ 2147483647 h 72"/>
                <a:gd name="T8" fmla="*/ 2147483647 w 71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2"/>
                <a:gd name="T17" fmla="*/ 71 w 71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2">
                  <a:moveTo>
                    <a:pt x="36" y="0"/>
                  </a:moveTo>
                  <a:lnTo>
                    <a:pt x="71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87" name="Freeform 282"/>
            <p:cNvSpPr>
              <a:spLocks/>
            </p:cNvSpPr>
            <p:nvPr/>
          </p:nvSpPr>
          <p:spPr bwMode="auto">
            <a:xfrm>
              <a:off x="2328863" y="4316413"/>
              <a:ext cx="112712" cy="114300"/>
            </a:xfrm>
            <a:custGeom>
              <a:avLst/>
              <a:gdLst>
                <a:gd name="T0" fmla="*/ 2147483647 w 71"/>
                <a:gd name="T1" fmla="*/ 0 h 72"/>
                <a:gd name="T2" fmla="*/ 2147483647 w 71"/>
                <a:gd name="T3" fmla="*/ 2147483647 h 72"/>
                <a:gd name="T4" fmla="*/ 2147483647 w 71"/>
                <a:gd name="T5" fmla="*/ 2147483647 h 72"/>
                <a:gd name="T6" fmla="*/ 0 w 71"/>
                <a:gd name="T7" fmla="*/ 2147483647 h 72"/>
                <a:gd name="T8" fmla="*/ 2147483647 w 71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2"/>
                <a:gd name="T17" fmla="*/ 71 w 71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2">
                  <a:moveTo>
                    <a:pt x="35" y="0"/>
                  </a:moveTo>
                  <a:lnTo>
                    <a:pt x="71" y="36"/>
                  </a:lnTo>
                  <a:lnTo>
                    <a:pt x="35" y="72"/>
                  </a:lnTo>
                  <a:lnTo>
                    <a:pt x="0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88" name="Freeform 283"/>
            <p:cNvSpPr>
              <a:spLocks/>
            </p:cNvSpPr>
            <p:nvPr/>
          </p:nvSpPr>
          <p:spPr bwMode="auto">
            <a:xfrm>
              <a:off x="2401888" y="431641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89" name="Freeform 284"/>
            <p:cNvSpPr>
              <a:spLocks/>
            </p:cNvSpPr>
            <p:nvPr/>
          </p:nvSpPr>
          <p:spPr bwMode="auto">
            <a:xfrm>
              <a:off x="2474913" y="431641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90" name="Freeform 285"/>
            <p:cNvSpPr>
              <a:spLocks/>
            </p:cNvSpPr>
            <p:nvPr/>
          </p:nvSpPr>
          <p:spPr bwMode="auto">
            <a:xfrm>
              <a:off x="2549525" y="431800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91" name="Freeform 286"/>
            <p:cNvSpPr>
              <a:spLocks/>
            </p:cNvSpPr>
            <p:nvPr/>
          </p:nvSpPr>
          <p:spPr bwMode="auto">
            <a:xfrm>
              <a:off x="2625725" y="431800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92" name="Freeform 287"/>
            <p:cNvSpPr>
              <a:spLocks/>
            </p:cNvSpPr>
            <p:nvPr/>
          </p:nvSpPr>
          <p:spPr bwMode="auto">
            <a:xfrm>
              <a:off x="2698750" y="431800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93" name="Freeform 288"/>
            <p:cNvSpPr>
              <a:spLocks/>
            </p:cNvSpPr>
            <p:nvPr/>
          </p:nvSpPr>
          <p:spPr bwMode="auto">
            <a:xfrm>
              <a:off x="2773363" y="431800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94" name="Freeform 289"/>
            <p:cNvSpPr>
              <a:spLocks/>
            </p:cNvSpPr>
            <p:nvPr/>
          </p:nvSpPr>
          <p:spPr bwMode="auto">
            <a:xfrm>
              <a:off x="2846388" y="43211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95" name="Freeform 290"/>
            <p:cNvSpPr>
              <a:spLocks/>
            </p:cNvSpPr>
            <p:nvPr/>
          </p:nvSpPr>
          <p:spPr bwMode="auto">
            <a:xfrm>
              <a:off x="2922588" y="43211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96" name="Freeform 291"/>
            <p:cNvSpPr>
              <a:spLocks/>
            </p:cNvSpPr>
            <p:nvPr/>
          </p:nvSpPr>
          <p:spPr bwMode="auto">
            <a:xfrm>
              <a:off x="2997200" y="4321175"/>
              <a:ext cx="112713" cy="114300"/>
            </a:xfrm>
            <a:custGeom>
              <a:avLst/>
              <a:gdLst>
                <a:gd name="T0" fmla="*/ 2147483647 w 71"/>
                <a:gd name="T1" fmla="*/ 0 h 72"/>
                <a:gd name="T2" fmla="*/ 2147483647 w 71"/>
                <a:gd name="T3" fmla="*/ 2147483647 h 72"/>
                <a:gd name="T4" fmla="*/ 2147483647 w 71"/>
                <a:gd name="T5" fmla="*/ 2147483647 h 72"/>
                <a:gd name="T6" fmla="*/ 0 w 71"/>
                <a:gd name="T7" fmla="*/ 2147483647 h 72"/>
                <a:gd name="T8" fmla="*/ 2147483647 w 71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2"/>
                <a:gd name="T17" fmla="*/ 71 w 71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2">
                  <a:moveTo>
                    <a:pt x="36" y="0"/>
                  </a:moveTo>
                  <a:lnTo>
                    <a:pt x="71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97" name="Freeform 292"/>
            <p:cNvSpPr>
              <a:spLocks/>
            </p:cNvSpPr>
            <p:nvPr/>
          </p:nvSpPr>
          <p:spPr bwMode="auto">
            <a:xfrm>
              <a:off x="3070225" y="43211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98" name="Freeform 293"/>
            <p:cNvSpPr>
              <a:spLocks/>
            </p:cNvSpPr>
            <p:nvPr/>
          </p:nvSpPr>
          <p:spPr bwMode="auto">
            <a:xfrm>
              <a:off x="3143250" y="43211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99" name="Freeform 294"/>
            <p:cNvSpPr>
              <a:spLocks/>
            </p:cNvSpPr>
            <p:nvPr/>
          </p:nvSpPr>
          <p:spPr bwMode="auto">
            <a:xfrm>
              <a:off x="3219450" y="432276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00" name="Freeform 295"/>
            <p:cNvSpPr>
              <a:spLocks/>
            </p:cNvSpPr>
            <p:nvPr/>
          </p:nvSpPr>
          <p:spPr bwMode="auto">
            <a:xfrm>
              <a:off x="3294063" y="432276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01" name="Freeform 296"/>
            <p:cNvSpPr>
              <a:spLocks/>
            </p:cNvSpPr>
            <p:nvPr/>
          </p:nvSpPr>
          <p:spPr bwMode="auto">
            <a:xfrm>
              <a:off x="3367088" y="432276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02" name="Freeform 297"/>
            <p:cNvSpPr>
              <a:spLocks/>
            </p:cNvSpPr>
            <p:nvPr/>
          </p:nvSpPr>
          <p:spPr bwMode="auto">
            <a:xfrm>
              <a:off x="3441700" y="432276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03" name="Freeform 298"/>
            <p:cNvSpPr>
              <a:spLocks/>
            </p:cNvSpPr>
            <p:nvPr/>
          </p:nvSpPr>
          <p:spPr bwMode="auto">
            <a:xfrm>
              <a:off x="3517900" y="43259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04" name="Freeform 299"/>
            <p:cNvSpPr>
              <a:spLocks/>
            </p:cNvSpPr>
            <p:nvPr/>
          </p:nvSpPr>
          <p:spPr bwMode="auto">
            <a:xfrm>
              <a:off x="3590925" y="43259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05" name="Freeform 300"/>
            <p:cNvSpPr>
              <a:spLocks/>
            </p:cNvSpPr>
            <p:nvPr/>
          </p:nvSpPr>
          <p:spPr bwMode="auto">
            <a:xfrm>
              <a:off x="3665538" y="43259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06" name="Freeform 301"/>
            <p:cNvSpPr>
              <a:spLocks/>
            </p:cNvSpPr>
            <p:nvPr/>
          </p:nvSpPr>
          <p:spPr bwMode="auto">
            <a:xfrm>
              <a:off x="3738563" y="43259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07" name="Freeform 302"/>
            <p:cNvSpPr>
              <a:spLocks/>
            </p:cNvSpPr>
            <p:nvPr/>
          </p:nvSpPr>
          <p:spPr bwMode="auto">
            <a:xfrm>
              <a:off x="3814763" y="432752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08" name="Freeform 303"/>
            <p:cNvSpPr>
              <a:spLocks/>
            </p:cNvSpPr>
            <p:nvPr/>
          </p:nvSpPr>
          <p:spPr bwMode="auto">
            <a:xfrm>
              <a:off x="4779963" y="4779963"/>
              <a:ext cx="114300" cy="112712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09" name="Freeform 304"/>
            <p:cNvSpPr>
              <a:spLocks/>
            </p:cNvSpPr>
            <p:nvPr/>
          </p:nvSpPr>
          <p:spPr bwMode="auto">
            <a:xfrm>
              <a:off x="4854575" y="478155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10" name="Freeform 305"/>
            <p:cNvSpPr>
              <a:spLocks/>
            </p:cNvSpPr>
            <p:nvPr/>
          </p:nvSpPr>
          <p:spPr bwMode="auto">
            <a:xfrm>
              <a:off x="4927600" y="478155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11" name="Freeform 306"/>
            <p:cNvSpPr>
              <a:spLocks/>
            </p:cNvSpPr>
            <p:nvPr/>
          </p:nvSpPr>
          <p:spPr bwMode="auto">
            <a:xfrm>
              <a:off x="5003800" y="4784725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12" name="Freeform 307"/>
            <p:cNvSpPr>
              <a:spLocks/>
            </p:cNvSpPr>
            <p:nvPr/>
          </p:nvSpPr>
          <p:spPr bwMode="auto">
            <a:xfrm>
              <a:off x="5078413" y="4784725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13" name="Freeform 308"/>
            <p:cNvSpPr>
              <a:spLocks/>
            </p:cNvSpPr>
            <p:nvPr/>
          </p:nvSpPr>
          <p:spPr bwMode="auto">
            <a:xfrm>
              <a:off x="5151438" y="478631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14" name="Freeform 309"/>
            <p:cNvSpPr>
              <a:spLocks/>
            </p:cNvSpPr>
            <p:nvPr/>
          </p:nvSpPr>
          <p:spPr bwMode="auto">
            <a:xfrm>
              <a:off x="5226050" y="4789488"/>
              <a:ext cx="112713" cy="112712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15" name="Freeform 310"/>
            <p:cNvSpPr>
              <a:spLocks/>
            </p:cNvSpPr>
            <p:nvPr/>
          </p:nvSpPr>
          <p:spPr bwMode="auto">
            <a:xfrm>
              <a:off x="5302250" y="4789488"/>
              <a:ext cx="112713" cy="112712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6"/>
                  </a:lnTo>
                  <a:lnTo>
                    <a:pt x="35" y="71"/>
                  </a:lnTo>
                  <a:lnTo>
                    <a:pt x="0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16" name="Freeform 311"/>
            <p:cNvSpPr>
              <a:spLocks/>
            </p:cNvSpPr>
            <p:nvPr/>
          </p:nvSpPr>
          <p:spPr bwMode="auto">
            <a:xfrm>
              <a:off x="5375275" y="47910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17" name="Freeform 312"/>
            <p:cNvSpPr>
              <a:spLocks/>
            </p:cNvSpPr>
            <p:nvPr/>
          </p:nvSpPr>
          <p:spPr bwMode="auto">
            <a:xfrm>
              <a:off x="5448300" y="47910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18" name="Freeform 313"/>
            <p:cNvSpPr>
              <a:spLocks/>
            </p:cNvSpPr>
            <p:nvPr/>
          </p:nvSpPr>
          <p:spPr bwMode="auto">
            <a:xfrm>
              <a:off x="5522913" y="4794250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19" name="Freeform 314"/>
            <p:cNvSpPr>
              <a:spLocks/>
            </p:cNvSpPr>
            <p:nvPr/>
          </p:nvSpPr>
          <p:spPr bwMode="auto">
            <a:xfrm>
              <a:off x="5599113" y="4794250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20" name="Freeform 315"/>
            <p:cNvSpPr>
              <a:spLocks/>
            </p:cNvSpPr>
            <p:nvPr/>
          </p:nvSpPr>
          <p:spPr bwMode="auto">
            <a:xfrm>
              <a:off x="5672138" y="47958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21" name="Freeform 316"/>
            <p:cNvSpPr>
              <a:spLocks/>
            </p:cNvSpPr>
            <p:nvPr/>
          </p:nvSpPr>
          <p:spPr bwMode="auto">
            <a:xfrm>
              <a:off x="5746750" y="4799013"/>
              <a:ext cx="114300" cy="112712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22" name="Freeform 317"/>
            <p:cNvSpPr>
              <a:spLocks/>
            </p:cNvSpPr>
            <p:nvPr/>
          </p:nvSpPr>
          <p:spPr bwMode="auto">
            <a:xfrm>
              <a:off x="5819775" y="4799013"/>
              <a:ext cx="114300" cy="112712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23" name="Freeform 318"/>
            <p:cNvSpPr>
              <a:spLocks/>
            </p:cNvSpPr>
            <p:nvPr/>
          </p:nvSpPr>
          <p:spPr bwMode="auto">
            <a:xfrm>
              <a:off x="5895975" y="480060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24" name="Freeform 319"/>
            <p:cNvSpPr>
              <a:spLocks/>
            </p:cNvSpPr>
            <p:nvPr/>
          </p:nvSpPr>
          <p:spPr bwMode="auto">
            <a:xfrm>
              <a:off x="5970588" y="4800600"/>
              <a:ext cx="112712" cy="114300"/>
            </a:xfrm>
            <a:custGeom>
              <a:avLst/>
              <a:gdLst>
                <a:gd name="T0" fmla="*/ 2147483647 w 71"/>
                <a:gd name="T1" fmla="*/ 0 h 72"/>
                <a:gd name="T2" fmla="*/ 2147483647 w 71"/>
                <a:gd name="T3" fmla="*/ 2147483647 h 72"/>
                <a:gd name="T4" fmla="*/ 2147483647 w 71"/>
                <a:gd name="T5" fmla="*/ 2147483647 h 72"/>
                <a:gd name="T6" fmla="*/ 0 w 71"/>
                <a:gd name="T7" fmla="*/ 2147483647 h 72"/>
                <a:gd name="T8" fmla="*/ 2147483647 w 71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2"/>
                <a:gd name="T17" fmla="*/ 71 w 71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2">
                  <a:moveTo>
                    <a:pt x="36" y="0"/>
                  </a:moveTo>
                  <a:lnTo>
                    <a:pt x="71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25" name="Freeform 320"/>
            <p:cNvSpPr>
              <a:spLocks/>
            </p:cNvSpPr>
            <p:nvPr/>
          </p:nvSpPr>
          <p:spPr bwMode="auto">
            <a:xfrm>
              <a:off x="6043613" y="4803775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26" name="Freeform 321"/>
            <p:cNvSpPr>
              <a:spLocks/>
            </p:cNvSpPr>
            <p:nvPr/>
          </p:nvSpPr>
          <p:spPr bwMode="auto">
            <a:xfrm>
              <a:off x="6116638" y="4803775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27" name="Freeform 322"/>
            <p:cNvSpPr>
              <a:spLocks/>
            </p:cNvSpPr>
            <p:nvPr/>
          </p:nvSpPr>
          <p:spPr bwMode="auto">
            <a:xfrm>
              <a:off x="6192838" y="480536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28" name="Freeform 323"/>
            <p:cNvSpPr>
              <a:spLocks/>
            </p:cNvSpPr>
            <p:nvPr/>
          </p:nvSpPr>
          <p:spPr bwMode="auto">
            <a:xfrm>
              <a:off x="6267450" y="480536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29" name="Freeform 324"/>
            <p:cNvSpPr>
              <a:spLocks/>
            </p:cNvSpPr>
            <p:nvPr/>
          </p:nvSpPr>
          <p:spPr bwMode="auto">
            <a:xfrm>
              <a:off x="6340475" y="4808538"/>
              <a:ext cx="114300" cy="112712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30" name="Freeform 325"/>
            <p:cNvSpPr>
              <a:spLocks/>
            </p:cNvSpPr>
            <p:nvPr/>
          </p:nvSpPr>
          <p:spPr bwMode="auto">
            <a:xfrm>
              <a:off x="6415088" y="481012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31" name="Freeform 326"/>
            <p:cNvSpPr>
              <a:spLocks/>
            </p:cNvSpPr>
            <p:nvPr/>
          </p:nvSpPr>
          <p:spPr bwMode="auto">
            <a:xfrm>
              <a:off x="6491288" y="481012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32" name="Freeform 327"/>
            <p:cNvSpPr>
              <a:spLocks/>
            </p:cNvSpPr>
            <p:nvPr/>
          </p:nvSpPr>
          <p:spPr bwMode="auto">
            <a:xfrm>
              <a:off x="6564313" y="4813300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33" name="Freeform 328"/>
            <p:cNvSpPr>
              <a:spLocks/>
            </p:cNvSpPr>
            <p:nvPr/>
          </p:nvSpPr>
          <p:spPr bwMode="auto">
            <a:xfrm>
              <a:off x="6638925" y="4813300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34" name="Freeform 329"/>
            <p:cNvSpPr>
              <a:spLocks/>
            </p:cNvSpPr>
            <p:nvPr/>
          </p:nvSpPr>
          <p:spPr bwMode="auto">
            <a:xfrm>
              <a:off x="6711950" y="481488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35" name="Freeform 330"/>
            <p:cNvSpPr>
              <a:spLocks/>
            </p:cNvSpPr>
            <p:nvPr/>
          </p:nvSpPr>
          <p:spPr bwMode="auto">
            <a:xfrm>
              <a:off x="6788150" y="481488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36" name="Freeform 331"/>
            <p:cNvSpPr>
              <a:spLocks/>
            </p:cNvSpPr>
            <p:nvPr/>
          </p:nvSpPr>
          <p:spPr bwMode="auto">
            <a:xfrm>
              <a:off x="6861175" y="4818063"/>
              <a:ext cx="114300" cy="112712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37" name="Freeform 332"/>
            <p:cNvSpPr>
              <a:spLocks/>
            </p:cNvSpPr>
            <p:nvPr/>
          </p:nvSpPr>
          <p:spPr bwMode="auto">
            <a:xfrm>
              <a:off x="6935788" y="4818063"/>
              <a:ext cx="114300" cy="112712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38" name="Freeform 333"/>
            <p:cNvSpPr>
              <a:spLocks/>
            </p:cNvSpPr>
            <p:nvPr/>
          </p:nvSpPr>
          <p:spPr bwMode="auto">
            <a:xfrm>
              <a:off x="7008813" y="481965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39" name="Freeform 334"/>
            <p:cNvSpPr>
              <a:spLocks/>
            </p:cNvSpPr>
            <p:nvPr/>
          </p:nvSpPr>
          <p:spPr bwMode="auto">
            <a:xfrm>
              <a:off x="7085013" y="481965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40" name="Freeform 335"/>
            <p:cNvSpPr>
              <a:spLocks/>
            </p:cNvSpPr>
            <p:nvPr/>
          </p:nvSpPr>
          <p:spPr bwMode="auto">
            <a:xfrm>
              <a:off x="7159625" y="4822825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41" name="Freeform 336"/>
            <p:cNvSpPr>
              <a:spLocks/>
            </p:cNvSpPr>
            <p:nvPr/>
          </p:nvSpPr>
          <p:spPr bwMode="auto">
            <a:xfrm>
              <a:off x="7232650" y="4822825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42" name="Freeform 337"/>
            <p:cNvSpPr>
              <a:spLocks/>
            </p:cNvSpPr>
            <p:nvPr/>
          </p:nvSpPr>
          <p:spPr bwMode="auto">
            <a:xfrm>
              <a:off x="7307263" y="482441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43" name="Freeform 338"/>
            <p:cNvSpPr>
              <a:spLocks/>
            </p:cNvSpPr>
            <p:nvPr/>
          </p:nvSpPr>
          <p:spPr bwMode="auto">
            <a:xfrm>
              <a:off x="7383463" y="4824413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44" name="Freeform 339"/>
            <p:cNvSpPr>
              <a:spLocks/>
            </p:cNvSpPr>
            <p:nvPr/>
          </p:nvSpPr>
          <p:spPr bwMode="auto">
            <a:xfrm>
              <a:off x="7456488" y="4827588"/>
              <a:ext cx="114300" cy="112712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45" name="Freeform 340"/>
            <p:cNvSpPr>
              <a:spLocks/>
            </p:cNvSpPr>
            <p:nvPr/>
          </p:nvSpPr>
          <p:spPr bwMode="auto">
            <a:xfrm>
              <a:off x="7529513" y="4827588"/>
              <a:ext cx="114300" cy="112712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46" name="Freeform 341"/>
            <p:cNvSpPr>
              <a:spLocks/>
            </p:cNvSpPr>
            <p:nvPr/>
          </p:nvSpPr>
          <p:spPr bwMode="auto">
            <a:xfrm>
              <a:off x="7604125" y="48291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47" name="Freeform 342"/>
            <p:cNvSpPr>
              <a:spLocks/>
            </p:cNvSpPr>
            <p:nvPr/>
          </p:nvSpPr>
          <p:spPr bwMode="auto">
            <a:xfrm>
              <a:off x="7680325" y="4829175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48" name="Freeform 343"/>
            <p:cNvSpPr>
              <a:spLocks/>
            </p:cNvSpPr>
            <p:nvPr/>
          </p:nvSpPr>
          <p:spPr bwMode="auto">
            <a:xfrm>
              <a:off x="7753350" y="4832350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49" name="Freeform 344"/>
            <p:cNvSpPr>
              <a:spLocks/>
            </p:cNvSpPr>
            <p:nvPr/>
          </p:nvSpPr>
          <p:spPr bwMode="auto">
            <a:xfrm>
              <a:off x="7827963" y="4832350"/>
              <a:ext cx="114300" cy="112713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50" name="Freeform 345"/>
            <p:cNvSpPr>
              <a:spLocks/>
            </p:cNvSpPr>
            <p:nvPr/>
          </p:nvSpPr>
          <p:spPr bwMode="auto">
            <a:xfrm>
              <a:off x="7900988" y="48339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51" name="Freeform 346"/>
            <p:cNvSpPr>
              <a:spLocks/>
            </p:cNvSpPr>
            <p:nvPr/>
          </p:nvSpPr>
          <p:spPr bwMode="auto">
            <a:xfrm>
              <a:off x="7977188" y="4833938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52" name="Freeform 347"/>
            <p:cNvSpPr>
              <a:spLocks/>
            </p:cNvSpPr>
            <p:nvPr/>
          </p:nvSpPr>
          <p:spPr bwMode="auto">
            <a:xfrm>
              <a:off x="8051800" y="4837113"/>
              <a:ext cx="114300" cy="112712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53" name="Freeform 348"/>
            <p:cNvSpPr>
              <a:spLocks/>
            </p:cNvSpPr>
            <p:nvPr/>
          </p:nvSpPr>
          <p:spPr bwMode="auto">
            <a:xfrm>
              <a:off x="8124825" y="4837113"/>
              <a:ext cx="114300" cy="112712"/>
            </a:xfrm>
            <a:custGeom>
              <a:avLst/>
              <a:gdLst>
                <a:gd name="T0" fmla="*/ 2147483647 w 72"/>
                <a:gd name="T1" fmla="*/ 0 h 71"/>
                <a:gd name="T2" fmla="*/ 2147483647 w 72"/>
                <a:gd name="T3" fmla="*/ 2147483647 h 71"/>
                <a:gd name="T4" fmla="*/ 2147483647 w 72"/>
                <a:gd name="T5" fmla="*/ 2147483647 h 71"/>
                <a:gd name="T6" fmla="*/ 0 w 72"/>
                <a:gd name="T7" fmla="*/ 2147483647 h 71"/>
                <a:gd name="T8" fmla="*/ 2147483647 w 72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1"/>
                <a:gd name="T17" fmla="*/ 72 w 72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1">
                  <a:moveTo>
                    <a:pt x="36" y="0"/>
                  </a:moveTo>
                  <a:lnTo>
                    <a:pt x="72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54" name="Freeform 349"/>
            <p:cNvSpPr>
              <a:spLocks/>
            </p:cNvSpPr>
            <p:nvPr/>
          </p:nvSpPr>
          <p:spPr bwMode="auto">
            <a:xfrm>
              <a:off x="8199438" y="4838700"/>
              <a:ext cx="112712" cy="114300"/>
            </a:xfrm>
            <a:custGeom>
              <a:avLst/>
              <a:gdLst>
                <a:gd name="T0" fmla="*/ 2147483647 w 71"/>
                <a:gd name="T1" fmla="*/ 0 h 72"/>
                <a:gd name="T2" fmla="*/ 2147483647 w 71"/>
                <a:gd name="T3" fmla="*/ 2147483647 h 72"/>
                <a:gd name="T4" fmla="*/ 2147483647 w 71"/>
                <a:gd name="T5" fmla="*/ 2147483647 h 72"/>
                <a:gd name="T6" fmla="*/ 0 w 71"/>
                <a:gd name="T7" fmla="*/ 2147483647 h 72"/>
                <a:gd name="T8" fmla="*/ 2147483647 w 71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2"/>
                <a:gd name="T17" fmla="*/ 71 w 71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2">
                  <a:moveTo>
                    <a:pt x="35" y="0"/>
                  </a:moveTo>
                  <a:lnTo>
                    <a:pt x="71" y="36"/>
                  </a:lnTo>
                  <a:lnTo>
                    <a:pt x="35" y="72"/>
                  </a:lnTo>
                  <a:lnTo>
                    <a:pt x="0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55" name="Freeform 350"/>
            <p:cNvSpPr>
              <a:spLocks/>
            </p:cNvSpPr>
            <p:nvPr/>
          </p:nvSpPr>
          <p:spPr bwMode="auto">
            <a:xfrm>
              <a:off x="8274050" y="4838700"/>
              <a:ext cx="114300" cy="114300"/>
            </a:xfrm>
            <a:custGeom>
              <a:avLst/>
              <a:gdLst>
                <a:gd name="T0" fmla="*/ 2147483647 w 72"/>
                <a:gd name="T1" fmla="*/ 0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0 w 72"/>
                <a:gd name="T7" fmla="*/ 2147483647 h 72"/>
                <a:gd name="T8" fmla="*/ 2147483647 w 72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72"/>
                <a:gd name="T17" fmla="*/ 72 w 7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72">
                  <a:moveTo>
                    <a:pt x="36" y="0"/>
                  </a:moveTo>
                  <a:lnTo>
                    <a:pt x="72" y="36"/>
                  </a:lnTo>
                  <a:lnTo>
                    <a:pt x="36" y="72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56" name="Freeform 351"/>
            <p:cNvSpPr>
              <a:spLocks/>
            </p:cNvSpPr>
            <p:nvPr/>
          </p:nvSpPr>
          <p:spPr bwMode="auto">
            <a:xfrm>
              <a:off x="3902075" y="4341813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57" name="Freeform 352"/>
            <p:cNvSpPr>
              <a:spLocks/>
            </p:cNvSpPr>
            <p:nvPr/>
          </p:nvSpPr>
          <p:spPr bwMode="auto">
            <a:xfrm>
              <a:off x="3976688" y="4341813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58" name="Freeform 353"/>
            <p:cNvSpPr>
              <a:spLocks/>
            </p:cNvSpPr>
            <p:nvPr/>
          </p:nvSpPr>
          <p:spPr bwMode="auto">
            <a:xfrm>
              <a:off x="4049713" y="4341813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59" name="Freeform 354"/>
            <p:cNvSpPr>
              <a:spLocks/>
            </p:cNvSpPr>
            <p:nvPr/>
          </p:nvSpPr>
          <p:spPr bwMode="auto">
            <a:xfrm>
              <a:off x="4125913" y="434498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60" name="Freeform 355"/>
            <p:cNvSpPr>
              <a:spLocks/>
            </p:cNvSpPr>
            <p:nvPr/>
          </p:nvSpPr>
          <p:spPr bwMode="auto">
            <a:xfrm>
              <a:off x="4200525" y="434498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61" name="Freeform 356"/>
            <p:cNvSpPr>
              <a:spLocks/>
            </p:cNvSpPr>
            <p:nvPr/>
          </p:nvSpPr>
          <p:spPr bwMode="auto">
            <a:xfrm>
              <a:off x="4273550" y="434498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62" name="Freeform 357"/>
            <p:cNvSpPr>
              <a:spLocks/>
            </p:cNvSpPr>
            <p:nvPr/>
          </p:nvSpPr>
          <p:spPr bwMode="auto">
            <a:xfrm>
              <a:off x="4348163" y="434498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63" name="Freeform 358"/>
            <p:cNvSpPr>
              <a:spLocks/>
            </p:cNvSpPr>
            <p:nvPr/>
          </p:nvSpPr>
          <p:spPr bwMode="auto">
            <a:xfrm>
              <a:off x="4424363" y="434498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64" name="Freeform 359"/>
            <p:cNvSpPr>
              <a:spLocks/>
            </p:cNvSpPr>
            <p:nvPr/>
          </p:nvSpPr>
          <p:spPr bwMode="auto">
            <a:xfrm>
              <a:off x="4497388" y="4346575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65" name="Freeform 360"/>
            <p:cNvSpPr>
              <a:spLocks/>
            </p:cNvSpPr>
            <p:nvPr/>
          </p:nvSpPr>
          <p:spPr bwMode="auto">
            <a:xfrm>
              <a:off x="4572000" y="4346575"/>
              <a:ext cx="84138" cy="85725"/>
            </a:xfrm>
            <a:custGeom>
              <a:avLst/>
              <a:gdLst>
                <a:gd name="T0" fmla="*/ 2147483647 w 53"/>
                <a:gd name="T1" fmla="*/ 0 h 54"/>
                <a:gd name="T2" fmla="*/ 2147483647 w 53"/>
                <a:gd name="T3" fmla="*/ 2147483647 h 54"/>
                <a:gd name="T4" fmla="*/ 2147483647 w 53"/>
                <a:gd name="T5" fmla="*/ 2147483647 h 54"/>
                <a:gd name="T6" fmla="*/ 0 w 53"/>
                <a:gd name="T7" fmla="*/ 2147483647 h 54"/>
                <a:gd name="T8" fmla="*/ 2147483647 w 53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4"/>
                <a:gd name="T17" fmla="*/ 53 w 53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4">
                  <a:moveTo>
                    <a:pt x="26" y="0"/>
                  </a:moveTo>
                  <a:lnTo>
                    <a:pt x="53" y="27"/>
                  </a:lnTo>
                  <a:lnTo>
                    <a:pt x="26" y="54"/>
                  </a:lnTo>
                  <a:lnTo>
                    <a:pt x="0" y="27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66" name="Freeform 361"/>
            <p:cNvSpPr>
              <a:spLocks/>
            </p:cNvSpPr>
            <p:nvPr/>
          </p:nvSpPr>
          <p:spPr bwMode="auto">
            <a:xfrm>
              <a:off x="4645025" y="4346575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67" name="Freeform 362"/>
            <p:cNvSpPr>
              <a:spLocks/>
            </p:cNvSpPr>
            <p:nvPr/>
          </p:nvSpPr>
          <p:spPr bwMode="auto">
            <a:xfrm>
              <a:off x="4721225" y="4346575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68" name="Freeform 363"/>
            <p:cNvSpPr>
              <a:spLocks/>
            </p:cNvSpPr>
            <p:nvPr/>
          </p:nvSpPr>
          <p:spPr bwMode="auto">
            <a:xfrm>
              <a:off x="4794250" y="4349750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69" name="Freeform 364"/>
            <p:cNvSpPr>
              <a:spLocks/>
            </p:cNvSpPr>
            <p:nvPr/>
          </p:nvSpPr>
          <p:spPr bwMode="auto">
            <a:xfrm>
              <a:off x="4868863" y="4349750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70" name="Freeform 365"/>
            <p:cNvSpPr>
              <a:spLocks/>
            </p:cNvSpPr>
            <p:nvPr/>
          </p:nvSpPr>
          <p:spPr bwMode="auto">
            <a:xfrm>
              <a:off x="4941888" y="4349750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71" name="Freeform 366"/>
            <p:cNvSpPr>
              <a:spLocks/>
            </p:cNvSpPr>
            <p:nvPr/>
          </p:nvSpPr>
          <p:spPr bwMode="auto">
            <a:xfrm>
              <a:off x="5018088" y="4349750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72" name="Freeform 367"/>
            <p:cNvSpPr>
              <a:spLocks/>
            </p:cNvSpPr>
            <p:nvPr/>
          </p:nvSpPr>
          <p:spPr bwMode="auto">
            <a:xfrm>
              <a:off x="5092700" y="435133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73" name="Freeform 368"/>
            <p:cNvSpPr>
              <a:spLocks/>
            </p:cNvSpPr>
            <p:nvPr/>
          </p:nvSpPr>
          <p:spPr bwMode="auto">
            <a:xfrm>
              <a:off x="5165725" y="435133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74" name="Freeform 369"/>
            <p:cNvSpPr>
              <a:spLocks/>
            </p:cNvSpPr>
            <p:nvPr/>
          </p:nvSpPr>
          <p:spPr bwMode="auto">
            <a:xfrm>
              <a:off x="5240338" y="4351338"/>
              <a:ext cx="84137" cy="85725"/>
            </a:xfrm>
            <a:custGeom>
              <a:avLst/>
              <a:gdLst>
                <a:gd name="T0" fmla="*/ 2147483647 w 53"/>
                <a:gd name="T1" fmla="*/ 0 h 54"/>
                <a:gd name="T2" fmla="*/ 2147483647 w 53"/>
                <a:gd name="T3" fmla="*/ 2147483647 h 54"/>
                <a:gd name="T4" fmla="*/ 2147483647 w 53"/>
                <a:gd name="T5" fmla="*/ 2147483647 h 54"/>
                <a:gd name="T6" fmla="*/ 0 w 53"/>
                <a:gd name="T7" fmla="*/ 2147483647 h 54"/>
                <a:gd name="T8" fmla="*/ 2147483647 w 53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4"/>
                <a:gd name="T17" fmla="*/ 53 w 53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4">
                  <a:moveTo>
                    <a:pt x="27" y="0"/>
                  </a:moveTo>
                  <a:lnTo>
                    <a:pt x="53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75" name="Freeform 370"/>
            <p:cNvSpPr>
              <a:spLocks/>
            </p:cNvSpPr>
            <p:nvPr/>
          </p:nvSpPr>
          <p:spPr bwMode="auto">
            <a:xfrm>
              <a:off x="5314950" y="435133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76" name="Freeform 371"/>
            <p:cNvSpPr>
              <a:spLocks/>
            </p:cNvSpPr>
            <p:nvPr/>
          </p:nvSpPr>
          <p:spPr bwMode="auto">
            <a:xfrm>
              <a:off x="5389563" y="435133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77" name="Freeform 372"/>
            <p:cNvSpPr>
              <a:spLocks/>
            </p:cNvSpPr>
            <p:nvPr/>
          </p:nvSpPr>
          <p:spPr bwMode="auto">
            <a:xfrm>
              <a:off x="5462588" y="4354513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78" name="Freeform 373"/>
            <p:cNvSpPr>
              <a:spLocks/>
            </p:cNvSpPr>
            <p:nvPr/>
          </p:nvSpPr>
          <p:spPr bwMode="auto">
            <a:xfrm>
              <a:off x="5537200" y="4354513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79" name="Freeform 374"/>
            <p:cNvSpPr>
              <a:spLocks/>
            </p:cNvSpPr>
            <p:nvPr/>
          </p:nvSpPr>
          <p:spPr bwMode="auto">
            <a:xfrm>
              <a:off x="5613400" y="4354513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80" name="Freeform 375"/>
            <p:cNvSpPr>
              <a:spLocks/>
            </p:cNvSpPr>
            <p:nvPr/>
          </p:nvSpPr>
          <p:spPr bwMode="auto">
            <a:xfrm>
              <a:off x="5686425" y="4354513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81" name="Freeform 376"/>
            <p:cNvSpPr>
              <a:spLocks/>
            </p:cNvSpPr>
            <p:nvPr/>
          </p:nvSpPr>
          <p:spPr bwMode="auto">
            <a:xfrm>
              <a:off x="5761038" y="4356100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82" name="Freeform 377"/>
            <p:cNvSpPr>
              <a:spLocks/>
            </p:cNvSpPr>
            <p:nvPr/>
          </p:nvSpPr>
          <p:spPr bwMode="auto">
            <a:xfrm>
              <a:off x="5834063" y="4356100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83" name="Freeform 378"/>
            <p:cNvSpPr>
              <a:spLocks/>
            </p:cNvSpPr>
            <p:nvPr/>
          </p:nvSpPr>
          <p:spPr bwMode="auto">
            <a:xfrm>
              <a:off x="5910263" y="4356100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84" name="Freeform 379"/>
            <p:cNvSpPr>
              <a:spLocks/>
            </p:cNvSpPr>
            <p:nvPr/>
          </p:nvSpPr>
          <p:spPr bwMode="auto">
            <a:xfrm>
              <a:off x="5984875" y="4356100"/>
              <a:ext cx="84138" cy="85725"/>
            </a:xfrm>
            <a:custGeom>
              <a:avLst/>
              <a:gdLst>
                <a:gd name="T0" fmla="*/ 2147483647 w 53"/>
                <a:gd name="T1" fmla="*/ 0 h 54"/>
                <a:gd name="T2" fmla="*/ 2147483647 w 53"/>
                <a:gd name="T3" fmla="*/ 2147483647 h 54"/>
                <a:gd name="T4" fmla="*/ 2147483647 w 53"/>
                <a:gd name="T5" fmla="*/ 2147483647 h 54"/>
                <a:gd name="T6" fmla="*/ 0 w 53"/>
                <a:gd name="T7" fmla="*/ 2147483647 h 54"/>
                <a:gd name="T8" fmla="*/ 2147483647 w 53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4"/>
                <a:gd name="T17" fmla="*/ 53 w 53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4">
                  <a:moveTo>
                    <a:pt x="27" y="0"/>
                  </a:moveTo>
                  <a:lnTo>
                    <a:pt x="53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85" name="Freeform 380"/>
            <p:cNvSpPr>
              <a:spLocks/>
            </p:cNvSpPr>
            <p:nvPr/>
          </p:nvSpPr>
          <p:spPr bwMode="auto">
            <a:xfrm>
              <a:off x="6057900" y="4359275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86" name="Freeform 381"/>
            <p:cNvSpPr>
              <a:spLocks/>
            </p:cNvSpPr>
            <p:nvPr/>
          </p:nvSpPr>
          <p:spPr bwMode="auto">
            <a:xfrm>
              <a:off x="6130925" y="4359275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87" name="Freeform 382"/>
            <p:cNvSpPr>
              <a:spLocks/>
            </p:cNvSpPr>
            <p:nvPr/>
          </p:nvSpPr>
          <p:spPr bwMode="auto">
            <a:xfrm>
              <a:off x="6207125" y="4359275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88" name="Freeform 383"/>
            <p:cNvSpPr>
              <a:spLocks/>
            </p:cNvSpPr>
            <p:nvPr/>
          </p:nvSpPr>
          <p:spPr bwMode="auto">
            <a:xfrm>
              <a:off x="6281738" y="4359275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89" name="Freeform 384"/>
            <p:cNvSpPr>
              <a:spLocks/>
            </p:cNvSpPr>
            <p:nvPr/>
          </p:nvSpPr>
          <p:spPr bwMode="auto">
            <a:xfrm>
              <a:off x="6354763" y="4359275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90" name="Freeform 385"/>
            <p:cNvSpPr>
              <a:spLocks/>
            </p:cNvSpPr>
            <p:nvPr/>
          </p:nvSpPr>
          <p:spPr bwMode="auto">
            <a:xfrm>
              <a:off x="6429375" y="4360863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91" name="Freeform 386"/>
            <p:cNvSpPr>
              <a:spLocks/>
            </p:cNvSpPr>
            <p:nvPr/>
          </p:nvSpPr>
          <p:spPr bwMode="auto">
            <a:xfrm>
              <a:off x="6505575" y="4360863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92" name="Freeform 387"/>
            <p:cNvSpPr>
              <a:spLocks/>
            </p:cNvSpPr>
            <p:nvPr/>
          </p:nvSpPr>
          <p:spPr bwMode="auto">
            <a:xfrm>
              <a:off x="6578600" y="4360863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93" name="Freeform 388"/>
            <p:cNvSpPr>
              <a:spLocks/>
            </p:cNvSpPr>
            <p:nvPr/>
          </p:nvSpPr>
          <p:spPr bwMode="auto">
            <a:xfrm>
              <a:off x="6653213" y="4360863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94" name="Freeform 389"/>
            <p:cNvSpPr>
              <a:spLocks/>
            </p:cNvSpPr>
            <p:nvPr/>
          </p:nvSpPr>
          <p:spPr bwMode="auto">
            <a:xfrm>
              <a:off x="6726238" y="436403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95" name="Freeform 390"/>
            <p:cNvSpPr>
              <a:spLocks/>
            </p:cNvSpPr>
            <p:nvPr/>
          </p:nvSpPr>
          <p:spPr bwMode="auto">
            <a:xfrm>
              <a:off x="6802438" y="436403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96" name="Freeform 391"/>
            <p:cNvSpPr>
              <a:spLocks/>
            </p:cNvSpPr>
            <p:nvPr/>
          </p:nvSpPr>
          <p:spPr bwMode="auto">
            <a:xfrm>
              <a:off x="6875463" y="436403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97" name="Freeform 392"/>
            <p:cNvSpPr>
              <a:spLocks/>
            </p:cNvSpPr>
            <p:nvPr/>
          </p:nvSpPr>
          <p:spPr bwMode="auto">
            <a:xfrm>
              <a:off x="6950075" y="436403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98" name="Freeform 393"/>
            <p:cNvSpPr>
              <a:spLocks/>
            </p:cNvSpPr>
            <p:nvPr/>
          </p:nvSpPr>
          <p:spPr bwMode="auto">
            <a:xfrm>
              <a:off x="7023100" y="4365625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99" name="Freeform 394"/>
            <p:cNvSpPr>
              <a:spLocks/>
            </p:cNvSpPr>
            <p:nvPr/>
          </p:nvSpPr>
          <p:spPr bwMode="auto">
            <a:xfrm>
              <a:off x="7099300" y="4365625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00" name="Freeform 395"/>
            <p:cNvSpPr>
              <a:spLocks/>
            </p:cNvSpPr>
            <p:nvPr/>
          </p:nvSpPr>
          <p:spPr bwMode="auto">
            <a:xfrm>
              <a:off x="7173913" y="4365625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01" name="Freeform 396"/>
            <p:cNvSpPr>
              <a:spLocks/>
            </p:cNvSpPr>
            <p:nvPr/>
          </p:nvSpPr>
          <p:spPr bwMode="auto">
            <a:xfrm>
              <a:off x="7246938" y="4365625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02" name="Freeform 397"/>
            <p:cNvSpPr>
              <a:spLocks/>
            </p:cNvSpPr>
            <p:nvPr/>
          </p:nvSpPr>
          <p:spPr bwMode="auto">
            <a:xfrm>
              <a:off x="7321550" y="4365625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03" name="Freeform 398"/>
            <p:cNvSpPr>
              <a:spLocks/>
            </p:cNvSpPr>
            <p:nvPr/>
          </p:nvSpPr>
          <p:spPr bwMode="auto">
            <a:xfrm>
              <a:off x="7397750" y="4368800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04" name="Freeform 399"/>
            <p:cNvSpPr>
              <a:spLocks/>
            </p:cNvSpPr>
            <p:nvPr/>
          </p:nvSpPr>
          <p:spPr bwMode="auto">
            <a:xfrm>
              <a:off x="7470775" y="4368800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05" name="Freeform 400"/>
            <p:cNvSpPr>
              <a:spLocks/>
            </p:cNvSpPr>
            <p:nvPr/>
          </p:nvSpPr>
          <p:spPr bwMode="auto">
            <a:xfrm>
              <a:off x="7543800" y="4368800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06" name="Freeform 401"/>
            <p:cNvSpPr>
              <a:spLocks/>
            </p:cNvSpPr>
            <p:nvPr/>
          </p:nvSpPr>
          <p:spPr bwMode="auto">
            <a:xfrm>
              <a:off x="7618413" y="4368800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07" name="Freeform 402"/>
            <p:cNvSpPr>
              <a:spLocks/>
            </p:cNvSpPr>
            <p:nvPr/>
          </p:nvSpPr>
          <p:spPr bwMode="auto">
            <a:xfrm>
              <a:off x="7694613" y="437038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08" name="Freeform 403"/>
            <p:cNvSpPr>
              <a:spLocks/>
            </p:cNvSpPr>
            <p:nvPr/>
          </p:nvSpPr>
          <p:spPr bwMode="auto">
            <a:xfrm>
              <a:off x="7767638" y="437038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09" name="Freeform 404"/>
            <p:cNvSpPr>
              <a:spLocks/>
            </p:cNvSpPr>
            <p:nvPr/>
          </p:nvSpPr>
          <p:spPr bwMode="auto">
            <a:xfrm>
              <a:off x="7842250" y="437038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10" name="Freeform 405"/>
            <p:cNvSpPr>
              <a:spLocks/>
            </p:cNvSpPr>
            <p:nvPr/>
          </p:nvSpPr>
          <p:spPr bwMode="auto">
            <a:xfrm>
              <a:off x="7915275" y="437038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11" name="Freeform 406"/>
            <p:cNvSpPr>
              <a:spLocks/>
            </p:cNvSpPr>
            <p:nvPr/>
          </p:nvSpPr>
          <p:spPr bwMode="auto">
            <a:xfrm>
              <a:off x="7991475" y="4370388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12" name="Freeform 407"/>
            <p:cNvSpPr>
              <a:spLocks/>
            </p:cNvSpPr>
            <p:nvPr/>
          </p:nvSpPr>
          <p:spPr bwMode="auto">
            <a:xfrm>
              <a:off x="8066088" y="4373563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13" name="Freeform 408"/>
            <p:cNvSpPr>
              <a:spLocks/>
            </p:cNvSpPr>
            <p:nvPr/>
          </p:nvSpPr>
          <p:spPr bwMode="auto">
            <a:xfrm>
              <a:off x="8139113" y="4373563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14" name="Freeform 409"/>
            <p:cNvSpPr>
              <a:spLocks/>
            </p:cNvSpPr>
            <p:nvPr/>
          </p:nvSpPr>
          <p:spPr bwMode="auto">
            <a:xfrm>
              <a:off x="8213725" y="4373563"/>
              <a:ext cx="84138" cy="85725"/>
            </a:xfrm>
            <a:custGeom>
              <a:avLst/>
              <a:gdLst>
                <a:gd name="T0" fmla="*/ 2147483647 w 53"/>
                <a:gd name="T1" fmla="*/ 0 h 54"/>
                <a:gd name="T2" fmla="*/ 2147483647 w 53"/>
                <a:gd name="T3" fmla="*/ 2147483647 h 54"/>
                <a:gd name="T4" fmla="*/ 2147483647 w 53"/>
                <a:gd name="T5" fmla="*/ 2147483647 h 54"/>
                <a:gd name="T6" fmla="*/ 0 w 53"/>
                <a:gd name="T7" fmla="*/ 2147483647 h 54"/>
                <a:gd name="T8" fmla="*/ 2147483647 w 53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4"/>
                <a:gd name="T17" fmla="*/ 53 w 53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4">
                  <a:moveTo>
                    <a:pt x="26" y="0"/>
                  </a:moveTo>
                  <a:lnTo>
                    <a:pt x="53" y="27"/>
                  </a:lnTo>
                  <a:lnTo>
                    <a:pt x="26" y="54"/>
                  </a:lnTo>
                  <a:lnTo>
                    <a:pt x="0" y="27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15" name="Freeform 410"/>
            <p:cNvSpPr>
              <a:spLocks/>
            </p:cNvSpPr>
            <p:nvPr/>
          </p:nvSpPr>
          <p:spPr bwMode="auto">
            <a:xfrm>
              <a:off x="8288338" y="4373563"/>
              <a:ext cx="85725" cy="85725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16" name="Line 411"/>
            <p:cNvSpPr>
              <a:spLocks noChangeShapeType="1"/>
            </p:cNvSpPr>
            <p:nvPr/>
          </p:nvSpPr>
          <p:spPr bwMode="auto">
            <a:xfrm>
              <a:off x="1195388" y="5157788"/>
              <a:ext cx="7135812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17" name="Line 413"/>
            <p:cNvSpPr>
              <a:spLocks noChangeShapeType="1"/>
            </p:cNvSpPr>
            <p:nvPr/>
          </p:nvSpPr>
          <p:spPr bwMode="auto">
            <a:xfrm>
              <a:off x="2124075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18" name="Line 415"/>
            <p:cNvSpPr>
              <a:spLocks noChangeShapeType="1"/>
            </p:cNvSpPr>
            <p:nvPr/>
          </p:nvSpPr>
          <p:spPr bwMode="auto">
            <a:xfrm>
              <a:off x="3016250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19" name="Line 417"/>
            <p:cNvSpPr>
              <a:spLocks noChangeShapeType="1"/>
            </p:cNvSpPr>
            <p:nvPr/>
          </p:nvSpPr>
          <p:spPr bwMode="auto">
            <a:xfrm>
              <a:off x="3906838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20" name="Line 419"/>
            <p:cNvSpPr>
              <a:spLocks noChangeShapeType="1"/>
            </p:cNvSpPr>
            <p:nvPr/>
          </p:nvSpPr>
          <p:spPr bwMode="auto">
            <a:xfrm>
              <a:off x="4799013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21" name="Line 422"/>
            <p:cNvSpPr>
              <a:spLocks noChangeShapeType="1"/>
            </p:cNvSpPr>
            <p:nvPr/>
          </p:nvSpPr>
          <p:spPr bwMode="auto">
            <a:xfrm>
              <a:off x="5691188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22" name="Line 424"/>
            <p:cNvSpPr>
              <a:spLocks noChangeShapeType="1"/>
            </p:cNvSpPr>
            <p:nvPr/>
          </p:nvSpPr>
          <p:spPr bwMode="auto">
            <a:xfrm>
              <a:off x="6583363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23" name="Line 426"/>
            <p:cNvSpPr>
              <a:spLocks noChangeShapeType="1"/>
            </p:cNvSpPr>
            <p:nvPr/>
          </p:nvSpPr>
          <p:spPr bwMode="auto">
            <a:xfrm>
              <a:off x="7475538" y="5157788"/>
              <a:ext cx="0" cy="825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24" name="Line 428"/>
            <p:cNvSpPr>
              <a:spLocks noChangeShapeType="1"/>
            </p:cNvSpPr>
            <p:nvPr/>
          </p:nvSpPr>
          <p:spPr bwMode="auto">
            <a:xfrm flipV="1">
              <a:off x="1195388" y="2306638"/>
              <a:ext cx="0" cy="285115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25" name="Line 429"/>
            <p:cNvSpPr>
              <a:spLocks noChangeShapeType="1"/>
            </p:cNvSpPr>
            <p:nvPr/>
          </p:nvSpPr>
          <p:spPr bwMode="auto">
            <a:xfrm flipH="1">
              <a:off x="1112838" y="5157788"/>
              <a:ext cx="82550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26" name="Rectangle 430"/>
            <p:cNvSpPr>
              <a:spLocks noChangeArrowheads="1"/>
            </p:cNvSpPr>
            <p:nvPr/>
          </p:nvSpPr>
          <p:spPr bwMode="auto">
            <a:xfrm>
              <a:off x="430213" y="5029200"/>
              <a:ext cx="577850" cy="233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827" name="Line 431"/>
            <p:cNvSpPr>
              <a:spLocks noChangeShapeType="1"/>
            </p:cNvSpPr>
            <p:nvPr/>
          </p:nvSpPr>
          <p:spPr bwMode="auto">
            <a:xfrm flipH="1">
              <a:off x="1112838" y="4445000"/>
              <a:ext cx="82550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28" name="Rectangle 432"/>
            <p:cNvSpPr>
              <a:spLocks noChangeArrowheads="1"/>
            </p:cNvSpPr>
            <p:nvPr/>
          </p:nvSpPr>
          <p:spPr bwMode="auto">
            <a:xfrm>
              <a:off x="307975" y="4316413"/>
              <a:ext cx="6985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25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829" name="Line 433"/>
            <p:cNvSpPr>
              <a:spLocks noChangeShapeType="1"/>
            </p:cNvSpPr>
            <p:nvPr/>
          </p:nvSpPr>
          <p:spPr bwMode="auto">
            <a:xfrm flipH="1">
              <a:off x="1112838" y="3732213"/>
              <a:ext cx="82550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30" name="Rectangle 434"/>
            <p:cNvSpPr>
              <a:spLocks noChangeArrowheads="1"/>
            </p:cNvSpPr>
            <p:nvPr/>
          </p:nvSpPr>
          <p:spPr bwMode="auto">
            <a:xfrm>
              <a:off x="307975" y="3603625"/>
              <a:ext cx="698500" cy="233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50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831" name="Line 435"/>
            <p:cNvSpPr>
              <a:spLocks noChangeShapeType="1"/>
            </p:cNvSpPr>
            <p:nvPr/>
          </p:nvSpPr>
          <p:spPr bwMode="auto">
            <a:xfrm flipH="1">
              <a:off x="1112838" y="3019425"/>
              <a:ext cx="82550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32" name="Rectangle 436"/>
            <p:cNvSpPr>
              <a:spLocks noChangeArrowheads="1"/>
            </p:cNvSpPr>
            <p:nvPr/>
          </p:nvSpPr>
          <p:spPr bwMode="auto">
            <a:xfrm>
              <a:off x="307975" y="2890838"/>
              <a:ext cx="69850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75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833" name="Line 437"/>
            <p:cNvSpPr>
              <a:spLocks noChangeShapeType="1"/>
            </p:cNvSpPr>
            <p:nvPr/>
          </p:nvSpPr>
          <p:spPr bwMode="auto">
            <a:xfrm flipH="1">
              <a:off x="1112838" y="2306638"/>
              <a:ext cx="82550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34" name="Rectangle 438"/>
            <p:cNvSpPr>
              <a:spLocks noChangeArrowheads="1"/>
            </p:cNvSpPr>
            <p:nvPr/>
          </p:nvSpPr>
          <p:spPr bwMode="auto">
            <a:xfrm>
              <a:off x="187325" y="2179638"/>
              <a:ext cx="819150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700" b="1">
                  <a:solidFill>
                    <a:srgbClr val="FFFFFF"/>
                  </a:solidFill>
                </a:rPr>
                <a:t>100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835" name="Rectangle 439"/>
            <p:cNvSpPr>
              <a:spLocks noChangeArrowheads="1"/>
            </p:cNvSpPr>
            <p:nvPr/>
          </p:nvSpPr>
          <p:spPr bwMode="auto">
            <a:xfrm>
              <a:off x="1990725" y="2316163"/>
              <a:ext cx="5338763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>
                  <a:solidFill>
                    <a:srgbClr val="FFFFFF"/>
                  </a:solidFill>
                </a:rPr>
                <a:t>Pre-PCV7                                       Post-PCV7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836" name="Rectangle 440"/>
            <p:cNvSpPr>
              <a:spLocks noChangeArrowheads="1"/>
            </p:cNvSpPr>
            <p:nvPr/>
          </p:nvSpPr>
          <p:spPr bwMode="auto">
            <a:xfrm>
              <a:off x="4460875" y="5683250"/>
              <a:ext cx="658813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7429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 b="1">
                  <a:solidFill>
                    <a:srgbClr val="FFFFFF"/>
                  </a:solidFill>
                </a:rPr>
                <a:t>Years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0837" name="Rectangle 441"/>
            <p:cNvSpPr>
              <a:spLocks noChangeArrowheads="1"/>
            </p:cNvSpPr>
            <p:nvPr/>
          </p:nvSpPr>
          <p:spPr bwMode="auto">
            <a:xfrm rot="-5400000">
              <a:off x="-873125" y="3587750"/>
              <a:ext cx="2722563" cy="22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600" b="1">
                  <a:solidFill>
                    <a:srgbClr val="FFFFFF"/>
                  </a:solidFill>
                </a:rPr>
                <a:t>Hospitalizations per 100,000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</p:grpSp>
      <p:sp>
        <p:nvSpPr>
          <p:cNvPr id="60422" name="Text Box 35"/>
          <p:cNvSpPr txBox="1">
            <a:spLocks noChangeArrowheads="1"/>
          </p:cNvSpPr>
          <p:nvPr/>
        </p:nvSpPr>
        <p:spPr bwMode="auto">
          <a:xfrm>
            <a:off x="3276600" y="6553200"/>
            <a:ext cx="579120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prstTxWarp prst="textNoShape">
              <a:avLst/>
            </a:prstTxWarp>
            <a:spAutoFit/>
          </a:bodyPr>
          <a:lstStyle/>
          <a:p>
            <a:pPr marL="285750" indent="-285750" algn="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sz="1200"/>
              <a:t>Grijalva CG, et al. </a:t>
            </a:r>
            <a:r>
              <a:rPr lang="en-US" sz="1200" i="1"/>
              <a:t>Lancet</a:t>
            </a:r>
            <a:r>
              <a:rPr lang="en-US" sz="1200"/>
              <a:t>. 2007;369:1179</a:t>
            </a:r>
            <a:r>
              <a:rPr lang="en-US" sz="1200">
                <a:ea typeface="Times New Roman" charset="0"/>
                <a:cs typeface="Times New Roman" charset="0"/>
              </a:rPr>
              <a:t>–</a:t>
            </a:r>
            <a:r>
              <a:rPr lang="en-US" sz="1200"/>
              <a:t>1186</a:t>
            </a:r>
            <a:r>
              <a:rPr lang="en-US" sz="1200" i="1"/>
              <a:t> </a:t>
            </a:r>
          </a:p>
        </p:txBody>
      </p:sp>
      <p:sp>
        <p:nvSpPr>
          <p:cNvPr id="424" name="Title 42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Pneumococcal Pneumonia Rates/100,000 US Children &lt;2 Years</a:t>
            </a:r>
            <a:br>
              <a:rPr lang="en-US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</a:br>
            <a:endParaRPr lang="en-US" sz="4000" dirty="0"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3"/>
          <p:cNvSpPr>
            <a:spLocks noChangeArrowheads="1"/>
          </p:cNvSpPr>
          <p:nvPr/>
        </p:nvSpPr>
        <p:spPr bwMode="auto">
          <a:xfrm>
            <a:off x="0" y="1692275"/>
            <a:ext cx="184150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endParaRPr lang="en-GB" sz="2400" b="1">
              <a:solidFill>
                <a:schemeClr val="tx2"/>
              </a:solidFill>
              <a:latin typeface="Garamond" charset="0"/>
            </a:endParaRPr>
          </a:p>
        </p:txBody>
      </p:sp>
      <p:grpSp>
        <p:nvGrpSpPr>
          <p:cNvPr id="62467" name="Group 428"/>
          <p:cNvGrpSpPr>
            <a:grpSpLocks/>
          </p:cNvGrpSpPr>
          <p:nvPr/>
        </p:nvGrpSpPr>
        <p:grpSpPr bwMode="auto">
          <a:xfrm>
            <a:off x="0" y="1790700"/>
            <a:ext cx="9220200" cy="4211638"/>
            <a:chOff x="0" y="1790700"/>
            <a:chExt cx="9220200" cy="4211638"/>
          </a:xfrm>
        </p:grpSpPr>
        <p:grpSp>
          <p:nvGrpSpPr>
            <p:cNvPr id="62470" name="Group 430"/>
            <p:cNvGrpSpPr>
              <a:grpSpLocks/>
            </p:cNvGrpSpPr>
            <p:nvPr/>
          </p:nvGrpSpPr>
          <p:grpSpPr bwMode="auto">
            <a:xfrm>
              <a:off x="6096000" y="1790700"/>
              <a:ext cx="3124200" cy="3346450"/>
              <a:chOff x="3840" y="1128"/>
              <a:chExt cx="1968" cy="2108"/>
            </a:xfrm>
          </p:grpSpPr>
          <p:grpSp>
            <p:nvGrpSpPr>
              <p:cNvPr id="62890" name="Group 7"/>
              <p:cNvGrpSpPr>
                <a:grpSpLocks/>
              </p:cNvGrpSpPr>
              <p:nvPr/>
            </p:nvGrpSpPr>
            <p:grpSpPr bwMode="auto">
              <a:xfrm>
                <a:off x="5072" y="1429"/>
                <a:ext cx="410" cy="1807"/>
                <a:chOff x="5136" y="1574"/>
                <a:chExt cx="411" cy="1738"/>
              </a:xfrm>
            </p:grpSpPr>
            <p:sp>
              <p:nvSpPr>
                <p:cNvPr id="62892" name="Oval 8"/>
                <p:cNvSpPr>
                  <a:spLocks noChangeArrowheads="1"/>
                </p:cNvSpPr>
                <p:nvPr/>
              </p:nvSpPr>
              <p:spPr bwMode="auto">
                <a:xfrm>
                  <a:off x="5232" y="2160"/>
                  <a:ext cx="240" cy="1152"/>
                </a:xfrm>
                <a:prstGeom prst="ellipse">
                  <a:avLst/>
                </a:prstGeom>
                <a:noFill/>
                <a:ln w="38100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charset="2"/>
                    <a:buNone/>
                  </a:pPr>
                  <a:endParaRPr lang="en-GB" sz="2400" b="1">
                    <a:solidFill>
                      <a:schemeClr val="tx2"/>
                    </a:solidFill>
                    <a:latin typeface="Garamond" charset="0"/>
                  </a:endParaRPr>
                </a:p>
              </p:txBody>
            </p:sp>
            <p:sp>
              <p:nvSpPr>
                <p:cNvPr id="62893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5136" y="1574"/>
                  <a:ext cx="411" cy="6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eaLnBrk="0" hangingPunct="0"/>
                  <a:r>
                    <a:rPr lang="en-US" sz="6000">
                      <a:solidFill>
                        <a:schemeClr val="tx2"/>
                      </a:solidFill>
                      <a:latin typeface="Garamond" charset="0"/>
                    </a:rPr>
                    <a:t>∆</a:t>
                  </a:r>
                </a:p>
              </p:txBody>
            </p:sp>
          </p:grpSp>
          <p:sp>
            <p:nvSpPr>
              <p:cNvPr id="264202" name="Text Box 10"/>
              <p:cNvSpPr txBox="1">
                <a:spLocks noChangeArrowheads="1"/>
              </p:cNvSpPr>
              <p:nvPr/>
            </p:nvSpPr>
            <p:spPr bwMode="auto">
              <a:xfrm>
                <a:off x="3840" y="1128"/>
                <a:ext cx="1968" cy="33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lIns="0" rIns="0">
                <a:prstTxWarp prst="textNoShape">
                  <a:avLst/>
                </a:prstTxWarp>
                <a:spAutoFit/>
              </a:bodyPr>
              <a:lstStyle/>
              <a:p>
                <a:pPr marL="285750" indent="-285750">
                  <a:lnSpc>
                    <a:spcPct val="90000"/>
                  </a:lnSpc>
                  <a:spcBef>
                    <a:spcPct val="50000"/>
                  </a:spcBef>
                  <a:buClr>
                    <a:schemeClr val="accent2"/>
                  </a:buClr>
                  <a:buSzPct val="70000"/>
                  <a:buFont typeface="Wingdings" charset="2"/>
                  <a:buNone/>
                  <a:defRPr/>
                </a:pPr>
                <a:r>
                  <a:rPr lang="en-US" sz="3200" b="1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–39% (–22, –52)</a:t>
                </a:r>
              </a:p>
            </p:txBody>
          </p:sp>
        </p:grpSp>
        <p:sp>
          <p:nvSpPr>
            <p:cNvPr id="62471" name="Rectangle 17"/>
            <p:cNvSpPr>
              <a:spLocks noChangeArrowheads="1"/>
            </p:cNvSpPr>
            <p:nvPr/>
          </p:nvSpPr>
          <p:spPr bwMode="auto">
            <a:xfrm>
              <a:off x="1296988" y="2392363"/>
              <a:ext cx="7043737" cy="2941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472" name="Line 19"/>
            <p:cNvSpPr>
              <a:spLocks noChangeShapeType="1"/>
            </p:cNvSpPr>
            <p:nvPr/>
          </p:nvSpPr>
          <p:spPr bwMode="auto">
            <a:xfrm>
              <a:off x="2212975" y="5321300"/>
              <a:ext cx="0" cy="85725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73" name="Line 21"/>
            <p:cNvSpPr>
              <a:spLocks noChangeShapeType="1"/>
            </p:cNvSpPr>
            <p:nvPr/>
          </p:nvSpPr>
          <p:spPr bwMode="auto">
            <a:xfrm>
              <a:off x="3092450" y="5321300"/>
              <a:ext cx="0" cy="85725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74" name="Line 23"/>
            <p:cNvSpPr>
              <a:spLocks noChangeShapeType="1"/>
            </p:cNvSpPr>
            <p:nvPr/>
          </p:nvSpPr>
          <p:spPr bwMode="auto">
            <a:xfrm>
              <a:off x="3973513" y="23923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75" name="Line 24"/>
            <p:cNvSpPr>
              <a:spLocks noChangeShapeType="1"/>
            </p:cNvSpPr>
            <p:nvPr/>
          </p:nvSpPr>
          <p:spPr bwMode="auto">
            <a:xfrm>
              <a:off x="3973513" y="24368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76" name="Line 25"/>
            <p:cNvSpPr>
              <a:spLocks noChangeShapeType="1"/>
            </p:cNvSpPr>
            <p:nvPr/>
          </p:nvSpPr>
          <p:spPr bwMode="auto">
            <a:xfrm>
              <a:off x="3973513" y="24812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77" name="Line 26"/>
            <p:cNvSpPr>
              <a:spLocks noChangeShapeType="1"/>
            </p:cNvSpPr>
            <p:nvPr/>
          </p:nvSpPr>
          <p:spPr bwMode="auto">
            <a:xfrm>
              <a:off x="3973513" y="25241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78" name="Line 27"/>
            <p:cNvSpPr>
              <a:spLocks noChangeShapeType="1"/>
            </p:cNvSpPr>
            <p:nvPr/>
          </p:nvSpPr>
          <p:spPr bwMode="auto">
            <a:xfrm>
              <a:off x="3973513" y="25685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79" name="Line 28"/>
            <p:cNvSpPr>
              <a:spLocks noChangeShapeType="1"/>
            </p:cNvSpPr>
            <p:nvPr/>
          </p:nvSpPr>
          <p:spPr bwMode="auto">
            <a:xfrm>
              <a:off x="3973513" y="2613025"/>
              <a:ext cx="0" cy="12700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80" name="Line 29"/>
            <p:cNvSpPr>
              <a:spLocks noChangeShapeType="1"/>
            </p:cNvSpPr>
            <p:nvPr/>
          </p:nvSpPr>
          <p:spPr bwMode="auto">
            <a:xfrm>
              <a:off x="3973513" y="26558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81" name="Line 30"/>
            <p:cNvSpPr>
              <a:spLocks noChangeShapeType="1"/>
            </p:cNvSpPr>
            <p:nvPr/>
          </p:nvSpPr>
          <p:spPr bwMode="auto">
            <a:xfrm>
              <a:off x="3973513" y="2700338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82" name="Line 31"/>
            <p:cNvSpPr>
              <a:spLocks noChangeShapeType="1"/>
            </p:cNvSpPr>
            <p:nvPr/>
          </p:nvSpPr>
          <p:spPr bwMode="auto">
            <a:xfrm>
              <a:off x="3973513" y="2743200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83" name="Line 32"/>
            <p:cNvSpPr>
              <a:spLocks noChangeShapeType="1"/>
            </p:cNvSpPr>
            <p:nvPr/>
          </p:nvSpPr>
          <p:spPr bwMode="auto">
            <a:xfrm>
              <a:off x="3973513" y="2787650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84" name="Line 33"/>
            <p:cNvSpPr>
              <a:spLocks noChangeShapeType="1"/>
            </p:cNvSpPr>
            <p:nvPr/>
          </p:nvSpPr>
          <p:spPr bwMode="auto">
            <a:xfrm>
              <a:off x="3973513" y="2832100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85" name="Line 34"/>
            <p:cNvSpPr>
              <a:spLocks noChangeShapeType="1"/>
            </p:cNvSpPr>
            <p:nvPr/>
          </p:nvSpPr>
          <p:spPr bwMode="auto">
            <a:xfrm>
              <a:off x="3973513" y="2874963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86" name="Line 35"/>
            <p:cNvSpPr>
              <a:spLocks noChangeShapeType="1"/>
            </p:cNvSpPr>
            <p:nvPr/>
          </p:nvSpPr>
          <p:spPr bwMode="auto">
            <a:xfrm>
              <a:off x="3973513" y="2919413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87" name="Line 36"/>
            <p:cNvSpPr>
              <a:spLocks noChangeShapeType="1"/>
            </p:cNvSpPr>
            <p:nvPr/>
          </p:nvSpPr>
          <p:spPr bwMode="auto">
            <a:xfrm>
              <a:off x="3973513" y="29638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88" name="Line 37"/>
            <p:cNvSpPr>
              <a:spLocks noChangeShapeType="1"/>
            </p:cNvSpPr>
            <p:nvPr/>
          </p:nvSpPr>
          <p:spPr bwMode="auto">
            <a:xfrm>
              <a:off x="3973513" y="30083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89" name="Line 38"/>
            <p:cNvSpPr>
              <a:spLocks noChangeShapeType="1"/>
            </p:cNvSpPr>
            <p:nvPr/>
          </p:nvSpPr>
          <p:spPr bwMode="auto">
            <a:xfrm>
              <a:off x="3973513" y="30527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90" name="Line 39"/>
            <p:cNvSpPr>
              <a:spLocks noChangeShapeType="1"/>
            </p:cNvSpPr>
            <p:nvPr/>
          </p:nvSpPr>
          <p:spPr bwMode="auto">
            <a:xfrm>
              <a:off x="3973513" y="30956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91" name="Line 40"/>
            <p:cNvSpPr>
              <a:spLocks noChangeShapeType="1"/>
            </p:cNvSpPr>
            <p:nvPr/>
          </p:nvSpPr>
          <p:spPr bwMode="auto">
            <a:xfrm>
              <a:off x="3973513" y="31400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92" name="Line 41"/>
            <p:cNvSpPr>
              <a:spLocks noChangeShapeType="1"/>
            </p:cNvSpPr>
            <p:nvPr/>
          </p:nvSpPr>
          <p:spPr bwMode="auto">
            <a:xfrm>
              <a:off x="3973513" y="3184525"/>
              <a:ext cx="0" cy="12700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93" name="Line 42"/>
            <p:cNvSpPr>
              <a:spLocks noChangeShapeType="1"/>
            </p:cNvSpPr>
            <p:nvPr/>
          </p:nvSpPr>
          <p:spPr bwMode="auto">
            <a:xfrm>
              <a:off x="3973513" y="32273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94" name="Line 43"/>
            <p:cNvSpPr>
              <a:spLocks noChangeShapeType="1"/>
            </p:cNvSpPr>
            <p:nvPr/>
          </p:nvSpPr>
          <p:spPr bwMode="auto">
            <a:xfrm>
              <a:off x="3973513" y="32718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95" name="Line 44"/>
            <p:cNvSpPr>
              <a:spLocks noChangeShapeType="1"/>
            </p:cNvSpPr>
            <p:nvPr/>
          </p:nvSpPr>
          <p:spPr bwMode="auto">
            <a:xfrm>
              <a:off x="3973513" y="33147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96" name="Line 45"/>
            <p:cNvSpPr>
              <a:spLocks noChangeShapeType="1"/>
            </p:cNvSpPr>
            <p:nvPr/>
          </p:nvSpPr>
          <p:spPr bwMode="auto">
            <a:xfrm>
              <a:off x="3973513" y="33591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97" name="Line 46"/>
            <p:cNvSpPr>
              <a:spLocks noChangeShapeType="1"/>
            </p:cNvSpPr>
            <p:nvPr/>
          </p:nvSpPr>
          <p:spPr bwMode="auto">
            <a:xfrm>
              <a:off x="3973513" y="34036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98" name="Line 47"/>
            <p:cNvSpPr>
              <a:spLocks noChangeShapeType="1"/>
            </p:cNvSpPr>
            <p:nvPr/>
          </p:nvSpPr>
          <p:spPr bwMode="auto">
            <a:xfrm>
              <a:off x="3973513" y="34464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99" name="Line 48"/>
            <p:cNvSpPr>
              <a:spLocks noChangeShapeType="1"/>
            </p:cNvSpPr>
            <p:nvPr/>
          </p:nvSpPr>
          <p:spPr bwMode="auto">
            <a:xfrm>
              <a:off x="3973513" y="34909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00" name="Line 49"/>
            <p:cNvSpPr>
              <a:spLocks noChangeShapeType="1"/>
            </p:cNvSpPr>
            <p:nvPr/>
          </p:nvSpPr>
          <p:spPr bwMode="auto">
            <a:xfrm>
              <a:off x="3973513" y="3535363"/>
              <a:ext cx="0" cy="12700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01" name="Line 50"/>
            <p:cNvSpPr>
              <a:spLocks noChangeShapeType="1"/>
            </p:cNvSpPr>
            <p:nvPr/>
          </p:nvSpPr>
          <p:spPr bwMode="auto">
            <a:xfrm>
              <a:off x="3973513" y="3578225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02" name="Line 51"/>
            <p:cNvSpPr>
              <a:spLocks noChangeShapeType="1"/>
            </p:cNvSpPr>
            <p:nvPr/>
          </p:nvSpPr>
          <p:spPr bwMode="auto">
            <a:xfrm>
              <a:off x="3973513" y="3622675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03" name="Line 52"/>
            <p:cNvSpPr>
              <a:spLocks noChangeShapeType="1"/>
            </p:cNvSpPr>
            <p:nvPr/>
          </p:nvSpPr>
          <p:spPr bwMode="auto">
            <a:xfrm>
              <a:off x="3973513" y="3665538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04" name="Line 53"/>
            <p:cNvSpPr>
              <a:spLocks noChangeShapeType="1"/>
            </p:cNvSpPr>
            <p:nvPr/>
          </p:nvSpPr>
          <p:spPr bwMode="auto">
            <a:xfrm>
              <a:off x="3973513" y="3709988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05" name="Line 54"/>
            <p:cNvSpPr>
              <a:spLocks noChangeShapeType="1"/>
            </p:cNvSpPr>
            <p:nvPr/>
          </p:nvSpPr>
          <p:spPr bwMode="auto">
            <a:xfrm>
              <a:off x="3973513" y="3754438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06" name="Line 55"/>
            <p:cNvSpPr>
              <a:spLocks noChangeShapeType="1"/>
            </p:cNvSpPr>
            <p:nvPr/>
          </p:nvSpPr>
          <p:spPr bwMode="auto">
            <a:xfrm>
              <a:off x="3973513" y="3797300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07" name="Line 56"/>
            <p:cNvSpPr>
              <a:spLocks noChangeShapeType="1"/>
            </p:cNvSpPr>
            <p:nvPr/>
          </p:nvSpPr>
          <p:spPr bwMode="auto">
            <a:xfrm>
              <a:off x="3973513" y="38433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08" name="Line 57"/>
            <p:cNvSpPr>
              <a:spLocks noChangeShapeType="1"/>
            </p:cNvSpPr>
            <p:nvPr/>
          </p:nvSpPr>
          <p:spPr bwMode="auto">
            <a:xfrm>
              <a:off x="3973513" y="3887788"/>
              <a:ext cx="0" cy="12700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09" name="Line 58"/>
            <p:cNvSpPr>
              <a:spLocks noChangeShapeType="1"/>
            </p:cNvSpPr>
            <p:nvPr/>
          </p:nvSpPr>
          <p:spPr bwMode="auto">
            <a:xfrm>
              <a:off x="3973513" y="39306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10" name="Line 59"/>
            <p:cNvSpPr>
              <a:spLocks noChangeShapeType="1"/>
            </p:cNvSpPr>
            <p:nvPr/>
          </p:nvSpPr>
          <p:spPr bwMode="auto">
            <a:xfrm>
              <a:off x="3973513" y="39751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11" name="Line 60"/>
            <p:cNvSpPr>
              <a:spLocks noChangeShapeType="1"/>
            </p:cNvSpPr>
            <p:nvPr/>
          </p:nvSpPr>
          <p:spPr bwMode="auto">
            <a:xfrm>
              <a:off x="3973513" y="40179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12" name="Line 61"/>
            <p:cNvSpPr>
              <a:spLocks noChangeShapeType="1"/>
            </p:cNvSpPr>
            <p:nvPr/>
          </p:nvSpPr>
          <p:spPr bwMode="auto">
            <a:xfrm>
              <a:off x="3973513" y="40624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13" name="Line 62"/>
            <p:cNvSpPr>
              <a:spLocks noChangeShapeType="1"/>
            </p:cNvSpPr>
            <p:nvPr/>
          </p:nvSpPr>
          <p:spPr bwMode="auto">
            <a:xfrm>
              <a:off x="3973513" y="41068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14" name="Line 63"/>
            <p:cNvSpPr>
              <a:spLocks noChangeShapeType="1"/>
            </p:cNvSpPr>
            <p:nvPr/>
          </p:nvSpPr>
          <p:spPr bwMode="auto">
            <a:xfrm>
              <a:off x="3973513" y="41497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15" name="Line 64"/>
            <p:cNvSpPr>
              <a:spLocks noChangeShapeType="1"/>
            </p:cNvSpPr>
            <p:nvPr/>
          </p:nvSpPr>
          <p:spPr bwMode="auto">
            <a:xfrm>
              <a:off x="3973513" y="41941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16" name="Line 65"/>
            <p:cNvSpPr>
              <a:spLocks noChangeShapeType="1"/>
            </p:cNvSpPr>
            <p:nvPr/>
          </p:nvSpPr>
          <p:spPr bwMode="auto">
            <a:xfrm>
              <a:off x="3973513" y="4238625"/>
              <a:ext cx="0" cy="12700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17" name="Line 66"/>
            <p:cNvSpPr>
              <a:spLocks noChangeShapeType="1"/>
            </p:cNvSpPr>
            <p:nvPr/>
          </p:nvSpPr>
          <p:spPr bwMode="auto">
            <a:xfrm>
              <a:off x="3973513" y="42814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18" name="Line 67"/>
            <p:cNvSpPr>
              <a:spLocks noChangeShapeType="1"/>
            </p:cNvSpPr>
            <p:nvPr/>
          </p:nvSpPr>
          <p:spPr bwMode="auto">
            <a:xfrm>
              <a:off x="3973513" y="43259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19" name="Line 68"/>
            <p:cNvSpPr>
              <a:spLocks noChangeShapeType="1"/>
            </p:cNvSpPr>
            <p:nvPr/>
          </p:nvSpPr>
          <p:spPr bwMode="auto">
            <a:xfrm>
              <a:off x="3973513" y="43688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20" name="Line 69"/>
            <p:cNvSpPr>
              <a:spLocks noChangeShapeType="1"/>
            </p:cNvSpPr>
            <p:nvPr/>
          </p:nvSpPr>
          <p:spPr bwMode="auto">
            <a:xfrm>
              <a:off x="3973513" y="4413250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21" name="Line 70"/>
            <p:cNvSpPr>
              <a:spLocks noChangeShapeType="1"/>
            </p:cNvSpPr>
            <p:nvPr/>
          </p:nvSpPr>
          <p:spPr bwMode="auto">
            <a:xfrm>
              <a:off x="3973513" y="44577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22" name="Line 71"/>
            <p:cNvSpPr>
              <a:spLocks noChangeShapeType="1"/>
            </p:cNvSpPr>
            <p:nvPr/>
          </p:nvSpPr>
          <p:spPr bwMode="auto">
            <a:xfrm>
              <a:off x="3973513" y="4500563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23" name="Line 72"/>
            <p:cNvSpPr>
              <a:spLocks noChangeShapeType="1"/>
            </p:cNvSpPr>
            <p:nvPr/>
          </p:nvSpPr>
          <p:spPr bwMode="auto">
            <a:xfrm>
              <a:off x="3973513" y="4545013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24" name="Line 73"/>
            <p:cNvSpPr>
              <a:spLocks noChangeShapeType="1"/>
            </p:cNvSpPr>
            <p:nvPr/>
          </p:nvSpPr>
          <p:spPr bwMode="auto">
            <a:xfrm>
              <a:off x="3973513" y="4587875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25" name="Line 74"/>
            <p:cNvSpPr>
              <a:spLocks noChangeShapeType="1"/>
            </p:cNvSpPr>
            <p:nvPr/>
          </p:nvSpPr>
          <p:spPr bwMode="auto">
            <a:xfrm>
              <a:off x="3973513" y="4632325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26" name="Line 75"/>
            <p:cNvSpPr>
              <a:spLocks noChangeShapeType="1"/>
            </p:cNvSpPr>
            <p:nvPr/>
          </p:nvSpPr>
          <p:spPr bwMode="auto">
            <a:xfrm>
              <a:off x="3973513" y="46783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27" name="Line 76"/>
            <p:cNvSpPr>
              <a:spLocks noChangeShapeType="1"/>
            </p:cNvSpPr>
            <p:nvPr/>
          </p:nvSpPr>
          <p:spPr bwMode="auto">
            <a:xfrm>
              <a:off x="3973513" y="47212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28" name="Line 77"/>
            <p:cNvSpPr>
              <a:spLocks noChangeShapeType="1"/>
            </p:cNvSpPr>
            <p:nvPr/>
          </p:nvSpPr>
          <p:spPr bwMode="auto">
            <a:xfrm>
              <a:off x="3973513" y="47656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29" name="Line 78"/>
            <p:cNvSpPr>
              <a:spLocks noChangeShapeType="1"/>
            </p:cNvSpPr>
            <p:nvPr/>
          </p:nvSpPr>
          <p:spPr bwMode="auto">
            <a:xfrm>
              <a:off x="3973513" y="4810125"/>
              <a:ext cx="0" cy="12700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30" name="Line 79"/>
            <p:cNvSpPr>
              <a:spLocks noChangeShapeType="1"/>
            </p:cNvSpPr>
            <p:nvPr/>
          </p:nvSpPr>
          <p:spPr bwMode="auto">
            <a:xfrm>
              <a:off x="3973513" y="48529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31" name="Line 80"/>
            <p:cNvSpPr>
              <a:spLocks noChangeShapeType="1"/>
            </p:cNvSpPr>
            <p:nvPr/>
          </p:nvSpPr>
          <p:spPr bwMode="auto">
            <a:xfrm>
              <a:off x="3973513" y="48974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32" name="Line 81"/>
            <p:cNvSpPr>
              <a:spLocks noChangeShapeType="1"/>
            </p:cNvSpPr>
            <p:nvPr/>
          </p:nvSpPr>
          <p:spPr bwMode="auto">
            <a:xfrm>
              <a:off x="3973513" y="49403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33" name="Line 82"/>
            <p:cNvSpPr>
              <a:spLocks noChangeShapeType="1"/>
            </p:cNvSpPr>
            <p:nvPr/>
          </p:nvSpPr>
          <p:spPr bwMode="auto">
            <a:xfrm>
              <a:off x="3973513" y="49847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34" name="Line 83"/>
            <p:cNvSpPr>
              <a:spLocks noChangeShapeType="1"/>
            </p:cNvSpPr>
            <p:nvPr/>
          </p:nvSpPr>
          <p:spPr bwMode="auto">
            <a:xfrm>
              <a:off x="3973513" y="50292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35" name="Line 84"/>
            <p:cNvSpPr>
              <a:spLocks noChangeShapeType="1"/>
            </p:cNvSpPr>
            <p:nvPr/>
          </p:nvSpPr>
          <p:spPr bwMode="auto">
            <a:xfrm>
              <a:off x="3973513" y="50720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36" name="Line 85"/>
            <p:cNvSpPr>
              <a:spLocks noChangeShapeType="1"/>
            </p:cNvSpPr>
            <p:nvPr/>
          </p:nvSpPr>
          <p:spPr bwMode="auto">
            <a:xfrm>
              <a:off x="3973513" y="51165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37" name="Line 86"/>
            <p:cNvSpPr>
              <a:spLocks noChangeShapeType="1"/>
            </p:cNvSpPr>
            <p:nvPr/>
          </p:nvSpPr>
          <p:spPr bwMode="auto">
            <a:xfrm>
              <a:off x="3973513" y="5160963"/>
              <a:ext cx="0" cy="12700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38" name="Line 87"/>
            <p:cNvSpPr>
              <a:spLocks noChangeShapeType="1"/>
            </p:cNvSpPr>
            <p:nvPr/>
          </p:nvSpPr>
          <p:spPr bwMode="auto">
            <a:xfrm>
              <a:off x="3973513" y="52038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39" name="Line 88"/>
            <p:cNvSpPr>
              <a:spLocks noChangeShapeType="1"/>
            </p:cNvSpPr>
            <p:nvPr/>
          </p:nvSpPr>
          <p:spPr bwMode="auto">
            <a:xfrm>
              <a:off x="3973513" y="5248275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40" name="Line 89"/>
            <p:cNvSpPr>
              <a:spLocks noChangeShapeType="1"/>
            </p:cNvSpPr>
            <p:nvPr/>
          </p:nvSpPr>
          <p:spPr bwMode="auto">
            <a:xfrm>
              <a:off x="3973513" y="5291138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41" name="Line 90"/>
            <p:cNvSpPr>
              <a:spLocks noChangeShapeType="1"/>
            </p:cNvSpPr>
            <p:nvPr/>
          </p:nvSpPr>
          <p:spPr bwMode="auto">
            <a:xfrm>
              <a:off x="3973513" y="5321300"/>
              <a:ext cx="0" cy="85725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42" name="Line 92"/>
            <p:cNvSpPr>
              <a:spLocks noChangeShapeType="1"/>
            </p:cNvSpPr>
            <p:nvPr/>
          </p:nvSpPr>
          <p:spPr bwMode="auto">
            <a:xfrm>
              <a:off x="4852988" y="23923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43" name="Line 93"/>
            <p:cNvSpPr>
              <a:spLocks noChangeShapeType="1"/>
            </p:cNvSpPr>
            <p:nvPr/>
          </p:nvSpPr>
          <p:spPr bwMode="auto">
            <a:xfrm>
              <a:off x="4852988" y="24368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44" name="Line 94"/>
            <p:cNvSpPr>
              <a:spLocks noChangeShapeType="1"/>
            </p:cNvSpPr>
            <p:nvPr/>
          </p:nvSpPr>
          <p:spPr bwMode="auto">
            <a:xfrm>
              <a:off x="4852988" y="24812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45" name="Line 95"/>
            <p:cNvSpPr>
              <a:spLocks noChangeShapeType="1"/>
            </p:cNvSpPr>
            <p:nvPr/>
          </p:nvSpPr>
          <p:spPr bwMode="auto">
            <a:xfrm>
              <a:off x="4852988" y="25241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46" name="Line 96"/>
            <p:cNvSpPr>
              <a:spLocks noChangeShapeType="1"/>
            </p:cNvSpPr>
            <p:nvPr/>
          </p:nvSpPr>
          <p:spPr bwMode="auto">
            <a:xfrm>
              <a:off x="4852988" y="25685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47" name="Line 97"/>
            <p:cNvSpPr>
              <a:spLocks noChangeShapeType="1"/>
            </p:cNvSpPr>
            <p:nvPr/>
          </p:nvSpPr>
          <p:spPr bwMode="auto">
            <a:xfrm>
              <a:off x="4852988" y="2613025"/>
              <a:ext cx="0" cy="12700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48" name="Line 98"/>
            <p:cNvSpPr>
              <a:spLocks noChangeShapeType="1"/>
            </p:cNvSpPr>
            <p:nvPr/>
          </p:nvSpPr>
          <p:spPr bwMode="auto">
            <a:xfrm>
              <a:off x="4852988" y="26558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49" name="Line 99"/>
            <p:cNvSpPr>
              <a:spLocks noChangeShapeType="1"/>
            </p:cNvSpPr>
            <p:nvPr/>
          </p:nvSpPr>
          <p:spPr bwMode="auto">
            <a:xfrm>
              <a:off x="4852988" y="2700338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50" name="Line 100"/>
            <p:cNvSpPr>
              <a:spLocks noChangeShapeType="1"/>
            </p:cNvSpPr>
            <p:nvPr/>
          </p:nvSpPr>
          <p:spPr bwMode="auto">
            <a:xfrm>
              <a:off x="4852988" y="2743200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51" name="Line 101"/>
            <p:cNvSpPr>
              <a:spLocks noChangeShapeType="1"/>
            </p:cNvSpPr>
            <p:nvPr/>
          </p:nvSpPr>
          <p:spPr bwMode="auto">
            <a:xfrm>
              <a:off x="4852988" y="2787650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52" name="Line 102"/>
            <p:cNvSpPr>
              <a:spLocks noChangeShapeType="1"/>
            </p:cNvSpPr>
            <p:nvPr/>
          </p:nvSpPr>
          <p:spPr bwMode="auto">
            <a:xfrm>
              <a:off x="4852988" y="2832100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53" name="Line 103"/>
            <p:cNvSpPr>
              <a:spLocks noChangeShapeType="1"/>
            </p:cNvSpPr>
            <p:nvPr/>
          </p:nvSpPr>
          <p:spPr bwMode="auto">
            <a:xfrm>
              <a:off x="4852988" y="2874963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54" name="Line 104"/>
            <p:cNvSpPr>
              <a:spLocks noChangeShapeType="1"/>
            </p:cNvSpPr>
            <p:nvPr/>
          </p:nvSpPr>
          <p:spPr bwMode="auto">
            <a:xfrm>
              <a:off x="4852988" y="2919413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55" name="Line 105"/>
            <p:cNvSpPr>
              <a:spLocks noChangeShapeType="1"/>
            </p:cNvSpPr>
            <p:nvPr/>
          </p:nvSpPr>
          <p:spPr bwMode="auto">
            <a:xfrm>
              <a:off x="4852988" y="29638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56" name="Line 106"/>
            <p:cNvSpPr>
              <a:spLocks noChangeShapeType="1"/>
            </p:cNvSpPr>
            <p:nvPr/>
          </p:nvSpPr>
          <p:spPr bwMode="auto">
            <a:xfrm>
              <a:off x="4852988" y="30083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57" name="Line 107"/>
            <p:cNvSpPr>
              <a:spLocks noChangeShapeType="1"/>
            </p:cNvSpPr>
            <p:nvPr/>
          </p:nvSpPr>
          <p:spPr bwMode="auto">
            <a:xfrm>
              <a:off x="4852988" y="30527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58" name="Line 108"/>
            <p:cNvSpPr>
              <a:spLocks noChangeShapeType="1"/>
            </p:cNvSpPr>
            <p:nvPr/>
          </p:nvSpPr>
          <p:spPr bwMode="auto">
            <a:xfrm>
              <a:off x="4852988" y="30956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59" name="Line 109"/>
            <p:cNvSpPr>
              <a:spLocks noChangeShapeType="1"/>
            </p:cNvSpPr>
            <p:nvPr/>
          </p:nvSpPr>
          <p:spPr bwMode="auto">
            <a:xfrm>
              <a:off x="4852988" y="31400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60" name="Line 110"/>
            <p:cNvSpPr>
              <a:spLocks noChangeShapeType="1"/>
            </p:cNvSpPr>
            <p:nvPr/>
          </p:nvSpPr>
          <p:spPr bwMode="auto">
            <a:xfrm>
              <a:off x="4852988" y="3184525"/>
              <a:ext cx="0" cy="12700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61" name="Line 111"/>
            <p:cNvSpPr>
              <a:spLocks noChangeShapeType="1"/>
            </p:cNvSpPr>
            <p:nvPr/>
          </p:nvSpPr>
          <p:spPr bwMode="auto">
            <a:xfrm>
              <a:off x="4852988" y="32273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62" name="Line 112"/>
            <p:cNvSpPr>
              <a:spLocks noChangeShapeType="1"/>
            </p:cNvSpPr>
            <p:nvPr/>
          </p:nvSpPr>
          <p:spPr bwMode="auto">
            <a:xfrm>
              <a:off x="4852988" y="32718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63" name="Line 113"/>
            <p:cNvSpPr>
              <a:spLocks noChangeShapeType="1"/>
            </p:cNvSpPr>
            <p:nvPr/>
          </p:nvSpPr>
          <p:spPr bwMode="auto">
            <a:xfrm>
              <a:off x="4852988" y="33147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64" name="Line 114"/>
            <p:cNvSpPr>
              <a:spLocks noChangeShapeType="1"/>
            </p:cNvSpPr>
            <p:nvPr/>
          </p:nvSpPr>
          <p:spPr bwMode="auto">
            <a:xfrm>
              <a:off x="4852988" y="33591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65" name="Line 115"/>
            <p:cNvSpPr>
              <a:spLocks noChangeShapeType="1"/>
            </p:cNvSpPr>
            <p:nvPr/>
          </p:nvSpPr>
          <p:spPr bwMode="auto">
            <a:xfrm>
              <a:off x="4852988" y="34036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66" name="Line 116"/>
            <p:cNvSpPr>
              <a:spLocks noChangeShapeType="1"/>
            </p:cNvSpPr>
            <p:nvPr/>
          </p:nvSpPr>
          <p:spPr bwMode="auto">
            <a:xfrm>
              <a:off x="4852988" y="34464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67" name="Line 117"/>
            <p:cNvSpPr>
              <a:spLocks noChangeShapeType="1"/>
            </p:cNvSpPr>
            <p:nvPr/>
          </p:nvSpPr>
          <p:spPr bwMode="auto">
            <a:xfrm>
              <a:off x="4852988" y="34909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68" name="Line 118"/>
            <p:cNvSpPr>
              <a:spLocks noChangeShapeType="1"/>
            </p:cNvSpPr>
            <p:nvPr/>
          </p:nvSpPr>
          <p:spPr bwMode="auto">
            <a:xfrm>
              <a:off x="4852988" y="3535363"/>
              <a:ext cx="0" cy="12700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69" name="Line 119"/>
            <p:cNvSpPr>
              <a:spLocks noChangeShapeType="1"/>
            </p:cNvSpPr>
            <p:nvPr/>
          </p:nvSpPr>
          <p:spPr bwMode="auto">
            <a:xfrm>
              <a:off x="4852988" y="3578225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70" name="Line 120"/>
            <p:cNvSpPr>
              <a:spLocks noChangeShapeType="1"/>
            </p:cNvSpPr>
            <p:nvPr/>
          </p:nvSpPr>
          <p:spPr bwMode="auto">
            <a:xfrm>
              <a:off x="4852988" y="3622675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71" name="Line 121"/>
            <p:cNvSpPr>
              <a:spLocks noChangeShapeType="1"/>
            </p:cNvSpPr>
            <p:nvPr/>
          </p:nvSpPr>
          <p:spPr bwMode="auto">
            <a:xfrm>
              <a:off x="4852988" y="3665538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72" name="Line 122"/>
            <p:cNvSpPr>
              <a:spLocks noChangeShapeType="1"/>
            </p:cNvSpPr>
            <p:nvPr/>
          </p:nvSpPr>
          <p:spPr bwMode="auto">
            <a:xfrm>
              <a:off x="4852988" y="3709988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73" name="Line 123"/>
            <p:cNvSpPr>
              <a:spLocks noChangeShapeType="1"/>
            </p:cNvSpPr>
            <p:nvPr/>
          </p:nvSpPr>
          <p:spPr bwMode="auto">
            <a:xfrm>
              <a:off x="4852988" y="3754438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74" name="Line 124"/>
            <p:cNvSpPr>
              <a:spLocks noChangeShapeType="1"/>
            </p:cNvSpPr>
            <p:nvPr/>
          </p:nvSpPr>
          <p:spPr bwMode="auto">
            <a:xfrm>
              <a:off x="4852988" y="3797300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75" name="Line 125"/>
            <p:cNvSpPr>
              <a:spLocks noChangeShapeType="1"/>
            </p:cNvSpPr>
            <p:nvPr/>
          </p:nvSpPr>
          <p:spPr bwMode="auto">
            <a:xfrm>
              <a:off x="4852988" y="38433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76" name="Line 126"/>
            <p:cNvSpPr>
              <a:spLocks noChangeShapeType="1"/>
            </p:cNvSpPr>
            <p:nvPr/>
          </p:nvSpPr>
          <p:spPr bwMode="auto">
            <a:xfrm>
              <a:off x="4852988" y="3887788"/>
              <a:ext cx="0" cy="12700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77" name="Line 127"/>
            <p:cNvSpPr>
              <a:spLocks noChangeShapeType="1"/>
            </p:cNvSpPr>
            <p:nvPr/>
          </p:nvSpPr>
          <p:spPr bwMode="auto">
            <a:xfrm>
              <a:off x="4852988" y="39306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78" name="Line 128"/>
            <p:cNvSpPr>
              <a:spLocks noChangeShapeType="1"/>
            </p:cNvSpPr>
            <p:nvPr/>
          </p:nvSpPr>
          <p:spPr bwMode="auto">
            <a:xfrm>
              <a:off x="4852988" y="39751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79" name="Line 129"/>
            <p:cNvSpPr>
              <a:spLocks noChangeShapeType="1"/>
            </p:cNvSpPr>
            <p:nvPr/>
          </p:nvSpPr>
          <p:spPr bwMode="auto">
            <a:xfrm>
              <a:off x="4852988" y="40179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80" name="Line 130"/>
            <p:cNvSpPr>
              <a:spLocks noChangeShapeType="1"/>
            </p:cNvSpPr>
            <p:nvPr/>
          </p:nvSpPr>
          <p:spPr bwMode="auto">
            <a:xfrm>
              <a:off x="4852988" y="40624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81" name="Line 131"/>
            <p:cNvSpPr>
              <a:spLocks noChangeShapeType="1"/>
            </p:cNvSpPr>
            <p:nvPr/>
          </p:nvSpPr>
          <p:spPr bwMode="auto">
            <a:xfrm>
              <a:off x="4852988" y="41068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82" name="Line 132"/>
            <p:cNvSpPr>
              <a:spLocks noChangeShapeType="1"/>
            </p:cNvSpPr>
            <p:nvPr/>
          </p:nvSpPr>
          <p:spPr bwMode="auto">
            <a:xfrm>
              <a:off x="4852988" y="41497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83" name="Line 133"/>
            <p:cNvSpPr>
              <a:spLocks noChangeShapeType="1"/>
            </p:cNvSpPr>
            <p:nvPr/>
          </p:nvSpPr>
          <p:spPr bwMode="auto">
            <a:xfrm>
              <a:off x="4852988" y="41941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84" name="Line 134"/>
            <p:cNvSpPr>
              <a:spLocks noChangeShapeType="1"/>
            </p:cNvSpPr>
            <p:nvPr/>
          </p:nvSpPr>
          <p:spPr bwMode="auto">
            <a:xfrm>
              <a:off x="4852988" y="4238625"/>
              <a:ext cx="0" cy="12700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85" name="Line 135"/>
            <p:cNvSpPr>
              <a:spLocks noChangeShapeType="1"/>
            </p:cNvSpPr>
            <p:nvPr/>
          </p:nvSpPr>
          <p:spPr bwMode="auto">
            <a:xfrm>
              <a:off x="4852988" y="42814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86" name="Line 136"/>
            <p:cNvSpPr>
              <a:spLocks noChangeShapeType="1"/>
            </p:cNvSpPr>
            <p:nvPr/>
          </p:nvSpPr>
          <p:spPr bwMode="auto">
            <a:xfrm>
              <a:off x="4852988" y="43259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87" name="Line 137"/>
            <p:cNvSpPr>
              <a:spLocks noChangeShapeType="1"/>
            </p:cNvSpPr>
            <p:nvPr/>
          </p:nvSpPr>
          <p:spPr bwMode="auto">
            <a:xfrm>
              <a:off x="4852988" y="43688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88" name="Line 138"/>
            <p:cNvSpPr>
              <a:spLocks noChangeShapeType="1"/>
            </p:cNvSpPr>
            <p:nvPr/>
          </p:nvSpPr>
          <p:spPr bwMode="auto">
            <a:xfrm>
              <a:off x="4852988" y="4413250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89" name="Line 139"/>
            <p:cNvSpPr>
              <a:spLocks noChangeShapeType="1"/>
            </p:cNvSpPr>
            <p:nvPr/>
          </p:nvSpPr>
          <p:spPr bwMode="auto">
            <a:xfrm>
              <a:off x="4852988" y="44577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90" name="Line 140"/>
            <p:cNvSpPr>
              <a:spLocks noChangeShapeType="1"/>
            </p:cNvSpPr>
            <p:nvPr/>
          </p:nvSpPr>
          <p:spPr bwMode="auto">
            <a:xfrm>
              <a:off x="4852988" y="4500563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91" name="Line 141"/>
            <p:cNvSpPr>
              <a:spLocks noChangeShapeType="1"/>
            </p:cNvSpPr>
            <p:nvPr/>
          </p:nvSpPr>
          <p:spPr bwMode="auto">
            <a:xfrm>
              <a:off x="4852988" y="4545013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92" name="Line 142"/>
            <p:cNvSpPr>
              <a:spLocks noChangeShapeType="1"/>
            </p:cNvSpPr>
            <p:nvPr/>
          </p:nvSpPr>
          <p:spPr bwMode="auto">
            <a:xfrm>
              <a:off x="4852988" y="4587875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93" name="Line 143"/>
            <p:cNvSpPr>
              <a:spLocks noChangeShapeType="1"/>
            </p:cNvSpPr>
            <p:nvPr/>
          </p:nvSpPr>
          <p:spPr bwMode="auto">
            <a:xfrm>
              <a:off x="4852988" y="4632325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94" name="Line 144"/>
            <p:cNvSpPr>
              <a:spLocks noChangeShapeType="1"/>
            </p:cNvSpPr>
            <p:nvPr/>
          </p:nvSpPr>
          <p:spPr bwMode="auto">
            <a:xfrm>
              <a:off x="4852988" y="46783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95" name="Line 145"/>
            <p:cNvSpPr>
              <a:spLocks noChangeShapeType="1"/>
            </p:cNvSpPr>
            <p:nvPr/>
          </p:nvSpPr>
          <p:spPr bwMode="auto">
            <a:xfrm>
              <a:off x="4852988" y="47212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96" name="Line 146"/>
            <p:cNvSpPr>
              <a:spLocks noChangeShapeType="1"/>
            </p:cNvSpPr>
            <p:nvPr/>
          </p:nvSpPr>
          <p:spPr bwMode="auto">
            <a:xfrm>
              <a:off x="4852988" y="47656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97" name="Line 147"/>
            <p:cNvSpPr>
              <a:spLocks noChangeShapeType="1"/>
            </p:cNvSpPr>
            <p:nvPr/>
          </p:nvSpPr>
          <p:spPr bwMode="auto">
            <a:xfrm>
              <a:off x="4852988" y="4810125"/>
              <a:ext cx="0" cy="12700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98" name="Line 148"/>
            <p:cNvSpPr>
              <a:spLocks noChangeShapeType="1"/>
            </p:cNvSpPr>
            <p:nvPr/>
          </p:nvSpPr>
          <p:spPr bwMode="auto">
            <a:xfrm>
              <a:off x="4852988" y="48529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99" name="Line 149"/>
            <p:cNvSpPr>
              <a:spLocks noChangeShapeType="1"/>
            </p:cNvSpPr>
            <p:nvPr/>
          </p:nvSpPr>
          <p:spPr bwMode="auto">
            <a:xfrm>
              <a:off x="4852988" y="48974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600" name="Line 150"/>
            <p:cNvSpPr>
              <a:spLocks noChangeShapeType="1"/>
            </p:cNvSpPr>
            <p:nvPr/>
          </p:nvSpPr>
          <p:spPr bwMode="auto">
            <a:xfrm>
              <a:off x="4852988" y="49403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601" name="Line 151"/>
            <p:cNvSpPr>
              <a:spLocks noChangeShapeType="1"/>
            </p:cNvSpPr>
            <p:nvPr/>
          </p:nvSpPr>
          <p:spPr bwMode="auto">
            <a:xfrm>
              <a:off x="4852988" y="49847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602" name="Line 152"/>
            <p:cNvSpPr>
              <a:spLocks noChangeShapeType="1"/>
            </p:cNvSpPr>
            <p:nvPr/>
          </p:nvSpPr>
          <p:spPr bwMode="auto">
            <a:xfrm>
              <a:off x="4852988" y="50292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603" name="Line 153"/>
            <p:cNvSpPr>
              <a:spLocks noChangeShapeType="1"/>
            </p:cNvSpPr>
            <p:nvPr/>
          </p:nvSpPr>
          <p:spPr bwMode="auto">
            <a:xfrm>
              <a:off x="4852988" y="50720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604" name="Line 154"/>
            <p:cNvSpPr>
              <a:spLocks noChangeShapeType="1"/>
            </p:cNvSpPr>
            <p:nvPr/>
          </p:nvSpPr>
          <p:spPr bwMode="auto">
            <a:xfrm>
              <a:off x="4852988" y="51165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605" name="Line 155"/>
            <p:cNvSpPr>
              <a:spLocks noChangeShapeType="1"/>
            </p:cNvSpPr>
            <p:nvPr/>
          </p:nvSpPr>
          <p:spPr bwMode="auto">
            <a:xfrm>
              <a:off x="4852988" y="5160963"/>
              <a:ext cx="0" cy="12700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606" name="Line 156"/>
            <p:cNvSpPr>
              <a:spLocks noChangeShapeType="1"/>
            </p:cNvSpPr>
            <p:nvPr/>
          </p:nvSpPr>
          <p:spPr bwMode="auto">
            <a:xfrm>
              <a:off x="4852988" y="52038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607" name="Line 157"/>
            <p:cNvSpPr>
              <a:spLocks noChangeShapeType="1"/>
            </p:cNvSpPr>
            <p:nvPr/>
          </p:nvSpPr>
          <p:spPr bwMode="auto">
            <a:xfrm>
              <a:off x="4852988" y="5248275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608" name="Line 158"/>
            <p:cNvSpPr>
              <a:spLocks noChangeShapeType="1"/>
            </p:cNvSpPr>
            <p:nvPr/>
          </p:nvSpPr>
          <p:spPr bwMode="auto">
            <a:xfrm>
              <a:off x="4852988" y="5291138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609" name="Line 159"/>
            <p:cNvSpPr>
              <a:spLocks noChangeShapeType="1"/>
            </p:cNvSpPr>
            <p:nvPr/>
          </p:nvSpPr>
          <p:spPr bwMode="auto">
            <a:xfrm>
              <a:off x="4852988" y="5321300"/>
              <a:ext cx="0" cy="85725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610" name="Line 161"/>
            <p:cNvSpPr>
              <a:spLocks noChangeShapeType="1"/>
            </p:cNvSpPr>
            <p:nvPr/>
          </p:nvSpPr>
          <p:spPr bwMode="auto">
            <a:xfrm>
              <a:off x="5734050" y="5321300"/>
              <a:ext cx="0" cy="85725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611" name="Line 163"/>
            <p:cNvSpPr>
              <a:spLocks noChangeShapeType="1"/>
            </p:cNvSpPr>
            <p:nvPr/>
          </p:nvSpPr>
          <p:spPr bwMode="auto">
            <a:xfrm>
              <a:off x="6615113" y="5321300"/>
              <a:ext cx="0" cy="85725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612" name="Line 165"/>
            <p:cNvSpPr>
              <a:spLocks noChangeShapeType="1"/>
            </p:cNvSpPr>
            <p:nvPr/>
          </p:nvSpPr>
          <p:spPr bwMode="auto">
            <a:xfrm>
              <a:off x="7494588" y="5321300"/>
              <a:ext cx="0" cy="85725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613" name="Oval 167"/>
            <p:cNvSpPr>
              <a:spLocks noChangeArrowheads="1"/>
            </p:cNvSpPr>
            <p:nvPr/>
          </p:nvSpPr>
          <p:spPr bwMode="auto">
            <a:xfrm>
              <a:off x="1312863" y="3598863"/>
              <a:ext cx="115887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14" name="Oval 168"/>
            <p:cNvSpPr>
              <a:spLocks noChangeArrowheads="1"/>
            </p:cNvSpPr>
            <p:nvPr/>
          </p:nvSpPr>
          <p:spPr bwMode="auto">
            <a:xfrm>
              <a:off x="1385888" y="3363913"/>
              <a:ext cx="114300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15" name="Oval 169"/>
            <p:cNvSpPr>
              <a:spLocks noChangeArrowheads="1"/>
            </p:cNvSpPr>
            <p:nvPr/>
          </p:nvSpPr>
          <p:spPr bwMode="auto">
            <a:xfrm>
              <a:off x="1458913" y="3559175"/>
              <a:ext cx="114300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16" name="Oval 170"/>
            <p:cNvSpPr>
              <a:spLocks noChangeArrowheads="1"/>
            </p:cNvSpPr>
            <p:nvPr/>
          </p:nvSpPr>
          <p:spPr bwMode="auto">
            <a:xfrm>
              <a:off x="1533525" y="3963988"/>
              <a:ext cx="115888" cy="119062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17" name="Oval 171"/>
            <p:cNvSpPr>
              <a:spLocks noChangeArrowheads="1"/>
            </p:cNvSpPr>
            <p:nvPr/>
          </p:nvSpPr>
          <p:spPr bwMode="auto">
            <a:xfrm>
              <a:off x="1606550" y="4337050"/>
              <a:ext cx="114300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18" name="Oval 172"/>
            <p:cNvSpPr>
              <a:spLocks noChangeArrowheads="1"/>
            </p:cNvSpPr>
            <p:nvPr/>
          </p:nvSpPr>
          <p:spPr bwMode="auto">
            <a:xfrm>
              <a:off x="1679575" y="4659313"/>
              <a:ext cx="114300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19" name="Oval 173"/>
            <p:cNvSpPr>
              <a:spLocks noChangeArrowheads="1"/>
            </p:cNvSpPr>
            <p:nvPr/>
          </p:nvSpPr>
          <p:spPr bwMode="auto">
            <a:xfrm>
              <a:off x="1752600" y="4846638"/>
              <a:ext cx="114300" cy="117475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20" name="Oval 174"/>
            <p:cNvSpPr>
              <a:spLocks noChangeArrowheads="1"/>
            </p:cNvSpPr>
            <p:nvPr/>
          </p:nvSpPr>
          <p:spPr bwMode="auto">
            <a:xfrm>
              <a:off x="1827213" y="4899025"/>
              <a:ext cx="115887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21" name="Oval 175"/>
            <p:cNvSpPr>
              <a:spLocks noChangeArrowheads="1"/>
            </p:cNvSpPr>
            <p:nvPr/>
          </p:nvSpPr>
          <p:spPr bwMode="auto">
            <a:xfrm>
              <a:off x="1900238" y="4725988"/>
              <a:ext cx="114300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22" name="Oval 176"/>
            <p:cNvSpPr>
              <a:spLocks noChangeArrowheads="1"/>
            </p:cNvSpPr>
            <p:nvPr/>
          </p:nvSpPr>
          <p:spPr bwMode="auto">
            <a:xfrm>
              <a:off x="1973263" y="4549775"/>
              <a:ext cx="114300" cy="119063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23" name="Oval 177"/>
            <p:cNvSpPr>
              <a:spLocks noChangeArrowheads="1"/>
            </p:cNvSpPr>
            <p:nvPr/>
          </p:nvSpPr>
          <p:spPr bwMode="auto">
            <a:xfrm>
              <a:off x="2046288" y="4244975"/>
              <a:ext cx="114300" cy="119063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24" name="Oval 178"/>
            <p:cNvSpPr>
              <a:spLocks noChangeArrowheads="1"/>
            </p:cNvSpPr>
            <p:nvPr/>
          </p:nvSpPr>
          <p:spPr bwMode="auto">
            <a:xfrm>
              <a:off x="2120900" y="3395663"/>
              <a:ext cx="114300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25" name="Oval 179"/>
            <p:cNvSpPr>
              <a:spLocks noChangeArrowheads="1"/>
            </p:cNvSpPr>
            <p:nvPr/>
          </p:nvSpPr>
          <p:spPr bwMode="auto">
            <a:xfrm>
              <a:off x="2193925" y="2921000"/>
              <a:ext cx="114300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26" name="Oval 180"/>
            <p:cNvSpPr>
              <a:spLocks noChangeArrowheads="1"/>
            </p:cNvSpPr>
            <p:nvPr/>
          </p:nvSpPr>
          <p:spPr bwMode="auto">
            <a:xfrm>
              <a:off x="2266950" y="3394075"/>
              <a:ext cx="114300" cy="119063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27" name="Oval 181"/>
            <p:cNvSpPr>
              <a:spLocks noChangeArrowheads="1"/>
            </p:cNvSpPr>
            <p:nvPr/>
          </p:nvSpPr>
          <p:spPr bwMode="auto">
            <a:xfrm>
              <a:off x="2338388" y="3892550"/>
              <a:ext cx="115887" cy="119063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28" name="Oval 182"/>
            <p:cNvSpPr>
              <a:spLocks noChangeArrowheads="1"/>
            </p:cNvSpPr>
            <p:nvPr/>
          </p:nvSpPr>
          <p:spPr bwMode="auto">
            <a:xfrm>
              <a:off x="2414588" y="4279900"/>
              <a:ext cx="114300" cy="119063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29" name="Oval 183"/>
            <p:cNvSpPr>
              <a:spLocks noChangeArrowheads="1"/>
            </p:cNvSpPr>
            <p:nvPr/>
          </p:nvSpPr>
          <p:spPr bwMode="auto">
            <a:xfrm>
              <a:off x="2487613" y="4532313"/>
              <a:ext cx="114300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30" name="Oval 184"/>
            <p:cNvSpPr>
              <a:spLocks noChangeArrowheads="1"/>
            </p:cNvSpPr>
            <p:nvPr/>
          </p:nvSpPr>
          <p:spPr bwMode="auto">
            <a:xfrm>
              <a:off x="2559050" y="4708525"/>
              <a:ext cx="115888" cy="119063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31" name="Oval 185"/>
            <p:cNvSpPr>
              <a:spLocks noChangeArrowheads="1"/>
            </p:cNvSpPr>
            <p:nvPr/>
          </p:nvSpPr>
          <p:spPr bwMode="auto">
            <a:xfrm>
              <a:off x="2632075" y="4848225"/>
              <a:ext cx="115888" cy="119063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32" name="Oval 186"/>
            <p:cNvSpPr>
              <a:spLocks noChangeArrowheads="1"/>
            </p:cNvSpPr>
            <p:nvPr/>
          </p:nvSpPr>
          <p:spPr bwMode="auto">
            <a:xfrm>
              <a:off x="2708275" y="4837113"/>
              <a:ext cx="114300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33" name="Oval 187"/>
            <p:cNvSpPr>
              <a:spLocks noChangeArrowheads="1"/>
            </p:cNvSpPr>
            <p:nvPr/>
          </p:nvSpPr>
          <p:spPr bwMode="auto">
            <a:xfrm>
              <a:off x="2781300" y="4784725"/>
              <a:ext cx="114300" cy="119063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34" name="Oval 188"/>
            <p:cNvSpPr>
              <a:spLocks noChangeArrowheads="1"/>
            </p:cNvSpPr>
            <p:nvPr/>
          </p:nvSpPr>
          <p:spPr bwMode="auto">
            <a:xfrm>
              <a:off x="2852738" y="4621213"/>
              <a:ext cx="115887" cy="119062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35" name="Oval 189"/>
            <p:cNvSpPr>
              <a:spLocks noChangeArrowheads="1"/>
            </p:cNvSpPr>
            <p:nvPr/>
          </p:nvSpPr>
          <p:spPr bwMode="auto">
            <a:xfrm>
              <a:off x="2925763" y="4271963"/>
              <a:ext cx="115887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36" name="Oval 190"/>
            <p:cNvSpPr>
              <a:spLocks noChangeArrowheads="1"/>
            </p:cNvSpPr>
            <p:nvPr/>
          </p:nvSpPr>
          <p:spPr bwMode="auto">
            <a:xfrm>
              <a:off x="3001963" y="3698875"/>
              <a:ext cx="114300" cy="119063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37" name="Oval 191"/>
            <p:cNvSpPr>
              <a:spLocks noChangeArrowheads="1"/>
            </p:cNvSpPr>
            <p:nvPr/>
          </p:nvSpPr>
          <p:spPr bwMode="auto">
            <a:xfrm>
              <a:off x="3073400" y="3246438"/>
              <a:ext cx="115888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38" name="Oval 192"/>
            <p:cNvSpPr>
              <a:spLocks noChangeArrowheads="1"/>
            </p:cNvSpPr>
            <p:nvPr/>
          </p:nvSpPr>
          <p:spPr bwMode="auto">
            <a:xfrm>
              <a:off x="3146425" y="2865438"/>
              <a:ext cx="115888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39" name="Oval 193"/>
            <p:cNvSpPr>
              <a:spLocks noChangeArrowheads="1"/>
            </p:cNvSpPr>
            <p:nvPr/>
          </p:nvSpPr>
          <p:spPr bwMode="auto">
            <a:xfrm>
              <a:off x="3219450" y="3244850"/>
              <a:ext cx="115888" cy="119063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40" name="Oval 194"/>
            <p:cNvSpPr>
              <a:spLocks noChangeArrowheads="1"/>
            </p:cNvSpPr>
            <p:nvPr/>
          </p:nvSpPr>
          <p:spPr bwMode="auto">
            <a:xfrm>
              <a:off x="3294063" y="3960813"/>
              <a:ext cx="115887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41" name="Oval 195"/>
            <p:cNvSpPr>
              <a:spLocks noChangeArrowheads="1"/>
            </p:cNvSpPr>
            <p:nvPr/>
          </p:nvSpPr>
          <p:spPr bwMode="auto">
            <a:xfrm>
              <a:off x="3367088" y="4411663"/>
              <a:ext cx="115887" cy="119062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42" name="Oval 196"/>
            <p:cNvSpPr>
              <a:spLocks noChangeArrowheads="1"/>
            </p:cNvSpPr>
            <p:nvPr/>
          </p:nvSpPr>
          <p:spPr bwMode="auto">
            <a:xfrm>
              <a:off x="3440113" y="4643438"/>
              <a:ext cx="115887" cy="119062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43" name="Oval 197"/>
            <p:cNvSpPr>
              <a:spLocks noChangeArrowheads="1"/>
            </p:cNvSpPr>
            <p:nvPr/>
          </p:nvSpPr>
          <p:spPr bwMode="auto">
            <a:xfrm>
              <a:off x="3513138" y="4851400"/>
              <a:ext cx="114300" cy="119063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44" name="Oval 198"/>
            <p:cNvSpPr>
              <a:spLocks noChangeArrowheads="1"/>
            </p:cNvSpPr>
            <p:nvPr/>
          </p:nvSpPr>
          <p:spPr bwMode="auto">
            <a:xfrm>
              <a:off x="3587750" y="4841875"/>
              <a:ext cx="115888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45" name="Oval 199"/>
            <p:cNvSpPr>
              <a:spLocks noChangeArrowheads="1"/>
            </p:cNvSpPr>
            <p:nvPr/>
          </p:nvSpPr>
          <p:spPr bwMode="auto">
            <a:xfrm>
              <a:off x="3660775" y="4767263"/>
              <a:ext cx="115888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46" name="Oval 200"/>
            <p:cNvSpPr>
              <a:spLocks noChangeArrowheads="1"/>
            </p:cNvSpPr>
            <p:nvPr/>
          </p:nvSpPr>
          <p:spPr bwMode="auto">
            <a:xfrm>
              <a:off x="3733800" y="4659313"/>
              <a:ext cx="114300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47" name="Oval 201"/>
            <p:cNvSpPr>
              <a:spLocks noChangeArrowheads="1"/>
            </p:cNvSpPr>
            <p:nvPr/>
          </p:nvSpPr>
          <p:spPr bwMode="auto">
            <a:xfrm>
              <a:off x="3806825" y="4364038"/>
              <a:ext cx="114300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48" name="Oval 202"/>
            <p:cNvSpPr>
              <a:spLocks noChangeArrowheads="1"/>
            </p:cNvSpPr>
            <p:nvPr/>
          </p:nvSpPr>
          <p:spPr bwMode="auto">
            <a:xfrm>
              <a:off x="3881438" y="3684588"/>
              <a:ext cx="115887" cy="119062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49" name="Oval 203"/>
            <p:cNvSpPr>
              <a:spLocks noChangeArrowheads="1"/>
            </p:cNvSpPr>
            <p:nvPr/>
          </p:nvSpPr>
          <p:spPr bwMode="auto">
            <a:xfrm>
              <a:off x="3954463" y="3189288"/>
              <a:ext cx="114300" cy="119062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50" name="Oval 204"/>
            <p:cNvSpPr>
              <a:spLocks noChangeArrowheads="1"/>
            </p:cNvSpPr>
            <p:nvPr/>
          </p:nvSpPr>
          <p:spPr bwMode="auto">
            <a:xfrm>
              <a:off x="4027488" y="3414713"/>
              <a:ext cx="114300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51" name="Oval 205"/>
            <p:cNvSpPr>
              <a:spLocks noChangeArrowheads="1"/>
            </p:cNvSpPr>
            <p:nvPr/>
          </p:nvSpPr>
          <p:spPr bwMode="auto">
            <a:xfrm>
              <a:off x="4100513" y="4068763"/>
              <a:ext cx="114300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52" name="Oval 206"/>
            <p:cNvSpPr>
              <a:spLocks noChangeArrowheads="1"/>
            </p:cNvSpPr>
            <p:nvPr/>
          </p:nvSpPr>
          <p:spPr bwMode="auto">
            <a:xfrm>
              <a:off x="4175125" y="4476750"/>
              <a:ext cx="115888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53" name="Oval 207"/>
            <p:cNvSpPr>
              <a:spLocks noChangeArrowheads="1"/>
            </p:cNvSpPr>
            <p:nvPr/>
          </p:nvSpPr>
          <p:spPr bwMode="auto">
            <a:xfrm>
              <a:off x="4248150" y="4664075"/>
              <a:ext cx="114300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54" name="Oval 208"/>
            <p:cNvSpPr>
              <a:spLocks noChangeArrowheads="1"/>
            </p:cNvSpPr>
            <p:nvPr/>
          </p:nvSpPr>
          <p:spPr bwMode="auto">
            <a:xfrm>
              <a:off x="4321175" y="4775200"/>
              <a:ext cx="114300" cy="119063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55" name="Oval 209"/>
            <p:cNvSpPr>
              <a:spLocks noChangeArrowheads="1"/>
            </p:cNvSpPr>
            <p:nvPr/>
          </p:nvSpPr>
          <p:spPr bwMode="auto">
            <a:xfrm>
              <a:off x="4394200" y="4908550"/>
              <a:ext cx="114300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56" name="Oval 210"/>
            <p:cNvSpPr>
              <a:spLocks noChangeArrowheads="1"/>
            </p:cNvSpPr>
            <p:nvPr/>
          </p:nvSpPr>
          <p:spPr bwMode="auto">
            <a:xfrm>
              <a:off x="4468813" y="4916488"/>
              <a:ext cx="114300" cy="119062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57" name="Oval 211"/>
            <p:cNvSpPr>
              <a:spLocks noChangeArrowheads="1"/>
            </p:cNvSpPr>
            <p:nvPr/>
          </p:nvSpPr>
          <p:spPr bwMode="auto">
            <a:xfrm>
              <a:off x="4541838" y="4872038"/>
              <a:ext cx="114300" cy="119062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58" name="Oval 212"/>
            <p:cNvSpPr>
              <a:spLocks noChangeArrowheads="1"/>
            </p:cNvSpPr>
            <p:nvPr/>
          </p:nvSpPr>
          <p:spPr bwMode="auto">
            <a:xfrm>
              <a:off x="4614863" y="4765675"/>
              <a:ext cx="114300" cy="117475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59" name="Oval 213"/>
            <p:cNvSpPr>
              <a:spLocks noChangeArrowheads="1"/>
            </p:cNvSpPr>
            <p:nvPr/>
          </p:nvSpPr>
          <p:spPr bwMode="auto">
            <a:xfrm>
              <a:off x="4686300" y="4608513"/>
              <a:ext cx="115888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60" name="Oval 214"/>
            <p:cNvSpPr>
              <a:spLocks noChangeArrowheads="1"/>
            </p:cNvSpPr>
            <p:nvPr/>
          </p:nvSpPr>
          <p:spPr bwMode="auto">
            <a:xfrm>
              <a:off x="4762500" y="4178300"/>
              <a:ext cx="114300" cy="117475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61" name="Oval 215"/>
            <p:cNvSpPr>
              <a:spLocks noChangeArrowheads="1"/>
            </p:cNvSpPr>
            <p:nvPr/>
          </p:nvSpPr>
          <p:spPr bwMode="auto">
            <a:xfrm>
              <a:off x="4835525" y="3732213"/>
              <a:ext cx="114300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62" name="Oval 216"/>
            <p:cNvSpPr>
              <a:spLocks noChangeArrowheads="1"/>
            </p:cNvSpPr>
            <p:nvPr/>
          </p:nvSpPr>
          <p:spPr bwMode="auto">
            <a:xfrm>
              <a:off x="4906963" y="3602038"/>
              <a:ext cx="115887" cy="119062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63" name="Oval 218"/>
            <p:cNvSpPr>
              <a:spLocks noChangeArrowheads="1"/>
            </p:cNvSpPr>
            <p:nvPr/>
          </p:nvSpPr>
          <p:spPr bwMode="auto">
            <a:xfrm>
              <a:off x="4979988" y="3771900"/>
              <a:ext cx="115887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64" name="Oval 219"/>
            <p:cNvSpPr>
              <a:spLocks noChangeArrowheads="1"/>
            </p:cNvSpPr>
            <p:nvPr/>
          </p:nvSpPr>
          <p:spPr bwMode="auto">
            <a:xfrm>
              <a:off x="5056188" y="4260850"/>
              <a:ext cx="114300" cy="117475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65" name="Oval 220"/>
            <p:cNvSpPr>
              <a:spLocks noChangeArrowheads="1"/>
            </p:cNvSpPr>
            <p:nvPr/>
          </p:nvSpPr>
          <p:spPr bwMode="auto">
            <a:xfrm>
              <a:off x="5129213" y="4621213"/>
              <a:ext cx="114300" cy="119062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66" name="Oval 221"/>
            <p:cNvSpPr>
              <a:spLocks noChangeArrowheads="1"/>
            </p:cNvSpPr>
            <p:nvPr/>
          </p:nvSpPr>
          <p:spPr bwMode="auto">
            <a:xfrm>
              <a:off x="5200650" y="4857750"/>
              <a:ext cx="115888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67" name="Oval 222"/>
            <p:cNvSpPr>
              <a:spLocks noChangeArrowheads="1"/>
            </p:cNvSpPr>
            <p:nvPr/>
          </p:nvSpPr>
          <p:spPr bwMode="auto">
            <a:xfrm>
              <a:off x="5273675" y="4935538"/>
              <a:ext cx="115888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68" name="Oval 223"/>
            <p:cNvSpPr>
              <a:spLocks noChangeArrowheads="1"/>
            </p:cNvSpPr>
            <p:nvPr/>
          </p:nvSpPr>
          <p:spPr bwMode="auto">
            <a:xfrm>
              <a:off x="5349875" y="4967288"/>
              <a:ext cx="114300" cy="119062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69" name="Oval 224"/>
            <p:cNvSpPr>
              <a:spLocks noChangeArrowheads="1"/>
            </p:cNvSpPr>
            <p:nvPr/>
          </p:nvSpPr>
          <p:spPr bwMode="auto">
            <a:xfrm>
              <a:off x="5421313" y="4875213"/>
              <a:ext cx="115887" cy="119062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70" name="Oval 225"/>
            <p:cNvSpPr>
              <a:spLocks noChangeArrowheads="1"/>
            </p:cNvSpPr>
            <p:nvPr/>
          </p:nvSpPr>
          <p:spPr bwMode="auto">
            <a:xfrm>
              <a:off x="5494338" y="4781550"/>
              <a:ext cx="115887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71" name="Oval 226"/>
            <p:cNvSpPr>
              <a:spLocks noChangeArrowheads="1"/>
            </p:cNvSpPr>
            <p:nvPr/>
          </p:nvSpPr>
          <p:spPr bwMode="auto">
            <a:xfrm>
              <a:off x="5567363" y="4587875"/>
              <a:ext cx="115887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72" name="Oval 227"/>
            <p:cNvSpPr>
              <a:spLocks noChangeArrowheads="1"/>
            </p:cNvSpPr>
            <p:nvPr/>
          </p:nvSpPr>
          <p:spPr bwMode="auto">
            <a:xfrm>
              <a:off x="5641975" y="4210050"/>
              <a:ext cx="115888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73" name="Oval 228"/>
            <p:cNvSpPr>
              <a:spLocks noChangeArrowheads="1"/>
            </p:cNvSpPr>
            <p:nvPr/>
          </p:nvSpPr>
          <p:spPr bwMode="auto">
            <a:xfrm>
              <a:off x="5715000" y="3470275"/>
              <a:ext cx="115888" cy="117475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74" name="Oval 229"/>
            <p:cNvSpPr>
              <a:spLocks noChangeArrowheads="1"/>
            </p:cNvSpPr>
            <p:nvPr/>
          </p:nvSpPr>
          <p:spPr bwMode="auto">
            <a:xfrm>
              <a:off x="5788025" y="3394075"/>
              <a:ext cx="115888" cy="119063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75" name="Oval 230"/>
            <p:cNvSpPr>
              <a:spLocks noChangeArrowheads="1"/>
            </p:cNvSpPr>
            <p:nvPr/>
          </p:nvSpPr>
          <p:spPr bwMode="auto">
            <a:xfrm>
              <a:off x="5861050" y="3975100"/>
              <a:ext cx="114300" cy="119063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76" name="Oval 231"/>
            <p:cNvSpPr>
              <a:spLocks noChangeArrowheads="1"/>
            </p:cNvSpPr>
            <p:nvPr/>
          </p:nvSpPr>
          <p:spPr bwMode="auto">
            <a:xfrm>
              <a:off x="5935663" y="4430713"/>
              <a:ext cx="115887" cy="119062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77" name="Oval 232"/>
            <p:cNvSpPr>
              <a:spLocks noChangeArrowheads="1"/>
            </p:cNvSpPr>
            <p:nvPr/>
          </p:nvSpPr>
          <p:spPr bwMode="auto">
            <a:xfrm>
              <a:off x="6008688" y="4621213"/>
              <a:ext cx="115887" cy="119062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78" name="Oval 233"/>
            <p:cNvSpPr>
              <a:spLocks noChangeArrowheads="1"/>
            </p:cNvSpPr>
            <p:nvPr/>
          </p:nvSpPr>
          <p:spPr bwMode="auto">
            <a:xfrm>
              <a:off x="6081713" y="4762500"/>
              <a:ext cx="114300" cy="119063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79" name="Oval 234"/>
            <p:cNvSpPr>
              <a:spLocks noChangeArrowheads="1"/>
            </p:cNvSpPr>
            <p:nvPr/>
          </p:nvSpPr>
          <p:spPr bwMode="auto">
            <a:xfrm>
              <a:off x="6154738" y="4878388"/>
              <a:ext cx="114300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80" name="Oval 235"/>
            <p:cNvSpPr>
              <a:spLocks noChangeArrowheads="1"/>
            </p:cNvSpPr>
            <p:nvPr/>
          </p:nvSpPr>
          <p:spPr bwMode="auto">
            <a:xfrm>
              <a:off x="6229350" y="4938713"/>
              <a:ext cx="115888" cy="119062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81" name="Oval 236"/>
            <p:cNvSpPr>
              <a:spLocks noChangeArrowheads="1"/>
            </p:cNvSpPr>
            <p:nvPr/>
          </p:nvSpPr>
          <p:spPr bwMode="auto">
            <a:xfrm>
              <a:off x="6302375" y="4862513"/>
              <a:ext cx="114300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82" name="Oval 237"/>
            <p:cNvSpPr>
              <a:spLocks noChangeArrowheads="1"/>
            </p:cNvSpPr>
            <p:nvPr/>
          </p:nvSpPr>
          <p:spPr bwMode="auto">
            <a:xfrm>
              <a:off x="6375400" y="4814888"/>
              <a:ext cx="114300" cy="119062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83" name="Oval 238"/>
            <p:cNvSpPr>
              <a:spLocks noChangeArrowheads="1"/>
            </p:cNvSpPr>
            <p:nvPr/>
          </p:nvSpPr>
          <p:spPr bwMode="auto">
            <a:xfrm>
              <a:off x="6448425" y="4627563"/>
              <a:ext cx="114300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84" name="Oval 239"/>
            <p:cNvSpPr>
              <a:spLocks noChangeArrowheads="1"/>
            </p:cNvSpPr>
            <p:nvPr/>
          </p:nvSpPr>
          <p:spPr bwMode="auto">
            <a:xfrm>
              <a:off x="6523038" y="4291013"/>
              <a:ext cx="115887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85" name="Oval 240"/>
            <p:cNvSpPr>
              <a:spLocks noChangeArrowheads="1"/>
            </p:cNvSpPr>
            <p:nvPr/>
          </p:nvSpPr>
          <p:spPr bwMode="auto">
            <a:xfrm>
              <a:off x="6596063" y="4035425"/>
              <a:ext cx="114300" cy="119063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86" name="Oval 241"/>
            <p:cNvSpPr>
              <a:spLocks noChangeArrowheads="1"/>
            </p:cNvSpPr>
            <p:nvPr/>
          </p:nvSpPr>
          <p:spPr bwMode="auto">
            <a:xfrm>
              <a:off x="6669088" y="3910013"/>
              <a:ext cx="114300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87" name="Oval 242"/>
            <p:cNvSpPr>
              <a:spLocks noChangeArrowheads="1"/>
            </p:cNvSpPr>
            <p:nvPr/>
          </p:nvSpPr>
          <p:spPr bwMode="auto">
            <a:xfrm>
              <a:off x="6742113" y="4011613"/>
              <a:ext cx="114300" cy="117475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88" name="Oval 243"/>
            <p:cNvSpPr>
              <a:spLocks noChangeArrowheads="1"/>
            </p:cNvSpPr>
            <p:nvPr/>
          </p:nvSpPr>
          <p:spPr bwMode="auto">
            <a:xfrm>
              <a:off x="6816725" y="4443413"/>
              <a:ext cx="114300" cy="119062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89" name="Oval 244"/>
            <p:cNvSpPr>
              <a:spLocks noChangeArrowheads="1"/>
            </p:cNvSpPr>
            <p:nvPr/>
          </p:nvSpPr>
          <p:spPr bwMode="auto">
            <a:xfrm>
              <a:off x="6889750" y="4697413"/>
              <a:ext cx="114300" cy="119062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90" name="Oval 245"/>
            <p:cNvSpPr>
              <a:spLocks noChangeArrowheads="1"/>
            </p:cNvSpPr>
            <p:nvPr/>
          </p:nvSpPr>
          <p:spPr bwMode="auto">
            <a:xfrm>
              <a:off x="6962775" y="4837113"/>
              <a:ext cx="114300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91" name="Oval 246"/>
            <p:cNvSpPr>
              <a:spLocks noChangeArrowheads="1"/>
            </p:cNvSpPr>
            <p:nvPr/>
          </p:nvSpPr>
          <p:spPr bwMode="auto">
            <a:xfrm>
              <a:off x="7034213" y="4943475"/>
              <a:ext cx="115887" cy="119063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92" name="Oval 247"/>
            <p:cNvSpPr>
              <a:spLocks noChangeArrowheads="1"/>
            </p:cNvSpPr>
            <p:nvPr/>
          </p:nvSpPr>
          <p:spPr bwMode="auto">
            <a:xfrm>
              <a:off x="7110413" y="4967288"/>
              <a:ext cx="114300" cy="119062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93" name="Oval 248"/>
            <p:cNvSpPr>
              <a:spLocks noChangeArrowheads="1"/>
            </p:cNvSpPr>
            <p:nvPr/>
          </p:nvSpPr>
          <p:spPr bwMode="auto">
            <a:xfrm>
              <a:off x="7183438" y="4922838"/>
              <a:ext cx="114300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94" name="Oval 249"/>
            <p:cNvSpPr>
              <a:spLocks noChangeArrowheads="1"/>
            </p:cNvSpPr>
            <p:nvPr/>
          </p:nvSpPr>
          <p:spPr bwMode="auto">
            <a:xfrm>
              <a:off x="7254875" y="4846638"/>
              <a:ext cx="115888" cy="117475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95" name="Oval 250"/>
            <p:cNvSpPr>
              <a:spLocks noChangeArrowheads="1"/>
            </p:cNvSpPr>
            <p:nvPr/>
          </p:nvSpPr>
          <p:spPr bwMode="auto">
            <a:xfrm>
              <a:off x="7327900" y="4525963"/>
              <a:ext cx="115888" cy="119062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96" name="Oval 251"/>
            <p:cNvSpPr>
              <a:spLocks noChangeArrowheads="1"/>
            </p:cNvSpPr>
            <p:nvPr/>
          </p:nvSpPr>
          <p:spPr bwMode="auto">
            <a:xfrm>
              <a:off x="7404100" y="3652838"/>
              <a:ext cx="114300" cy="119062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97" name="Oval 252"/>
            <p:cNvSpPr>
              <a:spLocks noChangeArrowheads="1"/>
            </p:cNvSpPr>
            <p:nvPr/>
          </p:nvSpPr>
          <p:spPr bwMode="auto">
            <a:xfrm>
              <a:off x="7477125" y="3790950"/>
              <a:ext cx="114300" cy="119063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98" name="Oval 253"/>
            <p:cNvSpPr>
              <a:spLocks noChangeArrowheads="1"/>
            </p:cNvSpPr>
            <p:nvPr/>
          </p:nvSpPr>
          <p:spPr bwMode="auto">
            <a:xfrm>
              <a:off x="7548563" y="3787775"/>
              <a:ext cx="115887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699" name="Oval 254"/>
            <p:cNvSpPr>
              <a:spLocks noChangeArrowheads="1"/>
            </p:cNvSpPr>
            <p:nvPr/>
          </p:nvSpPr>
          <p:spPr bwMode="auto">
            <a:xfrm>
              <a:off x="7621588" y="4173538"/>
              <a:ext cx="115887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700" name="Oval 255"/>
            <p:cNvSpPr>
              <a:spLocks noChangeArrowheads="1"/>
            </p:cNvSpPr>
            <p:nvPr/>
          </p:nvSpPr>
          <p:spPr bwMode="auto">
            <a:xfrm>
              <a:off x="7697788" y="4540250"/>
              <a:ext cx="114300" cy="119063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701" name="Oval 256"/>
            <p:cNvSpPr>
              <a:spLocks noChangeArrowheads="1"/>
            </p:cNvSpPr>
            <p:nvPr/>
          </p:nvSpPr>
          <p:spPr bwMode="auto">
            <a:xfrm>
              <a:off x="7769225" y="4692650"/>
              <a:ext cx="115888" cy="119063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702" name="Oval 257"/>
            <p:cNvSpPr>
              <a:spLocks noChangeArrowheads="1"/>
            </p:cNvSpPr>
            <p:nvPr/>
          </p:nvSpPr>
          <p:spPr bwMode="auto">
            <a:xfrm>
              <a:off x="7842250" y="4878388"/>
              <a:ext cx="115888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703" name="Oval 258"/>
            <p:cNvSpPr>
              <a:spLocks noChangeArrowheads="1"/>
            </p:cNvSpPr>
            <p:nvPr/>
          </p:nvSpPr>
          <p:spPr bwMode="auto">
            <a:xfrm>
              <a:off x="7915275" y="5003800"/>
              <a:ext cx="115888" cy="119063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704" name="Oval 259"/>
            <p:cNvSpPr>
              <a:spLocks noChangeArrowheads="1"/>
            </p:cNvSpPr>
            <p:nvPr/>
          </p:nvSpPr>
          <p:spPr bwMode="auto">
            <a:xfrm>
              <a:off x="7989888" y="4987925"/>
              <a:ext cx="115887" cy="119063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705" name="Oval 260"/>
            <p:cNvSpPr>
              <a:spLocks noChangeArrowheads="1"/>
            </p:cNvSpPr>
            <p:nvPr/>
          </p:nvSpPr>
          <p:spPr bwMode="auto">
            <a:xfrm>
              <a:off x="8062913" y="4933950"/>
              <a:ext cx="115887" cy="117475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706" name="Oval 261"/>
            <p:cNvSpPr>
              <a:spLocks noChangeArrowheads="1"/>
            </p:cNvSpPr>
            <p:nvPr/>
          </p:nvSpPr>
          <p:spPr bwMode="auto">
            <a:xfrm>
              <a:off x="8135938" y="4805363"/>
              <a:ext cx="115887" cy="117475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707" name="Oval 262"/>
            <p:cNvSpPr>
              <a:spLocks noChangeArrowheads="1"/>
            </p:cNvSpPr>
            <p:nvPr/>
          </p:nvSpPr>
          <p:spPr bwMode="auto">
            <a:xfrm>
              <a:off x="8208963" y="4652963"/>
              <a:ext cx="114300" cy="119062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708" name="Oval 263"/>
            <p:cNvSpPr>
              <a:spLocks noChangeArrowheads="1"/>
            </p:cNvSpPr>
            <p:nvPr/>
          </p:nvSpPr>
          <p:spPr bwMode="auto">
            <a:xfrm>
              <a:off x="8283575" y="4214813"/>
              <a:ext cx="115888" cy="120650"/>
            </a:xfrm>
            <a:prstGeom prst="ellipse">
              <a:avLst/>
            </a:prstGeom>
            <a:solidFill>
              <a:srgbClr val="00FF00"/>
            </a:solidFill>
            <a:ln w="1588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2709" name="Freeform 264"/>
            <p:cNvSpPr>
              <a:spLocks/>
            </p:cNvSpPr>
            <p:nvPr/>
          </p:nvSpPr>
          <p:spPr bwMode="auto">
            <a:xfrm>
              <a:off x="1312863" y="4124325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10" name="Freeform 265"/>
            <p:cNvSpPr>
              <a:spLocks/>
            </p:cNvSpPr>
            <p:nvPr/>
          </p:nvSpPr>
          <p:spPr bwMode="auto">
            <a:xfrm>
              <a:off x="1385888" y="4124325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6"/>
                  </a:lnTo>
                  <a:lnTo>
                    <a:pt x="35" y="71"/>
                  </a:lnTo>
                  <a:lnTo>
                    <a:pt x="0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11" name="Freeform 266"/>
            <p:cNvSpPr>
              <a:spLocks/>
            </p:cNvSpPr>
            <p:nvPr/>
          </p:nvSpPr>
          <p:spPr bwMode="auto">
            <a:xfrm>
              <a:off x="1458913" y="4122738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5"/>
                  </a:lnTo>
                  <a:lnTo>
                    <a:pt x="35" y="71"/>
                  </a:lnTo>
                  <a:lnTo>
                    <a:pt x="0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12" name="Freeform 267"/>
            <p:cNvSpPr>
              <a:spLocks/>
            </p:cNvSpPr>
            <p:nvPr/>
          </p:nvSpPr>
          <p:spPr bwMode="auto">
            <a:xfrm>
              <a:off x="1533525" y="4122738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13" name="Freeform 268"/>
            <p:cNvSpPr>
              <a:spLocks/>
            </p:cNvSpPr>
            <p:nvPr/>
          </p:nvSpPr>
          <p:spPr bwMode="auto">
            <a:xfrm>
              <a:off x="1606550" y="4121150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14" name="Freeform 269"/>
            <p:cNvSpPr>
              <a:spLocks/>
            </p:cNvSpPr>
            <p:nvPr/>
          </p:nvSpPr>
          <p:spPr bwMode="auto">
            <a:xfrm>
              <a:off x="1679575" y="4117975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6"/>
                  </a:lnTo>
                  <a:lnTo>
                    <a:pt x="35" y="71"/>
                  </a:lnTo>
                  <a:lnTo>
                    <a:pt x="0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15" name="Freeform 270"/>
            <p:cNvSpPr>
              <a:spLocks/>
            </p:cNvSpPr>
            <p:nvPr/>
          </p:nvSpPr>
          <p:spPr bwMode="auto">
            <a:xfrm>
              <a:off x="1752600" y="4117975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6"/>
                  </a:lnTo>
                  <a:lnTo>
                    <a:pt x="35" y="71"/>
                  </a:lnTo>
                  <a:lnTo>
                    <a:pt x="0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16" name="Freeform 271"/>
            <p:cNvSpPr>
              <a:spLocks/>
            </p:cNvSpPr>
            <p:nvPr/>
          </p:nvSpPr>
          <p:spPr bwMode="auto">
            <a:xfrm>
              <a:off x="1827213" y="4116388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17" name="Freeform 272"/>
            <p:cNvSpPr>
              <a:spLocks/>
            </p:cNvSpPr>
            <p:nvPr/>
          </p:nvSpPr>
          <p:spPr bwMode="auto">
            <a:xfrm>
              <a:off x="1900238" y="4116388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5"/>
                  </a:lnTo>
                  <a:lnTo>
                    <a:pt x="35" y="71"/>
                  </a:lnTo>
                  <a:lnTo>
                    <a:pt x="0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18" name="Freeform 273"/>
            <p:cNvSpPr>
              <a:spLocks/>
            </p:cNvSpPr>
            <p:nvPr/>
          </p:nvSpPr>
          <p:spPr bwMode="auto">
            <a:xfrm>
              <a:off x="1973263" y="4113213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6"/>
                  </a:lnTo>
                  <a:lnTo>
                    <a:pt x="35" y="71"/>
                  </a:lnTo>
                  <a:lnTo>
                    <a:pt x="0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19" name="Freeform 274"/>
            <p:cNvSpPr>
              <a:spLocks/>
            </p:cNvSpPr>
            <p:nvPr/>
          </p:nvSpPr>
          <p:spPr bwMode="auto">
            <a:xfrm>
              <a:off x="2046288" y="4111625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5"/>
                  </a:lnTo>
                  <a:lnTo>
                    <a:pt x="35" y="71"/>
                  </a:lnTo>
                  <a:lnTo>
                    <a:pt x="0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20" name="Freeform 275"/>
            <p:cNvSpPr>
              <a:spLocks/>
            </p:cNvSpPr>
            <p:nvPr/>
          </p:nvSpPr>
          <p:spPr bwMode="auto">
            <a:xfrm>
              <a:off x="2120900" y="4111625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5"/>
                  </a:lnTo>
                  <a:lnTo>
                    <a:pt x="35" y="71"/>
                  </a:lnTo>
                  <a:lnTo>
                    <a:pt x="0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21" name="Freeform 276"/>
            <p:cNvSpPr>
              <a:spLocks/>
            </p:cNvSpPr>
            <p:nvPr/>
          </p:nvSpPr>
          <p:spPr bwMode="auto">
            <a:xfrm>
              <a:off x="2193925" y="4108450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6"/>
                  </a:lnTo>
                  <a:lnTo>
                    <a:pt x="35" y="71"/>
                  </a:lnTo>
                  <a:lnTo>
                    <a:pt x="0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22" name="Freeform 277"/>
            <p:cNvSpPr>
              <a:spLocks/>
            </p:cNvSpPr>
            <p:nvPr/>
          </p:nvSpPr>
          <p:spPr bwMode="auto">
            <a:xfrm>
              <a:off x="2266950" y="4108450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6"/>
                  </a:lnTo>
                  <a:lnTo>
                    <a:pt x="35" y="71"/>
                  </a:lnTo>
                  <a:lnTo>
                    <a:pt x="0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23" name="Freeform 278"/>
            <p:cNvSpPr>
              <a:spLocks/>
            </p:cNvSpPr>
            <p:nvPr/>
          </p:nvSpPr>
          <p:spPr bwMode="auto">
            <a:xfrm>
              <a:off x="2338388" y="4106863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24" name="Freeform 279"/>
            <p:cNvSpPr>
              <a:spLocks/>
            </p:cNvSpPr>
            <p:nvPr/>
          </p:nvSpPr>
          <p:spPr bwMode="auto">
            <a:xfrm>
              <a:off x="2414588" y="4103688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6"/>
                  </a:lnTo>
                  <a:lnTo>
                    <a:pt x="35" y="71"/>
                  </a:lnTo>
                  <a:lnTo>
                    <a:pt x="0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25" name="Freeform 280"/>
            <p:cNvSpPr>
              <a:spLocks/>
            </p:cNvSpPr>
            <p:nvPr/>
          </p:nvSpPr>
          <p:spPr bwMode="auto">
            <a:xfrm>
              <a:off x="2487613" y="4103688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6"/>
                  </a:lnTo>
                  <a:lnTo>
                    <a:pt x="35" y="71"/>
                  </a:lnTo>
                  <a:lnTo>
                    <a:pt x="0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26" name="Freeform 281"/>
            <p:cNvSpPr>
              <a:spLocks/>
            </p:cNvSpPr>
            <p:nvPr/>
          </p:nvSpPr>
          <p:spPr bwMode="auto">
            <a:xfrm>
              <a:off x="2559050" y="4102100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27" name="Freeform 282"/>
            <p:cNvSpPr>
              <a:spLocks/>
            </p:cNvSpPr>
            <p:nvPr/>
          </p:nvSpPr>
          <p:spPr bwMode="auto">
            <a:xfrm>
              <a:off x="2632075" y="4102100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28" name="Freeform 283"/>
            <p:cNvSpPr>
              <a:spLocks/>
            </p:cNvSpPr>
            <p:nvPr/>
          </p:nvSpPr>
          <p:spPr bwMode="auto">
            <a:xfrm>
              <a:off x="2708275" y="4098925"/>
              <a:ext cx="112713" cy="115888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6"/>
                  </a:lnTo>
                  <a:lnTo>
                    <a:pt x="35" y="71"/>
                  </a:lnTo>
                  <a:lnTo>
                    <a:pt x="0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29" name="Freeform 284"/>
            <p:cNvSpPr>
              <a:spLocks/>
            </p:cNvSpPr>
            <p:nvPr/>
          </p:nvSpPr>
          <p:spPr bwMode="auto">
            <a:xfrm>
              <a:off x="2781300" y="4097338"/>
              <a:ext cx="112713" cy="115887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5"/>
                  </a:lnTo>
                  <a:lnTo>
                    <a:pt x="35" y="71"/>
                  </a:lnTo>
                  <a:lnTo>
                    <a:pt x="0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30" name="Freeform 285"/>
            <p:cNvSpPr>
              <a:spLocks/>
            </p:cNvSpPr>
            <p:nvPr/>
          </p:nvSpPr>
          <p:spPr bwMode="auto">
            <a:xfrm>
              <a:off x="2852738" y="4097338"/>
              <a:ext cx="112712" cy="115887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31" name="Freeform 286"/>
            <p:cNvSpPr>
              <a:spLocks/>
            </p:cNvSpPr>
            <p:nvPr/>
          </p:nvSpPr>
          <p:spPr bwMode="auto">
            <a:xfrm>
              <a:off x="2925763" y="4094163"/>
              <a:ext cx="112712" cy="115887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32" name="Freeform 287"/>
            <p:cNvSpPr>
              <a:spLocks/>
            </p:cNvSpPr>
            <p:nvPr/>
          </p:nvSpPr>
          <p:spPr bwMode="auto">
            <a:xfrm>
              <a:off x="3001963" y="4090988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5"/>
                  </a:lnTo>
                  <a:lnTo>
                    <a:pt x="35" y="71"/>
                  </a:lnTo>
                  <a:lnTo>
                    <a:pt x="0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33" name="Freeform 288"/>
            <p:cNvSpPr>
              <a:spLocks/>
            </p:cNvSpPr>
            <p:nvPr/>
          </p:nvSpPr>
          <p:spPr bwMode="auto">
            <a:xfrm>
              <a:off x="3073400" y="4090988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34" name="Freeform 289"/>
            <p:cNvSpPr>
              <a:spLocks/>
            </p:cNvSpPr>
            <p:nvPr/>
          </p:nvSpPr>
          <p:spPr bwMode="auto">
            <a:xfrm>
              <a:off x="3146425" y="4087813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35" name="Freeform 290"/>
            <p:cNvSpPr>
              <a:spLocks/>
            </p:cNvSpPr>
            <p:nvPr/>
          </p:nvSpPr>
          <p:spPr bwMode="auto">
            <a:xfrm>
              <a:off x="3219450" y="4087813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36" name="Freeform 291"/>
            <p:cNvSpPr>
              <a:spLocks/>
            </p:cNvSpPr>
            <p:nvPr/>
          </p:nvSpPr>
          <p:spPr bwMode="auto">
            <a:xfrm>
              <a:off x="3294063" y="4086225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37" name="Freeform 292"/>
            <p:cNvSpPr>
              <a:spLocks/>
            </p:cNvSpPr>
            <p:nvPr/>
          </p:nvSpPr>
          <p:spPr bwMode="auto">
            <a:xfrm>
              <a:off x="3367088" y="4083050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38" name="Freeform 293"/>
            <p:cNvSpPr>
              <a:spLocks/>
            </p:cNvSpPr>
            <p:nvPr/>
          </p:nvSpPr>
          <p:spPr bwMode="auto">
            <a:xfrm>
              <a:off x="3440113" y="4083050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39" name="Freeform 294"/>
            <p:cNvSpPr>
              <a:spLocks/>
            </p:cNvSpPr>
            <p:nvPr/>
          </p:nvSpPr>
          <p:spPr bwMode="auto">
            <a:xfrm>
              <a:off x="3513138" y="4081463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5"/>
                  </a:lnTo>
                  <a:lnTo>
                    <a:pt x="35" y="71"/>
                  </a:lnTo>
                  <a:lnTo>
                    <a:pt x="0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40" name="Freeform 295"/>
            <p:cNvSpPr>
              <a:spLocks/>
            </p:cNvSpPr>
            <p:nvPr/>
          </p:nvSpPr>
          <p:spPr bwMode="auto">
            <a:xfrm>
              <a:off x="3587750" y="4078288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41" name="Freeform 296"/>
            <p:cNvSpPr>
              <a:spLocks/>
            </p:cNvSpPr>
            <p:nvPr/>
          </p:nvSpPr>
          <p:spPr bwMode="auto">
            <a:xfrm>
              <a:off x="3660775" y="4078288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42" name="Freeform 297"/>
            <p:cNvSpPr>
              <a:spLocks/>
            </p:cNvSpPr>
            <p:nvPr/>
          </p:nvSpPr>
          <p:spPr bwMode="auto">
            <a:xfrm>
              <a:off x="3733800" y="4076700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5"/>
                  </a:lnTo>
                  <a:lnTo>
                    <a:pt x="35" y="71"/>
                  </a:lnTo>
                  <a:lnTo>
                    <a:pt x="0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43" name="Freeform 298"/>
            <p:cNvSpPr>
              <a:spLocks/>
            </p:cNvSpPr>
            <p:nvPr/>
          </p:nvSpPr>
          <p:spPr bwMode="auto">
            <a:xfrm>
              <a:off x="3806825" y="4076700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5"/>
                  </a:lnTo>
                  <a:lnTo>
                    <a:pt x="35" y="71"/>
                  </a:lnTo>
                  <a:lnTo>
                    <a:pt x="0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44" name="Freeform 299"/>
            <p:cNvSpPr>
              <a:spLocks/>
            </p:cNvSpPr>
            <p:nvPr/>
          </p:nvSpPr>
          <p:spPr bwMode="auto">
            <a:xfrm>
              <a:off x="3881438" y="4073525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45" name="Freeform 300"/>
            <p:cNvSpPr>
              <a:spLocks/>
            </p:cNvSpPr>
            <p:nvPr/>
          </p:nvSpPr>
          <p:spPr bwMode="auto">
            <a:xfrm>
              <a:off x="4835525" y="4337050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6"/>
                  </a:lnTo>
                  <a:lnTo>
                    <a:pt x="35" y="71"/>
                  </a:lnTo>
                  <a:lnTo>
                    <a:pt x="0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46" name="Freeform 301"/>
            <p:cNvSpPr>
              <a:spLocks/>
            </p:cNvSpPr>
            <p:nvPr/>
          </p:nvSpPr>
          <p:spPr bwMode="auto">
            <a:xfrm>
              <a:off x="4906963" y="4340225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47" name="Freeform 302"/>
            <p:cNvSpPr>
              <a:spLocks/>
            </p:cNvSpPr>
            <p:nvPr/>
          </p:nvSpPr>
          <p:spPr bwMode="auto">
            <a:xfrm>
              <a:off x="4979988" y="4346575"/>
              <a:ext cx="112712" cy="115888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48" name="Freeform 303"/>
            <p:cNvSpPr>
              <a:spLocks/>
            </p:cNvSpPr>
            <p:nvPr/>
          </p:nvSpPr>
          <p:spPr bwMode="auto">
            <a:xfrm>
              <a:off x="5056188" y="4348163"/>
              <a:ext cx="112712" cy="115887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6"/>
                  </a:lnTo>
                  <a:lnTo>
                    <a:pt x="35" y="71"/>
                  </a:lnTo>
                  <a:lnTo>
                    <a:pt x="0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49" name="Freeform 304"/>
            <p:cNvSpPr>
              <a:spLocks/>
            </p:cNvSpPr>
            <p:nvPr/>
          </p:nvSpPr>
          <p:spPr bwMode="auto">
            <a:xfrm>
              <a:off x="5129213" y="4352925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6"/>
                  </a:lnTo>
                  <a:lnTo>
                    <a:pt x="35" y="71"/>
                  </a:lnTo>
                  <a:lnTo>
                    <a:pt x="0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50" name="Freeform 305"/>
            <p:cNvSpPr>
              <a:spLocks/>
            </p:cNvSpPr>
            <p:nvPr/>
          </p:nvSpPr>
          <p:spPr bwMode="auto">
            <a:xfrm>
              <a:off x="5200650" y="4354513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51" name="Freeform 306"/>
            <p:cNvSpPr>
              <a:spLocks/>
            </p:cNvSpPr>
            <p:nvPr/>
          </p:nvSpPr>
          <p:spPr bwMode="auto">
            <a:xfrm>
              <a:off x="5273675" y="4359275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52" name="Freeform 307"/>
            <p:cNvSpPr>
              <a:spLocks/>
            </p:cNvSpPr>
            <p:nvPr/>
          </p:nvSpPr>
          <p:spPr bwMode="auto">
            <a:xfrm>
              <a:off x="5349875" y="4362450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5"/>
                  </a:lnTo>
                  <a:lnTo>
                    <a:pt x="35" y="71"/>
                  </a:lnTo>
                  <a:lnTo>
                    <a:pt x="0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53" name="Freeform 308"/>
            <p:cNvSpPr>
              <a:spLocks/>
            </p:cNvSpPr>
            <p:nvPr/>
          </p:nvSpPr>
          <p:spPr bwMode="auto">
            <a:xfrm>
              <a:off x="5421313" y="4364038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54" name="Freeform 309"/>
            <p:cNvSpPr>
              <a:spLocks/>
            </p:cNvSpPr>
            <p:nvPr/>
          </p:nvSpPr>
          <p:spPr bwMode="auto">
            <a:xfrm>
              <a:off x="5494338" y="4368800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55" name="Freeform 310"/>
            <p:cNvSpPr>
              <a:spLocks/>
            </p:cNvSpPr>
            <p:nvPr/>
          </p:nvSpPr>
          <p:spPr bwMode="auto">
            <a:xfrm>
              <a:off x="5567363" y="4371975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56" name="Freeform 311"/>
            <p:cNvSpPr>
              <a:spLocks/>
            </p:cNvSpPr>
            <p:nvPr/>
          </p:nvSpPr>
          <p:spPr bwMode="auto">
            <a:xfrm>
              <a:off x="5641975" y="4376738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57" name="Freeform 312"/>
            <p:cNvSpPr>
              <a:spLocks/>
            </p:cNvSpPr>
            <p:nvPr/>
          </p:nvSpPr>
          <p:spPr bwMode="auto">
            <a:xfrm>
              <a:off x="5715000" y="4378325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58" name="Freeform 313"/>
            <p:cNvSpPr>
              <a:spLocks/>
            </p:cNvSpPr>
            <p:nvPr/>
          </p:nvSpPr>
          <p:spPr bwMode="auto">
            <a:xfrm>
              <a:off x="5788025" y="4383088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59" name="Freeform 314"/>
            <p:cNvSpPr>
              <a:spLocks/>
            </p:cNvSpPr>
            <p:nvPr/>
          </p:nvSpPr>
          <p:spPr bwMode="auto">
            <a:xfrm>
              <a:off x="5861050" y="4387850"/>
              <a:ext cx="112713" cy="115888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5"/>
                  </a:lnTo>
                  <a:lnTo>
                    <a:pt x="35" y="71"/>
                  </a:lnTo>
                  <a:lnTo>
                    <a:pt x="0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60" name="Freeform 315"/>
            <p:cNvSpPr>
              <a:spLocks/>
            </p:cNvSpPr>
            <p:nvPr/>
          </p:nvSpPr>
          <p:spPr bwMode="auto">
            <a:xfrm>
              <a:off x="5935663" y="4389438"/>
              <a:ext cx="112712" cy="115887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61" name="Freeform 316"/>
            <p:cNvSpPr>
              <a:spLocks/>
            </p:cNvSpPr>
            <p:nvPr/>
          </p:nvSpPr>
          <p:spPr bwMode="auto">
            <a:xfrm>
              <a:off x="6008688" y="4394200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62" name="Freeform 317"/>
            <p:cNvSpPr>
              <a:spLocks/>
            </p:cNvSpPr>
            <p:nvPr/>
          </p:nvSpPr>
          <p:spPr bwMode="auto">
            <a:xfrm>
              <a:off x="6081713" y="4397375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5"/>
                  </a:lnTo>
                  <a:lnTo>
                    <a:pt x="35" y="71"/>
                  </a:lnTo>
                  <a:lnTo>
                    <a:pt x="0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63" name="Freeform 318"/>
            <p:cNvSpPr>
              <a:spLocks/>
            </p:cNvSpPr>
            <p:nvPr/>
          </p:nvSpPr>
          <p:spPr bwMode="auto">
            <a:xfrm>
              <a:off x="6154738" y="4398963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6"/>
                  </a:lnTo>
                  <a:lnTo>
                    <a:pt x="35" y="71"/>
                  </a:lnTo>
                  <a:lnTo>
                    <a:pt x="0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64" name="Freeform 319"/>
            <p:cNvSpPr>
              <a:spLocks/>
            </p:cNvSpPr>
            <p:nvPr/>
          </p:nvSpPr>
          <p:spPr bwMode="auto">
            <a:xfrm>
              <a:off x="6229350" y="4403725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65" name="Freeform 320"/>
            <p:cNvSpPr>
              <a:spLocks/>
            </p:cNvSpPr>
            <p:nvPr/>
          </p:nvSpPr>
          <p:spPr bwMode="auto">
            <a:xfrm>
              <a:off x="6302375" y="4406900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66" name="Freeform 321"/>
            <p:cNvSpPr>
              <a:spLocks/>
            </p:cNvSpPr>
            <p:nvPr/>
          </p:nvSpPr>
          <p:spPr bwMode="auto">
            <a:xfrm>
              <a:off x="6375400" y="4411663"/>
              <a:ext cx="112713" cy="115887"/>
            </a:xfrm>
            <a:custGeom>
              <a:avLst/>
              <a:gdLst>
                <a:gd name="T0" fmla="*/ 2147483647 w 71"/>
                <a:gd name="T1" fmla="*/ 0 h 70"/>
                <a:gd name="T2" fmla="*/ 2147483647 w 71"/>
                <a:gd name="T3" fmla="*/ 2147483647 h 70"/>
                <a:gd name="T4" fmla="*/ 2147483647 w 71"/>
                <a:gd name="T5" fmla="*/ 2147483647 h 70"/>
                <a:gd name="T6" fmla="*/ 0 w 71"/>
                <a:gd name="T7" fmla="*/ 2147483647 h 70"/>
                <a:gd name="T8" fmla="*/ 2147483647 w 71"/>
                <a:gd name="T9" fmla="*/ 0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0"/>
                <a:gd name="T17" fmla="*/ 71 w 71"/>
                <a:gd name="T18" fmla="*/ 70 h 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0">
                  <a:moveTo>
                    <a:pt x="35" y="0"/>
                  </a:moveTo>
                  <a:lnTo>
                    <a:pt x="71" y="35"/>
                  </a:lnTo>
                  <a:lnTo>
                    <a:pt x="35" y="70"/>
                  </a:lnTo>
                  <a:lnTo>
                    <a:pt x="0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67" name="Freeform 322"/>
            <p:cNvSpPr>
              <a:spLocks/>
            </p:cNvSpPr>
            <p:nvPr/>
          </p:nvSpPr>
          <p:spPr bwMode="auto">
            <a:xfrm>
              <a:off x="6448425" y="4413250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5"/>
                  </a:lnTo>
                  <a:lnTo>
                    <a:pt x="35" y="71"/>
                  </a:lnTo>
                  <a:lnTo>
                    <a:pt x="0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68" name="Freeform 323"/>
            <p:cNvSpPr>
              <a:spLocks/>
            </p:cNvSpPr>
            <p:nvPr/>
          </p:nvSpPr>
          <p:spPr bwMode="auto">
            <a:xfrm>
              <a:off x="6523038" y="4414838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69" name="Freeform 324"/>
            <p:cNvSpPr>
              <a:spLocks/>
            </p:cNvSpPr>
            <p:nvPr/>
          </p:nvSpPr>
          <p:spPr bwMode="auto">
            <a:xfrm>
              <a:off x="6596063" y="4419600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6"/>
                  </a:lnTo>
                  <a:lnTo>
                    <a:pt x="35" y="71"/>
                  </a:lnTo>
                  <a:lnTo>
                    <a:pt x="0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70" name="Freeform 325"/>
            <p:cNvSpPr>
              <a:spLocks/>
            </p:cNvSpPr>
            <p:nvPr/>
          </p:nvSpPr>
          <p:spPr bwMode="auto">
            <a:xfrm>
              <a:off x="6669088" y="4422775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5"/>
                  </a:lnTo>
                  <a:lnTo>
                    <a:pt x="35" y="71"/>
                  </a:lnTo>
                  <a:lnTo>
                    <a:pt x="0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71" name="Freeform 326"/>
            <p:cNvSpPr>
              <a:spLocks/>
            </p:cNvSpPr>
            <p:nvPr/>
          </p:nvSpPr>
          <p:spPr bwMode="auto">
            <a:xfrm>
              <a:off x="6742113" y="4424363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6"/>
                  </a:lnTo>
                  <a:lnTo>
                    <a:pt x="35" y="71"/>
                  </a:lnTo>
                  <a:lnTo>
                    <a:pt x="0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72" name="Freeform 327"/>
            <p:cNvSpPr>
              <a:spLocks/>
            </p:cNvSpPr>
            <p:nvPr/>
          </p:nvSpPr>
          <p:spPr bwMode="auto">
            <a:xfrm>
              <a:off x="6816725" y="4430713"/>
              <a:ext cx="112713" cy="115887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6"/>
                  </a:lnTo>
                  <a:lnTo>
                    <a:pt x="35" y="71"/>
                  </a:lnTo>
                  <a:lnTo>
                    <a:pt x="0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73" name="Freeform 328"/>
            <p:cNvSpPr>
              <a:spLocks/>
            </p:cNvSpPr>
            <p:nvPr/>
          </p:nvSpPr>
          <p:spPr bwMode="auto">
            <a:xfrm>
              <a:off x="6889750" y="4433888"/>
              <a:ext cx="112713" cy="115887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5"/>
                  </a:lnTo>
                  <a:lnTo>
                    <a:pt x="35" y="71"/>
                  </a:lnTo>
                  <a:lnTo>
                    <a:pt x="0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74" name="Freeform 329"/>
            <p:cNvSpPr>
              <a:spLocks/>
            </p:cNvSpPr>
            <p:nvPr/>
          </p:nvSpPr>
          <p:spPr bwMode="auto">
            <a:xfrm>
              <a:off x="6962775" y="4435475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6"/>
                  </a:lnTo>
                  <a:lnTo>
                    <a:pt x="35" y="71"/>
                  </a:lnTo>
                  <a:lnTo>
                    <a:pt x="0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75" name="Freeform 330"/>
            <p:cNvSpPr>
              <a:spLocks/>
            </p:cNvSpPr>
            <p:nvPr/>
          </p:nvSpPr>
          <p:spPr bwMode="auto">
            <a:xfrm>
              <a:off x="7034213" y="4440238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76" name="Freeform 331"/>
            <p:cNvSpPr>
              <a:spLocks/>
            </p:cNvSpPr>
            <p:nvPr/>
          </p:nvSpPr>
          <p:spPr bwMode="auto">
            <a:xfrm>
              <a:off x="7110413" y="4443413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5"/>
                  </a:lnTo>
                  <a:lnTo>
                    <a:pt x="35" y="71"/>
                  </a:lnTo>
                  <a:lnTo>
                    <a:pt x="0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77" name="Freeform 332"/>
            <p:cNvSpPr>
              <a:spLocks/>
            </p:cNvSpPr>
            <p:nvPr/>
          </p:nvSpPr>
          <p:spPr bwMode="auto">
            <a:xfrm>
              <a:off x="7183438" y="4445000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6"/>
                  </a:lnTo>
                  <a:lnTo>
                    <a:pt x="35" y="71"/>
                  </a:lnTo>
                  <a:lnTo>
                    <a:pt x="0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78" name="Freeform 333"/>
            <p:cNvSpPr>
              <a:spLocks/>
            </p:cNvSpPr>
            <p:nvPr/>
          </p:nvSpPr>
          <p:spPr bwMode="auto">
            <a:xfrm>
              <a:off x="7254875" y="4448175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79" name="Freeform 334"/>
            <p:cNvSpPr>
              <a:spLocks/>
            </p:cNvSpPr>
            <p:nvPr/>
          </p:nvSpPr>
          <p:spPr bwMode="auto">
            <a:xfrm>
              <a:off x="7327900" y="4452938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80" name="Freeform 335"/>
            <p:cNvSpPr>
              <a:spLocks/>
            </p:cNvSpPr>
            <p:nvPr/>
          </p:nvSpPr>
          <p:spPr bwMode="auto">
            <a:xfrm>
              <a:off x="7404100" y="4454525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6"/>
                  </a:lnTo>
                  <a:lnTo>
                    <a:pt x="35" y="71"/>
                  </a:lnTo>
                  <a:lnTo>
                    <a:pt x="0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81" name="Freeform 336"/>
            <p:cNvSpPr>
              <a:spLocks/>
            </p:cNvSpPr>
            <p:nvPr/>
          </p:nvSpPr>
          <p:spPr bwMode="auto">
            <a:xfrm>
              <a:off x="7477125" y="4457700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5"/>
                  </a:lnTo>
                  <a:lnTo>
                    <a:pt x="35" y="71"/>
                  </a:lnTo>
                  <a:lnTo>
                    <a:pt x="0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82" name="Freeform 337"/>
            <p:cNvSpPr>
              <a:spLocks/>
            </p:cNvSpPr>
            <p:nvPr/>
          </p:nvSpPr>
          <p:spPr bwMode="auto">
            <a:xfrm>
              <a:off x="7548563" y="4462463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83" name="Freeform 338"/>
            <p:cNvSpPr>
              <a:spLocks/>
            </p:cNvSpPr>
            <p:nvPr/>
          </p:nvSpPr>
          <p:spPr bwMode="auto">
            <a:xfrm>
              <a:off x="7621588" y="4464050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84" name="Freeform 339"/>
            <p:cNvSpPr>
              <a:spLocks/>
            </p:cNvSpPr>
            <p:nvPr/>
          </p:nvSpPr>
          <p:spPr bwMode="auto">
            <a:xfrm>
              <a:off x="7697788" y="4468813"/>
              <a:ext cx="112712" cy="115887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5"/>
                  </a:lnTo>
                  <a:lnTo>
                    <a:pt x="35" y="71"/>
                  </a:lnTo>
                  <a:lnTo>
                    <a:pt x="0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85" name="Freeform 340"/>
            <p:cNvSpPr>
              <a:spLocks/>
            </p:cNvSpPr>
            <p:nvPr/>
          </p:nvSpPr>
          <p:spPr bwMode="auto">
            <a:xfrm>
              <a:off x="7769225" y="4470400"/>
              <a:ext cx="112713" cy="115888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86" name="Freeform 341"/>
            <p:cNvSpPr>
              <a:spLocks/>
            </p:cNvSpPr>
            <p:nvPr/>
          </p:nvSpPr>
          <p:spPr bwMode="auto">
            <a:xfrm>
              <a:off x="7842250" y="4475163"/>
              <a:ext cx="112713" cy="115887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87" name="Freeform 342"/>
            <p:cNvSpPr>
              <a:spLocks/>
            </p:cNvSpPr>
            <p:nvPr/>
          </p:nvSpPr>
          <p:spPr bwMode="auto">
            <a:xfrm>
              <a:off x="7915275" y="4476750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88" name="Freeform 343"/>
            <p:cNvSpPr>
              <a:spLocks/>
            </p:cNvSpPr>
            <p:nvPr/>
          </p:nvSpPr>
          <p:spPr bwMode="auto">
            <a:xfrm>
              <a:off x="7989888" y="4479925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5"/>
                  </a:lnTo>
                  <a:lnTo>
                    <a:pt x="36" y="71"/>
                  </a:lnTo>
                  <a:lnTo>
                    <a:pt x="0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89" name="Freeform 344"/>
            <p:cNvSpPr>
              <a:spLocks/>
            </p:cNvSpPr>
            <p:nvPr/>
          </p:nvSpPr>
          <p:spPr bwMode="auto">
            <a:xfrm>
              <a:off x="8062913" y="4481513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90" name="Freeform 345"/>
            <p:cNvSpPr>
              <a:spLocks/>
            </p:cNvSpPr>
            <p:nvPr/>
          </p:nvSpPr>
          <p:spPr bwMode="auto">
            <a:xfrm>
              <a:off x="8135938" y="4486275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91" name="Freeform 346"/>
            <p:cNvSpPr>
              <a:spLocks/>
            </p:cNvSpPr>
            <p:nvPr/>
          </p:nvSpPr>
          <p:spPr bwMode="auto">
            <a:xfrm>
              <a:off x="8208963" y="4489450"/>
              <a:ext cx="112712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5" y="0"/>
                  </a:moveTo>
                  <a:lnTo>
                    <a:pt x="71" y="35"/>
                  </a:lnTo>
                  <a:lnTo>
                    <a:pt x="35" y="71"/>
                  </a:lnTo>
                  <a:lnTo>
                    <a:pt x="0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92" name="Freeform 347"/>
            <p:cNvSpPr>
              <a:spLocks/>
            </p:cNvSpPr>
            <p:nvPr/>
          </p:nvSpPr>
          <p:spPr bwMode="auto">
            <a:xfrm>
              <a:off x="8283575" y="4491038"/>
              <a:ext cx="112713" cy="117475"/>
            </a:xfrm>
            <a:custGeom>
              <a:avLst/>
              <a:gdLst>
                <a:gd name="T0" fmla="*/ 2147483647 w 71"/>
                <a:gd name="T1" fmla="*/ 0 h 71"/>
                <a:gd name="T2" fmla="*/ 2147483647 w 71"/>
                <a:gd name="T3" fmla="*/ 2147483647 h 71"/>
                <a:gd name="T4" fmla="*/ 2147483647 w 71"/>
                <a:gd name="T5" fmla="*/ 2147483647 h 71"/>
                <a:gd name="T6" fmla="*/ 0 w 71"/>
                <a:gd name="T7" fmla="*/ 2147483647 h 71"/>
                <a:gd name="T8" fmla="*/ 2147483647 w 71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71"/>
                <a:gd name="T17" fmla="*/ 71 w 71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71">
                  <a:moveTo>
                    <a:pt x="36" y="0"/>
                  </a:moveTo>
                  <a:lnTo>
                    <a:pt x="71" y="36"/>
                  </a:lnTo>
                  <a:lnTo>
                    <a:pt x="36" y="71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93" name="Freeform 348"/>
            <p:cNvSpPr>
              <a:spLocks/>
            </p:cNvSpPr>
            <p:nvPr/>
          </p:nvSpPr>
          <p:spPr bwMode="auto">
            <a:xfrm>
              <a:off x="3968750" y="4086225"/>
              <a:ext cx="84138" cy="87313"/>
            </a:xfrm>
            <a:custGeom>
              <a:avLst/>
              <a:gdLst>
                <a:gd name="T0" fmla="*/ 2147483647 w 53"/>
                <a:gd name="T1" fmla="*/ 0 h 53"/>
                <a:gd name="T2" fmla="*/ 2147483647 w 53"/>
                <a:gd name="T3" fmla="*/ 2147483647 h 53"/>
                <a:gd name="T4" fmla="*/ 2147483647 w 53"/>
                <a:gd name="T5" fmla="*/ 2147483647 h 53"/>
                <a:gd name="T6" fmla="*/ 0 w 53"/>
                <a:gd name="T7" fmla="*/ 2147483647 h 53"/>
                <a:gd name="T8" fmla="*/ 2147483647 w 53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3"/>
                <a:gd name="T17" fmla="*/ 53 w 5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3">
                  <a:moveTo>
                    <a:pt x="27" y="0"/>
                  </a:moveTo>
                  <a:lnTo>
                    <a:pt x="53" y="26"/>
                  </a:lnTo>
                  <a:lnTo>
                    <a:pt x="27" y="53"/>
                  </a:lnTo>
                  <a:lnTo>
                    <a:pt x="0" y="26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94" name="Freeform 349"/>
            <p:cNvSpPr>
              <a:spLocks/>
            </p:cNvSpPr>
            <p:nvPr/>
          </p:nvSpPr>
          <p:spPr bwMode="auto">
            <a:xfrm>
              <a:off x="4041775" y="4086225"/>
              <a:ext cx="84138" cy="87313"/>
            </a:xfrm>
            <a:custGeom>
              <a:avLst/>
              <a:gdLst>
                <a:gd name="T0" fmla="*/ 2147483647 w 53"/>
                <a:gd name="T1" fmla="*/ 0 h 53"/>
                <a:gd name="T2" fmla="*/ 2147483647 w 53"/>
                <a:gd name="T3" fmla="*/ 2147483647 h 53"/>
                <a:gd name="T4" fmla="*/ 2147483647 w 53"/>
                <a:gd name="T5" fmla="*/ 2147483647 h 53"/>
                <a:gd name="T6" fmla="*/ 0 w 53"/>
                <a:gd name="T7" fmla="*/ 2147483647 h 53"/>
                <a:gd name="T8" fmla="*/ 2147483647 w 53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3"/>
                <a:gd name="T17" fmla="*/ 53 w 5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3">
                  <a:moveTo>
                    <a:pt x="26" y="0"/>
                  </a:moveTo>
                  <a:lnTo>
                    <a:pt x="53" y="26"/>
                  </a:lnTo>
                  <a:lnTo>
                    <a:pt x="26" y="53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95" name="Freeform 350"/>
            <p:cNvSpPr>
              <a:spLocks/>
            </p:cNvSpPr>
            <p:nvPr/>
          </p:nvSpPr>
          <p:spPr bwMode="auto">
            <a:xfrm>
              <a:off x="4114800" y="4083050"/>
              <a:ext cx="84138" cy="88900"/>
            </a:xfrm>
            <a:custGeom>
              <a:avLst/>
              <a:gdLst>
                <a:gd name="T0" fmla="*/ 2147483647 w 53"/>
                <a:gd name="T1" fmla="*/ 0 h 54"/>
                <a:gd name="T2" fmla="*/ 2147483647 w 53"/>
                <a:gd name="T3" fmla="*/ 2147483647 h 54"/>
                <a:gd name="T4" fmla="*/ 2147483647 w 53"/>
                <a:gd name="T5" fmla="*/ 2147483647 h 54"/>
                <a:gd name="T6" fmla="*/ 0 w 53"/>
                <a:gd name="T7" fmla="*/ 2147483647 h 54"/>
                <a:gd name="T8" fmla="*/ 2147483647 w 53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4"/>
                <a:gd name="T17" fmla="*/ 53 w 53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4">
                  <a:moveTo>
                    <a:pt x="26" y="0"/>
                  </a:moveTo>
                  <a:lnTo>
                    <a:pt x="53" y="27"/>
                  </a:lnTo>
                  <a:lnTo>
                    <a:pt x="26" y="54"/>
                  </a:lnTo>
                  <a:lnTo>
                    <a:pt x="0" y="27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96" name="Freeform 351"/>
            <p:cNvSpPr>
              <a:spLocks/>
            </p:cNvSpPr>
            <p:nvPr/>
          </p:nvSpPr>
          <p:spPr bwMode="auto">
            <a:xfrm>
              <a:off x="4189413" y="4081463"/>
              <a:ext cx="84137" cy="87312"/>
            </a:xfrm>
            <a:custGeom>
              <a:avLst/>
              <a:gdLst>
                <a:gd name="T0" fmla="*/ 2147483647 w 53"/>
                <a:gd name="T1" fmla="*/ 0 h 53"/>
                <a:gd name="T2" fmla="*/ 2147483647 w 53"/>
                <a:gd name="T3" fmla="*/ 2147483647 h 53"/>
                <a:gd name="T4" fmla="*/ 2147483647 w 53"/>
                <a:gd name="T5" fmla="*/ 2147483647 h 53"/>
                <a:gd name="T6" fmla="*/ 0 w 53"/>
                <a:gd name="T7" fmla="*/ 2147483647 h 53"/>
                <a:gd name="T8" fmla="*/ 2147483647 w 53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3"/>
                <a:gd name="T17" fmla="*/ 53 w 5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3">
                  <a:moveTo>
                    <a:pt x="27" y="0"/>
                  </a:moveTo>
                  <a:lnTo>
                    <a:pt x="53" y="26"/>
                  </a:lnTo>
                  <a:lnTo>
                    <a:pt x="27" y="53"/>
                  </a:lnTo>
                  <a:lnTo>
                    <a:pt x="0" y="26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97" name="Freeform 352"/>
            <p:cNvSpPr>
              <a:spLocks/>
            </p:cNvSpPr>
            <p:nvPr/>
          </p:nvSpPr>
          <p:spPr bwMode="auto">
            <a:xfrm>
              <a:off x="4262438" y="4081463"/>
              <a:ext cx="84137" cy="87312"/>
            </a:xfrm>
            <a:custGeom>
              <a:avLst/>
              <a:gdLst>
                <a:gd name="T0" fmla="*/ 2147483647 w 53"/>
                <a:gd name="T1" fmla="*/ 0 h 53"/>
                <a:gd name="T2" fmla="*/ 2147483647 w 53"/>
                <a:gd name="T3" fmla="*/ 2147483647 h 53"/>
                <a:gd name="T4" fmla="*/ 2147483647 w 53"/>
                <a:gd name="T5" fmla="*/ 2147483647 h 53"/>
                <a:gd name="T6" fmla="*/ 0 w 53"/>
                <a:gd name="T7" fmla="*/ 2147483647 h 53"/>
                <a:gd name="T8" fmla="*/ 2147483647 w 53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3"/>
                <a:gd name="T17" fmla="*/ 53 w 5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3">
                  <a:moveTo>
                    <a:pt x="26" y="0"/>
                  </a:moveTo>
                  <a:lnTo>
                    <a:pt x="53" y="26"/>
                  </a:lnTo>
                  <a:lnTo>
                    <a:pt x="26" y="53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98" name="Freeform 353"/>
            <p:cNvSpPr>
              <a:spLocks/>
            </p:cNvSpPr>
            <p:nvPr/>
          </p:nvSpPr>
          <p:spPr bwMode="auto">
            <a:xfrm>
              <a:off x="4335463" y="4078288"/>
              <a:ext cx="84137" cy="88900"/>
            </a:xfrm>
            <a:custGeom>
              <a:avLst/>
              <a:gdLst>
                <a:gd name="T0" fmla="*/ 2147483647 w 53"/>
                <a:gd name="T1" fmla="*/ 0 h 54"/>
                <a:gd name="T2" fmla="*/ 2147483647 w 53"/>
                <a:gd name="T3" fmla="*/ 2147483647 h 54"/>
                <a:gd name="T4" fmla="*/ 2147483647 w 53"/>
                <a:gd name="T5" fmla="*/ 2147483647 h 54"/>
                <a:gd name="T6" fmla="*/ 0 w 53"/>
                <a:gd name="T7" fmla="*/ 2147483647 h 54"/>
                <a:gd name="T8" fmla="*/ 2147483647 w 53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4"/>
                <a:gd name="T17" fmla="*/ 53 w 53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4">
                  <a:moveTo>
                    <a:pt x="26" y="0"/>
                  </a:moveTo>
                  <a:lnTo>
                    <a:pt x="53" y="27"/>
                  </a:lnTo>
                  <a:lnTo>
                    <a:pt x="26" y="54"/>
                  </a:lnTo>
                  <a:lnTo>
                    <a:pt x="0" y="27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99" name="Freeform 354"/>
            <p:cNvSpPr>
              <a:spLocks/>
            </p:cNvSpPr>
            <p:nvPr/>
          </p:nvSpPr>
          <p:spPr bwMode="auto">
            <a:xfrm>
              <a:off x="4406900" y="4078288"/>
              <a:ext cx="85725" cy="88900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00" name="Freeform 355"/>
            <p:cNvSpPr>
              <a:spLocks/>
            </p:cNvSpPr>
            <p:nvPr/>
          </p:nvSpPr>
          <p:spPr bwMode="auto">
            <a:xfrm>
              <a:off x="4483100" y="4076700"/>
              <a:ext cx="84138" cy="87313"/>
            </a:xfrm>
            <a:custGeom>
              <a:avLst/>
              <a:gdLst>
                <a:gd name="T0" fmla="*/ 2147483647 w 53"/>
                <a:gd name="T1" fmla="*/ 0 h 53"/>
                <a:gd name="T2" fmla="*/ 2147483647 w 53"/>
                <a:gd name="T3" fmla="*/ 2147483647 h 53"/>
                <a:gd name="T4" fmla="*/ 2147483647 w 53"/>
                <a:gd name="T5" fmla="*/ 2147483647 h 53"/>
                <a:gd name="T6" fmla="*/ 0 w 53"/>
                <a:gd name="T7" fmla="*/ 2147483647 h 53"/>
                <a:gd name="T8" fmla="*/ 2147483647 w 53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3"/>
                <a:gd name="T17" fmla="*/ 53 w 5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3">
                  <a:moveTo>
                    <a:pt x="26" y="0"/>
                  </a:moveTo>
                  <a:lnTo>
                    <a:pt x="53" y="27"/>
                  </a:lnTo>
                  <a:lnTo>
                    <a:pt x="26" y="53"/>
                  </a:lnTo>
                  <a:lnTo>
                    <a:pt x="0" y="27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01" name="Freeform 356"/>
            <p:cNvSpPr>
              <a:spLocks/>
            </p:cNvSpPr>
            <p:nvPr/>
          </p:nvSpPr>
          <p:spPr bwMode="auto">
            <a:xfrm>
              <a:off x="4556125" y="4073525"/>
              <a:ext cx="84138" cy="88900"/>
            </a:xfrm>
            <a:custGeom>
              <a:avLst/>
              <a:gdLst>
                <a:gd name="T0" fmla="*/ 2147483647 w 53"/>
                <a:gd name="T1" fmla="*/ 0 h 54"/>
                <a:gd name="T2" fmla="*/ 2147483647 w 53"/>
                <a:gd name="T3" fmla="*/ 2147483647 h 54"/>
                <a:gd name="T4" fmla="*/ 2147483647 w 53"/>
                <a:gd name="T5" fmla="*/ 2147483647 h 54"/>
                <a:gd name="T6" fmla="*/ 0 w 53"/>
                <a:gd name="T7" fmla="*/ 2147483647 h 54"/>
                <a:gd name="T8" fmla="*/ 2147483647 w 53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4"/>
                <a:gd name="T17" fmla="*/ 53 w 53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4">
                  <a:moveTo>
                    <a:pt x="26" y="0"/>
                  </a:moveTo>
                  <a:lnTo>
                    <a:pt x="53" y="27"/>
                  </a:lnTo>
                  <a:lnTo>
                    <a:pt x="26" y="54"/>
                  </a:lnTo>
                  <a:lnTo>
                    <a:pt x="0" y="27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02" name="Freeform 357"/>
            <p:cNvSpPr>
              <a:spLocks/>
            </p:cNvSpPr>
            <p:nvPr/>
          </p:nvSpPr>
          <p:spPr bwMode="auto">
            <a:xfrm>
              <a:off x="4627563" y="4073525"/>
              <a:ext cx="85725" cy="88900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03" name="Freeform 358"/>
            <p:cNvSpPr>
              <a:spLocks/>
            </p:cNvSpPr>
            <p:nvPr/>
          </p:nvSpPr>
          <p:spPr bwMode="auto">
            <a:xfrm>
              <a:off x="4700588" y="4071938"/>
              <a:ext cx="85725" cy="87312"/>
            </a:xfrm>
            <a:custGeom>
              <a:avLst/>
              <a:gdLst>
                <a:gd name="T0" fmla="*/ 2147483647 w 54"/>
                <a:gd name="T1" fmla="*/ 0 h 53"/>
                <a:gd name="T2" fmla="*/ 2147483647 w 54"/>
                <a:gd name="T3" fmla="*/ 2147483647 h 53"/>
                <a:gd name="T4" fmla="*/ 2147483647 w 54"/>
                <a:gd name="T5" fmla="*/ 2147483647 h 53"/>
                <a:gd name="T6" fmla="*/ 0 w 54"/>
                <a:gd name="T7" fmla="*/ 2147483647 h 53"/>
                <a:gd name="T8" fmla="*/ 2147483647 w 54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3"/>
                <a:gd name="T17" fmla="*/ 54 w 54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3">
                  <a:moveTo>
                    <a:pt x="27" y="0"/>
                  </a:moveTo>
                  <a:lnTo>
                    <a:pt x="54" y="27"/>
                  </a:lnTo>
                  <a:lnTo>
                    <a:pt x="27" y="53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04" name="Freeform 359"/>
            <p:cNvSpPr>
              <a:spLocks/>
            </p:cNvSpPr>
            <p:nvPr/>
          </p:nvSpPr>
          <p:spPr bwMode="auto">
            <a:xfrm>
              <a:off x="4776788" y="4068763"/>
              <a:ext cx="84137" cy="88900"/>
            </a:xfrm>
            <a:custGeom>
              <a:avLst/>
              <a:gdLst>
                <a:gd name="T0" fmla="*/ 2147483647 w 53"/>
                <a:gd name="T1" fmla="*/ 0 h 54"/>
                <a:gd name="T2" fmla="*/ 2147483647 w 53"/>
                <a:gd name="T3" fmla="*/ 2147483647 h 54"/>
                <a:gd name="T4" fmla="*/ 2147483647 w 53"/>
                <a:gd name="T5" fmla="*/ 2147483647 h 54"/>
                <a:gd name="T6" fmla="*/ 0 w 53"/>
                <a:gd name="T7" fmla="*/ 2147483647 h 54"/>
                <a:gd name="T8" fmla="*/ 2147483647 w 53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4"/>
                <a:gd name="T17" fmla="*/ 53 w 53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4">
                  <a:moveTo>
                    <a:pt x="26" y="0"/>
                  </a:moveTo>
                  <a:lnTo>
                    <a:pt x="53" y="27"/>
                  </a:lnTo>
                  <a:lnTo>
                    <a:pt x="26" y="54"/>
                  </a:lnTo>
                  <a:lnTo>
                    <a:pt x="0" y="27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05" name="Freeform 360"/>
            <p:cNvSpPr>
              <a:spLocks/>
            </p:cNvSpPr>
            <p:nvPr/>
          </p:nvSpPr>
          <p:spPr bwMode="auto">
            <a:xfrm>
              <a:off x="4849813" y="4068763"/>
              <a:ext cx="84137" cy="88900"/>
            </a:xfrm>
            <a:custGeom>
              <a:avLst/>
              <a:gdLst>
                <a:gd name="T0" fmla="*/ 2147483647 w 53"/>
                <a:gd name="T1" fmla="*/ 0 h 54"/>
                <a:gd name="T2" fmla="*/ 2147483647 w 53"/>
                <a:gd name="T3" fmla="*/ 2147483647 h 54"/>
                <a:gd name="T4" fmla="*/ 2147483647 w 53"/>
                <a:gd name="T5" fmla="*/ 2147483647 h 54"/>
                <a:gd name="T6" fmla="*/ 0 w 53"/>
                <a:gd name="T7" fmla="*/ 2147483647 h 54"/>
                <a:gd name="T8" fmla="*/ 2147483647 w 53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4"/>
                <a:gd name="T17" fmla="*/ 53 w 53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4">
                  <a:moveTo>
                    <a:pt x="26" y="0"/>
                  </a:moveTo>
                  <a:lnTo>
                    <a:pt x="53" y="27"/>
                  </a:lnTo>
                  <a:lnTo>
                    <a:pt x="26" y="54"/>
                  </a:lnTo>
                  <a:lnTo>
                    <a:pt x="0" y="27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06" name="Freeform 361"/>
            <p:cNvSpPr>
              <a:spLocks/>
            </p:cNvSpPr>
            <p:nvPr/>
          </p:nvSpPr>
          <p:spPr bwMode="auto">
            <a:xfrm>
              <a:off x="4921250" y="4067175"/>
              <a:ext cx="85725" cy="87313"/>
            </a:xfrm>
            <a:custGeom>
              <a:avLst/>
              <a:gdLst>
                <a:gd name="T0" fmla="*/ 2147483647 w 54"/>
                <a:gd name="T1" fmla="*/ 0 h 53"/>
                <a:gd name="T2" fmla="*/ 2147483647 w 54"/>
                <a:gd name="T3" fmla="*/ 2147483647 h 53"/>
                <a:gd name="T4" fmla="*/ 2147483647 w 54"/>
                <a:gd name="T5" fmla="*/ 2147483647 h 53"/>
                <a:gd name="T6" fmla="*/ 0 w 54"/>
                <a:gd name="T7" fmla="*/ 2147483647 h 53"/>
                <a:gd name="T8" fmla="*/ 2147483647 w 54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3"/>
                <a:gd name="T17" fmla="*/ 54 w 54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3">
                  <a:moveTo>
                    <a:pt x="27" y="0"/>
                  </a:moveTo>
                  <a:lnTo>
                    <a:pt x="54" y="27"/>
                  </a:lnTo>
                  <a:lnTo>
                    <a:pt x="27" y="53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07" name="Freeform 362"/>
            <p:cNvSpPr>
              <a:spLocks/>
            </p:cNvSpPr>
            <p:nvPr/>
          </p:nvSpPr>
          <p:spPr bwMode="auto">
            <a:xfrm>
              <a:off x="4994275" y="4065588"/>
              <a:ext cx="84138" cy="87312"/>
            </a:xfrm>
            <a:custGeom>
              <a:avLst/>
              <a:gdLst>
                <a:gd name="T0" fmla="*/ 2147483647 w 53"/>
                <a:gd name="T1" fmla="*/ 0 h 53"/>
                <a:gd name="T2" fmla="*/ 2147483647 w 53"/>
                <a:gd name="T3" fmla="*/ 2147483647 h 53"/>
                <a:gd name="T4" fmla="*/ 2147483647 w 53"/>
                <a:gd name="T5" fmla="*/ 2147483647 h 53"/>
                <a:gd name="T6" fmla="*/ 0 w 53"/>
                <a:gd name="T7" fmla="*/ 2147483647 h 53"/>
                <a:gd name="T8" fmla="*/ 2147483647 w 53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3"/>
                <a:gd name="T17" fmla="*/ 53 w 5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3">
                  <a:moveTo>
                    <a:pt x="27" y="0"/>
                  </a:moveTo>
                  <a:lnTo>
                    <a:pt x="53" y="26"/>
                  </a:lnTo>
                  <a:lnTo>
                    <a:pt x="27" y="53"/>
                  </a:lnTo>
                  <a:lnTo>
                    <a:pt x="0" y="26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08" name="Freeform 363"/>
            <p:cNvSpPr>
              <a:spLocks/>
            </p:cNvSpPr>
            <p:nvPr/>
          </p:nvSpPr>
          <p:spPr bwMode="auto">
            <a:xfrm>
              <a:off x="5070475" y="4065588"/>
              <a:ext cx="84138" cy="87312"/>
            </a:xfrm>
            <a:custGeom>
              <a:avLst/>
              <a:gdLst>
                <a:gd name="T0" fmla="*/ 2147483647 w 53"/>
                <a:gd name="T1" fmla="*/ 0 h 53"/>
                <a:gd name="T2" fmla="*/ 2147483647 w 53"/>
                <a:gd name="T3" fmla="*/ 2147483647 h 53"/>
                <a:gd name="T4" fmla="*/ 2147483647 w 53"/>
                <a:gd name="T5" fmla="*/ 2147483647 h 53"/>
                <a:gd name="T6" fmla="*/ 0 w 53"/>
                <a:gd name="T7" fmla="*/ 2147483647 h 53"/>
                <a:gd name="T8" fmla="*/ 2147483647 w 53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3"/>
                <a:gd name="T17" fmla="*/ 53 w 5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3">
                  <a:moveTo>
                    <a:pt x="26" y="0"/>
                  </a:moveTo>
                  <a:lnTo>
                    <a:pt x="53" y="26"/>
                  </a:lnTo>
                  <a:lnTo>
                    <a:pt x="26" y="53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09" name="Freeform 364"/>
            <p:cNvSpPr>
              <a:spLocks/>
            </p:cNvSpPr>
            <p:nvPr/>
          </p:nvSpPr>
          <p:spPr bwMode="auto">
            <a:xfrm>
              <a:off x="5141913" y="4062413"/>
              <a:ext cx="85725" cy="87312"/>
            </a:xfrm>
            <a:custGeom>
              <a:avLst/>
              <a:gdLst>
                <a:gd name="T0" fmla="*/ 2147483647 w 54"/>
                <a:gd name="T1" fmla="*/ 0 h 53"/>
                <a:gd name="T2" fmla="*/ 2147483647 w 54"/>
                <a:gd name="T3" fmla="*/ 2147483647 h 53"/>
                <a:gd name="T4" fmla="*/ 2147483647 w 54"/>
                <a:gd name="T5" fmla="*/ 2147483647 h 53"/>
                <a:gd name="T6" fmla="*/ 0 w 54"/>
                <a:gd name="T7" fmla="*/ 2147483647 h 53"/>
                <a:gd name="T8" fmla="*/ 2147483647 w 54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3"/>
                <a:gd name="T17" fmla="*/ 54 w 54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3">
                  <a:moveTo>
                    <a:pt x="27" y="0"/>
                  </a:moveTo>
                  <a:lnTo>
                    <a:pt x="54" y="27"/>
                  </a:lnTo>
                  <a:lnTo>
                    <a:pt x="27" y="53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10" name="Freeform 365"/>
            <p:cNvSpPr>
              <a:spLocks/>
            </p:cNvSpPr>
            <p:nvPr/>
          </p:nvSpPr>
          <p:spPr bwMode="auto">
            <a:xfrm>
              <a:off x="5214938" y="4060825"/>
              <a:ext cx="84137" cy="87313"/>
            </a:xfrm>
            <a:custGeom>
              <a:avLst/>
              <a:gdLst>
                <a:gd name="T0" fmla="*/ 2147483647 w 53"/>
                <a:gd name="T1" fmla="*/ 0 h 53"/>
                <a:gd name="T2" fmla="*/ 2147483647 w 53"/>
                <a:gd name="T3" fmla="*/ 2147483647 h 53"/>
                <a:gd name="T4" fmla="*/ 2147483647 w 53"/>
                <a:gd name="T5" fmla="*/ 2147483647 h 53"/>
                <a:gd name="T6" fmla="*/ 0 w 53"/>
                <a:gd name="T7" fmla="*/ 2147483647 h 53"/>
                <a:gd name="T8" fmla="*/ 2147483647 w 53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3"/>
                <a:gd name="T17" fmla="*/ 53 w 5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3">
                  <a:moveTo>
                    <a:pt x="27" y="0"/>
                  </a:moveTo>
                  <a:lnTo>
                    <a:pt x="53" y="26"/>
                  </a:lnTo>
                  <a:lnTo>
                    <a:pt x="27" y="53"/>
                  </a:lnTo>
                  <a:lnTo>
                    <a:pt x="0" y="26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11" name="Freeform 366"/>
            <p:cNvSpPr>
              <a:spLocks/>
            </p:cNvSpPr>
            <p:nvPr/>
          </p:nvSpPr>
          <p:spPr bwMode="auto">
            <a:xfrm>
              <a:off x="5287963" y="4060825"/>
              <a:ext cx="84137" cy="87313"/>
            </a:xfrm>
            <a:custGeom>
              <a:avLst/>
              <a:gdLst>
                <a:gd name="T0" fmla="*/ 2147483647 w 53"/>
                <a:gd name="T1" fmla="*/ 0 h 53"/>
                <a:gd name="T2" fmla="*/ 2147483647 w 53"/>
                <a:gd name="T3" fmla="*/ 2147483647 h 53"/>
                <a:gd name="T4" fmla="*/ 2147483647 w 53"/>
                <a:gd name="T5" fmla="*/ 2147483647 h 53"/>
                <a:gd name="T6" fmla="*/ 0 w 53"/>
                <a:gd name="T7" fmla="*/ 2147483647 h 53"/>
                <a:gd name="T8" fmla="*/ 2147483647 w 53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3"/>
                <a:gd name="T17" fmla="*/ 53 w 5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3">
                  <a:moveTo>
                    <a:pt x="27" y="0"/>
                  </a:moveTo>
                  <a:lnTo>
                    <a:pt x="53" y="26"/>
                  </a:lnTo>
                  <a:lnTo>
                    <a:pt x="27" y="53"/>
                  </a:lnTo>
                  <a:lnTo>
                    <a:pt x="0" y="26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12" name="Freeform 367"/>
            <p:cNvSpPr>
              <a:spLocks/>
            </p:cNvSpPr>
            <p:nvPr/>
          </p:nvSpPr>
          <p:spPr bwMode="auto">
            <a:xfrm>
              <a:off x="5362575" y="4057650"/>
              <a:ext cx="85725" cy="87313"/>
            </a:xfrm>
            <a:custGeom>
              <a:avLst/>
              <a:gdLst>
                <a:gd name="T0" fmla="*/ 2147483647 w 54"/>
                <a:gd name="T1" fmla="*/ 0 h 53"/>
                <a:gd name="T2" fmla="*/ 2147483647 w 54"/>
                <a:gd name="T3" fmla="*/ 2147483647 h 53"/>
                <a:gd name="T4" fmla="*/ 2147483647 w 54"/>
                <a:gd name="T5" fmla="*/ 2147483647 h 53"/>
                <a:gd name="T6" fmla="*/ 0 w 54"/>
                <a:gd name="T7" fmla="*/ 2147483647 h 53"/>
                <a:gd name="T8" fmla="*/ 2147483647 w 54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3"/>
                <a:gd name="T17" fmla="*/ 54 w 54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3">
                  <a:moveTo>
                    <a:pt x="27" y="0"/>
                  </a:moveTo>
                  <a:lnTo>
                    <a:pt x="54" y="27"/>
                  </a:lnTo>
                  <a:lnTo>
                    <a:pt x="27" y="53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13" name="Freeform 368"/>
            <p:cNvSpPr>
              <a:spLocks/>
            </p:cNvSpPr>
            <p:nvPr/>
          </p:nvSpPr>
          <p:spPr bwMode="auto">
            <a:xfrm>
              <a:off x="5435600" y="4057650"/>
              <a:ext cx="85725" cy="87313"/>
            </a:xfrm>
            <a:custGeom>
              <a:avLst/>
              <a:gdLst>
                <a:gd name="T0" fmla="*/ 2147483647 w 54"/>
                <a:gd name="T1" fmla="*/ 0 h 53"/>
                <a:gd name="T2" fmla="*/ 2147483647 w 54"/>
                <a:gd name="T3" fmla="*/ 2147483647 h 53"/>
                <a:gd name="T4" fmla="*/ 2147483647 w 54"/>
                <a:gd name="T5" fmla="*/ 2147483647 h 53"/>
                <a:gd name="T6" fmla="*/ 0 w 54"/>
                <a:gd name="T7" fmla="*/ 2147483647 h 53"/>
                <a:gd name="T8" fmla="*/ 2147483647 w 54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3"/>
                <a:gd name="T17" fmla="*/ 54 w 54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3">
                  <a:moveTo>
                    <a:pt x="27" y="0"/>
                  </a:moveTo>
                  <a:lnTo>
                    <a:pt x="54" y="27"/>
                  </a:lnTo>
                  <a:lnTo>
                    <a:pt x="27" y="53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14" name="Freeform 369"/>
            <p:cNvSpPr>
              <a:spLocks/>
            </p:cNvSpPr>
            <p:nvPr/>
          </p:nvSpPr>
          <p:spPr bwMode="auto">
            <a:xfrm>
              <a:off x="5508625" y="4056063"/>
              <a:ext cx="84138" cy="87312"/>
            </a:xfrm>
            <a:custGeom>
              <a:avLst/>
              <a:gdLst>
                <a:gd name="T0" fmla="*/ 2147483647 w 53"/>
                <a:gd name="T1" fmla="*/ 0 h 53"/>
                <a:gd name="T2" fmla="*/ 2147483647 w 53"/>
                <a:gd name="T3" fmla="*/ 2147483647 h 53"/>
                <a:gd name="T4" fmla="*/ 2147483647 w 53"/>
                <a:gd name="T5" fmla="*/ 2147483647 h 53"/>
                <a:gd name="T6" fmla="*/ 0 w 53"/>
                <a:gd name="T7" fmla="*/ 2147483647 h 53"/>
                <a:gd name="T8" fmla="*/ 2147483647 w 53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3"/>
                <a:gd name="T17" fmla="*/ 53 w 5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3">
                  <a:moveTo>
                    <a:pt x="27" y="0"/>
                  </a:moveTo>
                  <a:lnTo>
                    <a:pt x="53" y="26"/>
                  </a:lnTo>
                  <a:lnTo>
                    <a:pt x="27" y="53"/>
                  </a:lnTo>
                  <a:lnTo>
                    <a:pt x="0" y="26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15" name="Freeform 370"/>
            <p:cNvSpPr>
              <a:spLocks/>
            </p:cNvSpPr>
            <p:nvPr/>
          </p:nvSpPr>
          <p:spPr bwMode="auto">
            <a:xfrm>
              <a:off x="5581650" y="4052888"/>
              <a:ext cx="84138" cy="87312"/>
            </a:xfrm>
            <a:custGeom>
              <a:avLst/>
              <a:gdLst>
                <a:gd name="T0" fmla="*/ 2147483647 w 53"/>
                <a:gd name="T1" fmla="*/ 0 h 53"/>
                <a:gd name="T2" fmla="*/ 2147483647 w 53"/>
                <a:gd name="T3" fmla="*/ 2147483647 h 53"/>
                <a:gd name="T4" fmla="*/ 2147483647 w 53"/>
                <a:gd name="T5" fmla="*/ 2147483647 h 53"/>
                <a:gd name="T6" fmla="*/ 0 w 53"/>
                <a:gd name="T7" fmla="*/ 2147483647 h 53"/>
                <a:gd name="T8" fmla="*/ 2147483647 w 53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3"/>
                <a:gd name="T17" fmla="*/ 53 w 5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3">
                  <a:moveTo>
                    <a:pt x="27" y="0"/>
                  </a:moveTo>
                  <a:lnTo>
                    <a:pt x="53" y="27"/>
                  </a:lnTo>
                  <a:lnTo>
                    <a:pt x="27" y="53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16" name="Freeform 371"/>
            <p:cNvSpPr>
              <a:spLocks/>
            </p:cNvSpPr>
            <p:nvPr/>
          </p:nvSpPr>
          <p:spPr bwMode="auto">
            <a:xfrm>
              <a:off x="5656263" y="4052888"/>
              <a:ext cx="85725" cy="87312"/>
            </a:xfrm>
            <a:custGeom>
              <a:avLst/>
              <a:gdLst>
                <a:gd name="T0" fmla="*/ 2147483647 w 54"/>
                <a:gd name="T1" fmla="*/ 0 h 53"/>
                <a:gd name="T2" fmla="*/ 2147483647 w 54"/>
                <a:gd name="T3" fmla="*/ 2147483647 h 53"/>
                <a:gd name="T4" fmla="*/ 2147483647 w 54"/>
                <a:gd name="T5" fmla="*/ 2147483647 h 53"/>
                <a:gd name="T6" fmla="*/ 0 w 54"/>
                <a:gd name="T7" fmla="*/ 2147483647 h 53"/>
                <a:gd name="T8" fmla="*/ 2147483647 w 54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3"/>
                <a:gd name="T17" fmla="*/ 54 w 54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3">
                  <a:moveTo>
                    <a:pt x="27" y="0"/>
                  </a:moveTo>
                  <a:lnTo>
                    <a:pt x="54" y="27"/>
                  </a:lnTo>
                  <a:lnTo>
                    <a:pt x="27" y="53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17" name="Freeform 372"/>
            <p:cNvSpPr>
              <a:spLocks/>
            </p:cNvSpPr>
            <p:nvPr/>
          </p:nvSpPr>
          <p:spPr bwMode="auto">
            <a:xfrm>
              <a:off x="5729288" y="4049713"/>
              <a:ext cx="84137" cy="88900"/>
            </a:xfrm>
            <a:custGeom>
              <a:avLst/>
              <a:gdLst>
                <a:gd name="T0" fmla="*/ 2147483647 w 53"/>
                <a:gd name="T1" fmla="*/ 0 h 53"/>
                <a:gd name="T2" fmla="*/ 2147483647 w 53"/>
                <a:gd name="T3" fmla="*/ 2147483647 h 53"/>
                <a:gd name="T4" fmla="*/ 2147483647 w 53"/>
                <a:gd name="T5" fmla="*/ 2147483647 h 53"/>
                <a:gd name="T6" fmla="*/ 0 w 53"/>
                <a:gd name="T7" fmla="*/ 2147483647 h 53"/>
                <a:gd name="T8" fmla="*/ 2147483647 w 53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3"/>
                <a:gd name="T17" fmla="*/ 53 w 5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3">
                  <a:moveTo>
                    <a:pt x="27" y="0"/>
                  </a:moveTo>
                  <a:lnTo>
                    <a:pt x="53" y="26"/>
                  </a:lnTo>
                  <a:lnTo>
                    <a:pt x="27" y="53"/>
                  </a:lnTo>
                  <a:lnTo>
                    <a:pt x="0" y="26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18" name="Freeform 373"/>
            <p:cNvSpPr>
              <a:spLocks/>
            </p:cNvSpPr>
            <p:nvPr/>
          </p:nvSpPr>
          <p:spPr bwMode="auto">
            <a:xfrm>
              <a:off x="5802313" y="4046538"/>
              <a:ext cx="84137" cy="88900"/>
            </a:xfrm>
            <a:custGeom>
              <a:avLst/>
              <a:gdLst>
                <a:gd name="T0" fmla="*/ 2147483647 w 53"/>
                <a:gd name="T1" fmla="*/ 0 h 53"/>
                <a:gd name="T2" fmla="*/ 2147483647 w 53"/>
                <a:gd name="T3" fmla="*/ 2147483647 h 53"/>
                <a:gd name="T4" fmla="*/ 2147483647 w 53"/>
                <a:gd name="T5" fmla="*/ 2147483647 h 53"/>
                <a:gd name="T6" fmla="*/ 0 w 53"/>
                <a:gd name="T7" fmla="*/ 2147483647 h 53"/>
                <a:gd name="T8" fmla="*/ 2147483647 w 53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3"/>
                <a:gd name="T17" fmla="*/ 53 w 5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3">
                  <a:moveTo>
                    <a:pt x="27" y="0"/>
                  </a:moveTo>
                  <a:lnTo>
                    <a:pt x="53" y="27"/>
                  </a:lnTo>
                  <a:lnTo>
                    <a:pt x="27" y="53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19" name="Freeform 374"/>
            <p:cNvSpPr>
              <a:spLocks/>
            </p:cNvSpPr>
            <p:nvPr/>
          </p:nvSpPr>
          <p:spPr bwMode="auto">
            <a:xfrm>
              <a:off x="5875338" y="4046538"/>
              <a:ext cx="84137" cy="88900"/>
            </a:xfrm>
            <a:custGeom>
              <a:avLst/>
              <a:gdLst>
                <a:gd name="T0" fmla="*/ 2147483647 w 53"/>
                <a:gd name="T1" fmla="*/ 0 h 53"/>
                <a:gd name="T2" fmla="*/ 2147483647 w 53"/>
                <a:gd name="T3" fmla="*/ 2147483647 h 53"/>
                <a:gd name="T4" fmla="*/ 2147483647 w 53"/>
                <a:gd name="T5" fmla="*/ 2147483647 h 53"/>
                <a:gd name="T6" fmla="*/ 0 w 53"/>
                <a:gd name="T7" fmla="*/ 2147483647 h 53"/>
                <a:gd name="T8" fmla="*/ 2147483647 w 53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3"/>
                <a:gd name="T17" fmla="*/ 53 w 5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3">
                  <a:moveTo>
                    <a:pt x="26" y="0"/>
                  </a:moveTo>
                  <a:lnTo>
                    <a:pt x="53" y="27"/>
                  </a:lnTo>
                  <a:lnTo>
                    <a:pt x="26" y="53"/>
                  </a:lnTo>
                  <a:lnTo>
                    <a:pt x="0" y="27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20" name="Freeform 375"/>
            <p:cNvSpPr>
              <a:spLocks/>
            </p:cNvSpPr>
            <p:nvPr/>
          </p:nvSpPr>
          <p:spPr bwMode="auto">
            <a:xfrm>
              <a:off x="5949950" y="4044950"/>
              <a:ext cx="84138" cy="87313"/>
            </a:xfrm>
            <a:custGeom>
              <a:avLst/>
              <a:gdLst>
                <a:gd name="T0" fmla="*/ 2147483647 w 53"/>
                <a:gd name="T1" fmla="*/ 0 h 53"/>
                <a:gd name="T2" fmla="*/ 2147483647 w 53"/>
                <a:gd name="T3" fmla="*/ 2147483647 h 53"/>
                <a:gd name="T4" fmla="*/ 2147483647 w 53"/>
                <a:gd name="T5" fmla="*/ 2147483647 h 53"/>
                <a:gd name="T6" fmla="*/ 0 w 53"/>
                <a:gd name="T7" fmla="*/ 2147483647 h 53"/>
                <a:gd name="T8" fmla="*/ 2147483647 w 53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3"/>
                <a:gd name="T17" fmla="*/ 53 w 5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3">
                  <a:moveTo>
                    <a:pt x="27" y="0"/>
                  </a:moveTo>
                  <a:lnTo>
                    <a:pt x="53" y="26"/>
                  </a:lnTo>
                  <a:lnTo>
                    <a:pt x="27" y="53"/>
                  </a:lnTo>
                  <a:lnTo>
                    <a:pt x="0" y="26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21" name="Freeform 376"/>
            <p:cNvSpPr>
              <a:spLocks/>
            </p:cNvSpPr>
            <p:nvPr/>
          </p:nvSpPr>
          <p:spPr bwMode="auto">
            <a:xfrm>
              <a:off x="6022975" y="4041775"/>
              <a:ext cx="84138" cy="87313"/>
            </a:xfrm>
            <a:custGeom>
              <a:avLst/>
              <a:gdLst>
                <a:gd name="T0" fmla="*/ 2147483647 w 53"/>
                <a:gd name="T1" fmla="*/ 0 h 53"/>
                <a:gd name="T2" fmla="*/ 2147483647 w 53"/>
                <a:gd name="T3" fmla="*/ 2147483647 h 53"/>
                <a:gd name="T4" fmla="*/ 2147483647 w 53"/>
                <a:gd name="T5" fmla="*/ 2147483647 h 53"/>
                <a:gd name="T6" fmla="*/ 0 w 53"/>
                <a:gd name="T7" fmla="*/ 2147483647 h 53"/>
                <a:gd name="T8" fmla="*/ 2147483647 w 53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3"/>
                <a:gd name="T17" fmla="*/ 53 w 5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3">
                  <a:moveTo>
                    <a:pt x="27" y="0"/>
                  </a:moveTo>
                  <a:lnTo>
                    <a:pt x="53" y="27"/>
                  </a:lnTo>
                  <a:lnTo>
                    <a:pt x="27" y="53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22" name="Freeform 377"/>
            <p:cNvSpPr>
              <a:spLocks/>
            </p:cNvSpPr>
            <p:nvPr/>
          </p:nvSpPr>
          <p:spPr bwMode="auto">
            <a:xfrm>
              <a:off x="6096000" y="4041775"/>
              <a:ext cx="84138" cy="87313"/>
            </a:xfrm>
            <a:custGeom>
              <a:avLst/>
              <a:gdLst>
                <a:gd name="T0" fmla="*/ 2147483647 w 53"/>
                <a:gd name="T1" fmla="*/ 0 h 53"/>
                <a:gd name="T2" fmla="*/ 2147483647 w 53"/>
                <a:gd name="T3" fmla="*/ 2147483647 h 53"/>
                <a:gd name="T4" fmla="*/ 2147483647 w 53"/>
                <a:gd name="T5" fmla="*/ 2147483647 h 53"/>
                <a:gd name="T6" fmla="*/ 0 w 53"/>
                <a:gd name="T7" fmla="*/ 2147483647 h 53"/>
                <a:gd name="T8" fmla="*/ 2147483647 w 53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3"/>
                <a:gd name="T17" fmla="*/ 53 w 5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3">
                  <a:moveTo>
                    <a:pt x="26" y="0"/>
                  </a:moveTo>
                  <a:lnTo>
                    <a:pt x="53" y="27"/>
                  </a:lnTo>
                  <a:lnTo>
                    <a:pt x="26" y="53"/>
                  </a:lnTo>
                  <a:lnTo>
                    <a:pt x="0" y="27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23" name="Freeform 378"/>
            <p:cNvSpPr>
              <a:spLocks/>
            </p:cNvSpPr>
            <p:nvPr/>
          </p:nvSpPr>
          <p:spPr bwMode="auto">
            <a:xfrm>
              <a:off x="6169025" y="4040188"/>
              <a:ext cx="84138" cy="87312"/>
            </a:xfrm>
            <a:custGeom>
              <a:avLst/>
              <a:gdLst>
                <a:gd name="T0" fmla="*/ 2147483647 w 53"/>
                <a:gd name="T1" fmla="*/ 0 h 53"/>
                <a:gd name="T2" fmla="*/ 2147483647 w 53"/>
                <a:gd name="T3" fmla="*/ 2147483647 h 53"/>
                <a:gd name="T4" fmla="*/ 2147483647 w 53"/>
                <a:gd name="T5" fmla="*/ 2147483647 h 53"/>
                <a:gd name="T6" fmla="*/ 0 w 53"/>
                <a:gd name="T7" fmla="*/ 2147483647 h 53"/>
                <a:gd name="T8" fmla="*/ 2147483647 w 53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3"/>
                <a:gd name="T17" fmla="*/ 53 w 5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3">
                  <a:moveTo>
                    <a:pt x="26" y="0"/>
                  </a:moveTo>
                  <a:lnTo>
                    <a:pt x="53" y="26"/>
                  </a:lnTo>
                  <a:lnTo>
                    <a:pt x="26" y="53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24" name="Freeform 379"/>
            <p:cNvSpPr>
              <a:spLocks/>
            </p:cNvSpPr>
            <p:nvPr/>
          </p:nvSpPr>
          <p:spPr bwMode="auto">
            <a:xfrm>
              <a:off x="6243638" y="4037013"/>
              <a:ext cx="84137" cy="87312"/>
            </a:xfrm>
            <a:custGeom>
              <a:avLst/>
              <a:gdLst>
                <a:gd name="T0" fmla="*/ 2147483647 w 53"/>
                <a:gd name="T1" fmla="*/ 0 h 53"/>
                <a:gd name="T2" fmla="*/ 2147483647 w 53"/>
                <a:gd name="T3" fmla="*/ 2147483647 h 53"/>
                <a:gd name="T4" fmla="*/ 2147483647 w 53"/>
                <a:gd name="T5" fmla="*/ 2147483647 h 53"/>
                <a:gd name="T6" fmla="*/ 0 w 53"/>
                <a:gd name="T7" fmla="*/ 2147483647 h 53"/>
                <a:gd name="T8" fmla="*/ 2147483647 w 53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3"/>
                <a:gd name="T17" fmla="*/ 53 w 5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3">
                  <a:moveTo>
                    <a:pt x="27" y="0"/>
                  </a:moveTo>
                  <a:lnTo>
                    <a:pt x="53" y="27"/>
                  </a:lnTo>
                  <a:lnTo>
                    <a:pt x="27" y="53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25" name="Freeform 380"/>
            <p:cNvSpPr>
              <a:spLocks/>
            </p:cNvSpPr>
            <p:nvPr/>
          </p:nvSpPr>
          <p:spPr bwMode="auto">
            <a:xfrm>
              <a:off x="6316663" y="4037013"/>
              <a:ext cx="84137" cy="87312"/>
            </a:xfrm>
            <a:custGeom>
              <a:avLst/>
              <a:gdLst>
                <a:gd name="T0" fmla="*/ 2147483647 w 53"/>
                <a:gd name="T1" fmla="*/ 0 h 53"/>
                <a:gd name="T2" fmla="*/ 2147483647 w 53"/>
                <a:gd name="T3" fmla="*/ 2147483647 h 53"/>
                <a:gd name="T4" fmla="*/ 2147483647 w 53"/>
                <a:gd name="T5" fmla="*/ 2147483647 h 53"/>
                <a:gd name="T6" fmla="*/ 0 w 53"/>
                <a:gd name="T7" fmla="*/ 2147483647 h 53"/>
                <a:gd name="T8" fmla="*/ 2147483647 w 53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3"/>
                <a:gd name="T17" fmla="*/ 53 w 5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3">
                  <a:moveTo>
                    <a:pt x="27" y="0"/>
                  </a:moveTo>
                  <a:lnTo>
                    <a:pt x="53" y="27"/>
                  </a:lnTo>
                  <a:lnTo>
                    <a:pt x="27" y="53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26" name="Freeform 381"/>
            <p:cNvSpPr>
              <a:spLocks/>
            </p:cNvSpPr>
            <p:nvPr/>
          </p:nvSpPr>
          <p:spPr bwMode="auto">
            <a:xfrm>
              <a:off x="6389688" y="4035425"/>
              <a:ext cx="84137" cy="87313"/>
            </a:xfrm>
            <a:custGeom>
              <a:avLst/>
              <a:gdLst>
                <a:gd name="T0" fmla="*/ 2147483647 w 53"/>
                <a:gd name="T1" fmla="*/ 0 h 53"/>
                <a:gd name="T2" fmla="*/ 2147483647 w 53"/>
                <a:gd name="T3" fmla="*/ 2147483647 h 53"/>
                <a:gd name="T4" fmla="*/ 2147483647 w 53"/>
                <a:gd name="T5" fmla="*/ 2147483647 h 53"/>
                <a:gd name="T6" fmla="*/ 0 w 53"/>
                <a:gd name="T7" fmla="*/ 2147483647 h 53"/>
                <a:gd name="T8" fmla="*/ 2147483647 w 53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3"/>
                <a:gd name="T17" fmla="*/ 53 w 5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3">
                  <a:moveTo>
                    <a:pt x="26" y="0"/>
                  </a:moveTo>
                  <a:lnTo>
                    <a:pt x="53" y="26"/>
                  </a:lnTo>
                  <a:lnTo>
                    <a:pt x="26" y="53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27" name="Freeform 382"/>
            <p:cNvSpPr>
              <a:spLocks/>
            </p:cNvSpPr>
            <p:nvPr/>
          </p:nvSpPr>
          <p:spPr bwMode="auto">
            <a:xfrm>
              <a:off x="6462713" y="4032250"/>
              <a:ext cx="84137" cy="88900"/>
            </a:xfrm>
            <a:custGeom>
              <a:avLst/>
              <a:gdLst>
                <a:gd name="T0" fmla="*/ 2147483647 w 53"/>
                <a:gd name="T1" fmla="*/ 0 h 54"/>
                <a:gd name="T2" fmla="*/ 2147483647 w 53"/>
                <a:gd name="T3" fmla="*/ 2147483647 h 54"/>
                <a:gd name="T4" fmla="*/ 2147483647 w 53"/>
                <a:gd name="T5" fmla="*/ 2147483647 h 54"/>
                <a:gd name="T6" fmla="*/ 0 w 53"/>
                <a:gd name="T7" fmla="*/ 2147483647 h 54"/>
                <a:gd name="T8" fmla="*/ 2147483647 w 53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4"/>
                <a:gd name="T17" fmla="*/ 53 w 53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4">
                  <a:moveTo>
                    <a:pt x="26" y="0"/>
                  </a:moveTo>
                  <a:lnTo>
                    <a:pt x="53" y="27"/>
                  </a:lnTo>
                  <a:lnTo>
                    <a:pt x="26" y="54"/>
                  </a:lnTo>
                  <a:lnTo>
                    <a:pt x="0" y="27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28" name="Freeform 383"/>
            <p:cNvSpPr>
              <a:spLocks/>
            </p:cNvSpPr>
            <p:nvPr/>
          </p:nvSpPr>
          <p:spPr bwMode="auto">
            <a:xfrm>
              <a:off x="6537325" y="4032250"/>
              <a:ext cx="84138" cy="88900"/>
            </a:xfrm>
            <a:custGeom>
              <a:avLst/>
              <a:gdLst>
                <a:gd name="T0" fmla="*/ 2147483647 w 53"/>
                <a:gd name="T1" fmla="*/ 0 h 54"/>
                <a:gd name="T2" fmla="*/ 2147483647 w 53"/>
                <a:gd name="T3" fmla="*/ 2147483647 h 54"/>
                <a:gd name="T4" fmla="*/ 2147483647 w 53"/>
                <a:gd name="T5" fmla="*/ 2147483647 h 54"/>
                <a:gd name="T6" fmla="*/ 0 w 53"/>
                <a:gd name="T7" fmla="*/ 2147483647 h 54"/>
                <a:gd name="T8" fmla="*/ 2147483647 w 53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4"/>
                <a:gd name="T17" fmla="*/ 53 w 53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4">
                  <a:moveTo>
                    <a:pt x="27" y="0"/>
                  </a:moveTo>
                  <a:lnTo>
                    <a:pt x="53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29" name="Freeform 384"/>
            <p:cNvSpPr>
              <a:spLocks/>
            </p:cNvSpPr>
            <p:nvPr/>
          </p:nvSpPr>
          <p:spPr bwMode="auto">
            <a:xfrm>
              <a:off x="6610350" y="4030663"/>
              <a:ext cx="84138" cy="87312"/>
            </a:xfrm>
            <a:custGeom>
              <a:avLst/>
              <a:gdLst>
                <a:gd name="T0" fmla="*/ 2147483647 w 53"/>
                <a:gd name="T1" fmla="*/ 0 h 53"/>
                <a:gd name="T2" fmla="*/ 2147483647 w 53"/>
                <a:gd name="T3" fmla="*/ 2147483647 h 53"/>
                <a:gd name="T4" fmla="*/ 2147483647 w 53"/>
                <a:gd name="T5" fmla="*/ 2147483647 h 53"/>
                <a:gd name="T6" fmla="*/ 0 w 53"/>
                <a:gd name="T7" fmla="*/ 2147483647 h 53"/>
                <a:gd name="T8" fmla="*/ 2147483647 w 53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3"/>
                <a:gd name="T17" fmla="*/ 53 w 5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3">
                  <a:moveTo>
                    <a:pt x="26" y="0"/>
                  </a:moveTo>
                  <a:lnTo>
                    <a:pt x="53" y="26"/>
                  </a:lnTo>
                  <a:lnTo>
                    <a:pt x="26" y="53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30" name="Freeform 385"/>
            <p:cNvSpPr>
              <a:spLocks/>
            </p:cNvSpPr>
            <p:nvPr/>
          </p:nvSpPr>
          <p:spPr bwMode="auto">
            <a:xfrm>
              <a:off x="6683375" y="4027488"/>
              <a:ext cx="84138" cy="88900"/>
            </a:xfrm>
            <a:custGeom>
              <a:avLst/>
              <a:gdLst>
                <a:gd name="T0" fmla="*/ 2147483647 w 53"/>
                <a:gd name="T1" fmla="*/ 0 h 54"/>
                <a:gd name="T2" fmla="*/ 2147483647 w 53"/>
                <a:gd name="T3" fmla="*/ 2147483647 h 54"/>
                <a:gd name="T4" fmla="*/ 2147483647 w 53"/>
                <a:gd name="T5" fmla="*/ 2147483647 h 54"/>
                <a:gd name="T6" fmla="*/ 0 w 53"/>
                <a:gd name="T7" fmla="*/ 2147483647 h 54"/>
                <a:gd name="T8" fmla="*/ 2147483647 w 53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4"/>
                <a:gd name="T17" fmla="*/ 53 w 53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4">
                  <a:moveTo>
                    <a:pt x="26" y="0"/>
                  </a:moveTo>
                  <a:lnTo>
                    <a:pt x="53" y="27"/>
                  </a:lnTo>
                  <a:lnTo>
                    <a:pt x="26" y="54"/>
                  </a:lnTo>
                  <a:lnTo>
                    <a:pt x="0" y="27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31" name="Freeform 386"/>
            <p:cNvSpPr>
              <a:spLocks/>
            </p:cNvSpPr>
            <p:nvPr/>
          </p:nvSpPr>
          <p:spPr bwMode="auto">
            <a:xfrm>
              <a:off x="6754813" y="4027488"/>
              <a:ext cx="85725" cy="88900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32" name="Freeform 387"/>
            <p:cNvSpPr>
              <a:spLocks/>
            </p:cNvSpPr>
            <p:nvPr/>
          </p:nvSpPr>
          <p:spPr bwMode="auto">
            <a:xfrm>
              <a:off x="6831013" y="4025900"/>
              <a:ext cx="84137" cy="87313"/>
            </a:xfrm>
            <a:custGeom>
              <a:avLst/>
              <a:gdLst>
                <a:gd name="T0" fmla="*/ 2147483647 w 53"/>
                <a:gd name="T1" fmla="*/ 0 h 53"/>
                <a:gd name="T2" fmla="*/ 2147483647 w 53"/>
                <a:gd name="T3" fmla="*/ 2147483647 h 53"/>
                <a:gd name="T4" fmla="*/ 2147483647 w 53"/>
                <a:gd name="T5" fmla="*/ 2147483647 h 53"/>
                <a:gd name="T6" fmla="*/ 0 w 53"/>
                <a:gd name="T7" fmla="*/ 2147483647 h 53"/>
                <a:gd name="T8" fmla="*/ 2147483647 w 53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3"/>
                <a:gd name="T17" fmla="*/ 53 w 5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3">
                  <a:moveTo>
                    <a:pt x="26" y="0"/>
                  </a:moveTo>
                  <a:lnTo>
                    <a:pt x="53" y="26"/>
                  </a:lnTo>
                  <a:lnTo>
                    <a:pt x="26" y="53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33" name="Freeform 388"/>
            <p:cNvSpPr>
              <a:spLocks/>
            </p:cNvSpPr>
            <p:nvPr/>
          </p:nvSpPr>
          <p:spPr bwMode="auto">
            <a:xfrm>
              <a:off x="6904038" y="4022725"/>
              <a:ext cx="84137" cy="88900"/>
            </a:xfrm>
            <a:custGeom>
              <a:avLst/>
              <a:gdLst>
                <a:gd name="T0" fmla="*/ 2147483647 w 53"/>
                <a:gd name="T1" fmla="*/ 0 h 54"/>
                <a:gd name="T2" fmla="*/ 2147483647 w 53"/>
                <a:gd name="T3" fmla="*/ 2147483647 h 54"/>
                <a:gd name="T4" fmla="*/ 2147483647 w 53"/>
                <a:gd name="T5" fmla="*/ 2147483647 h 54"/>
                <a:gd name="T6" fmla="*/ 0 w 53"/>
                <a:gd name="T7" fmla="*/ 2147483647 h 54"/>
                <a:gd name="T8" fmla="*/ 2147483647 w 53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4"/>
                <a:gd name="T17" fmla="*/ 53 w 53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4">
                  <a:moveTo>
                    <a:pt x="26" y="0"/>
                  </a:moveTo>
                  <a:lnTo>
                    <a:pt x="53" y="27"/>
                  </a:lnTo>
                  <a:lnTo>
                    <a:pt x="26" y="54"/>
                  </a:lnTo>
                  <a:lnTo>
                    <a:pt x="0" y="27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34" name="Freeform 389"/>
            <p:cNvSpPr>
              <a:spLocks/>
            </p:cNvSpPr>
            <p:nvPr/>
          </p:nvSpPr>
          <p:spPr bwMode="auto">
            <a:xfrm>
              <a:off x="6975475" y="4022725"/>
              <a:ext cx="85725" cy="88900"/>
            </a:xfrm>
            <a:custGeom>
              <a:avLst/>
              <a:gdLst>
                <a:gd name="T0" fmla="*/ 2147483647 w 54"/>
                <a:gd name="T1" fmla="*/ 0 h 54"/>
                <a:gd name="T2" fmla="*/ 2147483647 w 54"/>
                <a:gd name="T3" fmla="*/ 2147483647 h 54"/>
                <a:gd name="T4" fmla="*/ 2147483647 w 54"/>
                <a:gd name="T5" fmla="*/ 2147483647 h 54"/>
                <a:gd name="T6" fmla="*/ 0 w 54"/>
                <a:gd name="T7" fmla="*/ 2147483647 h 54"/>
                <a:gd name="T8" fmla="*/ 2147483647 w 54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4"/>
                <a:gd name="T17" fmla="*/ 54 w 54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4">
                  <a:moveTo>
                    <a:pt x="27" y="0"/>
                  </a:moveTo>
                  <a:lnTo>
                    <a:pt x="54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35" name="Freeform 390"/>
            <p:cNvSpPr>
              <a:spLocks/>
            </p:cNvSpPr>
            <p:nvPr/>
          </p:nvSpPr>
          <p:spPr bwMode="auto">
            <a:xfrm>
              <a:off x="7048500" y="4021138"/>
              <a:ext cx="85725" cy="87312"/>
            </a:xfrm>
            <a:custGeom>
              <a:avLst/>
              <a:gdLst>
                <a:gd name="T0" fmla="*/ 2147483647 w 54"/>
                <a:gd name="T1" fmla="*/ 0 h 53"/>
                <a:gd name="T2" fmla="*/ 2147483647 w 54"/>
                <a:gd name="T3" fmla="*/ 2147483647 h 53"/>
                <a:gd name="T4" fmla="*/ 2147483647 w 54"/>
                <a:gd name="T5" fmla="*/ 2147483647 h 53"/>
                <a:gd name="T6" fmla="*/ 0 w 54"/>
                <a:gd name="T7" fmla="*/ 2147483647 h 53"/>
                <a:gd name="T8" fmla="*/ 2147483647 w 54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3"/>
                <a:gd name="T17" fmla="*/ 54 w 54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3">
                  <a:moveTo>
                    <a:pt x="27" y="0"/>
                  </a:moveTo>
                  <a:lnTo>
                    <a:pt x="54" y="27"/>
                  </a:lnTo>
                  <a:lnTo>
                    <a:pt x="27" y="53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36" name="Freeform 391"/>
            <p:cNvSpPr>
              <a:spLocks/>
            </p:cNvSpPr>
            <p:nvPr/>
          </p:nvSpPr>
          <p:spPr bwMode="auto">
            <a:xfrm>
              <a:off x="7124700" y="4017963"/>
              <a:ext cx="84138" cy="88900"/>
            </a:xfrm>
            <a:custGeom>
              <a:avLst/>
              <a:gdLst>
                <a:gd name="T0" fmla="*/ 2147483647 w 53"/>
                <a:gd name="T1" fmla="*/ 0 h 54"/>
                <a:gd name="T2" fmla="*/ 2147483647 w 53"/>
                <a:gd name="T3" fmla="*/ 2147483647 h 54"/>
                <a:gd name="T4" fmla="*/ 2147483647 w 53"/>
                <a:gd name="T5" fmla="*/ 2147483647 h 54"/>
                <a:gd name="T6" fmla="*/ 0 w 53"/>
                <a:gd name="T7" fmla="*/ 2147483647 h 54"/>
                <a:gd name="T8" fmla="*/ 2147483647 w 53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4"/>
                <a:gd name="T17" fmla="*/ 53 w 53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4">
                  <a:moveTo>
                    <a:pt x="26" y="0"/>
                  </a:moveTo>
                  <a:lnTo>
                    <a:pt x="53" y="27"/>
                  </a:lnTo>
                  <a:lnTo>
                    <a:pt x="26" y="54"/>
                  </a:lnTo>
                  <a:lnTo>
                    <a:pt x="0" y="27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37" name="Freeform 392"/>
            <p:cNvSpPr>
              <a:spLocks/>
            </p:cNvSpPr>
            <p:nvPr/>
          </p:nvSpPr>
          <p:spPr bwMode="auto">
            <a:xfrm>
              <a:off x="7197725" y="4017963"/>
              <a:ext cx="84138" cy="88900"/>
            </a:xfrm>
            <a:custGeom>
              <a:avLst/>
              <a:gdLst>
                <a:gd name="T0" fmla="*/ 2147483647 w 53"/>
                <a:gd name="T1" fmla="*/ 0 h 54"/>
                <a:gd name="T2" fmla="*/ 2147483647 w 53"/>
                <a:gd name="T3" fmla="*/ 2147483647 h 54"/>
                <a:gd name="T4" fmla="*/ 2147483647 w 53"/>
                <a:gd name="T5" fmla="*/ 2147483647 h 54"/>
                <a:gd name="T6" fmla="*/ 0 w 53"/>
                <a:gd name="T7" fmla="*/ 2147483647 h 54"/>
                <a:gd name="T8" fmla="*/ 2147483647 w 53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4"/>
                <a:gd name="T17" fmla="*/ 53 w 53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4">
                  <a:moveTo>
                    <a:pt x="26" y="0"/>
                  </a:moveTo>
                  <a:lnTo>
                    <a:pt x="53" y="27"/>
                  </a:lnTo>
                  <a:lnTo>
                    <a:pt x="26" y="54"/>
                  </a:lnTo>
                  <a:lnTo>
                    <a:pt x="0" y="27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38" name="Freeform 393"/>
            <p:cNvSpPr>
              <a:spLocks/>
            </p:cNvSpPr>
            <p:nvPr/>
          </p:nvSpPr>
          <p:spPr bwMode="auto">
            <a:xfrm>
              <a:off x="7269163" y="4016375"/>
              <a:ext cx="85725" cy="87313"/>
            </a:xfrm>
            <a:custGeom>
              <a:avLst/>
              <a:gdLst>
                <a:gd name="T0" fmla="*/ 2147483647 w 54"/>
                <a:gd name="T1" fmla="*/ 0 h 53"/>
                <a:gd name="T2" fmla="*/ 2147483647 w 54"/>
                <a:gd name="T3" fmla="*/ 2147483647 h 53"/>
                <a:gd name="T4" fmla="*/ 2147483647 w 54"/>
                <a:gd name="T5" fmla="*/ 2147483647 h 53"/>
                <a:gd name="T6" fmla="*/ 0 w 54"/>
                <a:gd name="T7" fmla="*/ 2147483647 h 53"/>
                <a:gd name="T8" fmla="*/ 2147483647 w 54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3"/>
                <a:gd name="T17" fmla="*/ 54 w 54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3">
                  <a:moveTo>
                    <a:pt x="27" y="0"/>
                  </a:moveTo>
                  <a:lnTo>
                    <a:pt x="54" y="27"/>
                  </a:lnTo>
                  <a:lnTo>
                    <a:pt x="27" y="53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39" name="Freeform 394"/>
            <p:cNvSpPr>
              <a:spLocks/>
            </p:cNvSpPr>
            <p:nvPr/>
          </p:nvSpPr>
          <p:spPr bwMode="auto">
            <a:xfrm>
              <a:off x="7342188" y="4013200"/>
              <a:ext cx="84137" cy="88900"/>
            </a:xfrm>
            <a:custGeom>
              <a:avLst/>
              <a:gdLst>
                <a:gd name="T0" fmla="*/ 2147483647 w 53"/>
                <a:gd name="T1" fmla="*/ 0 h 54"/>
                <a:gd name="T2" fmla="*/ 2147483647 w 53"/>
                <a:gd name="T3" fmla="*/ 2147483647 h 54"/>
                <a:gd name="T4" fmla="*/ 2147483647 w 53"/>
                <a:gd name="T5" fmla="*/ 2147483647 h 54"/>
                <a:gd name="T6" fmla="*/ 0 w 53"/>
                <a:gd name="T7" fmla="*/ 2147483647 h 54"/>
                <a:gd name="T8" fmla="*/ 2147483647 w 53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4"/>
                <a:gd name="T17" fmla="*/ 53 w 53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4">
                  <a:moveTo>
                    <a:pt x="27" y="0"/>
                  </a:moveTo>
                  <a:lnTo>
                    <a:pt x="53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40" name="Freeform 395"/>
            <p:cNvSpPr>
              <a:spLocks/>
            </p:cNvSpPr>
            <p:nvPr/>
          </p:nvSpPr>
          <p:spPr bwMode="auto">
            <a:xfrm>
              <a:off x="7418388" y="4013200"/>
              <a:ext cx="84137" cy="88900"/>
            </a:xfrm>
            <a:custGeom>
              <a:avLst/>
              <a:gdLst>
                <a:gd name="T0" fmla="*/ 2147483647 w 53"/>
                <a:gd name="T1" fmla="*/ 0 h 54"/>
                <a:gd name="T2" fmla="*/ 2147483647 w 53"/>
                <a:gd name="T3" fmla="*/ 2147483647 h 54"/>
                <a:gd name="T4" fmla="*/ 2147483647 w 53"/>
                <a:gd name="T5" fmla="*/ 2147483647 h 54"/>
                <a:gd name="T6" fmla="*/ 0 w 53"/>
                <a:gd name="T7" fmla="*/ 2147483647 h 54"/>
                <a:gd name="T8" fmla="*/ 2147483647 w 53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4"/>
                <a:gd name="T17" fmla="*/ 53 w 53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4">
                  <a:moveTo>
                    <a:pt x="26" y="0"/>
                  </a:moveTo>
                  <a:lnTo>
                    <a:pt x="53" y="27"/>
                  </a:lnTo>
                  <a:lnTo>
                    <a:pt x="26" y="54"/>
                  </a:lnTo>
                  <a:lnTo>
                    <a:pt x="0" y="27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41" name="Freeform 396"/>
            <p:cNvSpPr>
              <a:spLocks/>
            </p:cNvSpPr>
            <p:nvPr/>
          </p:nvSpPr>
          <p:spPr bwMode="auto">
            <a:xfrm>
              <a:off x="7489825" y="4011613"/>
              <a:ext cx="85725" cy="87312"/>
            </a:xfrm>
            <a:custGeom>
              <a:avLst/>
              <a:gdLst>
                <a:gd name="T0" fmla="*/ 2147483647 w 54"/>
                <a:gd name="T1" fmla="*/ 0 h 53"/>
                <a:gd name="T2" fmla="*/ 2147483647 w 54"/>
                <a:gd name="T3" fmla="*/ 2147483647 h 53"/>
                <a:gd name="T4" fmla="*/ 2147483647 w 54"/>
                <a:gd name="T5" fmla="*/ 2147483647 h 53"/>
                <a:gd name="T6" fmla="*/ 0 w 54"/>
                <a:gd name="T7" fmla="*/ 2147483647 h 53"/>
                <a:gd name="T8" fmla="*/ 2147483647 w 54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3"/>
                <a:gd name="T17" fmla="*/ 54 w 54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3">
                  <a:moveTo>
                    <a:pt x="27" y="0"/>
                  </a:moveTo>
                  <a:lnTo>
                    <a:pt x="54" y="27"/>
                  </a:lnTo>
                  <a:lnTo>
                    <a:pt x="27" y="53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42" name="Freeform 397"/>
            <p:cNvSpPr>
              <a:spLocks/>
            </p:cNvSpPr>
            <p:nvPr/>
          </p:nvSpPr>
          <p:spPr bwMode="auto">
            <a:xfrm>
              <a:off x="7562850" y="4006850"/>
              <a:ext cx="84138" cy="90488"/>
            </a:xfrm>
            <a:custGeom>
              <a:avLst/>
              <a:gdLst>
                <a:gd name="T0" fmla="*/ 2147483647 w 53"/>
                <a:gd name="T1" fmla="*/ 0 h 54"/>
                <a:gd name="T2" fmla="*/ 2147483647 w 53"/>
                <a:gd name="T3" fmla="*/ 2147483647 h 54"/>
                <a:gd name="T4" fmla="*/ 2147483647 w 53"/>
                <a:gd name="T5" fmla="*/ 2147483647 h 54"/>
                <a:gd name="T6" fmla="*/ 0 w 53"/>
                <a:gd name="T7" fmla="*/ 2147483647 h 54"/>
                <a:gd name="T8" fmla="*/ 2147483647 w 53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4"/>
                <a:gd name="T17" fmla="*/ 53 w 53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4">
                  <a:moveTo>
                    <a:pt x="27" y="0"/>
                  </a:moveTo>
                  <a:lnTo>
                    <a:pt x="53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43" name="Freeform 398"/>
            <p:cNvSpPr>
              <a:spLocks/>
            </p:cNvSpPr>
            <p:nvPr/>
          </p:nvSpPr>
          <p:spPr bwMode="auto">
            <a:xfrm>
              <a:off x="7635875" y="4006850"/>
              <a:ext cx="84138" cy="90488"/>
            </a:xfrm>
            <a:custGeom>
              <a:avLst/>
              <a:gdLst>
                <a:gd name="T0" fmla="*/ 2147483647 w 53"/>
                <a:gd name="T1" fmla="*/ 0 h 54"/>
                <a:gd name="T2" fmla="*/ 2147483647 w 53"/>
                <a:gd name="T3" fmla="*/ 2147483647 h 54"/>
                <a:gd name="T4" fmla="*/ 2147483647 w 53"/>
                <a:gd name="T5" fmla="*/ 2147483647 h 54"/>
                <a:gd name="T6" fmla="*/ 0 w 53"/>
                <a:gd name="T7" fmla="*/ 2147483647 h 54"/>
                <a:gd name="T8" fmla="*/ 2147483647 w 53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4"/>
                <a:gd name="T17" fmla="*/ 53 w 53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4">
                  <a:moveTo>
                    <a:pt x="27" y="0"/>
                  </a:moveTo>
                  <a:lnTo>
                    <a:pt x="53" y="27"/>
                  </a:lnTo>
                  <a:lnTo>
                    <a:pt x="27" y="54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44" name="Freeform 399"/>
            <p:cNvSpPr>
              <a:spLocks/>
            </p:cNvSpPr>
            <p:nvPr/>
          </p:nvSpPr>
          <p:spPr bwMode="auto">
            <a:xfrm>
              <a:off x="7710488" y="4005263"/>
              <a:ext cx="85725" cy="88900"/>
            </a:xfrm>
            <a:custGeom>
              <a:avLst/>
              <a:gdLst>
                <a:gd name="T0" fmla="*/ 2147483647 w 54"/>
                <a:gd name="T1" fmla="*/ 0 h 53"/>
                <a:gd name="T2" fmla="*/ 2147483647 w 54"/>
                <a:gd name="T3" fmla="*/ 2147483647 h 53"/>
                <a:gd name="T4" fmla="*/ 2147483647 w 54"/>
                <a:gd name="T5" fmla="*/ 2147483647 h 53"/>
                <a:gd name="T6" fmla="*/ 0 w 54"/>
                <a:gd name="T7" fmla="*/ 2147483647 h 53"/>
                <a:gd name="T8" fmla="*/ 2147483647 w 54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3"/>
                <a:gd name="T17" fmla="*/ 54 w 54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3">
                  <a:moveTo>
                    <a:pt x="27" y="0"/>
                  </a:moveTo>
                  <a:lnTo>
                    <a:pt x="54" y="27"/>
                  </a:lnTo>
                  <a:lnTo>
                    <a:pt x="27" y="53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45" name="Freeform 400"/>
            <p:cNvSpPr>
              <a:spLocks/>
            </p:cNvSpPr>
            <p:nvPr/>
          </p:nvSpPr>
          <p:spPr bwMode="auto">
            <a:xfrm>
              <a:off x="7783513" y="4003675"/>
              <a:ext cx="85725" cy="87313"/>
            </a:xfrm>
            <a:custGeom>
              <a:avLst/>
              <a:gdLst>
                <a:gd name="T0" fmla="*/ 2147483647 w 54"/>
                <a:gd name="T1" fmla="*/ 0 h 53"/>
                <a:gd name="T2" fmla="*/ 2147483647 w 54"/>
                <a:gd name="T3" fmla="*/ 2147483647 h 53"/>
                <a:gd name="T4" fmla="*/ 2147483647 w 54"/>
                <a:gd name="T5" fmla="*/ 2147483647 h 53"/>
                <a:gd name="T6" fmla="*/ 0 w 54"/>
                <a:gd name="T7" fmla="*/ 2147483647 h 53"/>
                <a:gd name="T8" fmla="*/ 2147483647 w 54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3"/>
                <a:gd name="T17" fmla="*/ 54 w 54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3">
                  <a:moveTo>
                    <a:pt x="27" y="0"/>
                  </a:moveTo>
                  <a:lnTo>
                    <a:pt x="54" y="26"/>
                  </a:lnTo>
                  <a:lnTo>
                    <a:pt x="27" y="53"/>
                  </a:lnTo>
                  <a:lnTo>
                    <a:pt x="0" y="26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46" name="Freeform 401"/>
            <p:cNvSpPr>
              <a:spLocks/>
            </p:cNvSpPr>
            <p:nvPr/>
          </p:nvSpPr>
          <p:spPr bwMode="auto">
            <a:xfrm>
              <a:off x="7856538" y="4003675"/>
              <a:ext cx="84137" cy="87313"/>
            </a:xfrm>
            <a:custGeom>
              <a:avLst/>
              <a:gdLst>
                <a:gd name="T0" fmla="*/ 2147483647 w 53"/>
                <a:gd name="T1" fmla="*/ 0 h 53"/>
                <a:gd name="T2" fmla="*/ 2147483647 w 53"/>
                <a:gd name="T3" fmla="*/ 2147483647 h 53"/>
                <a:gd name="T4" fmla="*/ 2147483647 w 53"/>
                <a:gd name="T5" fmla="*/ 2147483647 h 53"/>
                <a:gd name="T6" fmla="*/ 0 w 53"/>
                <a:gd name="T7" fmla="*/ 2147483647 h 53"/>
                <a:gd name="T8" fmla="*/ 2147483647 w 53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3"/>
                <a:gd name="T17" fmla="*/ 53 w 5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3">
                  <a:moveTo>
                    <a:pt x="27" y="0"/>
                  </a:moveTo>
                  <a:lnTo>
                    <a:pt x="53" y="26"/>
                  </a:lnTo>
                  <a:lnTo>
                    <a:pt x="27" y="53"/>
                  </a:lnTo>
                  <a:lnTo>
                    <a:pt x="0" y="26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47" name="Freeform 402"/>
            <p:cNvSpPr>
              <a:spLocks/>
            </p:cNvSpPr>
            <p:nvPr/>
          </p:nvSpPr>
          <p:spPr bwMode="auto">
            <a:xfrm>
              <a:off x="7929563" y="4000500"/>
              <a:ext cx="84137" cy="87313"/>
            </a:xfrm>
            <a:custGeom>
              <a:avLst/>
              <a:gdLst>
                <a:gd name="T0" fmla="*/ 2147483647 w 53"/>
                <a:gd name="T1" fmla="*/ 0 h 53"/>
                <a:gd name="T2" fmla="*/ 2147483647 w 53"/>
                <a:gd name="T3" fmla="*/ 2147483647 h 53"/>
                <a:gd name="T4" fmla="*/ 2147483647 w 53"/>
                <a:gd name="T5" fmla="*/ 2147483647 h 53"/>
                <a:gd name="T6" fmla="*/ 0 w 53"/>
                <a:gd name="T7" fmla="*/ 2147483647 h 53"/>
                <a:gd name="T8" fmla="*/ 2147483647 w 53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3"/>
                <a:gd name="T17" fmla="*/ 53 w 5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3">
                  <a:moveTo>
                    <a:pt x="27" y="0"/>
                  </a:moveTo>
                  <a:lnTo>
                    <a:pt x="53" y="27"/>
                  </a:lnTo>
                  <a:lnTo>
                    <a:pt x="27" y="53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48" name="Freeform 403"/>
            <p:cNvSpPr>
              <a:spLocks/>
            </p:cNvSpPr>
            <p:nvPr/>
          </p:nvSpPr>
          <p:spPr bwMode="auto">
            <a:xfrm>
              <a:off x="8004175" y="3998913"/>
              <a:ext cx="85725" cy="87312"/>
            </a:xfrm>
            <a:custGeom>
              <a:avLst/>
              <a:gdLst>
                <a:gd name="T0" fmla="*/ 2147483647 w 54"/>
                <a:gd name="T1" fmla="*/ 0 h 53"/>
                <a:gd name="T2" fmla="*/ 2147483647 w 54"/>
                <a:gd name="T3" fmla="*/ 2147483647 h 53"/>
                <a:gd name="T4" fmla="*/ 2147483647 w 54"/>
                <a:gd name="T5" fmla="*/ 2147483647 h 53"/>
                <a:gd name="T6" fmla="*/ 0 w 54"/>
                <a:gd name="T7" fmla="*/ 2147483647 h 53"/>
                <a:gd name="T8" fmla="*/ 2147483647 w 54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53"/>
                <a:gd name="T17" fmla="*/ 54 w 54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53">
                  <a:moveTo>
                    <a:pt x="27" y="0"/>
                  </a:moveTo>
                  <a:lnTo>
                    <a:pt x="54" y="26"/>
                  </a:lnTo>
                  <a:lnTo>
                    <a:pt x="27" y="53"/>
                  </a:lnTo>
                  <a:lnTo>
                    <a:pt x="0" y="26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49" name="Freeform 404"/>
            <p:cNvSpPr>
              <a:spLocks/>
            </p:cNvSpPr>
            <p:nvPr/>
          </p:nvSpPr>
          <p:spPr bwMode="auto">
            <a:xfrm>
              <a:off x="8077200" y="3998913"/>
              <a:ext cx="84138" cy="87312"/>
            </a:xfrm>
            <a:custGeom>
              <a:avLst/>
              <a:gdLst>
                <a:gd name="T0" fmla="*/ 2147483647 w 53"/>
                <a:gd name="T1" fmla="*/ 0 h 53"/>
                <a:gd name="T2" fmla="*/ 2147483647 w 53"/>
                <a:gd name="T3" fmla="*/ 2147483647 h 53"/>
                <a:gd name="T4" fmla="*/ 2147483647 w 53"/>
                <a:gd name="T5" fmla="*/ 2147483647 h 53"/>
                <a:gd name="T6" fmla="*/ 0 w 53"/>
                <a:gd name="T7" fmla="*/ 2147483647 h 53"/>
                <a:gd name="T8" fmla="*/ 2147483647 w 53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3"/>
                <a:gd name="T17" fmla="*/ 53 w 5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3">
                  <a:moveTo>
                    <a:pt x="27" y="0"/>
                  </a:moveTo>
                  <a:lnTo>
                    <a:pt x="53" y="26"/>
                  </a:lnTo>
                  <a:lnTo>
                    <a:pt x="27" y="53"/>
                  </a:lnTo>
                  <a:lnTo>
                    <a:pt x="0" y="26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50" name="Freeform 405"/>
            <p:cNvSpPr>
              <a:spLocks/>
            </p:cNvSpPr>
            <p:nvPr/>
          </p:nvSpPr>
          <p:spPr bwMode="auto">
            <a:xfrm>
              <a:off x="8150225" y="3995738"/>
              <a:ext cx="84138" cy="87312"/>
            </a:xfrm>
            <a:custGeom>
              <a:avLst/>
              <a:gdLst>
                <a:gd name="T0" fmla="*/ 2147483647 w 53"/>
                <a:gd name="T1" fmla="*/ 0 h 53"/>
                <a:gd name="T2" fmla="*/ 2147483647 w 53"/>
                <a:gd name="T3" fmla="*/ 2147483647 h 53"/>
                <a:gd name="T4" fmla="*/ 2147483647 w 53"/>
                <a:gd name="T5" fmla="*/ 2147483647 h 53"/>
                <a:gd name="T6" fmla="*/ 0 w 53"/>
                <a:gd name="T7" fmla="*/ 2147483647 h 53"/>
                <a:gd name="T8" fmla="*/ 2147483647 w 53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3"/>
                <a:gd name="T17" fmla="*/ 53 w 5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3">
                  <a:moveTo>
                    <a:pt x="27" y="0"/>
                  </a:moveTo>
                  <a:lnTo>
                    <a:pt x="53" y="27"/>
                  </a:lnTo>
                  <a:lnTo>
                    <a:pt x="27" y="53"/>
                  </a:lnTo>
                  <a:lnTo>
                    <a:pt x="0" y="27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51" name="Freeform 406"/>
            <p:cNvSpPr>
              <a:spLocks/>
            </p:cNvSpPr>
            <p:nvPr/>
          </p:nvSpPr>
          <p:spPr bwMode="auto">
            <a:xfrm>
              <a:off x="8223250" y="3994150"/>
              <a:ext cx="84138" cy="87313"/>
            </a:xfrm>
            <a:custGeom>
              <a:avLst/>
              <a:gdLst>
                <a:gd name="T0" fmla="*/ 2147483647 w 53"/>
                <a:gd name="T1" fmla="*/ 0 h 53"/>
                <a:gd name="T2" fmla="*/ 2147483647 w 53"/>
                <a:gd name="T3" fmla="*/ 2147483647 h 53"/>
                <a:gd name="T4" fmla="*/ 2147483647 w 53"/>
                <a:gd name="T5" fmla="*/ 2147483647 h 53"/>
                <a:gd name="T6" fmla="*/ 0 w 53"/>
                <a:gd name="T7" fmla="*/ 2147483647 h 53"/>
                <a:gd name="T8" fmla="*/ 2147483647 w 53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3"/>
                <a:gd name="T17" fmla="*/ 53 w 5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3">
                  <a:moveTo>
                    <a:pt x="26" y="0"/>
                  </a:moveTo>
                  <a:lnTo>
                    <a:pt x="53" y="26"/>
                  </a:lnTo>
                  <a:lnTo>
                    <a:pt x="26" y="53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52" name="Freeform 407"/>
            <p:cNvSpPr>
              <a:spLocks/>
            </p:cNvSpPr>
            <p:nvPr/>
          </p:nvSpPr>
          <p:spPr bwMode="auto">
            <a:xfrm>
              <a:off x="8297863" y="3994150"/>
              <a:ext cx="84137" cy="87313"/>
            </a:xfrm>
            <a:custGeom>
              <a:avLst/>
              <a:gdLst>
                <a:gd name="T0" fmla="*/ 2147483647 w 53"/>
                <a:gd name="T1" fmla="*/ 0 h 53"/>
                <a:gd name="T2" fmla="*/ 2147483647 w 53"/>
                <a:gd name="T3" fmla="*/ 2147483647 h 53"/>
                <a:gd name="T4" fmla="*/ 2147483647 w 53"/>
                <a:gd name="T5" fmla="*/ 2147483647 h 53"/>
                <a:gd name="T6" fmla="*/ 0 w 53"/>
                <a:gd name="T7" fmla="*/ 2147483647 h 53"/>
                <a:gd name="T8" fmla="*/ 2147483647 w 53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3"/>
                <a:gd name="T17" fmla="*/ 53 w 5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3">
                  <a:moveTo>
                    <a:pt x="27" y="0"/>
                  </a:moveTo>
                  <a:lnTo>
                    <a:pt x="53" y="26"/>
                  </a:lnTo>
                  <a:lnTo>
                    <a:pt x="27" y="53"/>
                  </a:lnTo>
                  <a:lnTo>
                    <a:pt x="0" y="26"/>
                  </a:lnTo>
                  <a:lnTo>
                    <a:pt x="2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53" name="Line 408"/>
            <p:cNvSpPr>
              <a:spLocks noChangeShapeType="1"/>
            </p:cNvSpPr>
            <p:nvPr/>
          </p:nvSpPr>
          <p:spPr bwMode="auto">
            <a:xfrm>
              <a:off x="1296988" y="5321300"/>
              <a:ext cx="7043737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54" name="Line 410"/>
            <p:cNvSpPr>
              <a:spLocks noChangeShapeType="1"/>
            </p:cNvSpPr>
            <p:nvPr/>
          </p:nvSpPr>
          <p:spPr bwMode="auto">
            <a:xfrm>
              <a:off x="2212975" y="5321300"/>
              <a:ext cx="0" cy="85725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55" name="Line 412"/>
            <p:cNvSpPr>
              <a:spLocks noChangeShapeType="1"/>
            </p:cNvSpPr>
            <p:nvPr/>
          </p:nvSpPr>
          <p:spPr bwMode="auto">
            <a:xfrm>
              <a:off x="3092450" y="5321300"/>
              <a:ext cx="0" cy="85725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56" name="Line 414"/>
            <p:cNvSpPr>
              <a:spLocks noChangeShapeType="1"/>
            </p:cNvSpPr>
            <p:nvPr/>
          </p:nvSpPr>
          <p:spPr bwMode="auto">
            <a:xfrm>
              <a:off x="3973513" y="5321300"/>
              <a:ext cx="0" cy="85725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57" name="Line 416"/>
            <p:cNvSpPr>
              <a:spLocks noChangeShapeType="1"/>
            </p:cNvSpPr>
            <p:nvPr/>
          </p:nvSpPr>
          <p:spPr bwMode="auto">
            <a:xfrm>
              <a:off x="4852988" y="5321300"/>
              <a:ext cx="0" cy="85725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58" name="Line 419"/>
            <p:cNvSpPr>
              <a:spLocks noChangeShapeType="1"/>
            </p:cNvSpPr>
            <p:nvPr/>
          </p:nvSpPr>
          <p:spPr bwMode="auto">
            <a:xfrm>
              <a:off x="5734050" y="5321300"/>
              <a:ext cx="0" cy="85725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59" name="Line 421"/>
            <p:cNvSpPr>
              <a:spLocks noChangeShapeType="1"/>
            </p:cNvSpPr>
            <p:nvPr/>
          </p:nvSpPr>
          <p:spPr bwMode="auto">
            <a:xfrm>
              <a:off x="6615113" y="5321300"/>
              <a:ext cx="0" cy="85725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60" name="Line 423"/>
            <p:cNvSpPr>
              <a:spLocks noChangeShapeType="1"/>
            </p:cNvSpPr>
            <p:nvPr/>
          </p:nvSpPr>
          <p:spPr bwMode="auto">
            <a:xfrm>
              <a:off x="7494588" y="5321300"/>
              <a:ext cx="0" cy="85725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61" name="Line 425"/>
            <p:cNvSpPr>
              <a:spLocks noChangeShapeType="1"/>
            </p:cNvSpPr>
            <p:nvPr/>
          </p:nvSpPr>
          <p:spPr bwMode="auto">
            <a:xfrm flipV="1">
              <a:off x="1296988" y="2392363"/>
              <a:ext cx="0" cy="2928937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62" name="Line 426"/>
            <p:cNvSpPr>
              <a:spLocks noChangeShapeType="1"/>
            </p:cNvSpPr>
            <p:nvPr/>
          </p:nvSpPr>
          <p:spPr bwMode="auto">
            <a:xfrm flipH="1">
              <a:off x="1214438" y="5321300"/>
              <a:ext cx="82550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63" name="Line 428"/>
            <p:cNvSpPr>
              <a:spLocks noChangeShapeType="1"/>
            </p:cNvSpPr>
            <p:nvPr/>
          </p:nvSpPr>
          <p:spPr bwMode="auto">
            <a:xfrm flipH="1">
              <a:off x="1214438" y="4832350"/>
              <a:ext cx="82550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64" name="Line 430"/>
            <p:cNvSpPr>
              <a:spLocks noChangeShapeType="1"/>
            </p:cNvSpPr>
            <p:nvPr/>
          </p:nvSpPr>
          <p:spPr bwMode="auto">
            <a:xfrm flipH="1">
              <a:off x="1214438" y="4346575"/>
              <a:ext cx="82550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65" name="Line 432"/>
            <p:cNvSpPr>
              <a:spLocks noChangeShapeType="1"/>
            </p:cNvSpPr>
            <p:nvPr/>
          </p:nvSpPr>
          <p:spPr bwMode="auto">
            <a:xfrm flipH="1">
              <a:off x="1214438" y="3857625"/>
              <a:ext cx="82550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66" name="Line 434"/>
            <p:cNvSpPr>
              <a:spLocks noChangeShapeType="1"/>
            </p:cNvSpPr>
            <p:nvPr/>
          </p:nvSpPr>
          <p:spPr bwMode="auto">
            <a:xfrm flipH="1">
              <a:off x="1214438" y="3368675"/>
              <a:ext cx="82550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67" name="Line 436"/>
            <p:cNvSpPr>
              <a:spLocks noChangeShapeType="1"/>
            </p:cNvSpPr>
            <p:nvPr/>
          </p:nvSpPr>
          <p:spPr bwMode="auto">
            <a:xfrm flipH="1">
              <a:off x="1214438" y="2879725"/>
              <a:ext cx="82550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68" name="Line 438"/>
            <p:cNvSpPr>
              <a:spLocks noChangeShapeType="1"/>
            </p:cNvSpPr>
            <p:nvPr/>
          </p:nvSpPr>
          <p:spPr bwMode="auto">
            <a:xfrm flipH="1">
              <a:off x="1214438" y="2392363"/>
              <a:ext cx="82550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69" name="Rectangle 444"/>
            <p:cNvSpPr>
              <a:spLocks noChangeArrowheads="1"/>
            </p:cNvSpPr>
            <p:nvPr/>
          </p:nvSpPr>
          <p:spPr bwMode="auto">
            <a:xfrm>
              <a:off x="2000250" y="2420938"/>
              <a:ext cx="5272088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>
                  <a:solidFill>
                    <a:srgbClr val="FFFFFF"/>
                  </a:solidFill>
                </a:rPr>
                <a:t>Pre-PCV7                                      Post-PCV7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grpSp>
          <p:nvGrpSpPr>
            <p:cNvPr id="62870" name="Group 445"/>
            <p:cNvGrpSpPr>
              <a:grpSpLocks/>
            </p:cNvGrpSpPr>
            <p:nvPr/>
          </p:nvGrpSpPr>
          <p:grpSpPr bwMode="auto">
            <a:xfrm>
              <a:off x="0" y="2130425"/>
              <a:ext cx="8272463" cy="3871913"/>
              <a:chOff x="0" y="1342"/>
              <a:chExt cx="5211" cy="2439"/>
            </a:xfrm>
          </p:grpSpPr>
          <p:sp>
            <p:nvSpPr>
              <p:cNvPr id="62871" name="Rectangle 2"/>
              <p:cNvSpPr>
                <a:spLocks noChangeArrowheads="1"/>
              </p:cNvSpPr>
              <p:nvPr/>
            </p:nvSpPr>
            <p:spPr bwMode="auto">
              <a:xfrm>
                <a:off x="0" y="1342"/>
                <a:ext cx="0" cy="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rIns="0" anchor="ctr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None/>
                </a:pPr>
                <a:endParaRPr lang="en-GB" sz="2400" b="1">
                  <a:solidFill>
                    <a:schemeClr val="tx2"/>
                  </a:solidFill>
                  <a:latin typeface="Garamond" charset="0"/>
                </a:endParaRPr>
              </a:p>
            </p:txBody>
          </p:sp>
          <p:grpSp>
            <p:nvGrpSpPr>
              <p:cNvPr id="62872" name="Group 447"/>
              <p:cNvGrpSpPr>
                <a:grpSpLocks/>
              </p:cNvGrpSpPr>
              <p:nvPr/>
            </p:nvGrpSpPr>
            <p:grpSpPr bwMode="auto">
              <a:xfrm>
                <a:off x="613" y="3422"/>
                <a:ext cx="4598" cy="147"/>
                <a:chOff x="843" y="3652"/>
                <a:chExt cx="4598" cy="147"/>
              </a:xfrm>
            </p:grpSpPr>
            <p:sp>
              <p:nvSpPr>
                <p:cNvPr id="62882" name="Rectangle 448"/>
                <p:cNvSpPr>
                  <a:spLocks noChangeArrowheads="1"/>
                </p:cNvSpPr>
                <p:nvPr/>
              </p:nvSpPr>
              <p:spPr bwMode="auto">
                <a:xfrm>
                  <a:off x="843" y="3652"/>
                  <a:ext cx="592" cy="1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marL="742950" indent="-285750"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charset="2"/>
                    <a:buNone/>
                  </a:pPr>
                  <a:r>
                    <a:rPr lang="en-US" sz="1700" b="1">
                      <a:solidFill>
                        <a:srgbClr val="FFFFFF"/>
                      </a:solidFill>
                    </a:rPr>
                    <a:t>1997</a:t>
                  </a:r>
                  <a:endParaRPr lang="en-US" sz="2400" b="1">
                    <a:solidFill>
                      <a:schemeClr val="tx2"/>
                    </a:solidFill>
                    <a:latin typeface="Garamond" charset="0"/>
                  </a:endParaRPr>
                </a:p>
              </p:txBody>
            </p:sp>
            <p:sp>
              <p:nvSpPr>
                <p:cNvPr id="62883" name="Rectangle 449"/>
                <p:cNvSpPr>
                  <a:spLocks noChangeArrowheads="1"/>
                </p:cNvSpPr>
                <p:nvPr/>
              </p:nvSpPr>
              <p:spPr bwMode="auto">
                <a:xfrm>
                  <a:off x="1415" y="3652"/>
                  <a:ext cx="592" cy="1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marL="742950" indent="-285750"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charset="2"/>
                    <a:buNone/>
                  </a:pPr>
                  <a:r>
                    <a:rPr lang="en-US" sz="1700" b="1">
                      <a:solidFill>
                        <a:srgbClr val="FFFFFF"/>
                      </a:solidFill>
                    </a:rPr>
                    <a:t>1998</a:t>
                  </a:r>
                  <a:endParaRPr lang="en-US" sz="2400" b="1">
                    <a:solidFill>
                      <a:schemeClr val="tx2"/>
                    </a:solidFill>
                    <a:latin typeface="Garamond" charset="0"/>
                  </a:endParaRPr>
                </a:p>
              </p:txBody>
            </p:sp>
            <p:sp>
              <p:nvSpPr>
                <p:cNvPr id="62884" name="Rectangle 450"/>
                <p:cNvSpPr>
                  <a:spLocks noChangeArrowheads="1"/>
                </p:cNvSpPr>
                <p:nvPr/>
              </p:nvSpPr>
              <p:spPr bwMode="auto">
                <a:xfrm>
                  <a:off x="1988" y="3652"/>
                  <a:ext cx="592" cy="1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marL="742950" indent="-285750"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charset="2"/>
                    <a:buNone/>
                  </a:pPr>
                  <a:r>
                    <a:rPr lang="en-US" sz="1700" b="1">
                      <a:solidFill>
                        <a:srgbClr val="FFFFFF"/>
                      </a:solidFill>
                    </a:rPr>
                    <a:t>1999</a:t>
                  </a:r>
                  <a:endParaRPr lang="en-US" sz="2400" b="1">
                    <a:solidFill>
                      <a:schemeClr val="tx2"/>
                    </a:solidFill>
                    <a:latin typeface="Garamond" charset="0"/>
                  </a:endParaRPr>
                </a:p>
              </p:txBody>
            </p:sp>
            <p:sp>
              <p:nvSpPr>
                <p:cNvPr id="62885" name="Rectangle 451"/>
                <p:cNvSpPr>
                  <a:spLocks noChangeArrowheads="1"/>
                </p:cNvSpPr>
                <p:nvPr/>
              </p:nvSpPr>
              <p:spPr bwMode="auto">
                <a:xfrm>
                  <a:off x="2560" y="3652"/>
                  <a:ext cx="592" cy="1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marL="742950" indent="-285750"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charset="2"/>
                    <a:buNone/>
                  </a:pPr>
                  <a:r>
                    <a:rPr lang="en-US" sz="1700" b="1">
                      <a:solidFill>
                        <a:srgbClr val="FFFFFF"/>
                      </a:solidFill>
                    </a:rPr>
                    <a:t>2000</a:t>
                  </a:r>
                  <a:endParaRPr lang="en-US" sz="2400" b="1">
                    <a:solidFill>
                      <a:schemeClr val="tx2"/>
                    </a:solidFill>
                    <a:latin typeface="Garamond" charset="0"/>
                  </a:endParaRPr>
                </a:p>
              </p:txBody>
            </p:sp>
            <p:sp>
              <p:nvSpPr>
                <p:cNvPr id="62886" name="Rectangle 452"/>
                <p:cNvSpPr>
                  <a:spLocks noChangeArrowheads="1"/>
                </p:cNvSpPr>
                <p:nvPr/>
              </p:nvSpPr>
              <p:spPr bwMode="auto">
                <a:xfrm>
                  <a:off x="3132" y="3652"/>
                  <a:ext cx="592" cy="1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marL="742950" indent="-285750"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charset="2"/>
                    <a:buNone/>
                  </a:pPr>
                  <a:r>
                    <a:rPr lang="en-US" sz="1700" b="1">
                      <a:solidFill>
                        <a:srgbClr val="FFFFFF"/>
                      </a:solidFill>
                    </a:rPr>
                    <a:t>2001</a:t>
                  </a:r>
                  <a:endParaRPr lang="en-US" sz="2400" b="1">
                    <a:solidFill>
                      <a:schemeClr val="tx2"/>
                    </a:solidFill>
                    <a:latin typeface="Garamond" charset="0"/>
                  </a:endParaRPr>
                </a:p>
              </p:txBody>
            </p:sp>
            <p:sp>
              <p:nvSpPr>
                <p:cNvPr id="62887" name="Rectangle 453"/>
                <p:cNvSpPr>
                  <a:spLocks noChangeArrowheads="1"/>
                </p:cNvSpPr>
                <p:nvPr/>
              </p:nvSpPr>
              <p:spPr bwMode="auto">
                <a:xfrm>
                  <a:off x="3704" y="3652"/>
                  <a:ext cx="592" cy="1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marL="742950" indent="-285750"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charset="2"/>
                    <a:buNone/>
                  </a:pPr>
                  <a:r>
                    <a:rPr lang="en-US" sz="1700" b="1">
                      <a:solidFill>
                        <a:srgbClr val="FFFFFF"/>
                      </a:solidFill>
                    </a:rPr>
                    <a:t>2002</a:t>
                  </a:r>
                  <a:endParaRPr lang="en-US" sz="2400" b="1">
                    <a:solidFill>
                      <a:schemeClr val="tx2"/>
                    </a:solidFill>
                    <a:latin typeface="Garamond" charset="0"/>
                  </a:endParaRPr>
                </a:p>
              </p:txBody>
            </p:sp>
            <p:sp>
              <p:nvSpPr>
                <p:cNvPr id="62888" name="Rectangle 454"/>
                <p:cNvSpPr>
                  <a:spLocks noChangeArrowheads="1"/>
                </p:cNvSpPr>
                <p:nvPr/>
              </p:nvSpPr>
              <p:spPr bwMode="auto">
                <a:xfrm>
                  <a:off x="4277" y="3652"/>
                  <a:ext cx="592" cy="1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marL="742950" indent="-285750"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charset="2"/>
                    <a:buNone/>
                  </a:pPr>
                  <a:r>
                    <a:rPr lang="en-US" sz="1700" b="1">
                      <a:solidFill>
                        <a:srgbClr val="FFFFFF"/>
                      </a:solidFill>
                    </a:rPr>
                    <a:t>2003</a:t>
                  </a:r>
                  <a:endParaRPr lang="en-US" sz="2400" b="1">
                    <a:solidFill>
                      <a:schemeClr val="tx2"/>
                    </a:solidFill>
                    <a:latin typeface="Garamond" charset="0"/>
                  </a:endParaRPr>
                </a:p>
              </p:txBody>
            </p:sp>
            <p:sp>
              <p:nvSpPr>
                <p:cNvPr id="62889" name="Rectangle 455"/>
                <p:cNvSpPr>
                  <a:spLocks noChangeArrowheads="1"/>
                </p:cNvSpPr>
                <p:nvPr/>
              </p:nvSpPr>
              <p:spPr bwMode="auto">
                <a:xfrm>
                  <a:off x="4849" y="3652"/>
                  <a:ext cx="592" cy="1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marL="742950" indent="-285750"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charset="2"/>
                    <a:buNone/>
                  </a:pPr>
                  <a:r>
                    <a:rPr lang="en-US" sz="1700" b="1">
                      <a:solidFill>
                        <a:srgbClr val="FFFFFF"/>
                      </a:solidFill>
                    </a:rPr>
                    <a:t>2004</a:t>
                  </a:r>
                  <a:endParaRPr lang="en-US" sz="2400" b="1">
                    <a:solidFill>
                      <a:schemeClr val="tx2"/>
                    </a:solidFill>
                    <a:latin typeface="Garamond" charset="0"/>
                  </a:endParaRPr>
                </a:p>
              </p:txBody>
            </p:sp>
          </p:grpSp>
          <p:sp>
            <p:nvSpPr>
              <p:cNvPr id="62873" name="Rectangle 456"/>
              <p:cNvSpPr>
                <a:spLocks noChangeArrowheads="1"/>
              </p:cNvSpPr>
              <p:nvPr/>
            </p:nvSpPr>
            <p:spPr bwMode="auto">
              <a:xfrm>
                <a:off x="301" y="3267"/>
                <a:ext cx="364" cy="1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marL="742950" indent="-285750"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None/>
                </a:pPr>
                <a:r>
                  <a:rPr lang="en-US" sz="1700" b="1">
                    <a:solidFill>
                      <a:srgbClr val="FFFFFF"/>
                    </a:solidFill>
                  </a:rPr>
                  <a:t>0</a:t>
                </a:r>
                <a:endParaRPr lang="en-US" sz="2400" b="1">
                  <a:solidFill>
                    <a:schemeClr val="tx2"/>
                  </a:solidFill>
                  <a:latin typeface="Garamond" charset="0"/>
                </a:endParaRPr>
              </a:p>
            </p:txBody>
          </p:sp>
          <p:sp>
            <p:nvSpPr>
              <p:cNvPr id="62874" name="Rectangle 457"/>
              <p:cNvSpPr>
                <a:spLocks noChangeArrowheads="1"/>
              </p:cNvSpPr>
              <p:nvPr/>
            </p:nvSpPr>
            <p:spPr bwMode="auto">
              <a:xfrm>
                <a:off x="142" y="2962"/>
                <a:ext cx="516" cy="1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marL="742950" indent="-285750"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None/>
                </a:pPr>
                <a:r>
                  <a:rPr lang="en-US" sz="1700" b="1">
                    <a:solidFill>
                      <a:srgbClr val="FFFFFF"/>
                    </a:solidFill>
                  </a:rPr>
                  <a:t>500</a:t>
                </a:r>
                <a:endParaRPr lang="en-US" sz="2400" b="1">
                  <a:solidFill>
                    <a:schemeClr val="tx2"/>
                  </a:solidFill>
                  <a:latin typeface="Garamond" charset="0"/>
                </a:endParaRPr>
              </a:p>
            </p:txBody>
          </p:sp>
          <p:sp>
            <p:nvSpPr>
              <p:cNvPr id="62875" name="Rectangle 458"/>
              <p:cNvSpPr>
                <a:spLocks noChangeArrowheads="1"/>
              </p:cNvSpPr>
              <p:nvPr/>
            </p:nvSpPr>
            <p:spPr bwMode="auto">
              <a:xfrm>
                <a:off x="63" y="2657"/>
                <a:ext cx="592" cy="1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marL="742950" indent="-285750"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None/>
                </a:pPr>
                <a:r>
                  <a:rPr lang="en-US" sz="1700" b="1">
                    <a:solidFill>
                      <a:srgbClr val="FFFFFF"/>
                    </a:solidFill>
                  </a:rPr>
                  <a:t>1000</a:t>
                </a:r>
                <a:endParaRPr lang="en-US" sz="2400" b="1">
                  <a:solidFill>
                    <a:schemeClr val="tx2"/>
                  </a:solidFill>
                  <a:latin typeface="Garamond" charset="0"/>
                </a:endParaRPr>
              </a:p>
            </p:txBody>
          </p:sp>
          <p:sp>
            <p:nvSpPr>
              <p:cNvPr id="62876" name="Rectangle 459"/>
              <p:cNvSpPr>
                <a:spLocks noChangeArrowheads="1"/>
              </p:cNvSpPr>
              <p:nvPr/>
            </p:nvSpPr>
            <p:spPr bwMode="auto">
              <a:xfrm>
                <a:off x="63" y="2352"/>
                <a:ext cx="592" cy="1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marL="742950" indent="-285750"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None/>
                </a:pPr>
                <a:r>
                  <a:rPr lang="en-US" sz="1700" b="1">
                    <a:solidFill>
                      <a:srgbClr val="FFFFFF"/>
                    </a:solidFill>
                  </a:rPr>
                  <a:t>1500</a:t>
                </a:r>
                <a:endParaRPr lang="en-US" sz="2400" b="1">
                  <a:solidFill>
                    <a:schemeClr val="tx2"/>
                  </a:solidFill>
                  <a:latin typeface="Garamond" charset="0"/>
                </a:endParaRPr>
              </a:p>
            </p:txBody>
          </p:sp>
          <p:sp>
            <p:nvSpPr>
              <p:cNvPr id="62877" name="Rectangle 460"/>
              <p:cNvSpPr>
                <a:spLocks noChangeArrowheads="1"/>
              </p:cNvSpPr>
              <p:nvPr/>
            </p:nvSpPr>
            <p:spPr bwMode="auto">
              <a:xfrm>
                <a:off x="63" y="2046"/>
                <a:ext cx="592" cy="1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marL="742950" indent="-285750"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None/>
                </a:pPr>
                <a:r>
                  <a:rPr lang="en-US" sz="1700" b="1">
                    <a:solidFill>
                      <a:srgbClr val="FFFFFF"/>
                    </a:solidFill>
                  </a:rPr>
                  <a:t>2000</a:t>
                </a:r>
                <a:endParaRPr lang="en-US" sz="2400" b="1">
                  <a:solidFill>
                    <a:schemeClr val="tx2"/>
                  </a:solidFill>
                  <a:latin typeface="Garamond" charset="0"/>
                </a:endParaRPr>
              </a:p>
            </p:txBody>
          </p:sp>
          <p:sp>
            <p:nvSpPr>
              <p:cNvPr id="62878" name="Rectangle 461"/>
              <p:cNvSpPr>
                <a:spLocks noChangeArrowheads="1"/>
              </p:cNvSpPr>
              <p:nvPr/>
            </p:nvSpPr>
            <p:spPr bwMode="auto">
              <a:xfrm>
                <a:off x="63" y="1741"/>
                <a:ext cx="592" cy="1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marL="742950" indent="-285750"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None/>
                </a:pPr>
                <a:r>
                  <a:rPr lang="en-US" sz="1700" b="1">
                    <a:solidFill>
                      <a:srgbClr val="FFFFFF"/>
                    </a:solidFill>
                  </a:rPr>
                  <a:t>2500</a:t>
                </a:r>
                <a:endParaRPr lang="en-US" sz="2400" b="1">
                  <a:solidFill>
                    <a:schemeClr val="tx2"/>
                  </a:solidFill>
                  <a:latin typeface="Garamond" charset="0"/>
                </a:endParaRPr>
              </a:p>
            </p:txBody>
          </p:sp>
          <p:sp>
            <p:nvSpPr>
              <p:cNvPr id="62879" name="Rectangle 462"/>
              <p:cNvSpPr>
                <a:spLocks noChangeArrowheads="1"/>
              </p:cNvSpPr>
              <p:nvPr/>
            </p:nvSpPr>
            <p:spPr bwMode="auto">
              <a:xfrm>
                <a:off x="63" y="1436"/>
                <a:ext cx="592" cy="1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marL="742950" indent="-285750"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None/>
                </a:pPr>
                <a:r>
                  <a:rPr lang="en-US" sz="1700" b="1">
                    <a:solidFill>
                      <a:srgbClr val="FFFFFF"/>
                    </a:solidFill>
                  </a:rPr>
                  <a:t>3000</a:t>
                </a:r>
                <a:endParaRPr lang="en-US" sz="2400" b="1">
                  <a:solidFill>
                    <a:schemeClr val="tx2"/>
                  </a:solidFill>
                  <a:latin typeface="Garamond" charset="0"/>
                </a:endParaRPr>
              </a:p>
            </p:txBody>
          </p:sp>
          <p:sp>
            <p:nvSpPr>
              <p:cNvPr id="62880" name="Rectangle 463"/>
              <p:cNvSpPr>
                <a:spLocks noChangeArrowheads="1"/>
              </p:cNvSpPr>
              <p:nvPr/>
            </p:nvSpPr>
            <p:spPr bwMode="auto">
              <a:xfrm>
                <a:off x="2849" y="3617"/>
                <a:ext cx="415" cy="1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None/>
                </a:pPr>
                <a:r>
                  <a:rPr lang="en-US" sz="1900" b="1">
                    <a:solidFill>
                      <a:srgbClr val="FFFFFF"/>
                    </a:solidFill>
                  </a:rPr>
                  <a:t>Years</a:t>
                </a:r>
                <a:endParaRPr lang="en-US" sz="2400" b="1">
                  <a:solidFill>
                    <a:schemeClr val="tx2"/>
                  </a:solidFill>
                  <a:latin typeface="Garamond" charset="0"/>
                </a:endParaRPr>
              </a:p>
            </p:txBody>
          </p:sp>
          <p:sp>
            <p:nvSpPr>
              <p:cNvPr id="62881" name="Rectangle 464"/>
              <p:cNvSpPr>
                <a:spLocks noChangeArrowheads="1"/>
              </p:cNvSpPr>
              <p:nvPr/>
            </p:nvSpPr>
            <p:spPr bwMode="auto">
              <a:xfrm rot="-5400000">
                <a:off x="-635" y="2366"/>
                <a:ext cx="1715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None/>
                </a:pPr>
                <a:r>
                  <a:rPr lang="en-US" sz="1600" b="1">
                    <a:solidFill>
                      <a:srgbClr val="FFFFFF"/>
                    </a:solidFill>
                  </a:rPr>
                  <a:t>Hospitalizations per 100,000</a:t>
                </a:r>
                <a:endParaRPr lang="en-US" sz="2400" b="1">
                  <a:solidFill>
                    <a:schemeClr val="tx2"/>
                  </a:solidFill>
                  <a:latin typeface="Garamond" charset="0"/>
                </a:endParaRPr>
              </a:p>
            </p:txBody>
          </p:sp>
        </p:grpSp>
      </p:grpSp>
      <p:sp>
        <p:nvSpPr>
          <p:cNvPr id="62468" name="Text Box 35"/>
          <p:cNvSpPr txBox="1">
            <a:spLocks noChangeArrowheads="1"/>
          </p:cNvSpPr>
          <p:nvPr/>
        </p:nvSpPr>
        <p:spPr bwMode="auto">
          <a:xfrm>
            <a:off x="3276600" y="6553200"/>
            <a:ext cx="579120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prstTxWarp prst="textNoShape">
              <a:avLst/>
            </a:prstTxWarp>
            <a:spAutoFit/>
          </a:bodyPr>
          <a:lstStyle/>
          <a:p>
            <a:pPr marL="285750" indent="-285750" algn="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sz="1200"/>
              <a:t>Grijalva CG, et al. </a:t>
            </a:r>
            <a:r>
              <a:rPr lang="en-US" sz="1200" i="1"/>
              <a:t>Lancet</a:t>
            </a:r>
            <a:r>
              <a:rPr lang="en-US" sz="1200"/>
              <a:t>. 2007;369:1179</a:t>
            </a:r>
            <a:r>
              <a:rPr lang="en-US" sz="1200">
                <a:ea typeface="Times New Roman" charset="0"/>
                <a:cs typeface="Times New Roman" charset="0"/>
              </a:rPr>
              <a:t>–</a:t>
            </a:r>
            <a:r>
              <a:rPr lang="en-US" sz="1200"/>
              <a:t>1186</a:t>
            </a:r>
            <a:r>
              <a:rPr lang="en-US" sz="1200" i="1"/>
              <a:t> </a:t>
            </a:r>
          </a:p>
        </p:txBody>
      </p:sp>
      <p:sp>
        <p:nvSpPr>
          <p:cNvPr id="431" name="Title 43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z="4222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All-cause pneumonia </a:t>
            </a:r>
            <a:br>
              <a:rPr lang="en-US" sz="4222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</a:br>
            <a:r>
              <a:rPr lang="en-US" sz="4222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Rates/100,000 US Children &lt;2 Years</a:t>
            </a: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/>
            </a:r>
            <a:b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</a:br>
            <a:endParaRPr lang="en-US" dirty="0"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AutoShape 13"/>
          <p:cNvSpPr>
            <a:spLocks noChangeAspect="1" noChangeArrowheads="1" noTextEdit="1"/>
          </p:cNvSpPr>
          <p:nvPr/>
        </p:nvSpPr>
        <p:spPr bwMode="auto">
          <a:xfrm>
            <a:off x="14288" y="2368550"/>
            <a:ext cx="9113837" cy="424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4515" name="Group 428"/>
          <p:cNvGrpSpPr>
            <a:grpSpLocks/>
          </p:cNvGrpSpPr>
          <p:nvPr/>
        </p:nvGrpSpPr>
        <p:grpSpPr bwMode="auto">
          <a:xfrm>
            <a:off x="0" y="2130425"/>
            <a:ext cx="9144000" cy="3871913"/>
            <a:chOff x="0" y="2130425"/>
            <a:chExt cx="9144000" cy="3871913"/>
          </a:xfrm>
        </p:grpSpPr>
        <p:grpSp>
          <p:nvGrpSpPr>
            <p:cNvPr id="64518" name="Group 5"/>
            <p:cNvGrpSpPr>
              <a:grpSpLocks/>
            </p:cNvGrpSpPr>
            <p:nvPr/>
          </p:nvGrpSpPr>
          <p:grpSpPr bwMode="auto">
            <a:xfrm>
              <a:off x="8001000" y="2293938"/>
              <a:ext cx="1143000" cy="3132137"/>
              <a:chOff x="5040" y="1339"/>
              <a:chExt cx="720" cy="1973"/>
            </a:xfrm>
          </p:grpSpPr>
          <p:grpSp>
            <p:nvGrpSpPr>
              <p:cNvPr id="64938" name="Group 6"/>
              <p:cNvGrpSpPr>
                <a:grpSpLocks/>
              </p:cNvGrpSpPr>
              <p:nvPr/>
            </p:nvGrpSpPr>
            <p:grpSpPr bwMode="auto">
              <a:xfrm>
                <a:off x="5136" y="1574"/>
                <a:ext cx="435" cy="1738"/>
                <a:chOff x="5136" y="1574"/>
                <a:chExt cx="435" cy="1738"/>
              </a:xfrm>
            </p:grpSpPr>
            <p:sp>
              <p:nvSpPr>
                <p:cNvPr id="64940" name="Oval 7"/>
                <p:cNvSpPr>
                  <a:spLocks noChangeArrowheads="1"/>
                </p:cNvSpPr>
                <p:nvPr/>
              </p:nvSpPr>
              <p:spPr bwMode="auto">
                <a:xfrm>
                  <a:off x="5232" y="2160"/>
                  <a:ext cx="240" cy="1152"/>
                </a:xfrm>
                <a:prstGeom prst="ellipse">
                  <a:avLst/>
                </a:prstGeom>
                <a:noFill/>
                <a:ln w="38100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charset="2"/>
                    <a:buNone/>
                  </a:pPr>
                  <a:endParaRPr lang="en-GB" sz="2400" b="1">
                    <a:solidFill>
                      <a:schemeClr val="tx2"/>
                    </a:solidFill>
                    <a:latin typeface="Garamond" charset="0"/>
                  </a:endParaRPr>
                </a:p>
              </p:txBody>
            </p:sp>
            <p:sp>
              <p:nvSpPr>
                <p:cNvPr id="64941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5136" y="1574"/>
                  <a:ext cx="435" cy="63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eaLnBrk="0" hangingPunct="0"/>
                  <a:r>
                    <a:rPr lang="en-US" sz="6000">
                      <a:solidFill>
                        <a:schemeClr val="tx2"/>
                      </a:solidFill>
                      <a:latin typeface="Garamond" charset="0"/>
                    </a:rPr>
                    <a:t>∆</a:t>
                  </a:r>
                </a:p>
              </p:txBody>
            </p:sp>
          </p:grpSp>
          <p:sp>
            <p:nvSpPr>
              <p:cNvPr id="265225" name="Text Box 9"/>
              <p:cNvSpPr txBox="1">
                <a:spLocks noChangeArrowheads="1"/>
              </p:cNvSpPr>
              <p:nvPr/>
            </p:nvSpPr>
            <p:spPr bwMode="auto">
              <a:xfrm>
                <a:off x="5040" y="1339"/>
                <a:ext cx="720" cy="33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lIns="0" rIns="0">
                <a:prstTxWarp prst="textNoShape">
                  <a:avLst/>
                </a:prstTxWarp>
                <a:spAutoFit/>
              </a:bodyPr>
              <a:lstStyle/>
              <a:p>
                <a:pPr marL="285750" indent="-285750">
                  <a:lnSpc>
                    <a:spcPct val="90000"/>
                  </a:lnSpc>
                  <a:spcBef>
                    <a:spcPct val="50000"/>
                  </a:spcBef>
                  <a:buClr>
                    <a:schemeClr val="accent2"/>
                  </a:buClr>
                  <a:buSzPct val="70000"/>
                  <a:buFont typeface="Wingdings" charset="2"/>
                  <a:buNone/>
                  <a:defRPr/>
                </a:pPr>
                <a:r>
                  <a:rPr lang="en-US" sz="3200" b="1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–0%</a:t>
                </a:r>
              </a:p>
            </p:txBody>
          </p:sp>
        </p:grpSp>
        <p:sp>
          <p:nvSpPr>
            <p:cNvPr id="64519" name="Rectangle 15"/>
            <p:cNvSpPr>
              <a:spLocks noChangeArrowheads="1"/>
            </p:cNvSpPr>
            <p:nvPr/>
          </p:nvSpPr>
          <p:spPr bwMode="auto">
            <a:xfrm>
              <a:off x="1192213" y="2409825"/>
              <a:ext cx="7267575" cy="292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520" name="Line 17"/>
            <p:cNvSpPr>
              <a:spLocks noChangeShapeType="1"/>
            </p:cNvSpPr>
            <p:nvPr/>
          </p:nvSpPr>
          <p:spPr bwMode="auto">
            <a:xfrm>
              <a:off x="2136775" y="5318125"/>
              <a:ext cx="0" cy="84138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21" name="Line 19"/>
            <p:cNvSpPr>
              <a:spLocks noChangeShapeType="1"/>
            </p:cNvSpPr>
            <p:nvPr/>
          </p:nvSpPr>
          <p:spPr bwMode="auto">
            <a:xfrm>
              <a:off x="3044825" y="5318125"/>
              <a:ext cx="0" cy="84138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22" name="Line 21"/>
            <p:cNvSpPr>
              <a:spLocks noChangeShapeType="1"/>
            </p:cNvSpPr>
            <p:nvPr/>
          </p:nvSpPr>
          <p:spPr bwMode="auto">
            <a:xfrm>
              <a:off x="3952875" y="2409825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23" name="Line 22"/>
            <p:cNvSpPr>
              <a:spLocks noChangeShapeType="1"/>
            </p:cNvSpPr>
            <p:nvPr/>
          </p:nvSpPr>
          <p:spPr bwMode="auto">
            <a:xfrm>
              <a:off x="3952875" y="24542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24" name="Line 23"/>
            <p:cNvSpPr>
              <a:spLocks noChangeShapeType="1"/>
            </p:cNvSpPr>
            <p:nvPr/>
          </p:nvSpPr>
          <p:spPr bwMode="auto">
            <a:xfrm>
              <a:off x="3952875" y="2497138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25" name="Line 24"/>
            <p:cNvSpPr>
              <a:spLocks noChangeShapeType="1"/>
            </p:cNvSpPr>
            <p:nvPr/>
          </p:nvSpPr>
          <p:spPr bwMode="auto">
            <a:xfrm>
              <a:off x="3952875" y="25415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26" name="Line 25"/>
            <p:cNvSpPr>
              <a:spLocks noChangeShapeType="1"/>
            </p:cNvSpPr>
            <p:nvPr/>
          </p:nvSpPr>
          <p:spPr bwMode="auto">
            <a:xfrm>
              <a:off x="3952875" y="25844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27" name="Line 26"/>
            <p:cNvSpPr>
              <a:spLocks noChangeShapeType="1"/>
            </p:cNvSpPr>
            <p:nvPr/>
          </p:nvSpPr>
          <p:spPr bwMode="auto">
            <a:xfrm>
              <a:off x="3952875" y="26289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28" name="Line 27"/>
            <p:cNvSpPr>
              <a:spLocks noChangeShapeType="1"/>
            </p:cNvSpPr>
            <p:nvPr/>
          </p:nvSpPr>
          <p:spPr bwMode="auto">
            <a:xfrm>
              <a:off x="3952875" y="26717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29" name="Line 28"/>
            <p:cNvSpPr>
              <a:spLocks noChangeShapeType="1"/>
            </p:cNvSpPr>
            <p:nvPr/>
          </p:nvSpPr>
          <p:spPr bwMode="auto">
            <a:xfrm>
              <a:off x="3952875" y="27162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30" name="Line 29"/>
            <p:cNvSpPr>
              <a:spLocks noChangeShapeType="1"/>
            </p:cNvSpPr>
            <p:nvPr/>
          </p:nvSpPr>
          <p:spPr bwMode="auto">
            <a:xfrm>
              <a:off x="3952875" y="27590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31" name="Line 30"/>
            <p:cNvSpPr>
              <a:spLocks noChangeShapeType="1"/>
            </p:cNvSpPr>
            <p:nvPr/>
          </p:nvSpPr>
          <p:spPr bwMode="auto">
            <a:xfrm>
              <a:off x="3952875" y="28035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32" name="Line 31"/>
            <p:cNvSpPr>
              <a:spLocks noChangeShapeType="1"/>
            </p:cNvSpPr>
            <p:nvPr/>
          </p:nvSpPr>
          <p:spPr bwMode="auto">
            <a:xfrm>
              <a:off x="3952875" y="28463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33" name="Line 32"/>
            <p:cNvSpPr>
              <a:spLocks noChangeShapeType="1"/>
            </p:cNvSpPr>
            <p:nvPr/>
          </p:nvSpPr>
          <p:spPr bwMode="auto">
            <a:xfrm>
              <a:off x="3952875" y="28908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34" name="Line 33"/>
            <p:cNvSpPr>
              <a:spLocks noChangeShapeType="1"/>
            </p:cNvSpPr>
            <p:nvPr/>
          </p:nvSpPr>
          <p:spPr bwMode="auto">
            <a:xfrm>
              <a:off x="3952875" y="29337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35" name="Line 34"/>
            <p:cNvSpPr>
              <a:spLocks noChangeShapeType="1"/>
            </p:cNvSpPr>
            <p:nvPr/>
          </p:nvSpPr>
          <p:spPr bwMode="auto">
            <a:xfrm>
              <a:off x="3952875" y="29781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36" name="Line 35"/>
            <p:cNvSpPr>
              <a:spLocks noChangeShapeType="1"/>
            </p:cNvSpPr>
            <p:nvPr/>
          </p:nvSpPr>
          <p:spPr bwMode="auto">
            <a:xfrm>
              <a:off x="3952875" y="30210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37" name="Line 36"/>
            <p:cNvSpPr>
              <a:spLocks noChangeShapeType="1"/>
            </p:cNvSpPr>
            <p:nvPr/>
          </p:nvSpPr>
          <p:spPr bwMode="auto">
            <a:xfrm>
              <a:off x="3952875" y="3063875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38" name="Line 37"/>
            <p:cNvSpPr>
              <a:spLocks noChangeShapeType="1"/>
            </p:cNvSpPr>
            <p:nvPr/>
          </p:nvSpPr>
          <p:spPr bwMode="auto">
            <a:xfrm>
              <a:off x="3952875" y="31083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39" name="Line 38"/>
            <p:cNvSpPr>
              <a:spLocks noChangeShapeType="1"/>
            </p:cNvSpPr>
            <p:nvPr/>
          </p:nvSpPr>
          <p:spPr bwMode="auto">
            <a:xfrm>
              <a:off x="3952875" y="3151188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40" name="Line 39"/>
            <p:cNvSpPr>
              <a:spLocks noChangeShapeType="1"/>
            </p:cNvSpPr>
            <p:nvPr/>
          </p:nvSpPr>
          <p:spPr bwMode="auto">
            <a:xfrm>
              <a:off x="3952875" y="31956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41" name="Line 40"/>
            <p:cNvSpPr>
              <a:spLocks noChangeShapeType="1"/>
            </p:cNvSpPr>
            <p:nvPr/>
          </p:nvSpPr>
          <p:spPr bwMode="auto">
            <a:xfrm>
              <a:off x="3952875" y="3238500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42" name="Line 41"/>
            <p:cNvSpPr>
              <a:spLocks noChangeShapeType="1"/>
            </p:cNvSpPr>
            <p:nvPr/>
          </p:nvSpPr>
          <p:spPr bwMode="auto">
            <a:xfrm>
              <a:off x="3952875" y="32829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43" name="Line 42"/>
            <p:cNvSpPr>
              <a:spLocks noChangeShapeType="1"/>
            </p:cNvSpPr>
            <p:nvPr/>
          </p:nvSpPr>
          <p:spPr bwMode="auto">
            <a:xfrm>
              <a:off x="3952875" y="33258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44" name="Line 43"/>
            <p:cNvSpPr>
              <a:spLocks noChangeShapeType="1"/>
            </p:cNvSpPr>
            <p:nvPr/>
          </p:nvSpPr>
          <p:spPr bwMode="auto">
            <a:xfrm>
              <a:off x="3952875" y="33702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45" name="Line 44"/>
            <p:cNvSpPr>
              <a:spLocks noChangeShapeType="1"/>
            </p:cNvSpPr>
            <p:nvPr/>
          </p:nvSpPr>
          <p:spPr bwMode="auto">
            <a:xfrm>
              <a:off x="3952875" y="34131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46" name="Line 45"/>
            <p:cNvSpPr>
              <a:spLocks noChangeShapeType="1"/>
            </p:cNvSpPr>
            <p:nvPr/>
          </p:nvSpPr>
          <p:spPr bwMode="auto">
            <a:xfrm>
              <a:off x="3952875" y="34575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47" name="Line 46"/>
            <p:cNvSpPr>
              <a:spLocks noChangeShapeType="1"/>
            </p:cNvSpPr>
            <p:nvPr/>
          </p:nvSpPr>
          <p:spPr bwMode="auto">
            <a:xfrm>
              <a:off x="3952875" y="35004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48" name="Line 47"/>
            <p:cNvSpPr>
              <a:spLocks noChangeShapeType="1"/>
            </p:cNvSpPr>
            <p:nvPr/>
          </p:nvSpPr>
          <p:spPr bwMode="auto">
            <a:xfrm>
              <a:off x="3952875" y="35448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49" name="Line 48"/>
            <p:cNvSpPr>
              <a:spLocks noChangeShapeType="1"/>
            </p:cNvSpPr>
            <p:nvPr/>
          </p:nvSpPr>
          <p:spPr bwMode="auto">
            <a:xfrm>
              <a:off x="3952875" y="35877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50" name="Line 49"/>
            <p:cNvSpPr>
              <a:spLocks noChangeShapeType="1"/>
            </p:cNvSpPr>
            <p:nvPr/>
          </p:nvSpPr>
          <p:spPr bwMode="auto">
            <a:xfrm>
              <a:off x="3952875" y="36322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51" name="Line 50"/>
            <p:cNvSpPr>
              <a:spLocks noChangeShapeType="1"/>
            </p:cNvSpPr>
            <p:nvPr/>
          </p:nvSpPr>
          <p:spPr bwMode="auto">
            <a:xfrm>
              <a:off x="3952875" y="36750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52" name="Line 51"/>
            <p:cNvSpPr>
              <a:spLocks noChangeShapeType="1"/>
            </p:cNvSpPr>
            <p:nvPr/>
          </p:nvSpPr>
          <p:spPr bwMode="auto">
            <a:xfrm>
              <a:off x="3952875" y="37195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53" name="Line 52"/>
            <p:cNvSpPr>
              <a:spLocks noChangeShapeType="1"/>
            </p:cNvSpPr>
            <p:nvPr/>
          </p:nvSpPr>
          <p:spPr bwMode="auto">
            <a:xfrm>
              <a:off x="3952875" y="37623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54" name="Line 53"/>
            <p:cNvSpPr>
              <a:spLocks noChangeShapeType="1"/>
            </p:cNvSpPr>
            <p:nvPr/>
          </p:nvSpPr>
          <p:spPr bwMode="auto">
            <a:xfrm>
              <a:off x="3952875" y="38068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55" name="Line 54"/>
            <p:cNvSpPr>
              <a:spLocks noChangeShapeType="1"/>
            </p:cNvSpPr>
            <p:nvPr/>
          </p:nvSpPr>
          <p:spPr bwMode="auto">
            <a:xfrm>
              <a:off x="3952875" y="38496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56" name="Line 55"/>
            <p:cNvSpPr>
              <a:spLocks noChangeShapeType="1"/>
            </p:cNvSpPr>
            <p:nvPr/>
          </p:nvSpPr>
          <p:spPr bwMode="auto">
            <a:xfrm>
              <a:off x="3952875" y="3892550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57" name="Line 56"/>
            <p:cNvSpPr>
              <a:spLocks noChangeShapeType="1"/>
            </p:cNvSpPr>
            <p:nvPr/>
          </p:nvSpPr>
          <p:spPr bwMode="auto">
            <a:xfrm>
              <a:off x="3952875" y="39370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58" name="Line 57"/>
            <p:cNvSpPr>
              <a:spLocks noChangeShapeType="1"/>
            </p:cNvSpPr>
            <p:nvPr/>
          </p:nvSpPr>
          <p:spPr bwMode="auto">
            <a:xfrm>
              <a:off x="3952875" y="3979863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59" name="Line 58"/>
            <p:cNvSpPr>
              <a:spLocks noChangeShapeType="1"/>
            </p:cNvSpPr>
            <p:nvPr/>
          </p:nvSpPr>
          <p:spPr bwMode="auto">
            <a:xfrm>
              <a:off x="3952875" y="40243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60" name="Line 59"/>
            <p:cNvSpPr>
              <a:spLocks noChangeShapeType="1"/>
            </p:cNvSpPr>
            <p:nvPr/>
          </p:nvSpPr>
          <p:spPr bwMode="auto">
            <a:xfrm>
              <a:off x="3952875" y="4067175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61" name="Line 60"/>
            <p:cNvSpPr>
              <a:spLocks noChangeShapeType="1"/>
            </p:cNvSpPr>
            <p:nvPr/>
          </p:nvSpPr>
          <p:spPr bwMode="auto">
            <a:xfrm>
              <a:off x="3952875" y="41116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62" name="Line 61"/>
            <p:cNvSpPr>
              <a:spLocks noChangeShapeType="1"/>
            </p:cNvSpPr>
            <p:nvPr/>
          </p:nvSpPr>
          <p:spPr bwMode="auto">
            <a:xfrm>
              <a:off x="3952875" y="41544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63" name="Line 62"/>
            <p:cNvSpPr>
              <a:spLocks noChangeShapeType="1"/>
            </p:cNvSpPr>
            <p:nvPr/>
          </p:nvSpPr>
          <p:spPr bwMode="auto">
            <a:xfrm>
              <a:off x="3952875" y="41989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64" name="Line 63"/>
            <p:cNvSpPr>
              <a:spLocks noChangeShapeType="1"/>
            </p:cNvSpPr>
            <p:nvPr/>
          </p:nvSpPr>
          <p:spPr bwMode="auto">
            <a:xfrm>
              <a:off x="3952875" y="42418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65" name="Line 64"/>
            <p:cNvSpPr>
              <a:spLocks noChangeShapeType="1"/>
            </p:cNvSpPr>
            <p:nvPr/>
          </p:nvSpPr>
          <p:spPr bwMode="auto">
            <a:xfrm>
              <a:off x="3952875" y="42862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66" name="Line 65"/>
            <p:cNvSpPr>
              <a:spLocks noChangeShapeType="1"/>
            </p:cNvSpPr>
            <p:nvPr/>
          </p:nvSpPr>
          <p:spPr bwMode="auto">
            <a:xfrm>
              <a:off x="3952875" y="43291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67" name="Line 66"/>
            <p:cNvSpPr>
              <a:spLocks noChangeShapeType="1"/>
            </p:cNvSpPr>
            <p:nvPr/>
          </p:nvSpPr>
          <p:spPr bwMode="auto">
            <a:xfrm>
              <a:off x="3952875" y="43735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68" name="Line 67"/>
            <p:cNvSpPr>
              <a:spLocks noChangeShapeType="1"/>
            </p:cNvSpPr>
            <p:nvPr/>
          </p:nvSpPr>
          <p:spPr bwMode="auto">
            <a:xfrm>
              <a:off x="3952875" y="44164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69" name="Line 68"/>
            <p:cNvSpPr>
              <a:spLocks noChangeShapeType="1"/>
            </p:cNvSpPr>
            <p:nvPr/>
          </p:nvSpPr>
          <p:spPr bwMode="auto">
            <a:xfrm>
              <a:off x="3952875" y="44608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70" name="Line 69"/>
            <p:cNvSpPr>
              <a:spLocks noChangeShapeType="1"/>
            </p:cNvSpPr>
            <p:nvPr/>
          </p:nvSpPr>
          <p:spPr bwMode="auto">
            <a:xfrm>
              <a:off x="3952875" y="45037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71" name="Line 70"/>
            <p:cNvSpPr>
              <a:spLocks noChangeShapeType="1"/>
            </p:cNvSpPr>
            <p:nvPr/>
          </p:nvSpPr>
          <p:spPr bwMode="auto">
            <a:xfrm>
              <a:off x="3952875" y="45481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72" name="Line 71"/>
            <p:cNvSpPr>
              <a:spLocks noChangeShapeType="1"/>
            </p:cNvSpPr>
            <p:nvPr/>
          </p:nvSpPr>
          <p:spPr bwMode="auto">
            <a:xfrm>
              <a:off x="3952875" y="45910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73" name="Line 72"/>
            <p:cNvSpPr>
              <a:spLocks noChangeShapeType="1"/>
            </p:cNvSpPr>
            <p:nvPr/>
          </p:nvSpPr>
          <p:spPr bwMode="auto">
            <a:xfrm>
              <a:off x="3952875" y="4633913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74" name="Line 73"/>
            <p:cNvSpPr>
              <a:spLocks noChangeShapeType="1"/>
            </p:cNvSpPr>
            <p:nvPr/>
          </p:nvSpPr>
          <p:spPr bwMode="auto">
            <a:xfrm>
              <a:off x="3952875" y="46783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75" name="Line 74"/>
            <p:cNvSpPr>
              <a:spLocks noChangeShapeType="1"/>
            </p:cNvSpPr>
            <p:nvPr/>
          </p:nvSpPr>
          <p:spPr bwMode="auto">
            <a:xfrm>
              <a:off x="3952875" y="4721225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76" name="Line 75"/>
            <p:cNvSpPr>
              <a:spLocks noChangeShapeType="1"/>
            </p:cNvSpPr>
            <p:nvPr/>
          </p:nvSpPr>
          <p:spPr bwMode="auto">
            <a:xfrm>
              <a:off x="3952875" y="47656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77" name="Line 76"/>
            <p:cNvSpPr>
              <a:spLocks noChangeShapeType="1"/>
            </p:cNvSpPr>
            <p:nvPr/>
          </p:nvSpPr>
          <p:spPr bwMode="auto">
            <a:xfrm>
              <a:off x="3952875" y="4808538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78" name="Line 77"/>
            <p:cNvSpPr>
              <a:spLocks noChangeShapeType="1"/>
            </p:cNvSpPr>
            <p:nvPr/>
          </p:nvSpPr>
          <p:spPr bwMode="auto">
            <a:xfrm>
              <a:off x="3952875" y="48529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79" name="Line 78"/>
            <p:cNvSpPr>
              <a:spLocks noChangeShapeType="1"/>
            </p:cNvSpPr>
            <p:nvPr/>
          </p:nvSpPr>
          <p:spPr bwMode="auto">
            <a:xfrm>
              <a:off x="3952875" y="48958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80" name="Line 79"/>
            <p:cNvSpPr>
              <a:spLocks noChangeShapeType="1"/>
            </p:cNvSpPr>
            <p:nvPr/>
          </p:nvSpPr>
          <p:spPr bwMode="auto">
            <a:xfrm>
              <a:off x="3952875" y="49403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81" name="Line 80"/>
            <p:cNvSpPr>
              <a:spLocks noChangeShapeType="1"/>
            </p:cNvSpPr>
            <p:nvPr/>
          </p:nvSpPr>
          <p:spPr bwMode="auto">
            <a:xfrm>
              <a:off x="3952875" y="49831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82" name="Line 81"/>
            <p:cNvSpPr>
              <a:spLocks noChangeShapeType="1"/>
            </p:cNvSpPr>
            <p:nvPr/>
          </p:nvSpPr>
          <p:spPr bwMode="auto">
            <a:xfrm>
              <a:off x="3952875" y="50276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83" name="Line 82"/>
            <p:cNvSpPr>
              <a:spLocks noChangeShapeType="1"/>
            </p:cNvSpPr>
            <p:nvPr/>
          </p:nvSpPr>
          <p:spPr bwMode="auto">
            <a:xfrm>
              <a:off x="3952875" y="50704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84" name="Line 83"/>
            <p:cNvSpPr>
              <a:spLocks noChangeShapeType="1"/>
            </p:cNvSpPr>
            <p:nvPr/>
          </p:nvSpPr>
          <p:spPr bwMode="auto">
            <a:xfrm>
              <a:off x="3952875" y="51149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85" name="Line 84"/>
            <p:cNvSpPr>
              <a:spLocks noChangeShapeType="1"/>
            </p:cNvSpPr>
            <p:nvPr/>
          </p:nvSpPr>
          <p:spPr bwMode="auto">
            <a:xfrm>
              <a:off x="3952875" y="51577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86" name="Line 85"/>
            <p:cNvSpPr>
              <a:spLocks noChangeShapeType="1"/>
            </p:cNvSpPr>
            <p:nvPr/>
          </p:nvSpPr>
          <p:spPr bwMode="auto">
            <a:xfrm>
              <a:off x="3952875" y="52022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87" name="Line 86"/>
            <p:cNvSpPr>
              <a:spLocks noChangeShapeType="1"/>
            </p:cNvSpPr>
            <p:nvPr/>
          </p:nvSpPr>
          <p:spPr bwMode="auto">
            <a:xfrm>
              <a:off x="3952875" y="52451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88" name="Line 87"/>
            <p:cNvSpPr>
              <a:spLocks noChangeShapeType="1"/>
            </p:cNvSpPr>
            <p:nvPr/>
          </p:nvSpPr>
          <p:spPr bwMode="auto">
            <a:xfrm>
              <a:off x="3952875" y="52895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89" name="Line 88"/>
            <p:cNvSpPr>
              <a:spLocks noChangeShapeType="1"/>
            </p:cNvSpPr>
            <p:nvPr/>
          </p:nvSpPr>
          <p:spPr bwMode="auto">
            <a:xfrm>
              <a:off x="3952875" y="5318125"/>
              <a:ext cx="0" cy="84138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90" name="Line 90"/>
            <p:cNvSpPr>
              <a:spLocks noChangeShapeType="1"/>
            </p:cNvSpPr>
            <p:nvPr/>
          </p:nvSpPr>
          <p:spPr bwMode="auto">
            <a:xfrm>
              <a:off x="4862513" y="2409825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91" name="Line 91"/>
            <p:cNvSpPr>
              <a:spLocks noChangeShapeType="1"/>
            </p:cNvSpPr>
            <p:nvPr/>
          </p:nvSpPr>
          <p:spPr bwMode="auto">
            <a:xfrm>
              <a:off x="4862513" y="24542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92" name="Line 92"/>
            <p:cNvSpPr>
              <a:spLocks noChangeShapeType="1"/>
            </p:cNvSpPr>
            <p:nvPr/>
          </p:nvSpPr>
          <p:spPr bwMode="auto">
            <a:xfrm>
              <a:off x="4862513" y="2497138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93" name="Line 93"/>
            <p:cNvSpPr>
              <a:spLocks noChangeShapeType="1"/>
            </p:cNvSpPr>
            <p:nvPr/>
          </p:nvSpPr>
          <p:spPr bwMode="auto">
            <a:xfrm>
              <a:off x="4862513" y="25415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94" name="Line 94"/>
            <p:cNvSpPr>
              <a:spLocks noChangeShapeType="1"/>
            </p:cNvSpPr>
            <p:nvPr/>
          </p:nvSpPr>
          <p:spPr bwMode="auto">
            <a:xfrm>
              <a:off x="4862513" y="25844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95" name="Line 95"/>
            <p:cNvSpPr>
              <a:spLocks noChangeShapeType="1"/>
            </p:cNvSpPr>
            <p:nvPr/>
          </p:nvSpPr>
          <p:spPr bwMode="auto">
            <a:xfrm>
              <a:off x="4862513" y="26289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96" name="Line 96"/>
            <p:cNvSpPr>
              <a:spLocks noChangeShapeType="1"/>
            </p:cNvSpPr>
            <p:nvPr/>
          </p:nvSpPr>
          <p:spPr bwMode="auto">
            <a:xfrm>
              <a:off x="4862513" y="26717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97" name="Line 97"/>
            <p:cNvSpPr>
              <a:spLocks noChangeShapeType="1"/>
            </p:cNvSpPr>
            <p:nvPr/>
          </p:nvSpPr>
          <p:spPr bwMode="auto">
            <a:xfrm>
              <a:off x="4862513" y="27162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98" name="Line 98"/>
            <p:cNvSpPr>
              <a:spLocks noChangeShapeType="1"/>
            </p:cNvSpPr>
            <p:nvPr/>
          </p:nvSpPr>
          <p:spPr bwMode="auto">
            <a:xfrm>
              <a:off x="4862513" y="27590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99" name="Line 99"/>
            <p:cNvSpPr>
              <a:spLocks noChangeShapeType="1"/>
            </p:cNvSpPr>
            <p:nvPr/>
          </p:nvSpPr>
          <p:spPr bwMode="auto">
            <a:xfrm>
              <a:off x="4862513" y="28035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00" name="Line 100"/>
            <p:cNvSpPr>
              <a:spLocks noChangeShapeType="1"/>
            </p:cNvSpPr>
            <p:nvPr/>
          </p:nvSpPr>
          <p:spPr bwMode="auto">
            <a:xfrm>
              <a:off x="4862513" y="28463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01" name="Line 101"/>
            <p:cNvSpPr>
              <a:spLocks noChangeShapeType="1"/>
            </p:cNvSpPr>
            <p:nvPr/>
          </p:nvSpPr>
          <p:spPr bwMode="auto">
            <a:xfrm>
              <a:off x="4862513" y="28908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02" name="Line 102"/>
            <p:cNvSpPr>
              <a:spLocks noChangeShapeType="1"/>
            </p:cNvSpPr>
            <p:nvPr/>
          </p:nvSpPr>
          <p:spPr bwMode="auto">
            <a:xfrm>
              <a:off x="4862513" y="29337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03" name="Line 103"/>
            <p:cNvSpPr>
              <a:spLocks noChangeShapeType="1"/>
            </p:cNvSpPr>
            <p:nvPr/>
          </p:nvSpPr>
          <p:spPr bwMode="auto">
            <a:xfrm>
              <a:off x="4862513" y="29781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04" name="Line 104"/>
            <p:cNvSpPr>
              <a:spLocks noChangeShapeType="1"/>
            </p:cNvSpPr>
            <p:nvPr/>
          </p:nvSpPr>
          <p:spPr bwMode="auto">
            <a:xfrm>
              <a:off x="4862513" y="30210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05" name="Line 105"/>
            <p:cNvSpPr>
              <a:spLocks noChangeShapeType="1"/>
            </p:cNvSpPr>
            <p:nvPr/>
          </p:nvSpPr>
          <p:spPr bwMode="auto">
            <a:xfrm>
              <a:off x="4862513" y="3063875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06" name="Line 106"/>
            <p:cNvSpPr>
              <a:spLocks noChangeShapeType="1"/>
            </p:cNvSpPr>
            <p:nvPr/>
          </p:nvSpPr>
          <p:spPr bwMode="auto">
            <a:xfrm>
              <a:off x="4862513" y="31083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07" name="Line 107"/>
            <p:cNvSpPr>
              <a:spLocks noChangeShapeType="1"/>
            </p:cNvSpPr>
            <p:nvPr/>
          </p:nvSpPr>
          <p:spPr bwMode="auto">
            <a:xfrm>
              <a:off x="4862513" y="3151188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08" name="Line 108"/>
            <p:cNvSpPr>
              <a:spLocks noChangeShapeType="1"/>
            </p:cNvSpPr>
            <p:nvPr/>
          </p:nvSpPr>
          <p:spPr bwMode="auto">
            <a:xfrm>
              <a:off x="4862513" y="31956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09" name="Line 109"/>
            <p:cNvSpPr>
              <a:spLocks noChangeShapeType="1"/>
            </p:cNvSpPr>
            <p:nvPr/>
          </p:nvSpPr>
          <p:spPr bwMode="auto">
            <a:xfrm>
              <a:off x="4862513" y="3238500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10" name="Line 110"/>
            <p:cNvSpPr>
              <a:spLocks noChangeShapeType="1"/>
            </p:cNvSpPr>
            <p:nvPr/>
          </p:nvSpPr>
          <p:spPr bwMode="auto">
            <a:xfrm>
              <a:off x="4862513" y="32829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11" name="Line 111"/>
            <p:cNvSpPr>
              <a:spLocks noChangeShapeType="1"/>
            </p:cNvSpPr>
            <p:nvPr/>
          </p:nvSpPr>
          <p:spPr bwMode="auto">
            <a:xfrm>
              <a:off x="4862513" y="33258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12" name="Line 112"/>
            <p:cNvSpPr>
              <a:spLocks noChangeShapeType="1"/>
            </p:cNvSpPr>
            <p:nvPr/>
          </p:nvSpPr>
          <p:spPr bwMode="auto">
            <a:xfrm>
              <a:off x="4862513" y="33702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13" name="Line 113"/>
            <p:cNvSpPr>
              <a:spLocks noChangeShapeType="1"/>
            </p:cNvSpPr>
            <p:nvPr/>
          </p:nvSpPr>
          <p:spPr bwMode="auto">
            <a:xfrm>
              <a:off x="4862513" y="34131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14" name="Line 114"/>
            <p:cNvSpPr>
              <a:spLocks noChangeShapeType="1"/>
            </p:cNvSpPr>
            <p:nvPr/>
          </p:nvSpPr>
          <p:spPr bwMode="auto">
            <a:xfrm>
              <a:off x="4862513" y="34575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15" name="Line 115"/>
            <p:cNvSpPr>
              <a:spLocks noChangeShapeType="1"/>
            </p:cNvSpPr>
            <p:nvPr/>
          </p:nvSpPr>
          <p:spPr bwMode="auto">
            <a:xfrm>
              <a:off x="4862513" y="35004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16" name="Line 116"/>
            <p:cNvSpPr>
              <a:spLocks noChangeShapeType="1"/>
            </p:cNvSpPr>
            <p:nvPr/>
          </p:nvSpPr>
          <p:spPr bwMode="auto">
            <a:xfrm>
              <a:off x="4862513" y="35448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17" name="Line 117"/>
            <p:cNvSpPr>
              <a:spLocks noChangeShapeType="1"/>
            </p:cNvSpPr>
            <p:nvPr/>
          </p:nvSpPr>
          <p:spPr bwMode="auto">
            <a:xfrm>
              <a:off x="4862513" y="35877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18" name="Line 118"/>
            <p:cNvSpPr>
              <a:spLocks noChangeShapeType="1"/>
            </p:cNvSpPr>
            <p:nvPr/>
          </p:nvSpPr>
          <p:spPr bwMode="auto">
            <a:xfrm>
              <a:off x="4862513" y="36322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19" name="Line 119"/>
            <p:cNvSpPr>
              <a:spLocks noChangeShapeType="1"/>
            </p:cNvSpPr>
            <p:nvPr/>
          </p:nvSpPr>
          <p:spPr bwMode="auto">
            <a:xfrm>
              <a:off x="4862513" y="36750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20" name="Line 120"/>
            <p:cNvSpPr>
              <a:spLocks noChangeShapeType="1"/>
            </p:cNvSpPr>
            <p:nvPr/>
          </p:nvSpPr>
          <p:spPr bwMode="auto">
            <a:xfrm>
              <a:off x="4862513" y="37195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21" name="Line 121"/>
            <p:cNvSpPr>
              <a:spLocks noChangeShapeType="1"/>
            </p:cNvSpPr>
            <p:nvPr/>
          </p:nvSpPr>
          <p:spPr bwMode="auto">
            <a:xfrm>
              <a:off x="4862513" y="37623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22" name="Line 122"/>
            <p:cNvSpPr>
              <a:spLocks noChangeShapeType="1"/>
            </p:cNvSpPr>
            <p:nvPr/>
          </p:nvSpPr>
          <p:spPr bwMode="auto">
            <a:xfrm>
              <a:off x="4862513" y="38068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23" name="Line 123"/>
            <p:cNvSpPr>
              <a:spLocks noChangeShapeType="1"/>
            </p:cNvSpPr>
            <p:nvPr/>
          </p:nvSpPr>
          <p:spPr bwMode="auto">
            <a:xfrm>
              <a:off x="4862513" y="38496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24" name="Line 124"/>
            <p:cNvSpPr>
              <a:spLocks noChangeShapeType="1"/>
            </p:cNvSpPr>
            <p:nvPr/>
          </p:nvSpPr>
          <p:spPr bwMode="auto">
            <a:xfrm>
              <a:off x="4862513" y="3892550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25" name="Line 125"/>
            <p:cNvSpPr>
              <a:spLocks noChangeShapeType="1"/>
            </p:cNvSpPr>
            <p:nvPr/>
          </p:nvSpPr>
          <p:spPr bwMode="auto">
            <a:xfrm>
              <a:off x="4862513" y="39370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26" name="Line 126"/>
            <p:cNvSpPr>
              <a:spLocks noChangeShapeType="1"/>
            </p:cNvSpPr>
            <p:nvPr/>
          </p:nvSpPr>
          <p:spPr bwMode="auto">
            <a:xfrm>
              <a:off x="4862513" y="3979863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27" name="Line 127"/>
            <p:cNvSpPr>
              <a:spLocks noChangeShapeType="1"/>
            </p:cNvSpPr>
            <p:nvPr/>
          </p:nvSpPr>
          <p:spPr bwMode="auto">
            <a:xfrm>
              <a:off x="4862513" y="40243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28" name="Line 128"/>
            <p:cNvSpPr>
              <a:spLocks noChangeShapeType="1"/>
            </p:cNvSpPr>
            <p:nvPr/>
          </p:nvSpPr>
          <p:spPr bwMode="auto">
            <a:xfrm>
              <a:off x="4862513" y="4067175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29" name="Line 129"/>
            <p:cNvSpPr>
              <a:spLocks noChangeShapeType="1"/>
            </p:cNvSpPr>
            <p:nvPr/>
          </p:nvSpPr>
          <p:spPr bwMode="auto">
            <a:xfrm>
              <a:off x="4862513" y="41116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30" name="Line 130"/>
            <p:cNvSpPr>
              <a:spLocks noChangeShapeType="1"/>
            </p:cNvSpPr>
            <p:nvPr/>
          </p:nvSpPr>
          <p:spPr bwMode="auto">
            <a:xfrm>
              <a:off x="4862513" y="41544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31" name="Line 131"/>
            <p:cNvSpPr>
              <a:spLocks noChangeShapeType="1"/>
            </p:cNvSpPr>
            <p:nvPr/>
          </p:nvSpPr>
          <p:spPr bwMode="auto">
            <a:xfrm>
              <a:off x="4862513" y="41989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32" name="Line 132"/>
            <p:cNvSpPr>
              <a:spLocks noChangeShapeType="1"/>
            </p:cNvSpPr>
            <p:nvPr/>
          </p:nvSpPr>
          <p:spPr bwMode="auto">
            <a:xfrm>
              <a:off x="4862513" y="42418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33" name="Line 133"/>
            <p:cNvSpPr>
              <a:spLocks noChangeShapeType="1"/>
            </p:cNvSpPr>
            <p:nvPr/>
          </p:nvSpPr>
          <p:spPr bwMode="auto">
            <a:xfrm>
              <a:off x="4862513" y="42862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34" name="Line 134"/>
            <p:cNvSpPr>
              <a:spLocks noChangeShapeType="1"/>
            </p:cNvSpPr>
            <p:nvPr/>
          </p:nvSpPr>
          <p:spPr bwMode="auto">
            <a:xfrm>
              <a:off x="4862513" y="43291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35" name="Line 135"/>
            <p:cNvSpPr>
              <a:spLocks noChangeShapeType="1"/>
            </p:cNvSpPr>
            <p:nvPr/>
          </p:nvSpPr>
          <p:spPr bwMode="auto">
            <a:xfrm>
              <a:off x="4862513" y="43735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36" name="Line 136"/>
            <p:cNvSpPr>
              <a:spLocks noChangeShapeType="1"/>
            </p:cNvSpPr>
            <p:nvPr/>
          </p:nvSpPr>
          <p:spPr bwMode="auto">
            <a:xfrm>
              <a:off x="4862513" y="44164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37" name="Line 137"/>
            <p:cNvSpPr>
              <a:spLocks noChangeShapeType="1"/>
            </p:cNvSpPr>
            <p:nvPr/>
          </p:nvSpPr>
          <p:spPr bwMode="auto">
            <a:xfrm>
              <a:off x="4862513" y="44608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38" name="Line 138"/>
            <p:cNvSpPr>
              <a:spLocks noChangeShapeType="1"/>
            </p:cNvSpPr>
            <p:nvPr/>
          </p:nvSpPr>
          <p:spPr bwMode="auto">
            <a:xfrm>
              <a:off x="4862513" y="45037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39" name="Line 139"/>
            <p:cNvSpPr>
              <a:spLocks noChangeShapeType="1"/>
            </p:cNvSpPr>
            <p:nvPr/>
          </p:nvSpPr>
          <p:spPr bwMode="auto">
            <a:xfrm>
              <a:off x="4862513" y="45481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40" name="Line 140"/>
            <p:cNvSpPr>
              <a:spLocks noChangeShapeType="1"/>
            </p:cNvSpPr>
            <p:nvPr/>
          </p:nvSpPr>
          <p:spPr bwMode="auto">
            <a:xfrm>
              <a:off x="4862513" y="45910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41" name="Line 141"/>
            <p:cNvSpPr>
              <a:spLocks noChangeShapeType="1"/>
            </p:cNvSpPr>
            <p:nvPr/>
          </p:nvSpPr>
          <p:spPr bwMode="auto">
            <a:xfrm>
              <a:off x="4862513" y="4633913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42" name="Line 142"/>
            <p:cNvSpPr>
              <a:spLocks noChangeShapeType="1"/>
            </p:cNvSpPr>
            <p:nvPr/>
          </p:nvSpPr>
          <p:spPr bwMode="auto">
            <a:xfrm>
              <a:off x="4862513" y="46783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43" name="Line 143"/>
            <p:cNvSpPr>
              <a:spLocks noChangeShapeType="1"/>
            </p:cNvSpPr>
            <p:nvPr/>
          </p:nvSpPr>
          <p:spPr bwMode="auto">
            <a:xfrm>
              <a:off x="4862513" y="4721225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44" name="Line 144"/>
            <p:cNvSpPr>
              <a:spLocks noChangeShapeType="1"/>
            </p:cNvSpPr>
            <p:nvPr/>
          </p:nvSpPr>
          <p:spPr bwMode="auto">
            <a:xfrm>
              <a:off x="4862513" y="47656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45" name="Line 145"/>
            <p:cNvSpPr>
              <a:spLocks noChangeShapeType="1"/>
            </p:cNvSpPr>
            <p:nvPr/>
          </p:nvSpPr>
          <p:spPr bwMode="auto">
            <a:xfrm>
              <a:off x="4862513" y="4808538"/>
              <a:ext cx="0" cy="15875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46" name="Line 146"/>
            <p:cNvSpPr>
              <a:spLocks noChangeShapeType="1"/>
            </p:cNvSpPr>
            <p:nvPr/>
          </p:nvSpPr>
          <p:spPr bwMode="auto">
            <a:xfrm>
              <a:off x="4862513" y="48529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47" name="Line 147"/>
            <p:cNvSpPr>
              <a:spLocks noChangeShapeType="1"/>
            </p:cNvSpPr>
            <p:nvPr/>
          </p:nvSpPr>
          <p:spPr bwMode="auto">
            <a:xfrm>
              <a:off x="4862513" y="48958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48" name="Line 148"/>
            <p:cNvSpPr>
              <a:spLocks noChangeShapeType="1"/>
            </p:cNvSpPr>
            <p:nvPr/>
          </p:nvSpPr>
          <p:spPr bwMode="auto">
            <a:xfrm>
              <a:off x="4862513" y="49403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49" name="Line 149"/>
            <p:cNvSpPr>
              <a:spLocks noChangeShapeType="1"/>
            </p:cNvSpPr>
            <p:nvPr/>
          </p:nvSpPr>
          <p:spPr bwMode="auto">
            <a:xfrm>
              <a:off x="4862513" y="498316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50" name="Line 150"/>
            <p:cNvSpPr>
              <a:spLocks noChangeShapeType="1"/>
            </p:cNvSpPr>
            <p:nvPr/>
          </p:nvSpPr>
          <p:spPr bwMode="auto">
            <a:xfrm>
              <a:off x="4862513" y="5027613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51" name="Line 151"/>
            <p:cNvSpPr>
              <a:spLocks noChangeShapeType="1"/>
            </p:cNvSpPr>
            <p:nvPr/>
          </p:nvSpPr>
          <p:spPr bwMode="auto">
            <a:xfrm>
              <a:off x="4862513" y="507047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52" name="Line 152"/>
            <p:cNvSpPr>
              <a:spLocks noChangeShapeType="1"/>
            </p:cNvSpPr>
            <p:nvPr/>
          </p:nvSpPr>
          <p:spPr bwMode="auto">
            <a:xfrm>
              <a:off x="4862513" y="5114925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53" name="Line 153"/>
            <p:cNvSpPr>
              <a:spLocks noChangeShapeType="1"/>
            </p:cNvSpPr>
            <p:nvPr/>
          </p:nvSpPr>
          <p:spPr bwMode="auto">
            <a:xfrm>
              <a:off x="4862513" y="515778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54" name="Line 154"/>
            <p:cNvSpPr>
              <a:spLocks noChangeShapeType="1"/>
            </p:cNvSpPr>
            <p:nvPr/>
          </p:nvSpPr>
          <p:spPr bwMode="auto">
            <a:xfrm>
              <a:off x="4862513" y="5202238"/>
              <a:ext cx="0" cy="14287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55" name="Line 155"/>
            <p:cNvSpPr>
              <a:spLocks noChangeShapeType="1"/>
            </p:cNvSpPr>
            <p:nvPr/>
          </p:nvSpPr>
          <p:spPr bwMode="auto">
            <a:xfrm>
              <a:off x="4862513" y="524510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56" name="Line 156"/>
            <p:cNvSpPr>
              <a:spLocks noChangeShapeType="1"/>
            </p:cNvSpPr>
            <p:nvPr/>
          </p:nvSpPr>
          <p:spPr bwMode="auto">
            <a:xfrm>
              <a:off x="4862513" y="5289550"/>
              <a:ext cx="0" cy="14288"/>
            </a:xfrm>
            <a:prstGeom prst="line">
              <a:avLst/>
            </a:prstGeom>
            <a:noFill/>
            <a:ln w="14288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57" name="Line 157"/>
            <p:cNvSpPr>
              <a:spLocks noChangeShapeType="1"/>
            </p:cNvSpPr>
            <p:nvPr/>
          </p:nvSpPr>
          <p:spPr bwMode="auto">
            <a:xfrm>
              <a:off x="4862513" y="5318125"/>
              <a:ext cx="0" cy="84138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58" name="Line 159"/>
            <p:cNvSpPr>
              <a:spLocks noChangeShapeType="1"/>
            </p:cNvSpPr>
            <p:nvPr/>
          </p:nvSpPr>
          <p:spPr bwMode="auto">
            <a:xfrm>
              <a:off x="5770563" y="5318125"/>
              <a:ext cx="0" cy="84138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59" name="Line 161"/>
            <p:cNvSpPr>
              <a:spLocks noChangeShapeType="1"/>
            </p:cNvSpPr>
            <p:nvPr/>
          </p:nvSpPr>
          <p:spPr bwMode="auto">
            <a:xfrm>
              <a:off x="6678613" y="5318125"/>
              <a:ext cx="0" cy="84138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60" name="Line 163"/>
            <p:cNvSpPr>
              <a:spLocks noChangeShapeType="1"/>
            </p:cNvSpPr>
            <p:nvPr/>
          </p:nvSpPr>
          <p:spPr bwMode="auto">
            <a:xfrm>
              <a:off x="7586663" y="5318125"/>
              <a:ext cx="0" cy="84138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61" name="Oval 165"/>
            <p:cNvSpPr>
              <a:spLocks noChangeArrowheads="1"/>
            </p:cNvSpPr>
            <p:nvPr/>
          </p:nvSpPr>
          <p:spPr bwMode="auto">
            <a:xfrm>
              <a:off x="1208088" y="4760913"/>
              <a:ext cx="119062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62" name="Oval 166"/>
            <p:cNvSpPr>
              <a:spLocks noChangeArrowheads="1"/>
            </p:cNvSpPr>
            <p:nvPr/>
          </p:nvSpPr>
          <p:spPr bwMode="auto">
            <a:xfrm>
              <a:off x="1284288" y="4656138"/>
              <a:ext cx="117475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63" name="Oval 167"/>
            <p:cNvSpPr>
              <a:spLocks noChangeArrowheads="1"/>
            </p:cNvSpPr>
            <p:nvPr/>
          </p:nvSpPr>
          <p:spPr bwMode="auto">
            <a:xfrm>
              <a:off x="1358900" y="4268788"/>
              <a:ext cx="119063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64" name="Oval 168"/>
            <p:cNvSpPr>
              <a:spLocks noChangeArrowheads="1"/>
            </p:cNvSpPr>
            <p:nvPr/>
          </p:nvSpPr>
          <p:spPr bwMode="auto">
            <a:xfrm>
              <a:off x="1436688" y="4394200"/>
              <a:ext cx="119062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65" name="Oval 169"/>
            <p:cNvSpPr>
              <a:spLocks noChangeArrowheads="1"/>
            </p:cNvSpPr>
            <p:nvPr/>
          </p:nvSpPr>
          <p:spPr bwMode="auto">
            <a:xfrm>
              <a:off x="1511300" y="4706938"/>
              <a:ext cx="119063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66" name="Oval 170"/>
            <p:cNvSpPr>
              <a:spLocks noChangeArrowheads="1"/>
            </p:cNvSpPr>
            <p:nvPr/>
          </p:nvSpPr>
          <p:spPr bwMode="auto">
            <a:xfrm>
              <a:off x="1585913" y="4995863"/>
              <a:ext cx="119062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67" name="Oval 171"/>
            <p:cNvSpPr>
              <a:spLocks noChangeArrowheads="1"/>
            </p:cNvSpPr>
            <p:nvPr/>
          </p:nvSpPr>
          <p:spPr bwMode="auto">
            <a:xfrm>
              <a:off x="1662113" y="5005388"/>
              <a:ext cx="117475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68" name="Oval 172"/>
            <p:cNvSpPr>
              <a:spLocks noChangeArrowheads="1"/>
            </p:cNvSpPr>
            <p:nvPr/>
          </p:nvSpPr>
          <p:spPr bwMode="auto">
            <a:xfrm>
              <a:off x="1739900" y="5038725"/>
              <a:ext cx="117475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69" name="Oval 173"/>
            <p:cNvSpPr>
              <a:spLocks noChangeArrowheads="1"/>
            </p:cNvSpPr>
            <p:nvPr/>
          </p:nvSpPr>
          <p:spPr bwMode="auto">
            <a:xfrm>
              <a:off x="1814513" y="5022850"/>
              <a:ext cx="119062" cy="117475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70" name="Oval 174"/>
            <p:cNvSpPr>
              <a:spLocks noChangeArrowheads="1"/>
            </p:cNvSpPr>
            <p:nvPr/>
          </p:nvSpPr>
          <p:spPr bwMode="auto">
            <a:xfrm>
              <a:off x="1889125" y="5014913"/>
              <a:ext cx="119063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71" name="Oval 175"/>
            <p:cNvSpPr>
              <a:spLocks noChangeArrowheads="1"/>
            </p:cNvSpPr>
            <p:nvPr/>
          </p:nvSpPr>
          <p:spPr bwMode="auto">
            <a:xfrm>
              <a:off x="1963738" y="5014913"/>
              <a:ext cx="119062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72" name="Oval 176"/>
            <p:cNvSpPr>
              <a:spLocks noChangeArrowheads="1"/>
            </p:cNvSpPr>
            <p:nvPr/>
          </p:nvSpPr>
          <p:spPr bwMode="auto">
            <a:xfrm>
              <a:off x="2041525" y="4886325"/>
              <a:ext cx="119063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73" name="Oval 177"/>
            <p:cNvSpPr>
              <a:spLocks noChangeArrowheads="1"/>
            </p:cNvSpPr>
            <p:nvPr/>
          </p:nvSpPr>
          <p:spPr bwMode="auto">
            <a:xfrm>
              <a:off x="2117725" y="4673600"/>
              <a:ext cx="117475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74" name="Oval 178"/>
            <p:cNvSpPr>
              <a:spLocks noChangeArrowheads="1"/>
            </p:cNvSpPr>
            <p:nvPr/>
          </p:nvSpPr>
          <p:spPr bwMode="auto">
            <a:xfrm>
              <a:off x="2192338" y="4668838"/>
              <a:ext cx="119062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75" name="Oval 179"/>
            <p:cNvSpPr>
              <a:spLocks noChangeArrowheads="1"/>
            </p:cNvSpPr>
            <p:nvPr/>
          </p:nvSpPr>
          <p:spPr bwMode="auto">
            <a:xfrm>
              <a:off x="2266950" y="4438650"/>
              <a:ext cx="119063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76" name="Oval 180"/>
            <p:cNvSpPr>
              <a:spLocks noChangeArrowheads="1"/>
            </p:cNvSpPr>
            <p:nvPr/>
          </p:nvSpPr>
          <p:spPr bwMode="auto">
            <a:xfrm>
              <a:off x="2344738" y="4687888"/>
              <a:ext cx="119062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77" name="Oval 181"/>
            <p:cNvSpPr>
              <a:spLocks noChangeArrowheads="1"/>
            </p:cNvSpPr>
            <p:nvPr/>
          </p:nvSpPr>
          <p:spPr bwMode="auto">
            <a:xfrm>
              <a:off x="2419350" y="4903788"/>
              <a:ext cx="119063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78" name="Oval 182"/>
            <p:cNvSpPr>
              <a:spLocks noChangeArrowheads="1"/>
            </p:cNvSpPr>
            <p:nvPr/>
          </p:nvSpPr>
          <p:spPr bwMode="auto">
            <a:xfrm>
              <a:off x="2495550" y="5002213"/>
              <a:ext cx="117475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79" name="Oval 183"/>
            <p:cNvSpPr>
              <a:spLocks noChangeArrowheads="1"/>
            </p:cNvSpPr>
            <p:nvPr/>
          </p:nvSpPr>
          <p:spPr bwMode="auto">
            <a:xfrm>
              <a:off x="2570163" y="5048250"/>
              <a:ext cx="119062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80" name="Oval 184"/>
            <p:cNvSpPr>
              <a:spLocks noChangeArrowheads="1"/>
            </p:cNvSpPr>
            <p:nvPr/>
          </p:nvSpPr>
          <p:spPr bwMode="auto">
            <a:xfrm>
              <a:off x="2647950" y="5073650"/>
              <a:ext cx="119063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81" name="Oval 185"/>
            <p:cNvSpPr>
              <a:spLocks noChangeArrowheads="1"/>
            </p:cNvSpPr>
            <p:nvPr/>
          </p:nvSpPr>
          <p:spPr bwMode="auto">
            <a:xfrm>
              <a:off x="2722563" y="5041900"/>
              <a:ext cx="119062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82" name="Oval 186"/>
            <p:cNvSpPr>
              <a:spLocks noChangeArrowheads="1"/>
            </p:cNvSpPr>
            <p:nvPr/>
          </p:nvSpPr>
          <p:spPr bwMode="auto">
            <a:xfrm>
              <a:off x="2797175" y="4992688"/>
              <a:ext cx="119063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83" name="Oval 187"/>
            <p:cNvSpPr>
              <a:spLocks noChangeArrowheads="1"/>
            </p:cNvSpPr>
            <p:nvPr/>
          </p:nvSpPr>
          <p:spPr bwMode="auto">
            <a:xfrm>
              <a:off x="2873375" y="4941888"/>
              <a:ext cx="119063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84" name="Oval 188"/>
            <p:cNvSpPr>
              <a:spLocks noChangeArrowheads="1"/>
            </p:cNvSpPr>
            <p:nvPr/>
          </p:nvSpPr>
          <p:spPr bwMode="auto">
            <a:xfrm>
              <a:off x="2951163" y="4808538"/>
              <a:ext cx="117475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85" name="Oval 189"/>
            <p:cNvSpPr>
              <a:spLocks noChangeArrowheads="1"/>
            </p:cNvSpPr>
            <p:nvPr/>
          </p:nvSpPr>
          <p:spPr bwMode="auto">
            <a:xfrm>
              <a:off x="3025775" y="4410075"/>
              <a:ext cx="119063" cy="117475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86" name="Oval 190"/>
            <p:cNvSpPr>
              <a:spLocks noChangeArrowheads="1"/>
            </p:cNvSpPr>
            <p:nvPr/>
          </p:nvSpPr>
          <p:spPr bwMode="auto">
            <a:xfrm>
              <a:off x="3100388" y="4389438"/>
              <a:ext cx="119062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87" name="Oval 191"/>
            <p:cNvSpPr>
              <a:spLocks noChangeArrowheads="1"/>
            </p:cNvSpPr>
            <p:nvPr/>
          </p:nvSpPr>
          <p:spPr bwMode="auto">
            <a:xfrm>
              <a:off x="3175000" y="3932238"/>
              <a:ext cx="119063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88" name="Oval 192"/>
            <p:cNvSpPr>
              <a:spLocks noChangeArrowheads="1"/>
            </p:cNvSpPr>
            <p:nvPr/>
          </p:nvSpPr>
          <p:spPr bwMode="auto">
            <a:xfrm>
              <a:off x="3252788" y="4557713"/>
              <a:ext cx="119062" cy="117475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89" name="Oval 193"/>
            <p:cNvSpPr>
              <a:spLocks noChangeArrowheads="1"/>
            </p:cNvSpPr>
            <p:nvPr/>
          </p:nvSpPr>
          <p:spPr bwMode="auto">
            <a:xfrm>
              <a:off x="3328988" y="4903788"/>
              <a:ext cx="117475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90" name="Oval 194"/>
            <p:cNvSpPr>
              <a:spLocks noChangeArrowheads="1"/>
            </p:cNvSpPr>
            <p:nvPr/>
          </p:nvSpPr>
          <p:spPr bwMode="auto">
            <a:xfrm>
              <a:off x="3403600" y="4986338"/>
              <a:ext cx="119063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91" name="Oval 195"/>
            <p:cNvSpPr>
              <a:spLocks noChangeArrowheads="1"/>
            </p:cNvSpPr>
            <p:nvPr/>
          </p:nvSpPr>
          <p:spPr bwMode="auto">
            <a:xfrm>
              <a:off x="3478213" y="5000625"/>
              <a:ext cx="119062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92" name="Oval 196"/>
            <p:cNvSpPr>
              <a:spLocks noChangeArrowheads="1"/>
            </p:cNvSpPr>
            <p:nvPr/>
          </p:nvSpPr>
          <p:spPr bwMode="auto">
            <a:xfrm>
              <a:off x="3556000" y="5013325"/>
              <a:ext cx="119063" cy="117475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93" name="Oval 197"/>
            <p:cNvSpPr>
              <a:spLocks noChangeArrowheads="1"/>
            </p:cNvSpPr>
            <p:nvPr/>
          </p:nvSpPr>
          <p:spPr bwMode="auto">
            <a:xfrm>
              <a:off x="3630613" y="5022850"/>
              <a:ext cx="119062" cy="117475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94" name="Oval 198"/>
            <p:cNvSpPr>
              <a:spLocks noChangeArrowheads="1"/>
            </p:cNvSpPr>
            <p:nvPr/>
          </p:nvSpPr>
          <p:spPr bwMode="auto">
            <a:xfrm>
              <a:off x="3706813" y="4995863"/>
              <a:ext cx="117475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95" name="Oval 199"/>
            <p:cNvSpPr>
              <a:spLocks noChangeArrowheads="1"/>
            </p:cNvSpPr>
            <p:nvPr/>
          </p:nvSpPr>
          <p:spPr bwMode="auto">
            <a:xfrm>
              <a:off x="3781425" y="4972050"/>
              <a:ext cx="119063" cy="117475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96" name="Oval 200"/>
            <p:cNvSpPr>
              <a:spLocks noChangeArrowheads="1"/>
            </p:cNvSpPr>
            <p:nvPr/>
          </p:nvSpPr>
          <p:spPr bwMode="auto">
            <a:xfrm>
              <a:off x="3859213" y="4840288"/>
              <a:ext cx="119062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97" name="Oval 201"/>
            <p:cNvSpPr>
              <a:spLocks noChangeArrowheads="1"/>
            </p:cNvSpPr>
            <p:nvPr/>
          </p:nvSpPr>
          <p:spPr bwMode="auto">
            <a:xfrm>
              <a:off x="3933825" y="4641850"/>
              <a:ext cx="119063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98" name="Oval 202"/>
            <p:cNvSpPr>
              <a:spLocks noChangeArrowheads="1"/>
            </p:cNvSpPr>
            <p:nvPr/>
          </p:nvSpPr>
          <p:spPr bwMode="auto">
            <a:xfrm>
              <a:off x="4008438" y="4494213"/>
              <a:ext cx="119062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699" name="Oval 203"/>
            <p:cNvSpPr>
              <a:spLocks noChangeArrowheads="1"/>
            </p:cNvSpPr>
            <p:nvPr/>
          </p:nvSpPr>
          <p:spPr bwMode="auto">
            <a:xfrm>
              <a:off x="4084638" y="4419600"/>
              <a:ext cx="119062" cy="117475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00" name="Oval 204"/>
            <p:cNvSpPr>
              <a:spLocks noChangeArrowheads="1"/>
            </p:cNvSpPr>
            <p:nvPr/>
          </p:nvSpPr>
          <p:spPr bwMode="auto">
            <a:xfrm>
              <a:off x="4162425" y="4525963"/>
              <a:ext cx="117475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01" name="Oval 205"/>
            <p:cNvSpPr>
              <a:spLocks noChangeArrowheads="1"/>
            </p:cNvSpPr>
            <p:nvPr/>
          </p:nvSpPr>
          <p:spPr bwMode="auto">
            <a:xfrm>
              <a:off x="4237038" y="4778375"/>
              <a:ext cx="119062" cy="117475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02" name="Oval 206"/>
            <p:cNvSpPr>
              <a:spLocks noChangeArrowheads="1"/>
            </p:cNvSpPr>
            <p:nvPr/>
          </p:nvSpPr>
          <p:spPr bwMode="auto">
            <a:xfrm>
              <a:off x="4311650" y="4956175"/>
              <a:ext cx="119063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03" name="Oval 207"/>
            <p:cNvSpPr>
              <a:spLocks noChangeArrowheads="1"/>
            </p:cNvSpPr>
            <p:nvPr/>
          </p:nvSpPr>
          <p:spPr bwMode="auto">
            <a:xfrm>
              <a:off x="4387850" y="4991100"/>
              <a:ext cx="117475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04" name="Oval 208"/>
            <p:cNvSpPr>
              <a:spLocks noChangeArrowheads="1"/>
            </p:cNvSpPr>
            <p:nvPr/>
          </p:nvSpPr>
          <p:spPr bwMode="auto">
            <a:xfrm>
              <a:off x="4464050" y="4991100"/>
              <a:ext cx="119063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05" name="Oval 209"/>
            <p:cNvSpPr>
              <a:spLocks noChangeArrowheads="1"/>
            </p:cNvSpPr>
            <p:nvPr/>
          </p:nvSpPr>
          <p:spPr bwMode="auto">
            <a:xfrm>
              <a:off x="4540250" y="5018088"/>
              <a:ext cx="117475" cy="117475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06" name="Oval 210"/>
            <p:cNvSpPr>
              <a:spLocks noChangeArrowheads="1"/>
            </p:cNvSpPr>
            <p:nvPr/>
          </p:nvSpPr>
          <p:spPr bwMode="auto">
            <a:xfrm>
              <a:off x="4614863" y="4964113"/>
              <a:ext cx="119062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07" name="Oval 211"/>
            <p:cNvSpPr>
              <a:spLocks noChangeArrowheads="1"/>
            </p:cNvSpPr>
            <p:nvPr/>
          </p:nvSpPr>
          <p:spPr bwMode="auto">
            <a:xfrm>
              <a:off x="4689475" y="4857750"/>
              <a:ext cx="119063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08" name="Oval 212"/>
            <p:cNvSpPr>
              <a:spLocks noChangeArrowheads="1"/>
            </p:cNvSpPr>
            <p:nvPr/>
          </p:nvSpPr>
          <p:spPr bwMode="auto">
            <a:xfrm>
              <a:off x="4767263" y="4603750"/>
              <a:ext cx="119062" cy="117475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09" name="Oval 213"/>
            <p:cNvSpPr>
              <a:spLocks noChangeArrowheads="1"/>
            </p:cNvSpPr>
            <p:nvPr/>
          </p:nvSpPr>
          <p:spPr bwMode="auto">
            <a:xfrm>
              <a:off x="4841875" y="4121150"/>
              <a:ext cx="119063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10" name="Oval 214"/>
            <p:cNvSpPr>
              <a:spLocks noChangeArrowheads="1"/>
            </p:cNvSpPr>
            <p:nvPr/>
          </p:nvSpPr>
          <p:spPr bwMode="auto">
            <a:xfrm>
              <a:off x="4918075" y="3937000"/>
              <a:ext cx="119063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11" name="Oval 216"/>
            <p:cNvSpPr>
              <a:spLocks noChangeArrowheads="1"/>
            </p:cNvSpPr>
            <p:nvPr/>
          </p:nvSpPr>
          <p:spPr bwMode="auto">
            <a:xfrm>
              <a:off x="4992688" y="4162425"/>
              <a:ext cx="119062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12" name="Oval 217"/>
            <p:cNvSpPr>
              <a:spLocks noChangeArrowheads="1"/>
            </p:cNvSpPr>
            <p:nvPr/>
          </p:nvSpPr>
          <p:spPr bwMode="auto">
            <a:xfrm>
              <a:off x="5070475" y="4706938"/>
              <a:ext cx="119063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13" name="Oval 218"/>
            <p:cNvSpPr>
              <a:spLocks noChangeArrowheads="1"/>
            </p:cNvSpPr>
            <p:nvPr/>
          </p:nvSpPr>
          <p:spPr bwMode="auto">
            <a:xfrm>
              <a:off x="5145088" y="4895850"/>
              <a:ext cx="119062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14" name="Oval 219"/>
            <p:cNvSpPr>
              <a:spLocks noChangeArrowheads="1"/>
            </p:cNvSpPr>
            <p:nvPr/>
          </p:nvSpPr>
          <p:spPr bwMode="auto">
            <a:xfrm>
              <a:off x="5219700" y="4995863"/>
              <a:ext cx="119063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15" name="Oval 220"/>
            <p:cNvSpPr>
              <a:spLocks noChangeArrowheads="1"/>
            </p:cNvSpPr>
            <p:nvPr/>
          </p:nvSpPr>
          <p:spPr bwMode="auto">
            <a:xfrm>
              <a:off x="5295900" y="4992688"/>
              <a:ext cx="119063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16" name="Oval 221"/>
            <p:cNvSpPr>
              <a:spLocks noChangeArrowheads="1"/>
            </p:cNvSpPr>
            <p:nvPr/>
          </p:nvSpPr>
          <p:spPr bwMode="auto">
            <a:xfrm>
              <a:off x="5373688" y="4986338"/>
              <a:ext cx="117475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17" name="Oval 222"/>
            <p:cNvSpPr>
              <a:spLocks noChangeArrowheads="1"/>
            </p:cNvSpPr>
            <p:nvPr/>
          </p:nvSpPr>
          <p:spPr bwMode="auto">
            <a:xfrm>
              <a:off x="5448300" y="5014913"/>
              <a:ext cx="119063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18" name="Oval 223"/>
            <p:cNvSpPr>
              <a:spLocks noChangeArrowheads="1"/>
            </p:cNvSpPr>
            <p:nvPr/>
          </p:nvSpPr>
          <p:spPr bwMode="auto">
            <a:xfrm>
              <a:off x="5522913" y="4976813"/>
              <a:ext cx="119062" cy="117475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19" name="Oval 224"/>
            <p:cNvSpPr>
              <a:spLocks noChangeArrowheads="1"/>
            </p:cNvSpPr>
            <p:nvPr/>
          </p:nvSpPr>
          <p:spPr bwMode="auto">
            <a:xfrm>
              <a:off x="5599113" y="4937125"/>
              <a:ext cx="117475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20" name="Oval 225"/>
            <p:cNvSpPr>
              <a:spLocks noChangeArrowheads="1"/>
            </p:cNvSpPr>
            <p:nvPr/>
          </p:nvSpPr>
          <p:spPr bwMode="auto">
            <a:xfrm>
              <a:off x="5675313" y="4857750"/>
              <a:ext cx="119062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21" name="Oval 226"/>
            <p:cNvSpPr>
              <a:spLocks noChangeArrowheads="1"/>
            </p:cNvSpPr>
            <p:nvPr/>
          </p:nvSpPr>
          <p:spPr bwMode="auto">
            <a:xfrm>
              <a:off x="5751513" y="4557713"/>
              <a:ext cx="117475" cy="117475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22" name="Oval 227"/>
            <p:cNvSpPr>
              <a:spLocks noChangeArrowheads="1"/>
            </p:cNvSpPr>
            <p:nvPr/>
          </p:nvSpPr>
          <p:spPr bwMode="auto">
            <a:xfrm>
              <a:off x="5826125" y="4449763"/>
              <a:ext cx="119063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23" name="Oval 228"/>
            <p:cNvSpPr>
              <a:spLocks noChangeArrowheads="1"/>
            </p:cNvSpPr>
            <p:nvPr/>
          </p:nvSpPr>
          <p:spPr bwMode="auto">
            <a:xfrm>
              <a:off x="5900738" y="4256088"/>
              <a:ext cx="119062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24" name="Oval 229"/>
            <p:cNvSpPr>
              <a:spLocks noChangeArrowheads="1"/>
            </p:cNvSpPr>
            <p:nvPr/>
          </p:nvSpPr>
          <p:spPr bwMode="auto">
            <a:xfrm>
              <a:off x="5978525" y="4518025"/>
              <a:ext cx="119063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25" name="Oval 230"/>
            <p:cNvSpPr>
              <a:spLocks noChangeArrowheads="1"/>
            </p:cNvSpPr>
            <p:nvPr/>
          </p:nvSpPr>
          <p:spPr bwMode="auto">
            <a:xfrm>
              <a:off x="6053138" y="4845050"/>
              <a:ext cx="119062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26" name="Oval 231"/>
            <p:cNvSpPr>
              <a:spLocks noChangeArrowheads="1"/>
            </p:cNvSpPr>
            <p:nvPr/>
          </p:nvSpPr>
          <p:spPr bwMode="auto">
            <a:xfrm>
              <a:off x="6129338" y="4991100"/>
              <a:ext cx="119062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27" name="Oval 232"/>
            <p:cNvSpPr>
              <a:spLocks noChangeArrowheads="1"/>
            </p:cNvSpPr>
            <p:nvPr/>
          </p:nvSpPr>
          <p:spPr bwMode="auto">
            <a:xfrm>
              <a:off x="6203950" y="5033963"/>
              <a:ext cx="119063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28" name="Oval 233"/>
            <p:cNvSpPr>
              <a:spLocks noChangeArrowheads="1"/>
            </p:cNvSpPr>
            <p:nvPr/>
          </p:nvSpPr>
          <p:spPr bwMode="auto">
            <a:xfrm>
              <a:off x="6281738" y="5041900"/>
              <a:ext cx="119062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29" name="Oval 234"/>
            <p:cNvSpPr>
              <a:spLocks noChangeArrowheads="1"/>
            </p:cNvSpPr>
            <p:nvPr/>
          </p:nvSpPr>
          <p:spPr bwMode="auto">
            <a:xfrm>
              <a:off x="6356350" y="5008563"/>
              <a:ext cx="119063" cy="117475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30" name="Oval 235"/>
            <p:cNvSpPr>
              <a:spLocks noChangeArrowheads="1"/>
            </p:cNvSpPr>
            <p:nvPr/>
          </p:nvSpPr>
          <p:spPr bwMode="auto">
            <a:xfrm>
              <a:off x="6432550" y="4973638"/>
              <a:ext cx="117475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31" name="Oval 236"/>
            <p:cNvSpPr>
              <a:spLocks noChangeArrowheads="1"/>
            </p:cNvSpPr>
            <p:nvPr/>
          </p:nvSpPr>
          <p:spPr bwMode="auto">
            <a:xfrm>
              <a:off x="6507163" y="4889500"/>
              <a:ext cx="119062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32" name="Oval 237"/>
            <p:cNvSpPr>
              <a:spLocks noChangeArrowheads="1"/>
            </p:cNvSpPr>
            <p:nvPr/>
          </p:nvSpPr>
          <p:spPr bwMode="auto">
            <a:xfrm>
              <a:off x="6584950" y="4756150"/>
              <a:ext cx="117475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33" name="Oval 238"/>
            <p:cNvSpPr>
              <a:spLocks noChangeArrowheads="1"/>
            </p:cNvSpPr>
            <p:nvPr/>
          </p:nvSpPr>
          <p:spPr bwMode="auto">
            <a:xfrm>
              <a:off x="6659563" y="4548188"/>
              <a:ext cx="119062" cy="117475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34" name="Oval 239"/>
            <p:cNvSpPr>
              <a:spLocks noChangeArrowheads="1"/>
            </p:cNvSpPr>
            <p:nvPr/>
          </p:nvSpPr>
          <p:spPr bwMode="auto">
            <a:xfrm>
              <a:off x="6734175" y="4140200"/>
              <a:ext cx="119063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35" name="Oval 240"/>
            <p:cNvSpPr>
              <a:spLocks noChangeArrowheads="1"/>
            </p:cNvSpPr>
            <p:nvPr/>
          </p:nvSpPr>
          <p:spPr bwMode="auto">
            <a:xfrm>
              <a:off x="6810375" y="3729038"/>
              <a:ext cx="117475" cy="117475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36" name="Oval 241"/>
            <p:cNvSpPr>
              <a:spLocks noChangeArrowheads="1"/>
            </p:cNvSpPr>
            <p:nvPr/>
          </p:nvSpPr>
          <p:spPr bwMode="auto">
            <a:xfrm>
              <a:off x="6886575" y="4237038"/>
              <a:ext cx="119063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37" name="Oval 242"/>
            <p:cNvSpPr>
              <a:spLocks noChangeArrowheads="1"/>
            </p:cNvSpPr>
            <p:nvPr/>
          </p:nvSpPr>
          <p:spPr bwMode="auto">
            <a:xfrm>
              <a:off x="6962775" y="4756150"/>
              <a:ext cx="117475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38" name="Oval 243"/>
            <p:cNvSpPr>
              <a:spLocks noChangeArrowheads="1"/>
            </p:cNvSpPr>
            <p:nvPr/>
          </p:nvSpPr>
          <p:spPr bwMode="auto">
            <a:xfrm>
              <a:off x="7037388" y="4954588"/>
              <a:ext cx="119062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39" name="Oval 244"/>
            <p:cNvSpPr>
              <a:spLocks noChangeArrowheads="1"/>
            </p:cNvSpPr>
            <p:nvPr/>
          </p:nvSpPr>
          <p:spPr bwMode="auto">
            <a:xfrm>
              <a:off x="7112000" y="4983163"/>
              <a:ext cx="119063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40" name="Oval 245"/>
            <p:cNvSpPr>
              <a:spLocks noChangeArrowheads="1"/>
            </p:cNvSpPr>
            <p:nvPr/>
          </p:nvSpPr>
          <p:spPr bwMode="auto">
            <a:xfrm>
              <a:off x="7189788" y="4968875"/>
              <a:ext cx="119062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41" name="Oval 246"/>
            <p:cNvSpPr>
              <a:spLocks noChangeArrowheads="1"/>
            </p:cNvSpPr>
            <p:nvPr/>
          </p:nvSpPr>
          <p:spPr bwMode="auto">
            <a:xfrm>
              <a:off x="7264400" y="5018088"/>
              <a:ext cx="119063" cy="117475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42" name="Oval 247"/>
            <p:cNvSpPr>
              <a:spLocks noChangeArrowheads="1"/>
            </p:cNvSpPr>
            <p:nvPr/>
          </p:nvSpPr>
          <p:spPr bwMode="auto">
            <a:xfrm>
              <a:off x="7340600" y="4987925"/>
              <a:ext cx="119063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43" name="Oval 248"/>
            <p:cNvSpPr>
              <a:spLocks noChangeArrowheads="1"/>
            </p:cNvSpPr>
            <p:nvPr/>
          </p:nvSpPr>
          <p:spPr bwMode="auto">
            <a:xfrm>
              <a:off x="7415213" y="4964113"/>
              <a:ext cx="119062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44" name="Oval 249"/>
            <p:cNvSpPr>
              <a:spLocks noChangeArrowheads="1"/>
            </p:cNvSpPr>
            <p:nvPr/>
          </p:nvSpPr>
          <p:spPr bwMode="auto">
            <a:xfrm>
              <a:off x="7493000" y="4732338"/>
              <a:ext cx="119063" cy="117475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45" name="Oval 250"/>
            <p:cNvSpPr>
              <a:spLocks noChangeArrowheads="1"/>
            </p:cNvSpPr>
            <p:nvPr/>
          </p:nvSpPr>
          <p:spPr bwMode="auto">
            <a:xfrm>
              <a:off x="7567613" y="4610100"/>
              <a:ext cx="119062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46" name="Oval 251"/>
            <p:cNvSpPr>
              <a:spLocks noChangeArrowheads="1"/>
            </p:cNvSpPr>
            <p:nvPr/>
          </p:nvSpPr>
          <p:spPr bwMode="auto">
            <a:xfrm>
              <a:off x="7643813" y="4249738"/>
              <a:ext cx="117475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47" name="Oval 252"/>
            <p:cNvSpPr>
              <a:spLocks noChangeArrowheads="1"/>
            </p:cNvSpPr>
            <p:nvPr/>
          </p:nvSpPr>
          <p:spPr bwMode="auto">
            <a:xfrm>
              <a:off x="7718425" y="4079875"/>
              <a:ext cx="119063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48" name="Oval 253"/>
            <p:cNvSpPr>
              <a:spLocks noChangeArrowheads="1"/>
            </p:cNvSpPr>
            <p:nvPr/>
          </p:nvSpPr>
          <p:spPr bwMode="auto">
            <a:xfrm>
              <a:off x="7796213" y="4481513"/>
              <a:ext cx="117475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49" name="Oval 254"/>
            <p:cNvSpPr>
              <a:spLocks noChangeArrowheads="1"/>
            </p:cNvSpPr>
            <p:nvPr/>
          </p:nvSpPr>
          <p:spPr bwMode="auto">
            <a:xfrm>
              <a:off x="7870825" y="4884738"/>
              <a:ext cx="119063" cy="117475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50" name="Oval 255"/>
            <p:cNvSpPr>
              <a:spLocks noChangeArrowheads="1"/>
            </p:cNvSpPr>
            <p:nvPr/>
          </p:nvSpPr>
          <p:spPr bwMode="auto">
            <a:xfrm>
              <a:off x="7945438" y="4987925"/>
              <a:ext cx="119062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51" name="Oval 256"/>
            <p:cNvSpPr>
              <a:spLocks noChangeArrowheads="1"/>
            </p:cNvSpPr>
            <p:nvPr/>
          </p:nvSpPr>
          <p:spPr bwMode="auto">
            <a:xfrm>
              <a:off x="8021638" y="5041900"/>
              <a:ext cx="117475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52" name="Oval 257"/>
            <p:cNvSpPr>
              <a:spLocks noChangeArrowheads="1"/>
            </p:cNvSpPr>
            <p:nvPr/>
          </p:nvSpPr>
          <p:spPr bwMode="auto">
            <a:xfrm>
              <a:off x="8097838" y="5022850"/>
              <a:ext cx="119062" cy="117475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53" name="Oval 258"/>
            <p:cNvSpPr>
              <a:spLocks noChangeArrowheads="1"/>
            </p:cNvSpPr>
            <p:nvPr/>
          </p:nvSpPr>
          <p:spPr bwMode="auto">
            <a:xfrm>
              <a:off x="8174038" y="5029200"/>
              <a:ext cx="119062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54" name="Oval 259"/>
            <p:cNvSpPr>
              <a:spLocks noChangeArrowheads="1"/>
            </p:cNvSpPr>
            <p:nvPr/>
          </p:nvSpPr>
          <p:spPr bwMode="auto">
            <a:xfrm>
              <a:off x="8248650" y="4997450"/>
              <a:ext cx="119063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55" name="Oval 260"/>
            <p:cNvSpPr>
              <a:spLocks noChangeArrowheads="1"/>
            </p:cNvSpPr>
            <p:nvPr/>
          </p:nvSpPr>
          <p:spPr bwMode="auto">
            <a:xfrm>
              <a:off x="8323263" y="4900613"/>
              <a:ext cx="119062" cy="119062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56" name="Oval 261"/>
            <p:cNvSpPr>
              <a:spLocks noChangeArrowheads="1"/>
            </p:cNvSpPr>
            <p:nvPr/>
          </p:nvSpPr>
          <p:spPr bwMode="auto">
            <a:xfrm>
              <a:off x="8401050" y="4756150"/>
              <a:ext cx="119063" cy="119063"/>
            </a:xfrm>
            <a:prstGeom prst="ellipse">
              <a:avLst/>
            </a:prstGeom>
            <a:solidFill>
              <a:srgbClr val="FFA040"/>
            </a:solidFill>
            <a:ln w="3175">
              <a:solidFill>
                <a:srgbClr val="FFA04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GB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4757" name="Freeform 262"/>
            <p:cNvSpPr>
              <a:spLocks/>
            </p:cNvSpPr>
            <p:nvPr/>
          </p:nvSpPr>
          <p:spPr bwMode="auto">
            <a:xfrm>
              <a:off x="1208088" y="4614863"/>
              <a:ext cx="117475" cy="117475"/>
            </a:xfrm>
            <a:custGeom>
              <a:avLst/>
              <a:gdLst>
                <a:gd name="T0" fmla="*/ 2147483647 w 74"/>
                <a:gd name="T1" fmla="*/ 0 h 74"/>
                <a:gd name="T2" fmla="*/ 2147483647 w 74"/>
                <a:gd name="T3" fmla="*/ 2147483647 h 74"/>
                <a:gd name="T4" fmla="*/ 2147483647 w 74"/>
                <a:gd name="T5" fmla="*/ 2147483647 h 74"/>
                <a:gd name="T6" fmla="*/ 0 w 74"/>
                <a:gd name="T7" fmla="*/ 2147483647 h 74"/>
                <a:gd name="T8" fmla="*/ 2147483647 w 74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4"/>
                <a:gd name="T17" fmla="*/ 74 w 74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4">
                  <a:moveTo>
                    <a:pt x="37" y="0"/>
                  </a:moveTo>
                  <a:lnTo>
                    <a:pt x="74" y="37"/>
                  </a:lnTo>
                  <a:lnTo>
                    <a:pt x="37" y="74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58" name="Freeform 263"/>
            <p:cNvSpPr>
              <a:spLocks/>
            </p:cNvSpPr>
            <p:nvPr/>
          </p:nvSpPr>
          <p:spPr bwMode="auto">
            <a:xfrm>
              <a:off x="1284288" y="4614863"/>
              <a:ext cx="115887" cy="117475"/>
            </a:xfrm>
            <a:custGeom>
              <a:avLst/>
              <a:gdLst>
                <a:gd name="T0" fmla="*/ 2147483647 w 73"/>
                <a:gd name="T1" fmla="*/ 0 h 74"/>
                <a:gd name="T2" fmla="*/ 2147483647 w 73"/>
                <a:gd name="T3" fmla="*/ 2147483647 h 74"/>
                <a:gd name="T4" fmla="*/ 2147483647 w 73"/>
                <a:gd name="T5" fmla="*/ 2147483647 h 74"/>
                <a:gd name="T6" fmla="*/ 0 w 73"/>
                <a:gd name="T7" fmla="*/ 2147483647 h 74"/>
                <a:gd name="T8" fmla="*/ 2147483647 w 73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4"/>
                <a:gd name="T17" fmla="*/ 73 w 73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4">
                  <a:moveTo>
                    <a:pt x="36" y="0"/>
                  </a:moveTo>
                  <a:lnTo>
                    <a:pt x="73" y="37"/>
                  </a:lnTo>
                  <a:lnTo>
                    <a:pt x="36" y="74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59" name="Freeform 264"/>
            <p:cNvSpPr>
              <a:spLocks/>
            </p:cNvSpPr>
            <p:nvPr/>
          </p:nvSpPr>
          <p:spPr bwMode="auto">
            <a:xfrm>
              <a:off x="1358900" y="4613275"/>
              <a:ext cx="115888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60" name="Freeform 265"/>
            <p:cNvSpPr>
              <a:spLocks/>
            </p:cNvSpPr>
            <p:nvPr/>
          </p:nvSpPr>
          <p:spPr bwMode="auto">
            <a:xfrm>
              <a:off x="1436688" y="4613275"/>
              <a:ext cx="115887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6"/>
                  </a:lnTo>
                  <a:lnTo>
                    <a:pt x="36" y="73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61" name="Freeform 266"/>
            <p:cNvSpPr>
              <a:spLocks/>
            </p:cNvSpPr>
            <p:nvPr/>
          </p:nvSpPr>
          <p:spPr bwMode="auto">
            <a:xfrm>
              <a:off x="1511300" y="4610100"/>
              <a:ext cx="115888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62" name="Freeform 267"/>
            <p:cNvSpPr>
              <a:spLocks/>
            </p:cNvSpPr>
            <p:nvPr/>
          </p:nvSpPr>
          <p:spPr bwMode="auto">
            <a:xfrm>
              <a:off x="1585913" y="4610100"/>
              <a:ext cx="117475" cy="115888"/>
            </a:xfrm>
            <a:custGeom>
              <a:avLst/>
              <a:gdLst>
                <a:gd name="T0" fmla="*/ 2147483647 w 74"/>
                <a:gd name="T1" fmla="*/ 0 h 73"/>
                <a:gd name="T2" fmla="*/ 2147483647 w 74"/>
                <a:gd name="T3" fmla="*/ 2147483647 h 73"/>
                <a:gd name="T4" fmla="*/ 2147483647 w 74"/>
                <a:gd name="T5" fmla="*/ 2147483647 h 73"/>
                <a:gd name="T6" fmla="*/ 0 w 74"/>
                <a:gd name="T7" fmla="*/ 2147483647 h 73"/>
                <a:gd name="T8" fmla="*/ 2147483647 w 7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3"/>
                <a:gd name="T17" fmla="*/ 74 w 7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3">
                  <a:moveTo>
                    <a:pt x="37" y="0"/>
                  </a:moveTo>
                  <a:lnTo>
                    <a:pt x="74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63" name="Freeform 268"/>
            <p:cNvSpPr>
              <a:spLocks/>
            </p:cNvSpPr>
            <p:nvPr/>
          </p:nvSpPr>
          <p:spPr bwMode="auto">
            <a:xfrm>
              <a:off x="1662113" y="4608513"/>
              <a:ext cx="115887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6"/>
                  </a:lnTo>
                  <a:lnTo>
                    <a:pt x="36" y="73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64" name="Freeform 269"/>
            <p:cNvSpPr>
              <a:spLocks/>
            </p:cNvSpPr>
            <p:nvPr/>
          </p:nvSpPr>
          <p:spPr bwMode="auto">
            <a:xfrm>
              <a:off x="1739900" y="4608513"/>
              <a:ext cx="115888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6"/>
                  </a:lnTo>
                  <a:lnTo>
                    <a:pt x="36" y="73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65" name="Freeform 270"/>
            <p:cNvSpPr>
              <a:spLocks/>
            </p:cNvSpPr>
            <p:nvPr/>
          </p:nvSpPr>
          <p:spPr bwMode="auto">
            <a:xfrm>
              <a:off x="1814513" y="4605338"/>
              <a:ext cx="115887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7"/>
                  </a:lnTo>
                  <a:lnTo>
                    <a:pt x="36" y="73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66" name="Freeform 271"/>
            <p:cNvSpPr>
              <a:spLocks/>
            </p:cNvSpPr>
            <p:nvPr/>
          </p:nvSpPr>
          <p:spPr bwMode="auto">
            <a:xfrm>
              <a:off x="1889125" y="4605338"/>
              <a:ext cx="115888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67" name="Freeform 272"/>
            <p:cNvSpPr>
              <a:spLocks/>
            </p:cNvSpPr>
            <p:nvPr/>
          </p:nvSpPr>
          <p:spPr bwMode="auto">
            <a:xfrm>
              <a:off x="1963738" y="4603750"/>
              <a:ext cx="117475" cy="115888"/>
            </a:xfrm>
            <a:custGeom>
              <a:avLst/>
              <a:gdLst>
                <a:gd name="T0" fmla="*/ 2147483647 w 74"/>
                <a:gd name="T1" fmla="*/ 0 h 73"/>
                <a:gd name="T2" fmla="*/ 2147483647 w 74"/>
                <a:gd name="T3" fmla="*/ 2147483647 h 73"/>
                <a:gd name="T4" fmla="*/ 2147483647 w 74"/>
                <a:gd name="T5" fmla="*/ 2147483647 h 73"/>
                <a:gd name="T6" fmla="*/ 0 w 74"/>
                <a:gd name="T7" fmla="*/ 2147483647 h 73"/>
                <a:gd name="T8" fmla="*/ 2147483647 w 7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3"/>
                <a:gd name="T17" fmla="*/ 74 w 7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3">
                  <a:moveTo>
                    <a:pt x="37" y="0"/>
                  </a:moveTo>
                  <a:lnTo>
                    <a:pt x="74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68" name="Freeform 273"/>
            <p:cNvSpPr>
              <a:spLocks/>
            </p:cNvSpPr>
            <p:nvPr/>
          </p:nvSpPr>
          <p:spPr bwMode="auto">
            <a:xfrm>
              <a:off x="2041525" y="4603750"/>
              <a:ext cx="117475" cy="115888"/>
            </a:xfrm>
            <a:custGeom>
              <a:avLst/>
              <a:gdLst>
                <a:gd name="T0" fmla="*/ 2147483647 w 74"/>
                <a:gd name="T1" fmla="*/ 0 h 73"/>
                <a:gd name="T2" fmla="*/ 2147483647 w 74"/>
                <a:gd name="T3" fmla="*/ 2147483647 h 73"/>
                <a:gd name="T4" fmla="*/ 2147483647 w 74"/>
                <a:gd name="T5" fmla="*/ 2147483647 h 73"/>
                <a:gd name="T6" fmla="*/ 0 w 74"/>
                <a:gd name="T7" fmla="*/ 2147483647 h 73"/>
                <a:gd name="T8" fmla="*/ 2147483647 w 7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3"/>
                <a:gd name="T17" fmla="*/ 74 w 7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3">
                  <a:moveTo>
                    <a:pt x="37" y="0"/>
                  </a:moveTo>
                  <a:lnTo>
                    <a:pt x="74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69" name="Freeform 274"/>
            <p:cNvSpPr>
              <a:spLocks/>
            </p:cNvSpPr>
            <p:nvPr/>
          </p:nvSpPr>
          <p:spPr bwMode="auto">
            <a:xfrm>
              <a:off x="2117725" y="4600575"/>
              <a:ext cx="115888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7"/>
                  </a:lnTo>
                  <a:lnTo>
                    <a:pt x="36" y="73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70" name="Freeform 275"/>
            <p:cNvSpPr>
              <a:spLocks/>
            </p:cNvSpPr>
            <p:nvPr/>
          </p:nvSpPr>
          <p:spPr bwMode="auto">
            <a:xfrm>
              <a:off x="2192338" y="4600575"/>
              <a:ext cx="115887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71" name="Freeform 276"/>
            <p:cNvSpPr>
              <a:spLocks/>
            </p:cNvSpPr>
            <p:nvPr/>
          </p:nvSpPr>
          <p:spPr bwMode="auto">
            <a:xfrm>
              <a:off x="2266950" y="4598988"/>
              <a:ext cx="115888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72" name="Freeform 277"/>
            <p:cNvSpPr>
              <a:spLocks/>
            </p:cNvSpPr>
            <p:nvPr/>
          </p:nvSpPr>
          <p:spPr bwMode="auto">
            <a:xfrm>
              <a:off x="2344738" y="4598988"/>
              <a:ext cx="115887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73" name="Freeform 278"/>
            <p:cNvSpPr>
              <a:spLocks/>
            </p:cNvSpPr>
            <p:nvPr/>
          </p:nvSpPr>
          <p:spPr bwMode="auto">
            <a:xfrm>
              <a:off x="2419350" y="4595813"/>
              <a:ext cx="117475" cy="115887"/>
            </a:xfrm>
            <a:custGeom>
              <a:avLst/>
              <a:gdLst>
                <a:gd name="T0" fmla="*/ 2147483647 w 74"/>
                <a:gd name="T1" fmla="*/ 0 h 73"/>
                <a:gd name="T2" fmla="*/ 2147483647 w 74"/>
                <a:gd name="T3" fmla="*/ 2147483647 h 73"/>
                <a:gd name="T4" fmla="*/ 2147483647 w 74"/>
                <a:gd name="T5" fmla="*/ 2147483647 h 73"/>
                <a:gd name="T6" fmla="*/ 0 w 74"/>
                <a:gd name="T7" fmla="*/ 2147483647 h 73"/>
                <a:gd name="T8" fmla="*/ 2147483647 w 7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3"/>
                <a:gd name="T17" fmla="*/ 74 w 7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3">
                  <a:moveTo>
                    <a:pt x="37" y="0"/>
                  </a:moveTo>
                  <a:lnTo>
                    <a:pt x="74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74" name="Freeform 279"/>
            <p:cNvSpPr>
              <a:spLocks/>
            </p:cNvSpPr>
            <p:nvPr/>
          </p:nvSpPr>
          <p:spPr bwMode="auto">
            <a:xfrm>
              <a:off x="2495550" y="4595813"/>
              <a:ext cx="115888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7"/>
                  </a:lnTo>
                  <a:lnTo>
                    <a:pt x="36" y="73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75" name="Freeform 280"/>
            <p:cNvSpPr>
              <a:spLocks/>
            </p:cNvSpPr>
            <p:nvPr/>
          </p:nvSpPr>
          <p:spPr bwMode="auto">
            <a:xfrm>
              <a:off x="2570163" y="4594225"/>
              <a:ext cx="115887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76" name="Freeform 281"/>
            <p:cNvSpPr>
              <a:spLocks/>
            </p:cNvSpPr>
            <p:nvPr/>
          </p:nvSpPr>
          <p:spPr bwMode="auto">
            <a:xfrm>
              <a:off x="2647950" y="4594225"/>
              <a:ext cx="115888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6"/>
                  </a:lnTo>
                  <a:lnTo>
                    <a:pt x="36" y="73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77" name="Freeform 282"/>
            <p:cNvSpPr>
              <a:spLocks/>
            </p:cNvSpPr>
            <p:nvPr/>
          </p:nvSpPr>
          <p:spPr bwMode="auto">
            <a:xfrm>
              <a:off x="2722563" y="4591050"/>
              <a:ext cx="115887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78" name="Freeform 283"/>
            <p:cNvSpPr>
              <a:spLocks/>
            </p:cNvSpPr>
            <p:nvPr/>
          </p:nvSpPr>
          <p:spPr bwMode="auto">
            <a:xfrm>
              <a:off x="2797175" y="4591050"/>
              <a:ext cx="117475" cy="115888"/>
            </a:xfrm>
            <a:custGeom>
              <a:avLst/>
              <a:gdLst>
                <a:gd name="T0" fmla="*/ 2147483647 w 74"/>
                <a:gd name="T1" fmla="*/ 0 h 73"/>
                <a:gd name="T2" fmla="*/ 2147483647 w 74"/>
                <a:gd name="T3" fmla="*/ 2147483647 h 73"/>
                <a:gd name="T4" fmla="*/ 2147483647 w 74"/>
                <a:gd name="T5" fmla="*/ 2147483647 h 73"/>
                <a:gd name="T6" fmla="*/ 0 w 74"/>
                <a:gd name="T7" fmla="*/ 2147483647 h 73"/>
                <a:gd name="T8" fmla="*/ 2147483647 w 7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3"/>
                <a:gd name="T17" fmla="*/ 74 w 7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3">
                  <a:moveTo>
                    <a:pt x="37" y="0"/>
                  </a:moveTo>
                  <a:lnTo>
                    <a:pt x="74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79" name="Freeform 284"/>
            <p:cNvSpPr>
              <a:spLocks/>
            </p:cNvSpPr>
            <p:nvPr/>
          </p:nvSpPr>
          <p:spPr bwMode="auto">
            <a:xfrm>
              <a:off x="2873375" y="4587875"/>
              <a:ext cx="115888" cy="117475"/>
            </a:xfrm>
            <a:custGeom>
              <a:avLst/>
              <a:gdLst>
                <a:gd name="T0" fmla="*/ 2147483647 w 73"/>
                <a:gd name="T1" fmla="*/ 0 h 74"/>
                <a:gd name="T2" fmla="*/ 2147483647 w 73"/>
                <a:gd name="T3" fmla="*/ 2147483647 h 74"/>
                <a:gd name="T4" fmla="*/ 2147483647 w 73"/>
                <a:gd name="T5" fmla="*/ 2147483647 h 74"/>
                <a:gd name="T6" fmla="*/ 0 w 73"/>
                <a:gd name="T7" fmla="*/ 2147483647 h 74"/>
                <a:gd name="T8" fmla="*/ 2147483647 w 73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4"/>
                <a:gd name="T17" fmla="*/ 73 w 73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4">
                  <a:moveTo>
                    <a:pt x="36" y="0"/>
                  </a:moveTo>
                  <a:lnTo>
                    <a:pt x="73" y="37"/>
                  </a:lnTo>
                  <a:lnTo>
                    <a:pt x="36" y="74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80" name="Freeform 285"/>
            <p:cNvSpPr>
              <a:spLocks/>
            </p:cNvSpPr>
            <p:nvPr/>
          </p:nvSpPr>
          <p:spPr bwMode="auto">
            <a:xfrm>
              <a:off x="2951163" y="4587875"/>
              <a:ext cx="115887" cy="117475"/>
            </a:xfrm>
            <a:custGeom>
              <a:avLst/>
              <a:gdLst>
                <a:gd name="T0" fmla="*/ 2147483647 w 73"/>
                <a:gd name="T1" fmla="*/ 0 h 74"/>
                <a:gd name="T2" fmla="*/ 2147483647 w 73"/>
                <a:gd name="T3" fmla="*/ 2147483647 h 74"/>
                <a:gd name="T4" fmla="*/ 2147483647 w 73"/>
                <a:gd name="T5" fmla="*/ 2147483647 h 74"/>
                <a:gd name="T6" fmla="*/ 0 w 73"/>
                <a:gd name="T7" fmla="*/ 2147483647 h 74"/>
                <a:gd name="T8" fmla="*/ 2147483647 w 73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4"/>
                <a:gd name="T17" fmla="*/ 73 w 73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4">
                  <a:moveTo>
                    <a:pt x="36" y="0"/>
                  </a:moveTo>
                  <a:lnTo>
                    <a:pt x="73" y="37"/>
                  </a:lnTo>
                  <a:lnTo>
                    <a:pt x="36" y="74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81" name="Freeform 286"/>
            <p:cNvSpPr>
              <a:spLocks/>
            </p:cNvSpPr>
            <p:nvPr/>
          </p:nvSpPr>
          <p:spPr bwMode="auto">
            <a:xfrm>
              <a:off x="3025775" y="4586288"/>
              <a:ext cx="115888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82" name="Freeform 287"/>
            <p:cNvSpPr>
              <a:spLocks/>
            </p:cNvSpPr>
            <p:nvPr/>
          </p:nvSpPr>
          <p:spPr bwMode="auto">
            <a:xfrm>
              <a:off x="3100388" y="4586288"/>
              <a:ext cx="115887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83" name="Freeform 288"/>
            <p:cNvSpPr>
              <a:spLocks/>
            </p:cNvSpPr>
            <p:nvPr/>
          </p:nvSpPr>
          <p:spPr bwMode="auto">
            <a:xfrm>
              <a:off x="3175000" y="4583113"/>
              <a:ext cx="117475" cy="117475"/>
            </a:xfrm>
            <a:custGeom>
              <a:avLst/>
              <a:gdLst>
                <a:gd name="T0" fmla="*/ 2147483647 w 74"/>
                <a:gd name="T1" fmla="*/ 0 h 74"/>
                <a:gd name="T2" fmla="*/ 2147483647 w 74"/>
                <a:gd name="T3" fmla="*/ 2147483647 h 74"/>
                <a:gd name="T4" fmla="*/ 2147483647 w 74"/>
                <a:gd name="T5" fmla="*/ 2147483647 h 74"/>
                <a:gd name="T6" fmla="*/ 0 w 74"/>
                <a:gd name="T7" fmla="*/ 2147483647 h 74"/>
                <a:gd name="T8" fmla="*/ 2147483647 w 74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4"/>
                <a:gd name="T17" fmla="*/ 74 w 74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4">
                  <a:moveTo>
                    <a:pt x="37" y="0"/>
                  </a:moveTo>
                  <a:lnTo>
                    <a:pt x="74" y="37"/>
                  </a:lnTo>
                  <a:lnTo>
                    <a:pt x="37" y="74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84" name="Freeform 289"/>
            <p:cNvSpPr>
              <a:spLocks/>
            </p:cNvSpPr>
            <p:nvPr/>
          </p:nvSpPr>
          <p:spPr bwMode="auto">
            <a:xfrm>
              <a:off x="3252788" y="4583113"/>
              <a:ext cx="117475" cy="117475"/>
            </a:xfrm>
            <a:custGeom>
              <a:avLst/>
              <a:gdLst>
                <a:gd name="T0" fmla="*/ 2147483647 w 74"/>
                <a:gd name="T1" fmla="*/ 0 h 74"/>
                <a:gd name="T2" fmla="*/ 2147483647 w 74"/>
                <a:gd name="T3" fmla="*/ 2147483647 h 74"/>
                <a:gd name="T4" fmla="*/ 2147483647 w 74"/>
                <a:gd name="T5" fmla="*/ 2147483647 h 74"/>
                <a:gd name="T6" fmla="*/ 0 w 74"/>
                <a:gd name="T7" fmla="*/ 2147483647 h 74"/>
                <a:gd name="T8" fmla="*/ 2147483647 w 74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4"/>
                <a:gd name="T17" fmla="*/ 74 w 74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4">
                  <a:moveTo>
                    <a:pt x="37" y="0"/>
                  </a:moveTo>
                  <a:lnTo>
                    <a:pt x="74" y="37"/>
                  </a:lnTo>
                  <a:lnTo>
                    <a:pt x="37" y="74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85" name="Freeform 290"/>
            <p:cNvSpPr>
              <a:spLocks/>
            </p:cNvSpPr>
            <p:nvPr/>
          </p:nvSpPr>
          <p:spPr bwMode="auto">
            <a:xfrm>
              <a:off x="3328988" y="4581525"/>
              <a:ext cx="115887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7"/>
                  </a:lnTo>
                  <a:lnTo>
                    <a:pt x="36" y="73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86" name="Freeform 291"/>
            <p:cNvSpPr>
              <a:spLocks/>
            </p:cNvSpPr>
            <p:nvPr/>
          </p:nvSpPr>
          <p:spPr bwMode="auto">
            <a:xfrm>
              <a:off x="3403600" y="4581525"/>
              <a:ext cx="115888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87" name="Freeform 292"/>
            <p:cNvSpPr>
              <a:spLocks/>
            </p:cNvSpPr>
            <p:nvPr/>
          </p:nvSpPr>
          <p:spPr bwMode="auto">
            <a:xfrm>
              <a:off x="3478213" y="4578350"/>
              <a:ext cx="117475" cy="117475"/>
            </a:xfrm>
            <a:custGeom>
              <a:avLst/>
              <a:gdLst>
                <a:gd name="T0" fmla="*/ 2147483647 w 74"/>
                <a:gd name="T1" fmla="*/ 0 h 74"/>
                <a:gd name="T2" fmla="*/ 2147483647 w 74"/>
                <a:gd name="T3" fmla="*/ 2147483647 h 74"/>
                <a:gd name="T4" fmla="*/ 2147483647 w 74"/>
                <a:gd name="T5" fmla="*/ 2147483647 h 74"/>
                <a:gd name="T6" fmla="*/ 0 w 74"/>
                <a:gd name="T7" fmla="*/ 2147483647 h 74"/>
                <a:gd name="T8" fmla="*/ 2147483647 w 74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4"/>
                <a:gd name="T17" fmla="*/ 74 w 74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4">
                  <a:moveTo>
                    <a:pt x="37" y="0"/>
                  </a:moveTo>
                  <a:lnTo>
                    <a:pt x="74" y="37"/>
                  </a:lnTo>
                  <a:lnTo>
                    <a:pt x="37" y="74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88" name="Freeform 293"/>
            <p:cNvSpPr>
              <a:spLocks/>
            </p:cNvSpPr>
            <p:nvPr/>
          </p:nvSpPr>
          <p:spPr bwMode="auto">
            <a:xfrm>
              <a:off x="3556000" y="4576763"/>
              <a:ext cx="115888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89" name="Freeform 294"/>
            <p:cNvSpPr>
              <a:spLocks/>
            </p:cNvSpPr>
            <p:nvPr/>
          </p:nvSpPr>
          <p:spPr bwMode="auto">
            <a:xfrm>
              <a:off x="3630613" y="4576763"/>
              <a:ext cx="117475" cy="115887"/>
            </a:xfrm>
            <a:custGeom>
              <a:avLst/>
              <a:gdLst>
                <a:gd name="T0" fmla="*/ 2147483647 w 74"/>
                <a:gd name="T1" fmla="*/ 0 h 73"/>
                <a:gd name="T2" fmla="*/ 2147483647 w 74"/>
                <a:gd name="T3" fmla="*/ 2147483647 h 73"/>
                <a:gd name="T4" fmla="*/ 2147483647 w 74"/>
                <a:gd name="T5" fmla="*/ 2147483647 h 73"/>
                <a:gd name="T6" fmla="*/ 0 w 74"/>
                <a:gd name="T7" fmla="*/ 2147483647 h 73"/>
                <a:gd name="T8" fmla="*/ 2147483647 w 7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3"/>
                <a:gd name="T17" fmla="*/ 74 w 7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3">
                  <a:moveTo>
                    <a:pt x="37" y="0"/>
                  </a:moveTo>
                  <a:lnTo>
                    <a:pt x="74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90" name="Freeform 295"/>
            <p:cNvSpPr>
              <a:spLocks/>
            </p:cNvSpPr>
            <p:nvPr/>
          </p:nvSpPr>
          <p:spPr bwMode="auto">
            <a:xfrm>
              <a:off x="3706813" y="4573588"/>
              <a:ext cx="115887" cy="117475"/>
            </a:xfrm>
            <a:custGeom>
              <a:avLst/>
              <a:gdLst>
                <a:gd name="T0" fmla="*/ 2147483647 w 73"/>
                <a:gd name="T1" fmla="*/ 0 h 74"/>
                <a:gd name="T2" fmla="*/ 2147483647 w 73"/>
                <a:gd name="T3" fmla="*/ 2147483647 h 74"/>
                <a:gd name="T4" fmla="*/ 2147483647 w 73"/>
                <a:gd name="T5" fmla="*/ 2147483647 h 74"/>
                <a:gd name="T6" fmla="*/ 0 w 73"/>
                <a:gd name="T7" fmla="*/ 2147483647 h 74"/>
                <a:gd name="T8" fmla="*/ 2147483647 w 73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4"/>
                <a:gd name="T17" fmla="*/ 73 w 73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4">
                  <a:moveTo>
                    <a:pt x="36" y="0"/>
                  </a:moveTo>
                  <a:lnTo>
                    <a:pt x="73" y="37"/>
                  </a:lnTo>
                  <a:lnTo>
                    <a:pt x="36" y="74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91" name="Freeform 296"/>
            <p:cNvSpPr>
              <a:spLocks/>
            </p:cNvSpPr>
            <p:nvPr/>
          </p:nvSpPr>
          <p:spPr bwMode="auto">
            <a:xfrm>
              <a:off x="3781425" y="4573588"/>
              <a:ext cx="115888" cy="117475"/>
            </a:xfrm>
            <a:custGeom>
              <a:avLst/>
              <a:gdLst>
                <a:gd name="T0" fmla="*/ 2147483647 w 73"/>
                <a:gd name="T1" fmla="*/ 0 h 74"/>
                <a:gd name="T2" fmla="*/ 2147483647 w 73"/>
                <a:gd name="T3" fmla="*/ 2147483647 h 74"/>
                <a:gd name="T4" fmla="*/ 2147483647 w 73"/>
                <a:gd name="T5" fmla="*/ 2147483647 h 74"/>
                <a:gd name="T6" fmla="*/ 0 w 73"/>
                <a:gd name="T7" fmla="*/ 2147483647 h 74"/>
                <a:gd name="T8" fmla="*/ 2147483647 w 73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4"/>
                <a:gd name="T17" fmla="*/ 73 w 73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4">
                  <a:moveTo>
                    <a:pt x="37" y="0"/>
                  </a:moveTo>
                  <a:lnTo>
                    <a:pt x="73" y="37"/>
                  </a:lnTo>
                  <a:lnTo>
                    <a:pt x="37" y="74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92" name="Freeform 297"/>
            <p:cNvSpPr>
              <a:spLocks/>
            </p:cNvSpPr>
            <p:nvPr/>
          </p:nvSpPr>
          <p:spPr bwMode="auto">
            <a:xfrm>
              <a:off x="3859213" y="4572000"/>
              <a:ext cx="115887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6"/>
                  </a:lnTo>
                  <a:lnTo>
                    <a:pt x="36" y="73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93" name="Freeform 298"/>
            <p:cNvSpPr>
              <a:spLocks/>
            </p:cNvSpPr>
            <p:nvPr/>
          </p:nvSpPr>
          <p:spPr bwMode="auto">
            <a:xfrm>
              <a:off x="4841875" y="4438650"/>
              <a:ext cx="117475" cy="115888"/>
            </a:xfrm>
            <a:custGeom>
              <a:avLst/>
              <a:gdLst>
                <a:gd name="T0" fmla="*/ 2147483647 w 74"/>
                <a:gd name="T1" fmla="*/ 0 h 73"/>
                <a:gd name="T2" fmla="*/ 2147483647 w 74"/>
                <a:gd name="T3" fmla="*/ 2147483647 h 73"/>
                <a:gd name="T4" fmla="*/ 2147483647 w 74"/>
                <a:gd name="T5" fmla="*/ 2147483647 h 73"/>
                <a:gd name="T6" fmla="*/ 0 w 74"/>
                <a:gd name="T7" fmla="*/ 2147483647 h 73"/>
                <a:gd name="T8" fmla="*/ 2147483647 w 7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3"/>
                <a:gd name="T17" fmla="*/ 74 w 7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3">
                  <a:moveTo>
                    <a:pt x="37" y="0"/>
                  </a:moveTo>
                  <a:lnTo>
                    <a:pt x="74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94" name="Freeform 299"/>
            <p:cNvSpPr>
              <a:spLocks/>
            </p:cNvSpPr>
            <p:nvPr/>
          </p:nvSpPr>
          <p:spPr bwMode="auto">
            <a:xfrm>
              <a:off x="4918075" y="4438650"/>
              <a:ext cx="115888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6"/>
                  </a:lnTo>
                  <a:lnTo>
                    <a:pt x="36" y="73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95" name="Freeform 300"/>
            <p:cNvSpPr>
              <a:spLocks/>
            </p:cNvSpPr>
            <p:nvPr/>
          </p:nvSpPr>
          <p:spPr bwMode="auto">
            <a:xfrm>
              <a:off x="4992688" y="4440238"/>
              <a:ext cx="115887" cy="117475"/>
            </a:xfrm>
            <a:custGeom>
              <a:avLst/>
              <a:gdLst>
                <a:gd name="T0" fmla="*/ 2147483647 w 73"/>
                <a:gd name="T1" fmla="*/ 0 h 74"/>
                <a:gd name="T2" fmla="*/ 2147483647 w 73"/>
                <a:gd name="T3" fmla="*/ 2147483647 h 74"/>
                <a:gd name="T4" fmla="*/ 2147483647 w 73"/>
                <a:gd name="T5" fmla="*/ 2147483647 h 74"/>
                <a:gd name="T6" fmla="*/ 0 w 73"/>
                <a:gd name="T7" fmla="*/ 2147483647 h 74"/>
                <a:gd name="T8" fmla="*/ 2147483647 w 73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4"/>
                <a:gd name="T17" fmla="*/ 73 w 73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4">
                  <a:moveTo>
                    <a:pt x="37" y="0"/>
                  </a:moveTo>
                  <a:lnTo>
                    <a:pt x="73" y="37"/>
                  </a:lnTo>
                  <a:lnTo>
                    <a:pt x="37" y="74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96" name="Freeform 301"/>
            <p:cNvSpPr>
              <a:spLocks/>
            </p:cNvSpPr>
            <p:nvPr/>
          </p:nvSpPr>
          <p:spPr bwMode="auto">
            <a:xfrm>
              <a:off x="5070475" y="4443413"/>
              <a:ext cx="115888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7"/>
                  </a:lnTo>
                  <a:lnTo>
                    <a:pt x="36" y="73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97" name="Freeform 302"/>
            <p:cNvSpPr>
              <a:spLocks/>
            </p:cNvSpPr>
            <p:nvPr/>
          </p:nvSpPr>
          <p:spPr bwMode="auto">
            <a:xfrm>
              <a:off x="5145088" y="4443413"/>
              <a:ext cx="115887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98" name="Freeform 303"/>
            <p:cNvSpPr>
              <a:spLocks/>
            </p:cNvSpPr>
            <p:nvPr/>
          </p:nvSpPr>
          <p:spPr bwMode="auto">
            <a:xfrm>
              <a:off x="5219700" y="4445000"/>
              <a:ext cx="117475" cy="117475"/>
            </a:xfrm>
            <a:custGeom>
              <a:avLst/>
              <a:gdLst>
                <a:gd name="T0" fmla="*/ 2147483647 w 74"/>
                <a:gd name="T1" fmla="*/ 0 h 74"/>
                <a:gd name="T2" fmla="*/ 2147483647 w 74"/>
                <a:gd name="T3" fmla="*/ 2147483647 h 74"/>
                <a:gd name="T4" fmla="*/ 2147483647 w 74"/>
                <a:gd name="T5" fmla="*/ 2147483647 h 74"/>
                <a:gd name="T6" fmla="*/ 0 w 74"/>
                <a:gd name="T7" fmla="*/ 2147483647 h 74"/>
                <a:gd name="T8" fmla="*/ 2147483647 w 74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4"/>
                <a:gd name="T17" fmla="*/ 74 w 74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4">
                  <a:moveTo>
                    <a:pt x="37" y="0"/>
                  </a:moveTo>
                  <a:lnTo>
                    <a:pt x="74" y="37"/>
                  </a:lnTo>
                  <a:lnTo>
                    <a:pt x="37" y="74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99" name="Freeform 304"/>
            <p:cNvSpPr>
              <a:spLocks/>
            </p:cNvSpPr>
            <p:nvPr/>
          </p:nvSpPr>
          <p:spPr bwMode="auto">
            <a:xfrm>
              <a:off x="5295900" y="4448175"/>
              <a:ext cx="115888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7"/>
                  </a:lnTo>
                  <a:lnTo>
                    <a:pt x="36" y="73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00" name="Freeform 305"/>
            <p:cNvSpPr>
              <a:spLocks/>
            </p:cNvSpPr>
            <p:nvPr/>
          </p:nvSpPr>
          <p:spPr bwMode="auto">
            <a:xfrm>
              <a:off x="5373688" y="4448175"/>
              <a:ext cx="115887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7"/>
                  </a:lnTo>
                  <a:lnTo>
                    <a:pt x="36" y="73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01" name="Freeform 306"/>
            <p:cNvSpPr>
              <a:spLocks/>
            </p:cNvSpPr>
            <p:nvPr/>
          </p:nvSpPr>
          <p:spPr bwMode="auto">
            <a:xfrm>
              <a:off x="5448300" y="4449763"/>
              <a:ext cx="115888" cy="117475"/>
            </a:xfrm>
            <a:custGeom>
              <a:avLst/>
              <a:gdLst>
                <a:gd name="T0" fmla="*/ 2147483647 w 73"/>
                <a:gd name="T1" fmla="*/ 0 h 74"/>
                <a:gd name="T2" fmla="*/ 2147483647 w 73"/>
                <a:gd name="T3" fmla="*/ 2147483647 h 74"/>
                <a:gd name="T4" fmla="*/ 2147483647 w 73"/>
                <a:gd name="T5" fmla="*/ 2147483647 h 74"/>
                <a:gd name="T6" fmla="*/ 0 w 73"/>
                <a:gd name="T7" fmla="*/ 2147483647 h 74"/>
                <a:gd name="T8" fmla="*/ 2147483647 w 73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4"/>
                <a:gd name="T17" fmla="*/ 73 w 73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4">
                  <a:moveTo>
                    <a:pt x="37" y="0"/>
                  </a:moveTo>
                  <a:lnTo>
                    <a:pt x="73" y="37"/>
                  </a:lnTo>
                  <a:lnTo>
                    <a:pt x="37" y="74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02" name="Freeform 307"/>
            <p:cNvSpPr>
              <a:spLocks/>
            </p:cNvSpPr>
            <p:nvPr/>
          </p:nvSpPr>
          <p:spPr bwMode="auto">
            <a:xfrm>
              <a:off x="5522913" y="4449763"/>
              <a:ext cx="115887" cy="117475"/>
            </a:xfrm>
            <a:custGeom>
              <a:avLst/>
              <a:gdLst>
                <a:gd name="T0" fmla="*/ 2147483647 w 73"/>
                <a:gd name="T1" fmla="*/ 0 h 74"/>
                <a:gd name="T2" fmla="*/ 2147483647 w 73"/>
                <a:gd name="T3" fmla="*/ 2147483647 h 74"/>
                <a:gd name="T4" fmla="*/ 2147483647 w 73"/>
                <a:gd name="T5" fmla="*/ 2147483647 h 74"/>
                <a:gd name="T6" fmla="*/ 0 w 73"/>
                <a:gd name="T7" fmla="*/ 2147483647 h 74"/>
                <a:gd name="T8" fmla="*/ 2147483647 w 73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4"/>
                <a:gd name="T17" fmla="*/ 73 w 73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4">
                  <a:moveTo>
                    <a:pt x="37" y="0"/>
                  </a:moveTo>
                  <a:lnTo>
                    <a:pt x="73" y="37"/>
                  </a:lnTo>
                  <a:lnTo>
                    <a:pt x="37" y="74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03" name="Freeform 308"/>
            <p:cNvSpPr>
              <a:spLocks/>
            </p:cNvSpPr>
            <p:nvPr/>
          </p:nvSpPr>
          <p:spPr bwMode="auto">
            <a:xfrm>
              <a:off x="5599113" y="4452938"/>
              <a:ext cx="115887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7"/>
                  </a:lnTo>
                  <a:lnTo>
                    <a:pt x="36" y="73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04" name="Freeform 309"/>
            <p:cNvSpPr>
              <a:spLocks/>
            </p:cNvSpPr>
            <p:nvPr/>
          </p:nvSpPr>
          <p:spPr bwMode="auto">
            <a:xfrm>
              <a:off x="5675313" y="4456113"/>
              <a:ext cx="117475" cy="115887"/>
            </a:xfrm>
            <a:custGeom>
              <a:avLst/>
              <a:gdLst>
                <a:gd name="T0" fmla="*/ 2147483647 w 74"/>
                <a:gd name="T1" fmla="*/ 0 h 73"/>
                <a:gd name="T2" fmla="*/ 2147483647 w 74"/>
                <a:gd name="T3" fmla="*/ 2147483647 h 73"/>
                <a:gd name="T4" fmla="*/ 2147483647 w 74"/>
                <a:gd name="T5" fmla="*/ 2147483647 h 73"/>
                <a:gd name="T6" fmla="*/ 0 w 74"/>
                <a:gd name="T7" fmla="*/ 2147483647 h 73"/>
                <a:gd name="T8" fmla="*/ 2147483647 w 7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3"/>
                <a:gd name="T17" fmla="*/ 74 w 7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3">
                  <a:moveTo>
                    <a:pt x="37" y="0"/>
                  </a:moveTo>
                  <a:lnTo>
                    <a:pt x="74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05" name="Freeform 310"/>
            <p:cNvSpPr>
              <a:spLocks/>
            </p:cNvSpPr>
            <p:nvPr/>
          </p:nvSpPr>
          <p:spPr bwMode="auto">
            <a:xfrm>
              <a:off x="5751513" y="4456113"/>
              <a:ext cx="115887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6"/>
                  </a:lnTo>
                  <a:lnTo>
                    <a:pt x="36" y="73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06" name="Freeform 311"/>
            <p:cNvSpPr>
              <a:spLocks/>
            </p:cNvSpPr>
            <p:nvPr/>
          </p:nvSpPr>
          <p:spPr bwMode="auto">
            <a:xfrm>
              <a:off x="5826125" y="4457700"/>
              <a:ext cx="115888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07" name="Freeform 312"/>
            <p:cNvSpPr>
              <a:spLocks/>
            </p:cNvSpPr>
            <p:nvPr/>
          </p:nvSpPr>
          <p:spPr bwMode="auto">
            <a:xfrm>
              <a:off x="5900738" y="4457700"/>
              <a:ext cx="117475" cy="115888"/>
            </a:xfrm>
            <a:custGeom>
              <a:avLst/>
              <a:gdLst>
                <a:gd name="T0" fmla="*/ 2147483647 w 74"/>
                <a:gd name="T1" fmla="*/ 0 h 73"/>
                <a:gd name="T2" fmla="*/ 2147483647 w 74"/>
                <a:gd name="T3" fmla="*/ 2147483647 h 73"/>
                <a:gd name="T4" fmla="*/ 2147483647 w 74"/>
                <a:gd name="T5" fmla="*/ 2147483647 h 73"/>
                <a:gd name="T6" fmla="*/ 0 w 74"/>
                <a:gd name="T7" fmla="*/ 2147483647 h 73"/>
                <a:gd name="T8" fmla="*/ 2147483647 w 7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3"/>
                <a:gd name="T17" fmla="*/ 74 w 7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3">
                  <a:moveTo>
                    <a:pt x="37" y="0"/>
                  </a:moveTo>
                  <a:lnTo>
                    <a:pt x="74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08" name="Freeform 313"/>
            <p:cNvSpPr>
              <a:spLocks/>
            </p:cNvSpPr>
            <p:nvPr/>
          </p:nvSpPr>
          <p:spPr bwMode="auto">
            <a:xfrm>
              <a:off x="5978525" y="4460875"/>
              <a:ext cx="115888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09" name="Freeform 314"/>
            <p:cNvSpPr>
              <a:spLocks/>
            </p:cNvSpPr>
            <p:nvPr/>
          </p:nvSpPr>
          <p:spPr bwMode="auto">
            <a:xfrm>
              <a:off x="6053138" y="4462463"/>
              <a:ext cx="117475" cy="115887"/>
            </a:xfrm>
            <a:custGeom>
              <a:avLst/>
              <a:gdLst>
                <a:gd name="T0" fmla="*/ 2147483647 w 74"/>
                <a:gd name="T1" fmla="*/ 0 h 73"/>
                <a:gd name="T2" fmla="*/ 2147483647 w 74"/>
                <a:gd name="T3" fmla="*/ 2147483647 h 73"/>
                <a:gd name="T4" fmla="*/ 2147483647 w 74"/>
                <a:gd name="T5" fmla="*/ 2147483647 h 73"/>
                <a:gd name="T6" fmla="*/ 0 w 74"/>
                <a:gd name="T7" fmla="*/ 2147483647 h 73"/>
                <a:gd name="T8" fmla="*/ 2147483647 w 7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3"/>
                <a:gd name="T17" fmla="*/ 74 w 7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3">
                  <a:moveTo>
                    <a:pt x="37" y="0"/>
                  </a:moveTo>
                  <a:lnTo>
                    <a:pt x="74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10" name="Freeform 315"/>
            <p:cNvSpPr>
              <a:spLocks/>
            </p:cNvSpPr>
            <p:nvPr/>
          </p:nvSpPr>
          <p:spPr bwMode="auto">
            <a:xfrm>
              <a:off x="6129338" y="4462463"/>
              <a:ext cx="115887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7"/>
                  </a:lnTo>
                  <a:lnTo>
                    <a:pt x="36" y="73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11" name="Freeform 316"/>
            <p:cNvSpPr>
              <a:spLocks/>
            </p:cNvSpPr>
            <p:nvPr/>
          </p:nvSpPr>
          <p:spPr bwMode="auto">
            <a:xfrm>
              <a:off x="6203950" y="4465638"/>
              <a:ext cx="115888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12" name="Freeform 317"/>
            <p:cNvSpPr>
              <a:spLocks/>
            </p:cNvSpPr>
            <p:nvPr/>
          </p:nvSpPr>
          <p:spPr bwMode="auto">
            <a:xfrm>
              <a:off x="6281738" y="4465638"/>
              <a:ext cx="115887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13" name="Freeform 318"/>
            <p:cNvSpPr>
              <a:spLocks/>
            </p:cNvSpPr>
            <p:nvPr/>
          </p:nvSpPr>
          <p:spPr bwMode="auto">
            <a:xfrm>
              <a:off x="6356350" y="4467225"/>
              <a:ext cx="115888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14" name="Freeform 319"/>
            <p:cNvSpPr>
              <a:spLocks/>
            </p:cNvSpPr>
            <p:nvPr/>
          </p:nvSpPr>
          <p:spPr bwMode="auto">
            <a:xfrm>
              <a:off x="6432550" y="4470400"/>
              <a:ext cx="115888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6"/>
                  </a:lnTo>
                  <a:lnTo>
                    <a:pt x="36" y="73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15" name="Freeform 320"/>
            <p:cNvSpPr>
              <a:spLocks/>
            </p:cNvSpPr>
            <p:nvPr/>
          </p:nvSpPr>
          <p:spPr bwMode="auto">
            <a:xfrm>
              <a:off x="6507163" y="4470400"/>
              <a:ext cx="115887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6"/>
                  </a:lnTo>
                  <a:lnTo>
                    <a:pt x="36" y="73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16" name="Freeform 321"/>
            <p:cNvSpPr>
              <a:spLocks/>
            </p:cNvSpPr>
            <p:nvPr/>
          </p:nvSpPr>
          <p:spPr bwMode="auto">
            <a:xfrm>
              <a:off x="6584950" y="4471988"/>
              <a:ext cx="115888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7"/>
                  </a:lnTo>
                  <a:lnTo>
                    <a:pt x="36" y="73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17" name="Freeform 322"/>
            <p:cNvSpPr>
              <a:spLocks/>
            </p:cNvSpPr>
            <p:nvPr/>
          </p:nvSpPr>
          <p:spPr bwMode="auto">
            <a:xfrm>
              <a:off x="6659563" y="4471988"/>
              <a:ext cx="115887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18" name="Freeform 323"/>
            <p:cNvSpPr>
              <a:spLocks/>
            </p:cNvSpPr>
            <p:nvPr/>
          </p:nvSpPr>
          <p:spPr bwMode="auto">
            <a:xfrm>
              <a:off x="6734175" y="4475163"/>
              <a:ext cx="117475" cy="115887"/>
            </a:xfrm>
            <a:custGeom>
              <a:avLst/>
              <a:gdLst>
                <a:gd name="T0" fmla="*/ 2147483647 w 74"/>
                <a:gd name="T1" fmla="*/ 0 h 73"/>
                <a:gd name="T2" fmla="*/ 2147483647 w 74"/>
                <a:gd name="T3" fmla="*/ 2147483647 h 73"/>
                <a:gd name="T4" fmla="*/ 2147483647 w 74"/>
                <a:gd name="T5" fmla="*/ 2147483647 h 73"/>
                <a:gd name="T6" fmla="*/ 0 w 74"/>
                <a:gd name="T7" fmla="*/ 2147483647 h 73"/>
                <a:gd name="T8" fmla="*/ 2147483647 w 7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3"/>
                <a:gd name="T17" fmla="*/ 74 w 7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3">
                  <a:moveTo>
                    <a:pt x="37" y="0"/>
                  </a:moveTo>
                  <a:lnTo>
                    <a:pt x="74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19" name="Freeform 324"/>
            <p:cNvSpPr>
              <a:spLocks/>
            </p:cNvSpPr>
            <p:nvPr/>
          </p:nvSpPr>
          <p:spPr bwMode="auto">
            <a:xfrm>
              <a:off x="6810375" y="4476750"/>
              <a:ext cx="115888" cy="117475"/>
            </a:xfrm>
            <a:custGeom>
              <a:avLst/>
              <a:gdLst>
                <a:gd name="T0" fmla="*/ 2147483647 w 73"/>
                <a:gd name="T1" fmla="*/ 0 h 74"/>
                <a:gd name="T2" fmla="*/ 2147483647 w 73"/>
                <a:gd name="T3" fmla="*/ 2147483647 h 74"/>
                <a:gd name="T4" fmla="*/ 2147483647 w 73"/>
                <a:gd name="T5" fmla="*/ 2147483647 h 74"/>
                <a:gd name="T6" fmla="*/ 0 w 73"/>
                <a:gd name="T7" fmla="*/ 2147483647 h 74"/>
                <a:gd name="T8" fmla="*/ 2147483647 w 73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4"/>
                <a:gd name="T17" fmla="*/ 73 w 73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4">
                  <a:moveTo>
                    <a:pt x="36" y="0"/>
                  </a:moveTo>
                  <a:lnTo>
                    <a:pt x="73" y="37"/>
                  </a:lnTo>
                  <a:lnTo>
                    <a:pt x="36" y="74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20" name="Freeform 325"/>
            <p:cNvSpPr>
              <a:spLocks/>
            </p:cNvSpPr>
            <p:nvPr/>
          </p:nvSpPr>
          <p:spPr bwMode="auto">
            <a:xfrm>
              <a:off x="6886575" y="4476750"/>
              <a:ext cx="117475" cy="117475"/>
            </a:xfrm>
            <a:custGeom>
              <a:avLst/>
              <a:gdLst>
                <a:gd name="T0" fmla="*/ 2147483647 w 74"/>
                <a:gd name="T1" fmla="*/ 0 h 74"/>
                <a:gd name="T2" fmla="*/ 2147483647 w 74"/>
                <a:gd name="T3" fmla="*/ 2147483647 h 74"/>
                <a:gd name="T4" fmla="*/ 2147483647 w 74"/>
                <a:gd name="T5" fmla="*/ 2147483647 h 74"/>
                <a:gd name="T6" fmla="*/ 0 w 74"/>
                <a:gd name="T7" fmla="*/ 2147483647 h 74"/>
                <a:gd name="T8" fmla="*/ 2147483647 w 74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4"/>
                <a:gd name="T17" fmla="*/ 74 w 74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4">
                  <a:moveTo>
                    <a:pt x="37" y="0"/>
                  </a:moveTo>
                  <a:lnTo>
                    <a:pt x="74" y="37"/>
                  </a:lnTo>
                  <a:lnTo>
                    <a:pt x="37" y="74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21" name="Freeform 326"/>
            <p:cNvSpPr>
              <a:spLocks/>
            </p:cNvSpPr>
            <p:nvPr/>
          </p:nvSpPr>
          <p:spPr bwMode="auto">
            <a:xfrm>
              <a:off x="6962775" y="4479925"/>
              <a:ext cx="115888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6"/>
                  </a:lnTo>
                  <a:lnTo>
                    <a:pt x="36" y="73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22" name="Freeform 327"/>
            <p:cNvSpPr>
              <a:spLocks/>
            </p:cNvSpPr>
            <p:nvPr/>
          </p:nvSpPr>
          <p:spPr bwMode="auto">
            <a:xfrm>
              <a:off x="7037388" y="4479925"/>
              <a:ext cx="115887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23" name="Freeform 328"/>
            <p:cNvSpPr>
              <a:spLocks/>
            </p:cNvSpPr>
            <p:nvPr/>
          </p:nvSpPr>
          <p:spPr bwMode="auto">
            <a:xfrm>
              <a:off x="7112000" y="4481513"/>
              <a:ext cx="117475" cy="117475"/>
            </a:xfrm>
            <a:custGeom>
              <a:avLst/>
              <a:gdLst>
                <a:gd name="T0" fmla="*/ 2147483647 w 74"/>
                <a:gd name="T1" fmla="*/ 0 h 74"/>
                <a:gd name="T2" fmla="*/ 2147483647 w 74"/>
                <a:gd name="T3" fmla="*/ 2147483647 h 74"/>
                <a:gd name="T4" fmla="*/ 2147483647 w 74"/>
                <a:gd name="T5" fmla="*/ 2147483647 h 74"/>
                <a:gd name="T6" fmla="*/ 0 w 74"/>
                <a:gd name="T7" fmla="*/ 2147483647 h 74"/>
                <a:gd name="T8" fmla="*/ 2147483647 w 74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4"/>
                <a:gd name="T17" fmla="*/ 74 w 74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4">
                  <a:moveTo>
                    <a:pt x="37" y="0"/>
                  </a:moveTo>
                  <a:lnTo>
                    <a:pt x="74" y="37"/>
                  </a:lnTo>
                  <a:lnTo>
                    <a:pt x="37" y="74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24" name="Freeform 329"/>
            <p:cNvSpPr>
              <a:spLocks/>
            </p:cNvSpPr>
            <p:nvPr/>
          </p:nvSpPr>
          <p:spPr bwMode="auto">
            <a:xfrm>
              <a:off x="7189788" y="4484688"/>
              <a:ext cx="115887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25" name="Freeform 330"/>
            <p:cNvSpPr>
              <a:spLocks/>
            </p:cNvSpPr>
            <p:nvPr/>
          </p:nvSpPr>
          <p:spPr bwMode="auto">
            <a:xfrm>
              <a:off x="7264400" y="4484688"/>
              <a:ext cx="117475" cy="115887"/>
            </a:xfrm>
            <a:custGeom>
              <a:avLst/>
              <a:gdLst>
                <a:gd name="T0" fmla="*/ 2147483647 w 74"/>
                <a:gd name="T1" fmla="*/ 0 h 73"/>
                <a:gd name="T2" fmla="*/ 2147483647 w 74"/>
                <a:gd name="T3" fmla="*/ 2147483647 h 73"/>
                <a:gd name="T4" fmla="*/ 2147483647 w 74"/>
                <a:gd name="T5" fmla="*/ 2147483647 h 73"/>
                <a:gd name="T6" fmla="*/ 0 w 74"/>
                <a:gd name="T7" fmla="*/ 2147483647 h 73"/>
                <a:gd name="T8" fmla="*/ 2147483647 w 7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3"/>
                <a:gd name="T17" fmla="*/ 74 w 7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3">
                  <a:moveTo>
                    <a:pt x="37" y="0"/>
                  </a:moveTo>
                  <a:lnTo>
                    <a:pt x="74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26" name="Freeform 331"/>
            <p:cNvSpPr>
              <a:spLocks/>
            </p:cNvSpPr>
            <p:nvPr/>
          </p:nvSpPr>
          <p:spPr bwMode="auto">
            <a:xfrm>
              <a:off x="7340600" y="4486275"/>
              <a:ext cx="115888" cy="117475"/>
            </a:xfrm>
            <a:custGeom>
              <a:avLst/>
              <a:gdLst>
                <a:gd name="T0" fmla="*/ 2147483647 w 73"/>
                <a:gd name="T1" fmla="*/ 0 h 74"/>
                <a:gd name="T2" fmla="*/ 2147483647 w 73"/>
                <a:gd name="T3" fmla="*/ 2147483647 h 74"/>
                <a:gd name="T4" fmla="*/ 2147483647 w 73"/>
                <a:gd name="T5" fmla="*/ 2147483647 h 74"/>
                <a:gd name="T6" fmla="*/ 0 w 73"/>
                <a:gd name="T7" fmla="*/ 2147483647 h 74"/>
                <a:gd name="T8" fmla="*/ 2147483647 w 73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4"/>
                <a:gd name="T17" fmla="*/ 73 w 73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4">
                  <a:moveTo>
                    <a:pt x="36" y="0"/>
                  </a:moveTo>
                  <a:lnTo>
                    <a:pt x="73" y="37"/>
                  </a:lnTo>
                  <a:lnTo>
                    <a:pt x="36" y="74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27" name="Freeform 332"/>
            <p:cNvSpPr>
              <a:spLocks/>
            </p:cNvSpPr>
            <p:nvPr/>
          </p:nvSpPr>
          <p:spPr bwMode="auto">
            <a:xfrm>
              <a:off x="7415213" y="4486275"/>
              <a:ext cx="115887" cy="117475"/>
            </a:xfrm>
            <a:custGeom>
              <a:avLst/>
              <a:gdLst>
                <a:gd name="T0" fmla="*/ 2147483647 w 73"/>
                <a:gd name="T1" fmla="*/ 0 h 74"/>
                <a:gd name="T2" fmla="*/ 2147483647 w 73"/>
                <a:gd name="T3" fmla="*/ 2147483647 h 74"/>
                <a:gd name="T4" fmla="*/ 2147483647 w 73"/>
                <a:gd name="T5" fmla="*/ 2147483647 h 74"/>
                <a:gd name="T6" fmla="*/ 0 w 73"/>
                <a:gd name="T7" fmla="*/ 2147483647 h 74"/>
                <a:gd name="T8" fmla="*/ 2147483647 w 73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4"/>
                <a:gd name="T17" fmla="*/ 73 w 73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4">
                  <a:moveTo>
                    <a:pt x="37" y="0"/>
                  </a:moveTo>
                  <a:lnTo>
                    <a:pt x="73" y="37"/>
                  </a:lnTo>
                  <a:lnTo>
                    <a:pt x="37" y="74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28" name="Freeform 333"/>
            <p:cNvSpPr>
              <a:spLocks/>
            </p:cNvSpPr>
            <p:nvPr/>
          </p:nvSpPr>
          <p:spPr bwMode="auto">
            <a:xfrm>
              <a:off x="7493000" y="4489450"/>
              <a:ext cx="115888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29" name="Freeform 334"/>
            <p:cNvSpPr>
              <a:spLocks/>
            </p:cNvSpPr>
            <p:nvPr/>
          </p:nvSpPr>
          <p:spPr bwMode="auto">
            <a:xfrm>
              <a:off x="7567613" y="4491038"/>
              <a:ext cx="115887" cy="117475"/>
            </a:xfrm>
            <a:custGeom>
              <a:avLst/>
              <a:gdLst>
                <a:gd name="T0" fmla="*/ 2147483647 w 73"/>
                <a:gd name="T1" fmla="*/ 0 h 74"/>
                <a:gd name="T2" fmla="*/ 2147483647 w 73"/>
                <a:gd name="T3" fmla="*/ 2147483647 h 74"/>
                <a:gd name="T4" fmla="*/ 2147483647 w 73"/>
                <a:gd name="T5" fmla="*/ 2147483647 h 74"/>
                <a:gd name="T6" fmla="*/ 0 w 73"/>
                <a:gd name="T7" fmla="*/ 2147483647 h 74"/>
                <a:gd name="T8" fmla="*/ 2147483647 w 73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4"/>
                <a:gd name="T17" fmla="*/ 73 w 73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4">
                  <a:moveTo>
                    <a:pt x="37" y="0"/>
                  </a:moveTo>
                  <a:lnTo>
                    <a:pt x="73" y="37"/>
                  </a:lnTo>
                  <a:lnTo>
                    <a:pt x="37" y="74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30" name="Freeform 335"/>
            <p:cNvSpPr>
              <a:spLocks/>
            </p:cNvSpPr>
            <p:nvPr/>
          </p:nvSpPr>
          <p:spPr bwMode="auto">
            <a:xfrm>
              <a:off x="7643813" y="4491038"/>
              <a:ext cx="115887" cy="117475"/>
            </a:xfrm>
            <a:custGeom>
              <a:avLst/>
              <a:gdLst>
                <a:gd name="T0" fmla="*/ 2147483647 w 73"/>
                <a:gd name="T1" fmla="*/ 0 h 74"/>
                <a:gd name="T2" fmla="*/ 2147483647 w 73"/>
                <a:gd name="T3" fmla="*/ 2147483647 h 74"/>
                <a:gd name="T4" fmla="*/ 2147483647 w 73"/>
                <a:gd name="T5" fmla="*/ 2147483647 h 74"/>
                <a:gd name="T6" fmla="*/ 0 w 73"/>
                <a:gd name="T7" fmla="*/ 2147483647 h 74"/>
                <a:gd name="T8" fmla="*/ 2147483647 w 73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4"/>
                <a:gd name="T17" fmla="*/ 73 w 73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4">
                  <a:moveTo>
                    <a:pt x="36" y="0"/>
                  </a:moveTo>
                  <a:lnTo>
                    <a:pt x="73" y="37"/>
                  </a:lnTo>
                  <a:lnTo>
                    <a:pt x="36" y="74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31" name="Freeform 336"/>
            <p:cNvSpPr>
              <a:spLocks/>
            </p:cNvSpPr>
            <p:nvPr/>
          </p:nvSpPr>
          <p:spPr bwMode="auto">
            <a:xfrm>
              <a:off x="7718425" y="4494213"/>
              <a:ext cx="115888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7"/>
                  </a:lnTo>
                  <a:lnTo>
                    <a:pt x="36" y="73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32" name="Freeform 337"/>
            <p:cNvSpPr>
              <a:spLocks/>
            </p:cNvSpPr>
            <p:nvPr/>
          </p:nvSpPr>
          <p:spPr bwMode="auto">
            <a:xfrm>
              <a:off x="7796213" y="4494213"/>
              <a:ext cx="115887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7"/>
                  </a:lnTo>
                  <a:lnTo>
                    <a:pt x="36" y="73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33" name="Freeform 338"/>
            <p:cNvSpPr>
              <a:spLocks/>
            </p:cNvSpPr>
            <p:nvPr/>
          </p:nvSpPr>
          <p:spPr bwMode="auto">
            <a:xfrm>
              <a:off x="7870825" y="4495800"/>
              <a:ext cx="115888" cy="117475"/>
            </a:xfrm>
            <a:custGeom>
              <a:avLst/>
              <a:gdLst>
                <a:gd name="T0" fmla="*/ 2147483647 w 73"/>
                <a:gd name="T1" fmla="*/ 0 h 74"/>
                <a:gd name="T2" fmla="*/ 2147483647 w 73"/>
                <a:gd name="T3" fmla="*/ 2147483647 h 74"/>
                <a:gd name="T4" fmla="*/ 2147483647 w 73"/>
                <a:gd name="T5" fmla="*/ 2147483647 h 74"/>
                <a:gd name="T6" fmla="*/ 0 w 73"/>
                <a:gd name="T7" fmla="*/ 2147483647 h 74"/>
                <a:gd name="T8" fmla="*/ 2147483647 w 73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4"/>
                <a:gd name="T17" fmla="*/ 73 w 73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4">
                  <a:moveTo>
                    <a:pt x="37" y="0"/>
                  </a:moveTo>
                  <a:lnTo>
                    <a:pt x="73" y="37"/>
                  </a:lnTo>
                  <a:lnTo>
                    <a:pt x="37" y="74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34" name="Freeform 339"/>
            <p:cNvSpPr>
              <a:spLocks/>
            </p:cNvSpPr>
            <p:nvPr/>
          </p:nvSpPr>
          <p:spPr bwMode="auto">
            <a:xfrm>
              <a:off x="7945438" y="4495800"/>
              <a:ext cx="117475" cy="117475"/>
            </a:xfrm>
            <a:custGeom>
              <a:avLst/>
              <a:gdLst>
                <a:gd name="T0" fmla="*/ 2147483647 w 74"/>
                <a:gd name="T1" fmla="*/ 0 h 74"/>
                <a:gd name="T2" fmla="*/ 2147483647 w 74"/>
                <a:gd name="T3" fmla="*/ 2147483647 h 74"/>
                <a:gd name="T4" fmla="*/ 2147483647 w 74"/>
                <a:gd name="T5" fmla="*/ 2147483647 h 74"/>
                <a:gd name="T6" fmla="*/ 0 w 74"/>
                <a:gd name="T7" fmla="*/ 2147483647 h 74"/>
                <a:gd name="T8" fmla="*/ 2147483647 w 74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4"/>
                <a:gd name="T17" fmla="*/ 74 w 74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4">
                  <a:moveTo>
                    <a:pt x="37" y="0"/>
                  </a:moveTo>
                  <a:lnTo>
                    <a:pt x="74" y="37"/>
                  </a:lnTo>
                  <a:lnTo>
                    <a:pt x="37" y="74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35" name="Freeform 340"/>
            <p:cNvSpPr>
              <a:spLocks/>
            </p:cNvSpPr>
            <p:nvPr/>
          </p:nvSpPr>
          <p:spPr bwMode="auto">
            <a:xfrm>
              <a:off x="8021638" y="4498975"/>
              <a:ext cx="115887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7"/>
                  </a:lnTo>
                  <a:lnTo>
                    <a:pt x="36" y="73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36" name="Freeform 341"/>
            <p:cNvSpPr>
              <a:spLocks/>
            </p:cNvSpPr>
            <p:nvPr/>
          </p:nvSpPr>
          <p:spPr bwMode="auto">
            <a:xfrm>
              <a:off x="8097838" y="4502150"/>
              <a:ext cx="117475" cy="115888"/>
            </a:xfrm>
            <a:custGeom>
              <a:avLst/>
              <a:gdLst>
                <a:gd name="T0" fmla="*/ 2147483647 w 74"/>
                <a:gd name="T1" fmla="*/ 0 h 73"/>
                <a:gd name="T2" fmla="*/ 2147483647 w 74"/>
                <a:gd name="T3" fmla="*/ 2147483647 h 73"/>
                <a:gd name="T4" fmla="*/ 2147483647 w 74"/>
                <a:gd name="T5" fmla="*/ 2147483647 h 73"/>
                <a:gd name="T6" fmla="*/ 0 w 74"/>
                <a:gd name="T7" fmla="*/ 2147483647 h 73"/>
                <a:gd name="T8" fmla="*/ 2147483647 w 7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3"/>
                <a:gd name="T17" fmla="*/ 74 w 7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3">
                  <a:moveTo>
                    <a:pt x="37" y="0"/>
                  </a:moveTo>
                  <a:lnTo>
                    <a:pt x="74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37" name="Freeform 342"/>
            <p:cNvSpPr>
              <a:spLocks/>
            </p:cNvSpPr>
            <p:nvPr/>
          </p:nvSpPr>
          <p:spPr bwMode="auto">
            <a:xfrm>
              <a:off x="8174038" y="4502150"/>
              <a:ext cx="115887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6"/>
                  </a:lnTo>
                  <a:lnTo>
                    <a:pt x="36" y="73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38" name="Freeform 343"/>
            <p:cNvSpPr>
              <a:spLocks/>
            </p:cNvSpPr>
            <p:nvPr/>
          </p:nvSpPr>
          <p:spPr bwMode="auto">
            <a:xfrm>
              <a:off x="8248650" y="4503738"/>
              <a:ext cx="115888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39" name="Freeform 344"/>
            <p:cNvSpPr>
              <a:spLocks/>
            </p:cNvSpPr>
            <p:nvPr/>
          </p:nvSpPr>
          <p:spPr bwMode="auto">
            <a:xfrm>
              <a:off x="8323263" y="4503738"/>
              <a:ext cx="117475" cy="115887"/>
            </a:xfrm>
            <a:custGeom>
              <a:avLst/>
              <a:gdLst>
                <a:gd name="T0" fmla="*/ 2147483647 w 74"/>
                <a:gd name="T1" fmla="*/ 0 h 73"/>
                <a:gd name="T2" fmla="*/ 2147483647 w 74"/>
                <a:gd name="T3" fmla="*/ 2147483647 h 73"/>
                <a:gd name="T4" fmla="*/ 2147483647 w 74"/>
                <a:gd name="T5" fmla="*/ 2147483647 h 73"/>
                <a:gd name="T6" fmla="*/ 0 w 74"/>
                <a:gd name="T7" fmla="*/ 2147483647 h 73"/>
                <a:gd name="T8" fmla="*/ 2147483647 w 7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3"/>
                <a:gd name="T17" fmla="*/ 74 w 7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3">
                  <a:moveTo>
                    <a:pt x="37" y="0"/>
                  </a:moveTo>
                  <a:lnTo>
                    <a:pt x="74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40" name="Freeform 345"/>
            <p:cNvSpPr>
              <a:spLocks/>
            </p:cNvSpPr>
            <p:nvPr/>
          </p:nvSpPr>
          <p:spPr bwMode="auto">
            <a:xfrm>
              <a:off x="8401050" y="4506913"/>
              <a:ext cx="115888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41" name="Freeform 346"/>
            <p:cNvSpPr>
              <a:spLocks/>
            </p:cNvSpPr>
            <p:nvPr/>
          </p:nvSpPr>
          <p:spPr bwMode="auto">
            <a:xfrm>
              <a:off x="3933825" y="4572000"/>
              <a:ext cx="115888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42" name="Freeform 347"/>
            <p:cNvSpPr>
              <a:spLocks/>
            </p:cNvSpPr>
            <p:nvPr/>
          </p:nvSpPr>
          <p:spPr bwMode="auto">
            <a:xfrm>
              <a:off x="4008438" y="4568825"/>
              <a:ext cx="117475" cy="117475"/>
            </a:xfrm>
            <a:custGeom>
              <a:avLst/>
              <a:gdLst>
                <a:gd name="T0" fmla="*/ 2147483647 w 74"/>
                <a:gd name="T1" fmla="*/ 0 h 74"/>
                <a:gd name="T2" fmla="*/ 2147483647 w 74"/>
                <a:gd name="T3" fmla="*/ 2147483647 h 74"/>
                <a:gd name="T4" fmla="*/ 2147483647 w 74"/>
                <a:gd name="T5" fmla="*/ 2147483647 h 74"/>
                <a:gd name="T6" fmla="*/ 0 w 74"/>
                <a:gd name="T7" fmla="*/ 2147483647 h 74"/>
                <a:gd name="T8" fmla="*/ 2147483647 w 74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4"/>
                <a:gd name="T17" fmla="*/ 74 w 74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4">
                  <a:moveTo>
                    <a:pt x="37" y="0"/>
                  </a:moveTo>
                  <a:lnTo>
                    <a:pt x="74" y="37"/>
                  </a:lnTo>
                  <a:lnTo>
                    <a:pt x="37" y="74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43" name="Freeform 348"/>
            <p:cNvSpPr>
              <a:spLocks/>
            </p:cNvSpPr>
            <p:nvPr/>
          </p:nvSpPr>
          <p:spPr bwMode="auto">
            <a:xfrm>
              <a:off x="4084638" y="4568825"/>
              <a:ext cx="115887" cy="117475"/>
            </a:xfrm>
            <a:custGeom>
              <a:avLst/>
              <a:gdLst>
                <a:gd name="T0" fmla="*/ 2147483647 w 73"/>
                <a:gd name="T1" fmla="*/ 0 h 74"/>
                <a:gd name="T2" fmla="*/ 2147483647 w 73"/>
                <a:gd name="T3" fmla="*/ 2147483647 h 74"/>
                <a:gd name="T4" fmla="*/ 2147483647 w 73"/>
                <a:gd name="T5" fmla="*/ 2147483647 h 74"/>
                <a:gd name="T6" fmla="*/ 0 w 73"/>
                <a:gd name="T7" fmla="*/ 2147483647 h 74"/>
                <a:gd name="T8" fmla="*/ 2147483647 w 73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4"/>
                <a:gd name="T17" fmla="*/ 73 w 73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4">
                  <a:moveTo>
                    <a:pt x="36" y="0"/>
                  </a:moveTo>
                  <a:lnTo>
                    <a:pt x="73" y="37"/>
                  </a:lnTo>
                  <a:lnTo>
                    <a:pt x="36" y="74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44" name="Freeform 349"/>
            <p:cNvSpPr>
              <a:spLocks/>
            </p:cNvSpPr>
            <p:nvPr/>
          </p:nvSpPr>
          <p:spPr bwMode="auto">
            <a:xfrm>
              <a:off x="4162425" y="4567238"/>
              <a:ext cx="115888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6"/>
                  </a:lnTo>
                  <a:lnTo>
                    <a:pt x="36" y="73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45" name="Freeform 350"/>
            <p:cNvSpPr>
              <a:spLocks/>
            </p:cNvSpPr>
            <p:nvPr/>
          </p:nvSpPr>
          <p:spPr bwMode="auto">
            <a:xfrm>
              <a:off x="4237038" y="4567238"/>
              <a:ext cx="115887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46" name="Freeform 351"/>
            <p:cNvSpPr>
              <a:spLocks/>
            </p:cNvSpPr>
            <p:nvPr/>
          </p:nvSpPr>
          <p:spPr bwMode="auto">
            <a:xfrm>
              <a:off x="4311650" y="4564063"/>
              <a:ext cx="115888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47" name="Freeform 352"/>
            <p:cNvSpPr>
              <a:spLocks/>
            </p:cNvSpPr>
            <p:nvPr/>
          </p:nvSpPr>
          <p:spPr bwMode="auto">
            <a:xfrm>
              <a:off x="4387850" y="4564063"/>
              <a:ext cx="115888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7"/>
                  </a:lnTo>
                  <a:lnTo>
                    <a:pt x="36" y="73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48" name="Freeform 353"/>
            <p:cNvSpPr>
              <a:spLocks/>
            </p:cNvSpPr>
            <p:nvPr/>
          </p:nvSpPr>
          <p:spPr bwMode="auto">
            <a:xfrm>
              <a:off x="4464050" y="4562475"/>
              <a:ext cx="117475" cy="115888"/>
            </a:xfrm>
            <a:custGeom>
              <a:avLst/>
              <a:gdLst>
                <a:gd name="T0" fmla="*/ 2147483647 w 74"/>
                <a:gd name="T1" fmla="*/ 0 h 73"/>
                <a:gd name="T2" fmla="*/ 2147483647 w 74"/>
                <a:gd name="T3" fmla="*/ 2147483647 h 73"/>
                <a:gd name="T4" fmla="*/ 2147483647 w 74"/>
                <a:gd name="T5" fmla="*/ 2147483647 h 73"/>
                <a:gd name="T6" fmla="*/ 0 w 74"/>
                <a:gd name="T7" fmla="*/ 2147483647 h 73"/>
                <a:gd name="T8" fmla="*/ 2147483647 w 7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3"/>
                <a:gd name="T17" fmla="*/ 74 w 7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3">
                  <a:moveTo>
                    <a:pt x="37" y="0"/>
                  </a:moveTo>
                  <a:lnTo>
                    <a:pt x="74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49" name="Freeform 354"/>
            <p:cNvSpPr>
              <a:spLocks/>
            </p:cNvSpPr>
            <p:nvPr/>
          </p:nvSpPr>
          <p:spPr bwMode="auto">
            <a:xfrm>
              <a:off x="4540250" y="4562475"/>
              <a:ext cx="115888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6"/>
                  </a:lnTo>
                  <a:lnTo>
                    <a:pt x="36" y="73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50" name="Freeform 355"/>
            <p:cNvSpPr>
              <a:spLocks/>
            </p:cNvSpPr>
            <p:nvPr/>
          </p:nvSpPr>
          <p:spPr bwMode="auto">
            <a:xfrm>
              <a:off x="4614863" y="4559300"/>
              <a:ext cx="115887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51" name="Freeform 356"/>
            <p:cNvSpPr>
              <a:spLocks/>
            </p:cNvSpPr>
            <p:nvPr/>
          </p:nvSpPr>
          <p:spPr bwMode="auto">
            <a:xfrm>
              <a:off x="4689475" y="4559300"/>
              <a:ext cx="117475" cy="115888"/>
            </a:xfrm>
            <a:custGeom>
              <a:avLst/>
              <a:gdLst>
                <a:gd name="T0" fmla="*/ 2147483647 w 74"/>
                <a:gd name="T1" fmla="*/ 0 h 73"/>
                <a:gd name="T2" fmla="*/ 2147483647 w 74"/>
                <a:gd name="T3" fmla="*/ 2147483647 h 73"/>
                <a:gd name="T4" fmla="*/ 2147483647 w 74"/>
                <a:gd name="T5" fmla="*/ 2147483647 h 73"/>
                <a:gd name="T6" fmla="*/ 0 w 74"/>
                <a:gd name="T7" fmla="*/ 2147483647 h 73"/>
                <a:gd name="T8" fmla="*/ 2147483647 w 7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3"/>
                <a:gd name="T17" fmla="*/ 74 w 7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3">
                  <a:moveTo>
                    <a:pt x="37" y="0"/>
                  </a:moveTo>
                  <a:lnTo>
                    <a:pt x="74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52" name="Freeform 357"/>
            <p:cNvSpPr>
              <a:spLocks/>
            </p:cNvSpPr>
            <p:nvPr/>
          </p:nvSpPr>
          <p:spPr bwMode="auto">
            <a:xfrm>
              <a:off x="4767263" y="4557713"/>
              <a:ext cx="115887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53" name="Freeform 358"/>
            <p:cNvSpPr>
              <a:spLocks/>
            </p:cNvSpPr>
            <p:nvPr/>
          </p:nvSpPr>
          <p:spPr bwMode="auto">
            <a:xfrm>
              <a:off x="4841875" y="4557713"/>
              <a:ext cx="117475" cy="115887"/>
            </a:xfrm>
            <a:custGeom>
              <a:avLst/>
              <a:gdLst>
                <a:gd name="T0" fmla="*/ 2147483647 w 74"/>
                <a:gd name="T1" fmla="*/ 0 h 73"/>
                <a:gd name="T2" fmla="*/ 2147483647 w 74"/>
                <a:gd name="T3" fmla="*/ 2147483647 h 73"/>
                <a:gd name="T4" fmla="*/ 2147483647 w 74"/>
                <a:gd name="T5" fmla="*/ 2147483647 h 73"/>
                <a:gd name="T6" fmla="*/ 0 w 74"/>
                <a:gd name="T7" fmla="*/ 2147483647 h 73"/>
                <a:gd name="T8" fmla="*/ 2147483647 w 7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3"/>
                <a:gd name="T17" fmla="*/ 74 w 7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3">
                  <a:moveTo>
                    <a:pt x="37" y="0"/>
                  </a:moveTo>
                  <a:lnTo>
                    <a:pt x="74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54" name="Freeform 359"/>
            <p:cNvSpPr>
              <a:spLocks/>
            </p:cNvSpPr>
            <p:nvPr/>
          </p:nvSpPr>
          <p:spPr bwMode="auto">
            <a:xfrm>
              <a:off x="4918075" y="4554538"/>
              <a:ext cx="115888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7"/>
                  </a:lnTo>
                  <a:lnTo>
                    <a:pt x="36" y="73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55" name="Freeform 360"/>
            <p:cNvSpPr>
              <a:spLocks/>
            </p:cNvSpPr>
            <p:nvPr/>
          </p:nvSpPr>
          <p:spPr bwMode="auto">
            <a:xfrm>
              <a:off x="4992688" y="4554538"/>
              <a:ext cx="115887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56" name="Freeform 361"/>
            <p:cNvSpPr>
              <a:spLocks/>
            </p:cNvSpPr>
            <p:nvPr/>
          </p:nvSpPr>
          <p:spPr bwMode="auto">
            <a:xfrm>
              <a:off x="5070475" y="4552950"/>
              <a:ext cx="115888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6"/>
                  </a:lnTo>
                  <a:lnTo>
                    <a:pt x="36" y="73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57" name="Freeform 362"/>
            <p:cNvSpPr>
              <a:spLocks/>
            </p:cNvSpPr>
            <p:nvPr/>
          </p:nvSpPr>
          <p:spPr bwMode="auto">
            <a:xfrm>
              <a:off x="5145088" y="4549775"/>
              <a:ext cx="115887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58" name="Freeform 363"/>
            <p:cNvSpPr>
              <a:spLocks/>
            </p:cNvSpPr>
            <p:nvPr/>
          </p:nvSpPr>
          <p:spPr bwMode="auto">
            <a:xfrm>
              <a:off x="5219700" y="4549775"/>
              <a:ext cx="117475" cy="115888"/>
            </a:xfrm>
            <a:custGeom>
              <a:avLst/>
              <a:gdLst>
                <a:gd name="T0" fmla="*/ 2147483647 w 74"/>
                <a:gd name="T1" fmla="*/ 0 h 73"/>
                <a:gd name="T2" fmla="*/ 2147483647 w 74"/>
                <a:gd name="T3" fmla="*/ 2147483647 h 73"/>
                <a:gd name="T4" fmla="*/ 2147483647 w 74"/>
                <a:gd name="T5" fmla="*/ 2147483647 h 73"/>
                <a:gd name="T6" fmla="*/ 0 w 74"/>
                <a:gd name="T7" fmla="*/ 2147483647 h 73"/>
                <a:gd name="T8" fmla="*/ 2147483647 w 7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3"/>
                <a:gd name="T17" fmla="*/ 74 w 7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3">
                  <a:moveTo>
                    <a:pt x="37" y="0"/>
                  </a:moveTo>
                  <a:lnTo>
                    <a:pt x="74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59" name="Freeform 364"/>
            <p:cNvSpPr>
              <a:spLocks/>
            </p:cNvSpPr>
            <p:nvPr/>
          </p:nvSpPr>
          <p:spPr bwMode="auto">
            <a:xfrm>
              <a:off x="5295900" y="4548188"/>
              <a:ext cx="115888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6"/>
                  </a:lnTo>
                  <a:lnTo>
                    <a:pt x="36" y="73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60" name="Freeform 365"/>
            <p:cNvSpPr>
              <a:spLocks/>
            </p:cNvSpPr>
            <p:nvPr/>
          </p:nvSpPr>
          <p:spPr bwMode="auto">
            <a:xfrm>
              <a:off x="5373688" y="4548188"/>
              <a:ext cx="115887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6"/>
                  </a:lnTo>
                  <a:lnTo>
                    <a:pt x="36" y="73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61" name="Freeform 366"/>
            <p:cNvSpPr>
              <a:spLocks/>
            </p:cNvSpPr>
            <p:nvPr/>
          </p:nvSpPr>
          <p:spPr bwMode="auto">
            <a:xfrm>
              <a:off x="5448300" y="4545013"/>
              <a:ext cx="115888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62" name="Freeform 367"/>
            <p:cNvSpPr>
              <a:spLocks/>
            </p:cNvSpPr>
            <p:nvPr/>
          </p:nvSpPr>
          <p:spPr bwMode="auto">
            <a:xfrm>
              <a:off x="5522913" y="4545013"/>
              <a:ext cx="115887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63" name="Freeform 368"/>
            <p:cNvSpPr>
              <a:spLocks/>
            </p:cNvSpPr>
            <p:nvPr/>
          </p:nvSpPr>
          <p:spPr bwMode="auto">
            <a:xfrm>
              <a:off x="5599113" y="4541838"/>
              <a:ext cx="115887" cy="117475"/>
            </a:xfrm>
            <a:custGeom>
              <a:avLst/>
              <a:gdLst>
                <a:gd name="T0" fmla="*/ 2147483647 w 73"/>
                <a:gd name="T1" fmla="*/ 0 h 74"/>
                <a:gd name="T2" fmla="*/ 2147483647 w 73"/>
                <a:gd name="T3" fmla="*/ 2147483647 h 74"/>
                <a:gd name="T4" fmla="*/ 2147483647 w 73"/>
                <a:gd name="T5" fmla="*/ 2147483647 h 74"/>
                <a:gd name="T6" fmla="*/ 0 w 73"/>
                <a:gd name="T7" fmla="*/ 2147483647 h 74"/>
                <a:gd name="T8" fmla="*/ 2147483647 w 73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4"/>
                <a:gd name="T17" fmla="*/ 73 w 73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4">
                  <a:moveTo>
                    <a:pt x="36" y="0"/>
                  </a:moveTo>
                  <a:lnTo>
                    <a:pt x="73" y="37"/>
                  </a:lnTo>
                  <a:lnTo>
                    <a:pt x="36" y="74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64" name="Freeform 369"/>
            <p:cNvSpPr>
              <a:spLocks/>
            </p:cNvSpPr>
            <p:nvPr/>
          </p:nvSpPr>
          <p:spPr bwMode="auto">
            <a:xfrm>
              <a:off x="5675313" y="4541838"/>
              <a:ext cx="117475" cy="117475"/>
            </a:xfrm>
            <a:custGeom>
              <a:avLst/>
              <a:gdLst>
                <a:gd name="T0" fmla="*/ 2147483647 w 74"/>
                <a:gd name="T1" fmla="*/ 0 h 74"/>
                <a:gd name="T2" fmla="*/ 2147483647 w 74"/>
                <a:gd name="T3" fmla="*/ 2147483647 h 74"/>
                <a:gd name="T4" fmla="*/ 2147483647 w 74"/>
                <a:gd name="T5" fmla="*/ 2147483647 h 74"/>
                <a:gd name="T6" fmla="*/ 0 w 74"/>
                <a:gd name="T7" fmla="*/ 2147483647 h 74"/>
                <a:gd name="T8" fmla="*/ 2147483647 w 74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4"/>
                <a:gd name="T17" fmla="*/ 74 w 74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4">
                  <a:moveTo>
                    <a:pt x="37" y="0"/>
                  </a:moveTo>
                  <a:lnTo>
                    <a:pt x="74" y="37"/>
                  </a:lnTo>
                  <a:lnTo>
                    <a:pt x="37" y="74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65" name="Freeform 370"/>
            <p:cNvSpPr>
              <a:spLocks/>
            </p:cNvSpPr>
            <p:nvPr/>
          </p:nvSpPr>
          <p:spPr bwMode="auto">
            <a:xfrm>
              <a:off x="5751513" y="4540250"/>
              <a:ext cx="115887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7"/>
                  </a:lnTo>
                  <a:lnTo>
                    <a:pt x="36" y="73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66" name="Freeform 371"/>
            <p:cNvSpPr>
              <a:spLocks/>
            </p:cNvSpPr>
            <p:nvPr/>
          </p:nvSpPr>
          <p:spPr bwMode="auto">
            <a:xfrm>
              <a:off x="5826125" y="4540250"/>
              <a:ext cx="115888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67" name="Freeform 372"/>
            <p:cNvSpPr>
              <a:spLocks/>
            </p:cNvSpPr>
            <p:nvPr/>
          </p:nvSpPr>
          <p:spPr bwMode="auto">
            <a:xfrm>
              <a:off x="5900738" y="4537075"/>
              <a:ext cx="117475" cy="117475"/>
            </a:xfrm>
            <a:custGeom>
              <a:avLst/>
              <a:gdLst>
                <a:gd name="T0" fmla="*/ 2147483647 w 74"/>
                <a:gd name="T1" fmla="*/ 0 h 74"/>
                <a:gd name="T2" fmla="*/ 2147483647 w 74"/>
                <a:gd name="T3" fmla="*/ 2147483647 h 74"/>
                <a:gd name="T4" fmla="*/ 2147483647 w 74"/>
                <a:gd name="T5" fmla="*/ 2147483647 h 74"/>
                <a:gd name="T6" fmla="*/ 0 w 74"/>
                <a:gd name="T7" fmla="*/ 2147483647 h 74"/>
                <a:gd name="T8" fmla="*/ 2147483647 w 74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4"/>
                <a:gd name="T17" fmla="*/ 74 w 74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4">
                  <a:moveTo>
                    <a:pt x="37" y="0"/>
                  </a:moveTo>
                  <a:lnTo>
                    <a:pt x="74" y="37"/>
                  </a:lnTo>
                  <a:lnTo>
                    <a:pt x="37" y="74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68" name="Freeform 373"/>
            <p:cNvSpPr>
              <a:spLocks/>
            </p:cNvSpPr>
            <p:nvPr/>
          </p:nvSpPr>
          <p:spPr bwMode="auto">
            <a:xfrm>
              <a:off x="5978525" y="4537075"/>
              <a:ext cx="115888" cy="117475"/>
            </a:xfrm>
            <a:custGeom>
              <a:avLst/>
              <a:gdLst>
                <a:gd name="T0" fmla="*/ 2147483647 w 73"/>
                <a:gd name="T1" fmla="*/ 0 h 74"/>
                <a:gd name="T2" fmla="*/ 2147483647 w 73"/>
                <a:gd name="T3" fmla="*/ 2147483647 h 74"/>
                <a:gd name="T4" fmla="*/ 2147483647 w 73"/>
                <a:gd name="T5" fmla="*/ 2147483647 h 74"/>
                <a:gd name="T6" fmla="*/ 0 w 73"/>
                <a:gd name="T7" fmla="*/ 2147483647 h 74"/>
                <a:gd name="T8" fmla="*/ 2147483647 w 73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4"/>
                <a:gd name="T17" fmla="*/ 73 w 73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4">
                  <a:moveTo>
                    <a:pt x="37" y="0"/>
                  </a:moveTo>
                  <a:lnTo>
                    <a:pt x="73" y="37"/>
                  </a:lnTo>
                  <a:lnTo>
                    <a:pt x="37" y="74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69" name="Freeform 374"/>
            <p:cNvSpPr>
              <a:spLocks/>
            </p:cNvSpPr>
            <p:nvPr/>
          </p:nvSpPr>
          <p:spPr bwMode="auto">
            <a:xfrm>
              <a:off x="6053138" y="4535488"/>
              <a:ext cx="117475" cy="115887"/>
            </a:xfrm>
            <a:custGeom>
              <a:avLst/>
              <a:gdLst>
                <a:gd name="T0" fmla="*/ 2147483647 w 74"/>
                <a:gd name="T1" fmla="*/ 0 h 73"/>
                <a:gd name="T2" fmla="*/ 2147483647 w 74"/>
                <a:gd name="T3" fmla="*/ 2147483647 h 73"/>
                <a:gd name="T4" fmla="*/ 2147483647 w 74"/>
                <a:gd name="T5" fmla="*/ 2147483647 h 73"/>
                <a:gd name="T6" fmla="*/ 0 w 74"/>
                <a:gd name="T7" fmla="*/ 2147483647 h 73"/>
                <a:gd name="T8" fmla="*/ 2147483647 w 7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3"/>
                <a:gd name="T17" fmla="*/ 74 w 7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3">
                  <a:moveTo>
                    <a:pt x="37" y="0"/>
                  </a:moveTo>
                  <a:lnTo>
                    <a:pt x="74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70" name="Freeform 375"/>
            <p:cNvSpPr>
              <a:spLocks/>
            </p:cNvSpPr>
            <p:nvPr/>
          </p:nvSpPr>
          <p:spPr bwMode="auto">
            <a:xfrm>
              <a:off x="6129338" y="4532313"/>
              <a:ext cx="115887" cy="117475"/>
            </a:xfrm>
            <a:custGeom>
              <a:avLst/>
              <a:gdLst>
                <a:gd name="T0" fmla="*/ 2147483647 w 73"/>
                <a:gd name="T1" fmla="*/ 0 h 74"/>
                <a:gd name="T2" fmla="*/ 2147483647 w 73"/>
                <a:gd name="T3" fmla="*/ 2147483647 h 74"/>
                <a:gd name="T4" fmla="*/ 2147483647 w 73"/>
                <a:gd name="T5" fmla="*/ 2147483647 h 74"/>
                <a:gd name="T6" fmla="*/ 0 w 73"/>
                <a:gd name="T7" fmla="*/ 2147483647 h 74"/>
                <a:gd name="T8" fmla="*/ 2147483647 w 73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4"/>
                <a:gd name="T17" fmla="*/ 73 w 73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4">
                  <a:moveTo>
                    <a:pt x="36" y="0"/>
                  </a:moveTo>
                  <a:lnTo>
                    <a:pt x="73" y="37"/>
                  </a:lnTo>
                  <a:lnTo>
                    <a:pt x="36" y="74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71" name="Freeform 376"/>
            <p:cNvSpPr>
              <a:spLocks/>
            </p:cNvSpPr>
            <p:nvPr/>
          </p:nvSpPr>
          <p:spPr bwMode="auto">
            <a:xfrm>
              <a:off x="6203950" y="4532313"/>
              <a:ext cx="115888" cy="117475"/>
            </a:xfrm>
            <a:custGeom>
              <a:avLst/>
              <a:gdLst>
                <a:gd name="T0" fmla="*/ 2147483647 w 73"/>
                <a:gd name="T1" fmla="*/ 0 h 74"/>
                <a:gd name="T2" fmla="*/ 2147483647 w 73"/>
                <a:gd name="T3" fmla="*/ 2147483647 h 74"/>
                <a:gd name="T4" fmla="*/ 2147483647 w 73"/>
                <a:gd name="T5" fmla="*/ 2147483647 h 74"/>
                <a:gd name="T6" fmla="*/ 0 w 73"/>
                <a:gd name="T7" fmla="*/ 2147483647 h 74"/>
                <a:gd name="T8" fmla="*/ 2147483647 w 73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4"/>
                <a:gd name="T17" fmla="*/ 73 w 73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4">
                  <a:moveTo>
                    <a:pt x="37" y="0"/>
                  </a:moveTo>
                  <a:lnTo>
                    <a:pt x="73" y="37"/>
                  </a:lnTo>
                  <a:lnTo>
                    <a:pt x="37" y="74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72" name="Freeform 377"/>
            <p:cNvSpPr>
              <a:spLocks/>
            </p:cNvSpPr>
            <p:nvPr/>
          </p:nvSpPr>
          <p:spPr bwMode="auto">
            <a:xfrm>
              <a:off x="6281738" y="4530725"/>
              <a:ext cx="115887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73" name="Freeform 378"/>
            <p:cNvSpPr>
              <a:spLocks/>
            </p:cNvSpPr>
            <p:nvPr/>
          </p:nvSpPr>
          <p:spPr bwMode="auto">
            <a:xfrm>
              <a:off x="6356350" y="4530725"/>
              <a:ext cx="115888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74" name="Freeform 379"/>
            <p:cNvSpPr>
              <a:spLocks/>
            </p:cNvSpPr>
            <p:nvPr/>
          </p:nvSpPr>
          <p:spPr bwMode="auto">
            <a:xfrm>
              <a:off x="6432550" y="4527550"/>
              <a:ext cx="115888" cy="117475"/>
            </a:xfrm>
            <a:custGeom>
              <a:avLst/>
              <a:gdLst>
                <a:gd name="T0" fmla="*/ 2147483647 w 73"/>
                <a:gd name="T1" fmla="*/ 0 h 74"/>
                <a:gd name="T2" fmla="*/ 2147483647 w 73"/>
                <a:gd name="T3" fmla="*/ 2147483647 h 74"/>
                <a:gd name="T4" fmla="*/ 2147483647 w 73"/>
                <a:gd name="T5" fmla="*/ 2147483647 h 74"/>
                <a:gd name="T6" fmla="*/ 0 w 73"/>
                <a:gd name="T7" fmla="*/ 2147483647 h 74"/>
                <a:gd name="T8" fmla="*/ 2147483647 w 73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4"/>
                <a:gd name="T17" fmla="*/ 73 w 73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4">
                  <a:moveTo>
                    <a:pt x="36" y="0"/>
                  </a:moveTo>
                  <a:lnTo>
                    <a:pt x="73" y="37"/>
                  </a:lnTo>
                  <a:lnTo>
                    <a:pt x="36" y="74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75" name="Freeform 380"/>
            <p:cNvSpPr>
              <a:spLocks/>
            </p:cNvSpPr>
            <p:nvPr/>
          </p:nvSpPr>
          <p:spPr bwMode="auto">
            <a:xfrm>
              <a:off x="6507163" y="4527550"/>
              <a:ext cx="115887" cy="117475"/>
            </a:xfrm>
            <a:custGeom>
              <a:avLst/>
              <a:gdLst>
                <a:gd name="T0" fmla="*/ 2147483647 w 73"/>
                <a:gd name="T1" fmla="*/ 0 h 74"/>
                <a:gd name="T2" fmla="*/ 2147483647 w 73"/>
                <a:gd name="T3" fmla="*/ 2147483647 h 74"/>
                <a:gd name="T4" fmla="*/ 2147483647 w 73"/>
                <a:gd name="T5" fmla="*/ 2147483647 h 74"/>
                <a:gd name="T6" fmla="*/ 0 w 73"/>
                <a:gd name="T7" fmla="*/ 2147483647 h 74"/>
                <a:gd name="T8" fmla="*/ 2147483647 w 73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4"/>
                <a:gd name="T17" fmla="*/ 73 w 73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4">
                  <a:moveTo>
                    <a:pt x="36" y="0"/>
                  </a:moveTo>
                  <a:lnTo>
                    <a:pt x="73" y="37"/>
                  </a:lnTo>
                  <a:lnTo>
                    <a:pt x="36" y="74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76" name="Freeform 381"/>
            <p:cNvSpPr>
              <a:spLocks/>
            </p:cNvSpPr>
            <p:nvPr/>
          </p:nvSpPr>
          <p:spPr bwMode="auto">
            <a:xfrm>
              <a:off x="6584950" y="4525963"/>
              <a:ext cx="115888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6"/>
                  </a:lnTo>
                  <a:lnTo>
                    <a:pt x="36" y="73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77" name="Freeform 382"/>
            <p:cNvSpPr>
              <a:spLocks/>
            </p:cNvSpPr>
            <p:nvPr/>
          </p:nvSpPr>
          <p:spPr bwMode="auto">
            <a:xfrm>
              <a:off x="6659563" y="4525963"/>
              <a:ext cx="115887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78" name="Freeform 383"/>
            <p:cNvSpPr>
              <a:spLocks/>
            </p:cNvSpPr>
            <p:nvPr/>
          </p:nvSpPr>
          <p:spPr bwMode="auto">
            <a:xfrm>
              <a:off x="6734175" y="4522788"/>
              <a:ext cx="117475" cy="117475"/>
            </a:xfrm>
            <a:custGeom>
              <a:avLst/>
              <a:gdLst>
                <a:gd name="T0" fmla="*/ 2147483647 w 74"/>
                <a:gd name="T1" fmla="*/ 0 h 74"/>
                <a:gd name="T2" fmla="*/ 2147483647 w 74"/>
                <a:gd name="T3" fmla="*/ 2147483647 h 74"/>
                <a:gd name="T4" fmla="*/ 2147483647 w 74"/>
                <a:gd name="T5" fmla="*/ 2147483647 h 74"/>
                <a:gd name="T6" fmla="*/ 0 w 74"/>
                <a:gd name="T7" fmla="*/ 2147483647 h 74"/>
                <a:gd name="T8" fmla="*/ 2147483647 w 74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4"/>
                <a:gd name="T17" fmla="*/ 74 w 74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4">
                  <a:moveTo>
                    <a:pt x="37" y="0"/>
                  </a:moveTo>
                  <a:lnTo>
                    <a:pt x="74" y="37"/>
                  </a:lnTo>
                  <a:lnTo>
                    <a:pt x="37" y="74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79" name="Freeform 384"/>
            <p:cNvSpPr>
              <a:spLocks/>
            </p:cNvSpPr>
            <p:nvPr/>
          </p:nvSpPr>
          <p:spPr bwMode="auto">
            <a:xfrm>
              <a:off x="6810375" y="4521200"/>
              <a:ext cx="115888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6"/>
                  </a:lnTo>
                  <a:lnTo>
                    <a:pt x="36" y="73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80" name="Freeform 385"/>
            <p:cNvSpPr>
              <a:spLocks/>
            </p:cNvSpPr>
            <p:nvPr/>
          </p:nvSpPr>
          <p:spPr bwMode="auto">
            <a:xfrm>
              <a:off x="6886575" y="4521200"/>
              <a:ext cx="117475" cy="115888"/>
            </a:xfrm>
            <a:custGeom>
              <a:avLst/>
              <a:gdLst>
                <a:gd name="T0" fmla="*/ 2147483647 w 74"/>
                <a:gd name="T1" fmla="*/ 0 h 73"/>
                <a:gd name="T2" fmla="*/ 2147483647 w 74"/>
                <a:gd name="T3" fmla="*/ 2147483647 h 73"/>
                <a:gd name="T4" fmla="*/ 2147483647 w 74"/>
                <a:gd name="T5" fmla="*/ 2147483647 h 73"/>
                <a:gd name="T6" fmla="*/ 0 w 74"/>
                <a:gd name="T7" fmla="*/ 2147483647 h 73"/>
                <a:gd name="T8" fmla="*/ 2147483647 w 7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3"/>
                <a:gd name="T17" fmla="*/ 74 w 7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3">
                  <a:moveTo>
                    <a:pt x="37" y="0"/>
                  </a:moveTo>
                  <a:lnTo>
                    <a:pt x="74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81" name="Freeform 386"/>
            <p:cNvSpPr>
              <a:spLocks/>
            </p:cNvSpPr>
            <p:nvPr/>
          </p:nvSpPr>
          <p:spPr bwMode="auto">
            <a:xfrm>
              <a:off x="6962775" y="4518025"/>
              <a:ext cx="115888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7"/>
                  </a:lnTo>
                  <a:lnTo>
                    <a:pt x="36" y="73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82" name="Freeform 387"/>
            <p:cNvSpPr>
              <a:spLocks/>
            </p:cNvSpPr>
            <p:nvPr/>
          </p:nvSpPr>
          <p:spPr bwMode="auto">
            <a:xfrm>
              <a:off x="7037388" y="4518025"/>
              <a:ext cx="115887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83" name="Freeform 388"/>
            <p:cNvSpPr>
              <a:spLocks/>
            </p:cNvSpPr>
            <p:nvPr/>
          </p:nvSpPr>
          <p:spPr bwMode="auto">
            <a:xfrm>
              <a:off x="7112000" y="4516438"/>
              <a:ext cx="117475" cy="115887"/>
            </a:xfrm>
            <a:custGeom>
              <a:avLst/>
              <a:gdLst>
                <a:gd name="T0" fmla="*/ 2147483647 w 74"/>
                <a:gd name="T1" fmla="*/ 0 h 73"/>
                <a:gd name="T2" fmla="*/ 2147483647 w 74"/>
                <a:gd name="T3" fmla="*/ 2147483647 h 73"/>
                <a:gd name="T4" fmla="*/ 2147483647 w 74"/>
                <a:gd name="T5" fmla="*/ 2147483647 h 73"/>
                <a:gd name="T6" fmla="*/ 0 w 74"/>
                <a:gd name="T7" fmla="*/ 2147483647 h 73"/>
                <a:gd name="T8" fmla="*/ 2147483647 w 7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3"/>
                <a:gd name="T17" fmla="*/ 74 w 7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3">
                  <a:moveTo>
                    <a:pt x="37" y="0"/>
                  </a:moveTo>
                  <a:lnTo>
                    <a:pt x="74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84" name="Freeform 389"/>
            <p:cNvSpPr>
              <a:spLocks/>
            </p:cNvSpPr>
            <p:nvPr/>
          </p:nvSpPr>
          <p:spPr bwMode="auto">
            <a:xfrm>
              <a:off x="7189788" y="4516438"/>
              <a:ext cx="115887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85" name="Freeform 390"/>
            <p:cNvSpPr>
              <a:spLocks/>
            </p:cNvSpPr>
            <p:nvPr/>
          </p:nvSpPr>
          <p:spPr bwMode="auto">
            <a:xfrm>
              <a:off x="7264400" y="4513263"/>
              <a:ext cx="117475" cy="115887"/>
            </a:xfrm>
            <a:custGeom>
              <a:avLst/>
              <a:gdLst>
                <a:gd name="T0" fmla="*/ 2147483647 w 74"/>
                <a:gd name="T1" fmla="*/ 0 h 73"/>
                <a:gd name="T2" fmla="*/ 2147483647 w 74"/>
                <a:gd name="T3" fmla="*/ 2147483647 h 73"/>
                <a:gd name="T4" fmla="*/ 2147483647 w 74"/>
                <a:gd name="T5" fmla="*/ 2147483647 h 73"/>
                <a:gd name="T6" fmla="*/ 0 w 74"/>
                <a:gd name="T7" fmla="*/ 2147483647 h 73"/>
                <a:gd name="T8" fmla="*/ 2147483647 w 7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3"/>
                <a:gd name="T17" fmla="*/ 74 w 7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3">
                  <a:moveTo>
                    <a:pt x="37" y="0"/>
                  </a:moveTo>
                  <a:lnTo>
                    <a:pt x="74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86" name="Freeform 391"/>
            <p:cNvSpPr>
              <a:spLocks/>
            </p:cNvSpPr>
            <p:nvPr/>
          </p:nvSpPr>
          <p:spPr bwMode="auto">
            <a:xfrm>
              <a:off x="7340600" y="4513263"/>
              <a:ext cx="115888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7"/>
                  </a:lnTo>
                  <a:lnTo>
                    <a:pt x="36" y="73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87" name="Freeform 392"/>
            <p:cNvSpPr>
              <a:spLocks/>
            </p:cNvSpPr>
            <p:nvPr/>
          </p:nvSpPr>
          <p:spPr bwMode="auto">
            <a:xfrm>
              <a:off x="7415213" y="4511675"/>
              <a:ext cx="115887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88" name="Freeform 393"/>
            <p:cNvSpPr>
              <a:spLocks/>
            </p:cNvSpPr>
            <p:nvPr/>
          </p:nvSpPr>
          <p:spPr bwMode="auto">
            <a:xfrm>
              <a:off x="7493000" y="4508500"/>
              <a:ext cx="115888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89" name="Freeform 394"/>
            <p:cNvSpPr>
              <a:spLocks/>
            </p:cNvSpPr>
            <p:nvPr/>
          </p:nvSpPr>
          <p:spPr bwMode="auto">
            <a:xfrm>
              <a:off x="7567613" y="4508500"/>
              <a:ext cx="115887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90" name="Freeform 395"/>
            <p:cNvSpPr>
              <a:spLocks/>
            </p:cNvSpPr>
            <p:nvPr/>
          </p:nvSpPr>
          <p:spPr bwMode="auto">
            <a:xfrm>
              <a:off x="7643813" y="4506913"/>
              <a:ext cx="115887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6"/>
                  </a:lnTo>
                  <a:lnTo>
                    <a:pt x="36" y="73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91" name="Freeform 396"/>
            <p:cNvSpPr>
              <a:spLocks/>
            </p:cNvSpPr>
            <p:nvPr/>
          </p:nvSpPr>
          <p:spPr bwMode="auto">
            <a:xfrm>
              <a:off x="7718425" y="4506913"/>
              <a:ext cx="115888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6"/>
                  </a:lnTo>
                  <a:lnTo>
                    <a:pt x="36" y="73"/>
                  </a:lnTo>
                  <a:lnTo>
                    <a:pt x="0" y="36"/>
                  </a:lnTo>
                  <a:lnTo>
                    <a:pt x="3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92" name="Freeform 397"/>
            <p:cNvSpPr>
              <a:spLocks/>
            </p:cNvSpPr>
            <p:nvPr/>
          </p:nvSpPr>
          <p:spPr bwMode="auto">
            <a:xfrm>
              <a:off x="7796213" y="4503738"/>
              <a:ext cx="115887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7"/>
                  </a:lnTo>
                  <a:lnTo>
                    <a:pt x="36" y="73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93" name="Freeform 398"/>
            <p:cNvSpPr>
              <a:spLocks/>
            </p:cNvSpPr>
            <p:nvPr/>
          </p:nvSpPr>
          <p:spPr bwMode="auto">
            <a:xfrm>
              <a:off x="7870825" y="4503738"/>
              <a:ext cx="115888" cy="115887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7" y="0"/>
                  </a:moveTo>
                  <a:lnTo>
                    <a:pt x="73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94" name="Freeform 399"/>
            <p:cNvSpPr>
              <a:spLocks/>
            </p:cNvSpPr>
            <p:nvPr/>
          </p:nvSpPr>
          <p:spPr bwMode="auto">
            <a:xfrm>
              <a:off x="7945438" y="4502150"/>
              <a:ext cx="117475" cy="115888"/>
            </a:xfrm>
            <a:custGeom>
              <a:avLst/>
              <a:gdLst>
                <a:gd name="T0" fmla="*/ 2147483647 w 74"/>
                <a:gd name="T1" fmla="*/ 0 h 73"/>
                <a:gd name="T2" fmla="*/ 2147483647 w 74"/>
                <a:gd name="T3" fmla="*/ 2147483647 h 73"/>
                <a:gd name="T4" fmla="*/ 2147483647 w 74"/>
                <a:gd name="T5" fmla="*/ 2147483647 h 73"/>
                <a:gd name="T6" fmla="*/ 0 w 74"/>
                <a:gd name="T7" fmla="*/ 2147483647 h 73"/>
                <a:gd name="T8" fmla="*/ 2147483647 w 7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3"/>
                <a:gd name="T17" fmla="*/ 74 w 7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3">
                  <a:moveTo>
                    <a:pt x="37" y="0"/>
                  </a:moveTo>
                  <a:lnTo>
                    <a:pt x="74" y="36"/>
                  </a:lnTo>
                  <a:lnTo>
                    <a:pt x="37" y="73"/>
                  </a:lnTo>
                  <a:lnTo>
                    <a:pt x="0" y="36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95" name="Freeform 400"/>
            <p:cNvSpPr>
              <a:spLocks/>
            </p:cNvSpPr>
            <p:nvPr/>
          </p:nvSpPr>
          <p:spPr bwMode="auto">
            <a:xfrm>
              <a:off x="8021638" y="4498975"/>
              <a:ext cx="115887" cy="115888"/>
            </a:xfrm>
            <a:custGeom>
              <a:avLst/>
              <a:gdLst>
                <a:gd name="T0" fmla="*/ 2147483647 w 73"/>
                <a:gd name="T1" fmla="*/ 0 h 73"/>
                <a:gd name="T2" fmla="*/ 2147483647 w 73"/>
                <a:gd name="T3" fmla="*/ 2147483647 h 73"/>
                <a:gd name="T4" fmla="*/ 2147483647 w 73"/>
                <a:gd name="T5" fmla="*/ 2147483647 h 73"/>
                <a:gd name="T6" fmla="*/ 0 w 73"/>
                <a:gd name="T7" fmla="*/ 2147483647 h 73"/>
                <a:gd name="T8" fmla="*/ 2147483647 w 73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3"/>
                <a:gd name="T17" fmla="*/ 73 w 73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3">
                  <a:moveTo>
                    <a:pt x="36" y="0"/>
                  </a:moveTo>
                  <a:lnTo>
                    <a:pt x="73" y="37"/>
                  </a:lnTo>
                  <a:lnTo>
                    <a:pt x="36" y="73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96" name="Freeform 401"/>
            <p:cNvSpPr>
              <a:spLocks/>
            </p:cNvSpPr>
            <p:nvPr/>
          </p:nvSpPr>
          <p:spPr bwMode="auto">
            <a:xfrm>
              <a:off x="8097838" y="4498975"/>
              <a:ext cx="117475" cy="115888"/>
            </a:xfrm>
            <a:custGeom>
              <a:avLst/>
              <a:gdLst>
                <a:gd name="T0" fmla="*/ 2147483647 w 74"/>
                <a:gd name="T1" fmla="*/ 0 h 73"/>
                <a:gd name="T2" fmla="*/ 2147483647 w 74"/>
                <a:gd name="T3" fmla="*/ 2147483647 h 73"/>
                <a:gd name="T4" fmla="*/ 2147483647 w 74"/>
                <a:gd name="T5" fmla="*/ 2147483647 h 73"/>
                <a:gd name="T6" fmla="*/ 0 w 74"/>
                <a:gd name="T7" fmla="*/ 2147483647 h 73"/>
                <a:gd name="T8" fmla="*/ 2147483647 w 7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3"/>
                <a:gd name="T17" fmla="*/ 74 w 7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3">
                  <a:moveTo>
                    <a:pt x="37" y="0"/>
                  </a:moveTo>
                  <a:lnTo>
                    <a:pt x="74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97" name="Freeform 402"/>
            <p:cNvSpPr>
              <a:spLocks/>
            </p:cNvSpPr>
            <p:nvPr/>
          </p:nvSpPr>
          <p:spPr bwMode="auto">
            <a:xfrm>
              <a:off x="8174038" y="4495800"/>
              <a:ext cx="115887" cy="117475"/>
            </a:xfrm>
            <a:custGeom>
              <a:avLst/>
              <a:gdLst>
                <a:gd name="T0" fmla="*/ 2147483647 w 73"/>
                <a:gd name="T1" fmla="*/ 0 h 74"/>
                <a:gd name="T2" fmla="*/ 2147483647 w 73"/>
                <a:gd name="T3" fmla="*/ 2147483647 h 74"/>
                <a:gd name="T4" fmla="*/ 2147483647 w 73"/>
                <a:gd name="T5" fmla="*/ 2147483647 h 74"/>
                <a:gd name="T6" fmla="*/ 0 w 73"/>
                <a:gd name="T7" fmla="*/ 2147483647 h 74"/>
                <a:gd name="T8" fmla="*/ 2147483647 w 73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4"/>
                <a:gd name="T17" fmla="*/ 73 w 73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4">
                  <a:moveTo>
                    <a:pt x="36" y="0"/>
                  </a:moveTo>
                  <a:lnTo>
                    <a:pt x="73" y="37"/>
                  </a:lnTo>
                  <a:lnTo>
                    <a:pt x="36" y="74"/>
                  </a:lnTo>
                  <a:lnTo>
                    <a:pt x="0" y="37"/>
                  </a:lnTo>
                  <a:lnTo>
                    <a:pt x="36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98" name="Freeform 403"/>
            <p:cNvSpPr>
              <a:spLocks/>
            </p:cNvSpPr>
            <p:nvPr/>
          </p:nvSpPr>
          <p:spPr bwMode="auto">
            <a:xfrm>
              <a:off x="8248650" y="4495800"/>
              <a:ext cx="115888" cy="117475"/>
            </a:xfrm>
            <a:custGeom>
              <a:avLst/>
              <a:gdLst>
                <a:gd name="T0" fmla="*/ 2147483647 w 73"/>
                <a:gd name="T1" fmla="*/ 0 h 74"/>
                <a:gd name="T2" fmla="*/ 2147483647 w 73"/>
                <a:gd name="T3" fmla="*/ 2147483647 h 74"/>
                <a:gd name="T4" fmla="*/ 2147483647 w 73"/>
                <a:gd name="T5" fmla="*/ 2147483647 h 74"/>
                <a:gd name="T6" fmla="*/ 0 w 73"/>
                <a:gd name="T7" fmla="*/ 2147483647 h 74"/>
                <a:gd name="T8" fmla="*/ 2147483647 w 73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4"/>
                <a:gd name="T17" fmla="*/ 73 w 73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4">
                  <a:moveTo>
                    <a:pt x="37" y="0"/>
                  </a:moveTo>
                  <a:lnTo>
                    <a:pt x="73" y="37"/>
                  </a:lnTo>
                  <a:lnTo>
                    <a:pt x="37" y="74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99" name="Freeform 404"/>
            <p:cNvSpPr>
              <a:spLocks/>
            </p:cNvSpPr>
            <p:nvPr/>
          </p:nvSpPr>
          <p:spPr bwMode="auto">
            <a:xfrm>
              <a:off x="8323263" y="4494213"/>
              <a:ext cx="117475" cy="115887"/>
            </a:xfrm>
            <a:custGeom>
              <a:avLst/>
              <a:gdLst>
                <a:gd name="T0" fmla="*/ 2147483647 w 74"/>
                <a:gd name="T1" fmla="*/ 0 h 73"/>
                <a:gd name="T2" fmla="*/ 2147483647 w 74"/>
                <a:gd name="T3" fmla="*/ 2147483647 h 73"/>
                <a:gd name="T4" fmla="*/ 2147483647 w 74"/>
                <a:gd name="T5" fmla="*/ 2147483647 h 73"/>
                <a:gd name="T6" fmla="*/ 0 w 74"/>
                <a:gd name="T7" fmla="*/ 2147483647 h 73"/>
                <a:gd name="T8" fmla="*/ 2147483647 w 74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3"/>
                <a:gd name="T17" fmla="*/ 74 w 74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3">
                  <a:moveTo>
                    <a:pt x="37" y="0"/>
                  </a:moveTo>
                  <a:lnTo>
                    <a:pt x="74" y="37"/>
                  </a:lnTo>
                  <a:lnTo>
                    <a:pt x="37" y="73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00" name="Freeform 405"/>
            <p:cNvSpPr>
              <a:spLocks/>
            </p:cNvSpPr>
            <p:nvPr/>
          </p:nvSpPr>
          <p:spPr bwMode="auto">
            <a:xfrm>
              <a:off x="8401050" y="4491038"/>
              <a:ext cx="115888" cy="117475"/>
            </a:xfrm>
            <a:custGeom>
              <a:avLst/>
              <a:gdLst>
                <a:gd name="T0" fmla="*/ 2147483647 w 73"/>
                <a:gd name="T1" fmla="*/ 0 h 74"/>
                <a:gd name="T2" fmla="*/ 2147483647 w 73"/>
                <a:gd name="T3" fmla="*/ 2147483647 h 74"/>
                <a:gd name="T4" fmla="*/ 2147483647 w 73"/>
                <a:gd name="T5" fmla="*/ 2147483647 h 74"/>
                <a:gd name="T6" fmla="*/ 0 w 73"/>
                <a:gd name="T7" fmla="*/ 2147483647 h 74"/>
                <a:gd name="T8" fmla="*/ 2147483647 w 73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74"/>
                <a:gd name="T17" fmla="*/ 73 w 73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74">
                  <a:moveTo>
                    <a:pt x="37" y="0"/>
                  </a:moveTo>
                  <a:lnTo>
                    <a:pt x="73" y="37"/>
                  </a:lnTo>
                  <a:lnTo>
                    <a:pt x="37" y="74"/>
                  </a:lnTo>
                  <a:lnTo>
                    <a:pt x="0" y="37"/>
                  </a:lnTo>
                  <a:lnTo>
                    <a:pt x="37" y="0"/>
                  </a:lnTo>
                  <a:close/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01" name="Line 406"/>
            <p:cNvSpPr>
              <a:spLocks noChangeShapeType="1"/>
            </p:cNvSpPr>
            <p:nvPr/>
          </p:nvSpPr>
          <p:spPr bwMode="auto">
            <a:xfrm>
              <a:off x="1192213" y="5318125"/>
              <a:ext cx="7267575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02" name="Line 408"/>
            <p:cNvSpPr>
              <a:spLocks noChangeShapeType="1"/>
            </p:cNvSpPr>
            <p:nvPr/>
          </p:nvSpPr>
          <p:spPr bwMode="auto">
            <a:xfrm>
              <a:off x="2136775" y="5318125"/>
              <a:ext cx="0" cy="84138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03" name="Line 410"/>
            <p:cNvSpPr>
              <a:spLocks noChangeShapeType="1"/>
            </p:cNvSpPr>
            <p:nvPr/>
          </p:nvSpPr>
          <p:spPr bwMode="auto">
            <a:xfrm>
              <a:off x="3044825" y="5318125"/>
              <a:ext cx="0" cy="84138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04" name="Line 412"/>
            <p:cNvSpPr>
              <a:spLocks noChangeShapeType="1"/>
            </p:cNvSpPr>
            <p:nvPr/>
          </p:nvSpPr>
          <p:spPr bwMode="auto">
            <a:xfrm>
              <a:off x="3952875" y="5318125"/>
              <a:ext cx="0" cy="84138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05" name="Line 414"/>
            <p:cNvSpPr>
              <a:spLocks noChangeShapeType="1"/>
            </p:cNvSpPr>
            <p:nvPr/>
          </p:nvSpPr>
          <p:spPr bwMode="auto">
            <a:xfrm>
              <a:off x="4862513" y="5318125"/>
              <a:ext cx="0" cy="84138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06" name="Line 417"/>
            <p:cNvSpPr>
              <a:spLocks noChangeShapeType="1"/>
            </p:cNvSpPr>
            <p:nvPr/>
          </p:nvSpPr>
          <p:spPr bwMode="auto">
            <a:xfrm>
              <a:off x="5770563" y="5318125"/>
              <a:ext cx="0" cy="84138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07" name="Line 419"/>
            <p:cNvSpPr>
              <a:spLocks noChangeShapeType="1"/>
            </p:cNvSpPr>
            <p:nvPr/>
          </p:nvSpPr>
          <p:spPr bwMode="auto">
            <a:xfrm>
              <a:off x="6678613" y="5318125"/>
              <a:ext cx="0" cy="84138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08" name="Line 421"/>
            <p:cNvSpPr>
              <a:spLocks noChangeShapeType="1"/>
            </p:cNvSpPr>
            <p:nvPr/>
          </p:nvSpPr>
          <p:spPr bwMode="auto">
            <a:xfrm>
              <a:off x="7586663" y="5318125"/>
              <a:ext cx="0" cy="84138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09" name="Line 423"/>
            <p:cNvSpPr>
              <a:spLocks noChangeShapeType="1"/>
            </p:cNvSpPr>
            <p:nvPr/>
          </p:nvSpPr>
          <p:spPr bwMode="auto">
            <a:xfrm flipV="1">
              <a:off x="1192213" y="2409825"/>
              <a:ext cx="0" cy="290830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10" name="Line 424"/>
            <p:cNvSpPr>
              <a:spLocks noChangeShapeType="1"/>
            </p:cNvSpPr>
            <p:nvPr/>
          </p:nvSpPr>
          <p:spPr bwMode="auto">
            <a:xfrm flipH="1">
              <a:off x="1106488" y="5318125"/>
              <a:ext cx="85725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11" name="Line 426"/>
            <p:cNvSpPr>
              <a:spLocks noChangeShapeType="1"/>
            </p:cNvSpPr>
            <p:nvPr/>
          </p:nvSpPr>
          <p:spPr bwMode="auto">
            <a:xfrm flipH="1">
              <a:off x="1106488" y="4833938"/>
              <a:ext cx="85725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12" name="Line 428"/>
            <p:cNvSpPr>
              <a:spLocks noChangeShapeType="1"/>
            </p:cNvSpPr>
            <p:nvPr/>
          </p:nvSpPr>
          <p:spPr bwMode="auto">
            <a:xfrm flipH="1">
              <a:off x="1106488" y="4348163"/>
              <a:ext cx="85725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13" name="Line 430"/>
            <p:cNvSpPr>
              <a:spLocks noChangeShapeType="1"/>
            </p:cNvSpPr>
            <p:nvPr/>
          </p:nvSpPr>
          <p:spPr bwMode="auto">
            <a:xfrm flipH="1">
              <a:off x="1106488" y="3863975"/>
              <a:ext cx="85725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14" name="Line 432"/>
            <p:cNvSpPr>
              <a:spLocks noChangeShapeType="1"/>
            </p:cNvSpPr>
            <p:nvPr/>
          </p:nvSpPr>
          <p:spPr bwMode="auto">
            <a:xfrm flipH="1">
              <a:off x="1106488" y="3379788"/>
              <a:ext cx="85725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15" name="Line 434"/>
            <p:cNvSpPr>
              <a:spLocks noChangeShapeType="1"/>
            </p:cNvSpPr>
            <p:nvPr/>
          </p:nvSpPr>
          <p:spPr bwMode="auto">
            <a:xfrm flipH="1">
              <a:off x="1106488" y="2895600"/>
              <a:ext cx="85725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16" name="Line 436"/>
            <p:cNvSpPr>
              <a:spLocks noChangeShapeType="1"/>
            </p:cNvSpPr>
            <p:nvPr/>
          </p:nvSpPr>
          <p:spPr bwMode="auto">
            <a:xfrm flipH="1">
              <a:off x="1106488" y="2409825"/>
              <a:ext cx="85725" cy="0"/>
            </a:xfrm>
            <a:prstGeom prst="line">
              <a:avLst/>
            </a:prstGeom>
            <a:noFill/>
            <a:ln w="42863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17" name="Rectangle 438"/>
            <p:cNvSpPr>
              <a:spLocks noChangeArrowheads="1"/>
            </p:cNvSpPr>
            <p:nvPr/>
          </p:nvSpPr>
          <p:spPr bwMode="auto">
            <a:xfrm>
              <a:off x="2000250" y="2420938"/>
              <a:ext cx="5272088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>
                  <a:solidFill>
                    <a:srgbClr val="FFFFFF"/>
                  </a:solidFill>
                </a:rPr>
                <a:t>Pre-PCV7                                      Post-PCV7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grpSp>
          <p:nvGrpSpPr>
            <p:cNvPr id="64918" name="Group 443"/>
            <p:cNvGrpSpPr>
              <a:grpSpLocks/>
            </p:cNvGrpSpPr>
            <p:nvPr/>
          </p:nvGrpSpPr>
          <p:grpSpPr bwMode="auto">
            <a:xfrm>
              <a:off x="0" y="2130425"/>
              <a:ext cx="8272463" cy="3871913"/>
              <a:chOff x="0" y="1342"/>
              <a:chExt cx="5211" cy="2439"/>
            </a:xfrm>
          </p:grpSpPr>
          <p:sp>
            <p:nvSpPr>
              <p:cNvPr id="64919" name="Rectangle 2"/>
              <p:cNvSpPr>
                <a:spLocks noChangeArrowheads="1"/>
              </p:cNvSpPr>
              <p:nvPr/>
            </p:nvSpPr>
            <p:spPr bwMode="auto">
              <a:xfrm>
                <a:off x="0" y="1342"/>
                <a:ext cx="0" cy="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rIns="0" anchor="ctr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None/>
                </a:pPr>
                <a:endParaRPr lang="en-GB" sz="2400" b="1">
                  <a:solidFill>
                    <a:schemeClr val="tx2"/>
                  </a:solidFill>
                  <a:latin typeface="Garamond" charset="0"/>
                </a:endParaRPr>
              </a:p>
            </p:txBody>
          </p:sp>
          <p:grpSp>
            <p:nvGrpSpPr>
              <p:cNvPr id="64920" name="Group 442"/>
              <p:cNvGrpSpPr>
                <a:grpSpLocks/>
              </p:cNvGrpSpPr>
              <p:nvPr/>
            </p:nvGrpSpPr>
            <p:grpSpPr bwMode="auto">
              <a:xfrm>
                <a:off x="613" y="3422"/>
                <a:ext cx="4598" cy="147"/>
                <a:chOff x="843" y="3652"/>
                <a:chExt cx="4598" cy="147"/>
              </a:xfrm>
            </p:grpSpPr>
            <p:sp>
              <p:nvSpPr>
                <p:cNvPr id="64930" name="Rectangle 16"/>
                <p:cNvSpPr>
                  <a:spLocks noChangeArrowheads="1"/>
                </p:cNvSpPr>
                <p:nvPr/>
              </p:nvSpPr>
              <p:spPr bwMode="auto">
                <a:xfrm>
                  <a:off x="843" y="3652"/>
                  <a:ext cx="592" cy="1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marL="742950" indent="-285750"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charset="2"/>
                    <a:buNone/>
                  </a:pPr>
                  <a:r>
                    <a:rPr lang="en-US" sz="1700" b="1">
                      <a:solidFill>
                        <a:srgbClr val="FFFFFF"/>
                      </a:solidFill>
                    </a:rPr>
                    <a:t>1997</a:t>
                  </a:r>
                  <a:endParaRPr lang="en-US" sz="2400" b="1">
                    <a:solidFill>
                      <a:schemeClr val="tx2"/>
                    </a:solidFill>
                    <a:latin typeface="Garamond" charset="0"/>
                  </a:endParaRPr>
                </a:p>
              </p:txBody>
            </p:sp>
            <p:sp>
              <p:nvSpPr>
                <p:cNvPr id="64931" name="Rectangle 18"/>
                <p:cNvSpPr>
                  <a:spLocks noChangeArrowheads="1"/>
                </p:cNvSpPr>
                <p:nvPr/>
              </p:nvSpPr>
              <p:spPr bwMode="auto">
                <a:xfrm>
                  <a:off x="1415" y="3652"/>
                  <a:ext cx="592" cy="1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marL="742950" indent="-285750"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charset="2"/>
                    <a:buNone/>
                  </a:pPr>
                  <a:r>
                    <a:rPr lang="en-US" sz="1700" b="1">
                      <a:solidFill>
                        <a:srgbClr val="FFFFFF"/>
                      </a:solidFill>
                    </a:rPr>
                    <a:t>1998</a:t>
                  </a:r>
                  <a:endParaRPr lang="en-US" sz="2400" b="1">
                    <a:solidFill>
                      <a:schemeClr val="tx2"/>
                    </a:solidFill>
                    <a:latin typeface="Garamond" charset="0"/>
                  </a:endParaRPr>
                </a:p>
              </p:txBody>
            </p:sp>
            <p:sp>
              <p:nvSpPr>
                <p:cNvPr id="64932" name="Rectangle 20"/>
                <p:cNvSpPr>
                  <a:spLocks noChangeArrowheads="1"/>
                </p:cNvSpPr>
                <p:nvPr/>
              </p:nvSpPr>
              <p:spPr bwMode="auto">
                <a:xfrm>
                  <a:off x="1988" y="3652"/>
                  <a:ext cx="592" cy="1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marL="742950" indent="-285750"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charset="2"/>
                    <a:buNone/>
                  </a:pPr>
                  <a:r>
                    <a:rPr lang="en-US" sz="1700" b="1">
                      <a:solidFill>
                        <a:srgbClr val="FFFFFF"/>
                      </a:solidFill>
                    </a:rPr>
                    <a:t>1999</a:t>
                  </a:r>
                  <a:endParaRPr lang="en-US" sz="2400" b="1">
                    <a:solidFill>
                      <a:schemeClr val="tx2"/>
                    </a:solidFill>
                    <a:latin typeface="Garamond" charset="0"/>
                  </a:endParaRPr>
                </a:p>
              </p:txBody>
            </p:sp>
            <p:sp>
              <p:nvSpPr>
                <p:cNvPr id="64933" name="Rectangle 89"/>
                <p:cNvSpPr>
                  <a:spLocks noChangeArrowheads="1"/>
                </p:cNvSpPr>
                <p:nvPr/>
              </p:nvSpPr>
              <p:spPr bwMode="auto">
                <a:xfrm>
                  <a:off x="2560" y="3652"/>
                  <a:ext cx="592" cy="1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marL="742950" indent="-285750"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charset="2"/>
                    <a:buNone/>
                  </a:pPr>
                  <a:r>
                    <a:rPr lang="en-US" sz="1700" b="1">
                      <a:solidFill>
                        <a:srgbClr val="FFFFFF"/>
                      </a:solidFill>
                    </a:rPr>
                    <a:t>2000</a:t>
                  </a:r>
                  <a:endParaRPr lang="en-US" sz="2400" b="1">
                    <a:solidFill>
                      <a:schemeClr val="tx2"/>
                    </a:solidFill>
                    <a:latin typeface="Garamond" charset="0"/>
                  </a:endParaRPr>
                </a:p>
              </p:txBody>
            </p:sp>
            <p:sp>
              <p:nvSpPr>
                <p:cNvPr id="64934" name="Rectangle 158"/>
                <p:cNvSpPr>
                  <a:spLocks noChangeArrowheads="1"/>
                </p:cNvSpPr>
                <p:nvPr/>
              </p:nvSpPr>
              <p:spPr bwMode="auto">
                <a:xfrm>
                  <a:off x="3132" y="3652"/>
                  <a:ext cx="592" cy="1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marL="742950" indent="-285750"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charset="2"/>
                    <a:buNone/>
                  </a:pPr>
                  <a:r>
                    <a:rPr lang="en-US" sz="1700" b="1">
                      <a:solidFill>
                        <a:srgbClr val="FFFFFF"/>
                      </a:solidFill>
                    </a:rPr>
                    <a:t>2001</a:t>
                  </a:r>
                  <a:endParaRPr lang="en-US" sz="2400" b="1">
                    <a:solidFill>
                      <a:schemeClr val="tx2"/>
                    </a:solidFill>
                    <a:latin typeface="Garamond" charset="0"/>
                  </a:endParaRPr>
                </a:p>
              </p:txBody>
            </p:sp>
            <p:sp>
              <p:nvSpPr>
                <p:cNvPr id="64935" name="Rectangle 160"/>
                <p:cNvSpPr>
                  <a:spLocks noChangeArrowheads="1"/>
                </p:cNvSpPr>
                <p:nvPr/>
              </p:nvSpPr>
              <p:spPr bwMode="auto">
                <a:xfrm>
                  <a:off x="3704" y="3652"/>
                  <a:ext cx="592" cy="1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marL="742950" indent="-285750"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charset="2"/>
                    <a:buNone/>
                  </a:pPr>
                  <a:r>
                    <a:rPr lang="en-US" sz="1700" b="1">
                      <a:solidFill>
                        <a:srgbClr val="FFFFFF"/>
                      </a:solidFill>
                    </a:rPr>
                    <a:t>2002</a:t>
                  </a:r>
                  <a:endParaRPr lang="en-US" sz="2400" b="1">
                    <a:solidFill>
                      <a:schemeClr val="tx2"/>
                    </a:solidFill>
                    <a:latin typeface="Garamond" charset="0"/>
                  </a:endParaRPr>
                </a:p>
              </p:txBody>
            </p:sp>
            <p:sp>
              <p:nvSpPr>
                <p:cNvPr id="64936" name="Rectangle 162"/>
                <p:cNvSpPr>
                  <a:spLocks noChangeArrowheads="1"/>
                </p:cNvSpPr>
                <p:nvPr/>
              </p:nvSpPr>
              <p:spPr bwMode="auto">
                <a:xfrm>
                  <a:off x="4277" y="3652"/>
                  <a:ext cx="592" cy="1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marL="742950" indent="-285750"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charset="2"/>
                    <a:buNone/>
                  </a:pPr>
                  <a:r>
                    <a:rPr lang="en-US" sz="1700" b="1">
                      <a:solidFill>
                        <a:srgbClr val="FFFFFF"/>
                      </a:solidFill>
                    </a:rPr>
                    <a:t>2003</a:t>
                  </a:r>
                  <a:endParaRPr lang="en-US" sz="2400" b="1">
                    <a:solidFill>
                      <a:schemeClr val="tx2"/>
                    </a:solidFill>
                    <a:latin typeface="Garamond" charset="0"/>
                  </a:endParaRPr>
                </a:p>
              </p:txBody>
            </p:sp>
            <p:sp>
              <p:nvSpPr>
                <p:cNvPr id="64937" name="Rectangle 164"/>
                <p:cNvSpPr>
                  <a:spLocks noChangeArrowheads="1"/>
                </p:cNvSpPr>
                <p:nvPr/>
              </p:nvSpPr>
              <p:spPr bwMode="auto">
                <a:xfrm>
                  <a:off x="4849" y="3652"/>
                  <a:ext cx="592" cy="1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marL="742950" indent="-285750"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charset="2"/>
                    <a:buNone/>
                  </a:pPr>
                  <a:r>
                    <a:rPr lang="en-US" sz="1700" b="1">
                      <a:solidFill>
                        <a:srgbClr val="FFFFFF"/>
                      </a:solidFill>
                    </a:rPr>
                    <a:t>2004</a:t>
                  </a:r>
                  <a:endParaRPr lang="en-US" sz="2400" b="1">
                    <a:solidFill>
                      <a:schemeClr val="tx2"/>
                    </a:solidFill>
                    <a:latin typeface="Garamond" charset="0"/>
                  </a:endParaRPr>
                </a:p>
              </p:txBody>
            </p:sp>
          </p:grpSp>
          <p:sp>
            <p:nvSpPr>
              <p:cNvPr id="64921" name="Rectangle 425"/>
              <p:cNvSpPr>
                <a:spLocks noChangeArrowheads="1"/>
              </p:cNvSpPr>
              <p:nvPr/>
            </p:nvSpPr>
            <p:spPr bwMode="auto">
              <a:xfrm>
                <a:off x="301" y="3267"/>
                <a:ext cx="364" cy="1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marL="742950" indent="-285750"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None/>
                </a:pPr>
                <a:r>
                  <a:rPr lang="en-US" sz="1700" b="1">
                    <a:solidFill>
                      <a:srgbClr val="FFFFFF"/>
                    </a:solidFill>
                  </a:rPr>
                  <a:t>0</a:t>
                </a:r>
                <a:endParaRPr lang="en-US" sz="2400" b="1">
                  <a:solidFill>
                    <a:schemeClr val="tx2"/>
                  </a:solidFill>
                  <a:latin typeface="Garamond" charset="0"/>
                </a:endParaRPr>
              </a:p>
            </p:txBody>
          </p:sp>
          <p:sp>
            <p:nvSpPr>
              <p:cNvPr id="64922" name="Rectangle 427"/>
              <p:cNvSpPr>
                <a:spLocks noChangeArrowheads="1"/>
              </p:cNvSpPr>
              <p:nvPr/>
            </p:nvSpPr>
            <p:spPr bwMode="auto">
              <a:xfrm>
                <a:off x="142" y="2962"/>
                <a:ext cx="516" cy="1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marL="742950" indent="-285750"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None/>
                </a:pPr>
                <a:r>
                  <a:rPr lang="en-US" sz="1700" b="1">
                    <a:solidFill>
                      <a:srgbClr val="FFFFFF"/>
                    </a:solidFill>
                  </a:rPr>
                  <a:t>500</a:t>
                </a:r>
                <a:endParaRPr lang="en-US" sz="2400" b="1">
                  <a:solidFill>
                    <a:schemeClr val="tx2"/>
                  </a:solidFill>
                  <a:latin typeface="Garamond" charset="0"/>
                </a:endParaRPr>
              </a:p>
            </p:txBody>
          </p:sp>
          <p:sp>
            <p:nvSpPr>
              <p:cNvPr id="64923" name="Rectangle 429"/>
              <p:cNvSpPr>
                <a:spLocks noChangeArrowheads="1"/>
              </p:cNvSpPr>
              <p:nvPr/>
            </p:nvSpPr>
            <p:spPr bwMode="auto">
              <a:xfrm>
                <a:off x="63" y="2657"/>
                <a:ext cx="592" cy="1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marL="742950" indent="-285750"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None/>
                </a:pPr>
                <a:r>
                  <a:rPr lang="en-US" sz="1700" b="1">
                    <a:solidFill>
                      <a:srgbClr val="FFFFFF"/>
                    </a:solidFill>
                  </a:rPr>
                  <a:t>1000</a:t>
                </a:r>
                <a:endParaRPr lang="en-US" sz="2400" b="1">
                  <a:solidFill>
                    <a:schemeClr val="tx2"/>
                  </a:solidFill>
                  <a:latin typeface="Garamond" charset="0"/>
                </a:endParaRPr>
              </a:p>
            </p:txBody>
          </p:sp>
          <p:sp>
            <p:nvSpPr>
              <p:cNvPr id="64924" name="Rectangle 431"/>
              <p:cNvSpPr>
                <a:spLocks noChangeArrowheads="1"/>
              </p:cNvSpPr>
              <p:nvPr/>
            </p:nvSpPr>
            <p:spPr bwMode="auto">
              <a:xfrm>
                <a:off x="63" y="2352"/>
                <a:ext cx="592" cy="1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marL="742950" indent="-285750"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None/>
                </a:pPr>
                <a:r>
                  <a:rPr lang="en-US" sz="1700" b="1">
                    <a:solidFill>
                      <a:srgbClr val="FFFFFF"/>
                    </a:solidFill>
                  </a:rPr>
                  <a:t>1500</a:t>
                </a:r>
                <a:endParaRPr lang="en-US" sz="2400" b="1">
                  <a:solidFill>
                    <a:schemeClr val="tx2"/>
                  </a:solidFill>
                  <a:latin typeface="Garamond" charset="0"/>
                </a:endParaRPr>
              </a:p>
            </p:txBody>
          </p:sp>
          <p:sp>
            <p:nvSpPr>
              <p:cNvPr id="64925" name="Rectangle 433"/>
              <p:cNvSpPr>
                <a:spLocks noChangeArrowheads="1"/>
              </p:cNvSpPr>
              <p:nvPr/>
            </p:nvSpPr>
            <p:spPr bwMode="auto">
              <a:xfrm>
                <a:off x="63" y="2046"/>
                <a:ext cx="592" cy="1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marL="742950" indent="-285750"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None/>
                </a:pPr>
                <a:r>
                  <a:rPr lang="en-US" sz="1700" b="1">
                    <a:solidFill>
                      <a:srgbClr val="FFFFFF"/>
                    </a:solidFill>
                  </a:rPr>
                  <a:t>2000</a:t>
                </a:r>
                <a:endParaRPr lang="en-US" sz="2400" b="1">
                  <a:solidFill>
                    <a:schemeClr val="tx2"/>
                  </a:solidFill>
                  <a:latin typeface="Garamond" charset="0"/>
                </a:endParaRPr>
              </a:p>
            </p:txBody>
          </p:sp>
          <p:sp>
            <p:nvSpPr>
              <p:cNvPr id="64926" name="Rectangle 435"/>
              <p:cNvSpPr>
                <a:spLocks noChangeArrowheads="1"/>
              </p:cNvSpPr>
              <p:nvPr/>
            </p:nvSpPr>
            <p:spPr bwMode="auto">
              <a:xfrm>
                <a:off x="63" y="1741"/>
                <a:ext cx="592" cy="1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marL="742950" indent="-285750"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None/>
                </a:pPr>
                <a:r>
                  <a:rPr lang="en-US" sz="1700" b="1">
                    <a:solidFill>
                      <a:srgbClr val="FFFFFF"/>
                    </a:solidFill>
                  </a:rPr>
                  <a:t>2500</a:t>
                </a:r>
                <a:endParaRPr lang="en-US" sz="2400" b="1">
                  <a:solidFill>
                    <a:schemeClr val="tx2"/>
                  </a:solidFill>
                  <a:latin typeface="Garamond" charset="0"/>
                </a:endParaRPr>
              </a:p>
            </p:txBody>
          </p:sp>
          <p:sp>
            <p:nvSpPr>
              <p:cNvPr id="64927" name="Rectangle 437"/>
              <p:cNvSpPr>
                <a:spLocks noChangeArrowheads="1"/>
              </p:cNvSpPr>
              <p:nvPr/>
            </p:nvSpPr>
            <p:spPr bwMode="auto">
              <a:xfrm>
                <a:off x="63" y="1436"/>
                <a:ext cx="592" cy="1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marL="742950" indent="-285750"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None/>
                </a:pPr>
                <a:r>
                  <a:rPr lang="en-US" sz="1700" b="1">
                    <a:solidFill>
                      <a:srgbClr val="FFFFFF"/>
                    </a:solidFill>
                  </a:rPr>
                  <a:t>3000</a:t>
                </a:r>
                <a:endParaRPr lang="en-US" sz="2400" b="1">
                  <a:solidFill>
                    <a:schemeClr val="tx2"/>
                  </a:solidFill>
                  <a:latin typeface="Garamond" charset="0"/>
                </a:endParaRPr>
              </a:p>
            </p:txBody>
          </p:sp>
          <p:sp>
            <p:nvSpPr>
              <p:cNvPr id="64928" name="Rectangle 439"/>
              <p:cNvSpPr>
                <a:spLocks noChangeArrowheads="1"/>
              </p:cNvSpPr>
              <p:nvPr/>
            </p:nvSpPr>
            <p:spPr bwMode="auto">
              <a:xfrm>
                <a:off x="2849" y="3617"/>
                <a:ext cx="415" cy="1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None/>
                </a:pPr>
                <a:r>
                  <a:rPr lang="en-US" sz="1900" b="1">
                    <a:solidFill>
                      <a:srgbClr val="FFFFFF"/>
                    </a:solidFill>
                  </a:rPr>
                  <a:t>Years</a:t>
                </a:r>
                <a:endParaRPr lang="en-US" sz="2400" b="1">
                  <a:solidFill>
                    <a:schemeClr val="tx2"/>
                  </a:solidFill>
                  <a:latin typeface="Garamond" charset="0"/>
                </a:endParaRPr>
              </a:p>
            </p:txBody>
          </p:sp>
          <p:sp>
            <p:nvSpPr>
              <p:cNvPr id="64929" name="Rectangle 440"/>
              <p:cNvSpPr>
                <a:spLocks noChangeArrowheads="1"/>
              </p:cNvSpPr>
              <p:nvPr/>
            </p:nvSpPr>
            <p:spPr bwMode="auto">
              <a:xfrm rot="-5400000">
                <a:off x="-635" y="2366"/>
                <a:ext cx="1715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>
                  <a:lnSpc>
                    <a:spcPct val="90000"/>
                  </a:lnSpc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charset="2"/>
                  <a:buNone/>
                </a:pPr>
                <a:r>
                  <a:rPr lang="en-US" sz="1600" b="1">
                    <a:solidFill>
                      <a:srgbClr val="FFFFFF"/>
                    </a:solidFill>
                  </a:rPr>
                  <a:t>Hospitalizations per 100,000</a:t>
                </a:r>
                <a:endParaRPr lang="en-US" sz="2400" b="1">
                  <a:solidFill>
                    <a:schemeClr val="tx2"/>
                  </a:solidFill>
                  <a:latin typeface="Garamond" charset="0"/>
                </a:endParaRPr>
              </a:p>
            </p:txBody>
          </p:sp>
        </p:grpSp>
      </p:grpSp>
      <p:sp>
        <p:nvSpPr>
          <p:cNvPr id="64516" name="Text Box 35"/>
          <p:cNvSpPr txBox="1">
            <a:spLocks noChangeArrowheads="1"/>
          </p:cNvSpPr>
          <p:nvPr/>
        </p:nvSpPr>
        <p:spPr bwMode="auto">
          <a:xfrm>
            <a:off x="3276600" y="6629400"/>
            <a:ext cx="5791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prstTxWarp prst="textNoShape">
              <a:avLst/>
            </a:prstTxWarp>
            <a:spAutoFit/>
          </a:bodyPr>
          <a:lstStyle/>
          <a:p>
            <a:pPr marL="285750" indent="-285750" algn="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sz="1000"/>
              <a:t>Grijalva CG, et al. </a:t>
            </a:r>
            <a:r>
              <a:rPr lang="en-US" sz="1000" i="1"/>
              <a:t>Lancet</a:t>
            </a:r>
            <a:r>
              <a:rPr lang="en-US" sz="1000"/>
              <a:t>. 2007;369:1179</a:t>
            </a:r>
            <a:r>
              <a:rPr lang="en-US" sz="1000">
                <a:ea typeface="Times New Roman" charset="0"/>
                <a:cs typeface="Times New Roman" charset="0"/>
              </a:rPr>
              <a:t>–</a:t>
            </a:r>
            <a:r>
              <a:rPr lang="en-US" sz="1000"/>
              <a:t>1186</a:t>
            </a:r>
            <a:r>
              <a:rPr lang="en-US" sz="1000" i="1"/>
              <a:t> </a:t>
            </a:r>
          </a:p>
        </p:txBody>
      </p:sp>
      <p:sp>
        <p:nvSpPr>
          <p:cNvPr id="430" name="Title 42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Dehydration Rates/100,000 </a:t>
            </a:r>
            <a:b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</a:b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US Children &lt;2 Years</a:t>
            </a:r>
            <a:b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</a:br>
            <a:endParaRPr lang="en-US" dirty="0"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10"/>
          <p:cNvSpPr>
            <a:spLocks noChangeArrowheads="1"/>
          </p:cNvSpPr>
          <p:nvPr/>
        </p:nvSpPr>
        <p:spPr bwMode="auto">
          <a:xfrm>
            <a:off x="0" y="944563"/>
            <a:ext cx="9159875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endParaRPr lang="en-US" sz="2400" b="1">
              <a:solidFill>
                <a:schemeClr val="tx2"/>
              </a:solidFill>
              <a:latin typeface="Garamond" charset="0"/>
            </a:endParaRPr>
          </a:p>
        </p:txBody>
      </p:sp>
      <p:grpSp>
        <p:nvGrpSpPr>
          <p:cNvPr id="66563" name="Group 63"/>
          <p:cNvGrpSpPr>
            <a:grpSpLocks/>
          </p:cNvGrpSpPr>
          <p:nvPr/>
        </p:nvGrpSpPr>
        <p:grpSpPr bwMode="auto">
          <a:xfrm>
            <a:off x="120650" y="1128713"/>
            <a:ext cx="7885113" cy="5240337"/>
            <a:chOff x="76" y="711"/>
            <a:chExt cx="4967" cy="3301"/>
          </a:xfrm>
        </p:grpSpPr>
        <p:sp>
          <p:nvSpPr>
            <p:cNvPr id="66609" name="Rectangle 43"/>
            <p:cNvSpPr>
              <a:spLocks noChangeArrowheads="1"/>
            </p:cNvSpPr>
            <p:nvPr/>
          </p:nvSpPr>
          <p:spPr bwMode="auto">
            <a:xfrm>
              <a:off x="1067" y="711"/>
              <a:ext cx="174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2857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 b="1">
                  <a:solidFill>
                    <a:srgbClr val="FFFFFF"/>
                  </a:solidFill>
                </a:rPr>
                <a:t>&lt;2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6610" name="Rectangle 44"/>
            <p:cNvSpPr>
              <a:spLocks noChangeArrowheads="1"/>
            </p:cNvSpPr>
            <p:nvPr/>
          </p:nvSpPr>
          <p:spPr bwMode="auto">
            <a:xfrm>
              <a:off x="1791" y="711"/>
              <a:ext cx="221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 b="1">
                  <a:solidFill>
                    <a:srgbClr val="FFFFFF"/>
                  </a:solidFill>
                </a:rPr>
                <a:t>2-4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6611" name="Rectangle 45"/>
            <p:cNvSpPr>
              <a:spLocks noChangeArrowheads="1"/>
            </p:cNvSpPr>
            <p:nvPr/>
          </p:nvSpPr>
          <p:spPr bwMode="auto">
            <a:xfrm>
              <a:off x="2508" y="711"/>
              <a:ext cx="306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7429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 b="1">
                  <a:solidFill>
                    <a:srgbClr val="FFFFFF"/>
                  </a:solidFill>
                </a:rPr>
                <a:t>5-17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6612" name="Rectangle 46"/>
            <p:cNvSpPr>
              <a:spLocks noChangeArrowheads="1"/>
            </p:cNvSpPr>
            <p:nvPr/>
          </p:nvSpPr>
          <p:spPr bwMode="auto">
            <a:xfrm>
              <a:off x="3199" y="711"/>
              <a:ext cx="391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7429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 b="1">
                  <a:solidFill>
                    <a:srgbClr val="FFFFFF"/>
                  </a:solidFill>
                </a:rPr>
                <a:t>18-39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6613" name="Rectangle 47"/>
            <p:cNvSpPr>
              <a:spLocks noChangeArrowheads="1"/>
            </p:cNvSpPr>
            <p:nvPr/>
          </p:nvSpPr>
          <p:spPr bwMode="auto">
            <a:xfrm>
              <a:off x="3973" y="711"/>
              <a:ext cx="391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7429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 b="1">
                  <a:solidFill>
                    <a:srgbClr val="FFFFFF"/>
                  </a:solidFill>
                </a:rPr>
                <a:t>40-64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6614" name="Rectangle 48"/>
            <p:cNvSpPr>
              <a:spLocks noChangeArrowheads="1"/>
            </p:cNvSpPr>
            <p:nvPr/>
          </p:nvSpPr>
          <p:spPr bwMode="auto">
            <a:xfrm>
              <a:off x="4784" y="711"/>
              <a:ext cx="259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7429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 b="1">
                  <a:solidFill>
                    <a:srgbClr val="FFFFFF"/>
                  </a:solidFill>
                </a:rPr>
                <a:t>&gt;64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6615" name="Rectangle 51"/>
            <p:cNvSpPr>
              <a:spLocks noChangeArrowheads="1"/>
            </p:cNvSpPr>
            <p:nvPr/>
          </p:nvSpPr>
          <p:spPr bwMode="auto">
            <a:xfrm>
              <a:off x="76" y="3848"/>
              <a:ext cx="594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 b="1">
                  <a:solidFill>
                    <a:srgbClr val="FFFFFF"/>
                  </a:solidFill>
                </a:rPr>
                <a:t>-100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6616" name="Rectangle 53"/>
            <p:cNvSpPr>
              <a:spLocks noChangeArrowheads="1"/>
            </p:cNvSpPr>
            <p:nvPr/>
          </p:nvSpPr>
          <p:spPr bwMode="auto">
            <a:xfrm>
              <a:off x="162" y="3300"/>
              <a:ext cx="509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 b="1">
                  <a:solidFill>
                    <a:srgbClr val="FFFFFF"/>
                  </a:solidFill>
                </a:rPr>
                <a:t>-80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6617" name="Rectangle 55"/>
            <p:cNvSpPr>
              <a:spLocks noChangeArrowheads="1"/>
            </p:cNvSpPr>
            <p:nvPr/>
          </p:nvSpPr>
          <p:spPr bwMode="auto">
            <a:xfrm>
              <a:off x="162" y="2752"/>
              <a:ext cx="509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 b="1">
                  <a:solidFill>
                    <a:srgbClr val="FFFFFF"/>
                  </a:solidFill>
                </a:rPr>
                <a:t>-60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6618" name="Rectangle 57"/>
            <p:cNvSpPr>
              <a:spLocks noChangeArrowheads="1"/>
            </p:cNvSpPr>
            <p:nvPr/>
          </p:nvSpPr>
          <p:spPr bwMode="auto">
            <a:xfrm>
              <a:off x="162" y="2205"/>
              <a:ext cx="509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 b="1">
                  <a:solidFill>
                    <a:srgbClr val="FFFFFF"/>
                  </a:solidFill>
                </a:rPr>
                <a:t>-40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6619" name="Rectangle 59"/>
            <p:cNvSpPr>
              <a:spLocks noChangeArrowheads="1"/>
            </p:cNvSpPr>
            <p:nvPr/>
          </p:nvSpPr>
          <p:spPr bwMode="auto">
            <a:xfrm>
              <a:off x="162" y="1655"/>
              <a:ext cx="509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 b="1">
                  <a:solidFill>
                    <a:srgbClr val="FFFFFF"/>
                  </a:solidFill>
                </a:rPr>
                <a:t>-20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6620" name="Rectangle 61"/>
            <p:cNvSpPr>
              <a:spLocks noChangeArrowheads="1"/>
            </p:cNvSpPr>
            <p:nvPr/>
          </p:nvSpPr>
          <p:spPr bwMode="auto">
            <a:xfrm>
              <a:off x="298" y="1108"/>
              <a:ext cx="373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 b="1">
                  <a:solidFill>
                    <a:srgbClr val="FFFFFF"/>
                  </a:solidFill>
                </a:rPr>
                <a:t>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6621" name="Rectangle 62"/>
            <p:cNvSpPr>
              <a:spLocks noChangeArrowheads="1"/>
            </p:cNvSpPr>
            <p:nvPr/>
          </p:nvSpPr>
          <p:spPr bwMode="auto">
            <a:xfrm rot="-5400000">
              <a:off x="-531" y="2339"/>
              <a:ext cx="1558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2100" b="1">
                  <a:solidFill>
                    <a:srgbClr val="FFFFFF"/>
                  </a:solidFill>
                </a:rPr>
                <a:t>Percent (%) change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</p:grpSp>
      <p:sp>
        <p:nvSpPr>
          <p:cNvPr id="66564" name="Text Box 35"/>
          <p:cNvSpPr txBox="1">
            <a:spLocks noChangeArrowheads="1"/>
          </p:cNvSpPr>
          <p:nvPr/>
        </p:nvSpPr>
        <p:spPr bwMode="auto">
          <a:xfrm>
            <a:off x="3098800" y="6580188"/>
            <a:ext cx="57912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prstTxWarp prst="textNoShape">
              <a:avLst/>
            </a:prstTxWarp>
            <a:spAutoFit/>
          </a:bodyPr>
          <a:lstStyle/>
          <a:p>
            <a:pPr marL="285750" indent="-285750" algn="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sz="1200"/>
              <a:t>Grijalva CG, et al. </a:t>
            </a:r>
            <a:r>
              <a:rPr lang="en-US" sz="1200" i="1"/>
              <a:t>Expert Rev Vaccines</a:t>
            </a:r>
            <a:r>
              <a:rPr lang="en-US" sz="1200"/>
              <a:t>. 2008 Feb;7(1):83-95</a:t>
            </a:r>
          </a:p>
        </p:txBody>
      </p:sp>
      <p:grpSp>
        <p:nvGrpSpPr>
          <p:cNvPr id="66565" name="Group 61"/>
          <p:cNvGrpSpPr>
            <a:grpSpLocks/>
          </p:cNvGrpSpPr>
          <p:nvPr/>
        </p:nvGrpSpPr>
        <p:grpSpPr bwMode="auto">
          <a:xfrm>
            <a:off x="1150938" y="787400"/>
            <a:ext cx="7275512" cy="5464175"/>
            <a:chOff x="1150938" y="787400"/>
            <a:chExt cx="7275512" cy="5464175"/>
          </a:xfrm>
        </p:grpSpPr>
        <p:sp>
          <p:nvSpPr>
            <p:cNvPr id="66567" name="Rectangle 11"/>
            <p:cNvSpPr>
              <a:spLocks noChangeArrowheads="1"/>
            </p:cNvSpPr>
            <p:nvPr/>
          </p:nvSpPr>
          <p:spPr bwMode="auto">
            <a:xfrm>
              <a:off x="1244600" y="1465263"/>
              <a:ext cx="7165975" cy="4770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6568" name="Rectangle 12"/>
            <p:cNvSpPr>
              <a:spLocks noChangeArrowheads="1"/>
            </p:cNvSpPr>
            <p:nvPr/>
          </p:nvSpPr>
          <p:spPr bwMode="auto">
            <a:xfrm>
              <a:off x="1444625" y="1901825"/>
              <a:ext cx="796925" cy="2828925"/>
            </a:xfrm>
            <a:prstGeom prst="rect">
              <a:avLst/>
            </a:prstGeom>
            <a:solidFill>
              <a:srgbClr val="FFFFA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6569" name="Freeform 13"/>
            <p:cNvSpPr>
              <a:spLocks/>
            </p:cNvSpPr>
            <p:nvPr/>
          </p:nvSpPr>
          <p:spPr bwMode="auto">
            <a:xfrm>
              <a:off x="1444625" y="1901825"/>
              <a:ext cx="795338" cy="2828925"/>
            </a:xfrm>
            <a:custGeom>
              <a:avLst/>
              <a:gdLst>
                <a:gd name="T0" fmla="*/ 0 w 299"/>
                <a:gd name="T1" fmla="*/ 0 h 1064"/>
                <a:gd name="T2" fmla="*/ 0 w 299"/>
                <a:gd name="T3" fmla="*/ 0 h 1064"/>
                <a:gd name="T4" fmla="*/ 0 w 299"/>
                <a:gd name="T5" fmla="*/ 2147483647 h 1064"/>
                <a:gd name="T6" fmla="*/ 2147483647 w 299"/>
                <a:gd name="T7" fmla="*/ 2147483647 h 1064"/>
                <a:gd name="T8" fmla="*/ 2147483647 w 299"/>
                <a:gd name="T9" fmla="*/ 0 h 10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"/>
                <a:gd name="T16" fmla="*/ 0 h 1064"/>
                <a:gd name="T17" fmla="*/ 299 w 299"/>
                <a:gd name="T18" fmla="*/ 1064 h 10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" h="1064">
                  <a:moveTo>
                    <a:pt x="0" y="0"/>
                  </a:moveTo>
                  <a:lnTo>
                    <a:pt x="0" y="0"/>
                  </a:lnTo>
                  <a:lnTo>
                    <a:pt x="0" y="1064"/>
                  </a:lnTo>
                  <a:lnTo>
                    <a:pt x="299" y="1064"/>
                  </a:lnTo>
                  <a:lnTo>
                    <a:pt x="299" y="0"/>
                  </a:lnTo>
                </a:path>
              </a:pathLst>
            </a:custGeom>
            <a:noFill/>
            <a:ln w="31750">
              <a:solidFill>
                <a:srgbClr val="C0C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70" name="Freeform 14"/>
            <p:cNvSpPr>
              <a:spLocks/>
            </p:cNvSpPr>
            <p:nvPr/>
          </p:nvSpPr>
          <p:spPr bwMode="auto">
            <a:xfrm>
              <a:off x="1643063" y="5251450"/>
              <a:ext cx="400050" cy="0"/>
            </a:xfrm>
            <a:custGeom>
              <a:avLst/>
              <a:gdLst>
                <a:gd name="T0" fmla="*/ 0 w 150"/>
                <a:gd name="T1" fmla="*/ 2147483647 w 150"/>
                <a:gd name="T2" fmla="*/ 0 w 150"/>
                <a:gd name="T3" fmla="*/ 0 60000 65536"/>
                <a:gd name="T4" fmla="*/ 0 60000 65536"/>
                <a:gd name="T5" fmla="*/ 0 60000 65536"/>
                <a:gd name="T6" fmla="*/ 0 w 150"/>
                <a:gd name="T7" fmla="*/ 150 w 150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50">
                  <a:moveTo>
                    <a:pt x="0" y="0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31750">
              <a:solidFill>
                <a:srgbClr val="C0C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71" name="Line 15"/>
            <p:cNvSpPr>
              <a:spLocks noChangeShapeType="1"/>
            </p:cNvSpPr>
            <p:nvPr/>
          </p:nvSpPr>
          <p:spPr bwMode="auto">
            <a:xfrm flipV="1">
              <a:off x="1843088" y="3946525"/>
              <a:ext cx="0" cy="1304925"/>
            </a:xfrm>
            <a:prstGeom prst="line">
              <a:avLst/>
            </a:prstGeom>
            <a:noFill/>
            <a:ln w="31750">
              <a:solidFill>
                <a:srgbClr val="C0C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72" name="Freeform 16"/>
            <p:cNvSpPr>
              <a:spLocks/>
            </p:cNvSpPr>
            <p:nvPr/>
          </p:nvSpPr>
          <p:spPr bwMode="auto">
            <a:xfrm>
              <a:off x="1643063" y="3946525"/>
              <a:ext cx="400050" cy="0"/>
            </a:xfrm>
            <a:custGeom>
              <a:avLst/>
              <a:gdLst>
                <a:gd name="T0" fmla="*/ 0 w 150"/>
                <a:gd name="T1" fmla="*/ 2147483647 w 150"/>
                <a:gd name="T2" fmla="*/ 0 w 150"/>
                <a:gd name="T3" fmla="*/ 0 60000 65536"/>
                <a:gd name="T4" fmla="*/ 0 60000 65536"/>
                <a:gd name="T5" fmla="*/ 0 60000 65536"/>
                <a:gd name="T6" fmla="*/ 0 w 150"/>
                <a:gd name="T7" fmla="*/ 150 w 150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50">
                  <a:moveTo>
                    <a:pt x="0" y="0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31750">
              <a:solidFill>
                <a:srgbClr val="C0C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73" name="Rectangle 17"/>
            <p:cNvSpPr>
              <a:spLocks noChangeArrowheads="1"/>
            </p:cNvSpPr>
            <p:nvPr/>
          </p:nvSpPr>
          <p:spPr bwMode="auto">
            <a:xfrm>
              <a:off x="2641600" y="1901825"/>
              <a:ext cx="796925" cy="3178175"/>
            </a:xfrm>
            <a:prstGeom prst="rect">
              <a:avLst/>
            </a:prstGeom>
            <a:solidFill>
              <a:srgbClr val="FFFFA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6574" name="Freeform 18"/>
            <p:cNvSpPr>
              <a:spLocks/>
            </p:cNvSpPr>
            <p:nvPr/>
          </p:nvSpPr>
          <p:spPr bwMode="auto">
            <a:xfrm>
              <a:off x="2641600" y="1901825"/>
              <a:ext cx="795338" cy="3178175"/>
            </a:xfrm>
            <a:custGeom>
              <a:avLst/>
              <a:gdLst>
                <a:gd name="T0" fmla="*/ 0 w 299"/>
                <a:gd name="T1" fmla="*/ 0 h 1195"/>
                <a:gd name="T2" fmla="*/ 0 w 299"/>
                <a:gd name="T3" fmla="*/ 0 h 1195"/>
                <a:gd name="T4" fmla="*/ 0 w 299"/>
                <a:gd name="T5" fmla="*/ 2147483647 h 1195"/>
                <a:gd name="T6" fmla="*/ 2147483647 w 299"/>
                <a:gd name="T7" fmla="*/ 2147483647 h 1195"/>
                <a:gd name="T8" fmla="*/ 2147483647 w 299"/>
                <a:gd name="T9" fmla="*/ 0 h 1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"/>
                <a:gd name="T16" fmla="*/ 0 h 1195"/>
                <a:gd name="T17" fmla="*/ 299 w 299"/>
                <a:gd name="T18" fmla="*/ 1195 h 1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" h="1195">
                  <a:moveTo>
                    <a:pt x="0" y="0"/>
                  </a:moveTo>
                  <a:lnTo>
                    <a:pt x="0" y="0"/>
                  </a:lnTo>
                  <a:lnTo>
                    <a:pt x="0" y="1195"/>
                  </a:lnTo>
                  <a:lnTo>
                    <a:pt x="299" y="1195"/>
                  </a:lnTo>
                  <a:lnTo>
                    <a:pt x="299" y="0"/>
                  </a:lnTo>
                </a:path>
              </a:pathLst>
            </a:custGeom>
            <a:noFill/>
            <a:ln w="31750">
              <a:solidFill>
                <a:srgbClr val="C0C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75" name="Freeform 19"/>
            <p:cNvSpPr>
              <a:spLocks/>
            </p:cNvSpPr>
            <p:nvPr/>
          </p:nvSpPr>
          <p:spPr bwMode="auto">
            <a:xfrm>
              <a:off x="2840038" y="5600700"/>
              <a:ext cx="400050" cy="0"/>
            </a:xfrm>
            <a:custGeom>
              <a:avLst/>
              <a:gdLst>
                <a:gd name="T0" fmla="*/ 0 w 150"/>
                <a:gd name="T1" fmla="*/ 2147483647 w 150"/>
                <a:gd name="T2" fmla="*/ 0 w 150"/>
                <a:gd name="T3" fmla="*/ 0 60000 65536"/>
                <a:gd name="T4" fmla="*/ 0 60000 65536"/>
                <a:gd name="T5" fmla="*/ 0 60000 65536"/>
                <a:gd name="T6" fmla="*/ 0 w 150"/>
                <a:gd name="T7" fmla="*/ 150 w 150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50">
                  <a:moveTo>
                    <a:pt x="0" y="0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31750">
              <a:solidFill>
                <a:srgbClr val="C0C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76" name="Line 20"/>
            <p:cNvSpPr>
              <a:spLocks noChangeShapeType="1"/>
            </p:cNvSpPr>
            <p:nvPr/>
          </p:nvSpPr>
          <p:spPr bwMode="auto">
            <a:xfrm flipV="1">
              <a:off x="3040063" y="4206875"/>
              <a:ext cx="0" cy="1393825"/>
            </a:xfrm>
            <a:prstGeom prst="line">
              <a:avLst/>
            </a:prstGeom>
            <a:noFill/>
            <a:ln w="31750">
              <a:solidFill>
                <a:srgbClr val="C0C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77" name="Freeform 21"/>
            <p:cNvSpPr>
              <a:spLocks/>
            </p:cNvSpPr>
            <p:nvPr/>
          </p:nvSpPr>
          <p:spPr bwMode="auto">
            <a:xfrm>
              <a:off x="2840038" y="4206875"/>
              <a:ext cx="400050" cy="0"/>
            </a:xfrm>
            <a:custGeom>
              <a:avLst/>
              <a:gdLst>
                <a:gd name="T0" fmla="*/ 0 w 150"/>
                <a:gd name="T1" fmla="*/ 2147483647 w 150"/>
                <a:gd name="T2" fmla="*/ 0 w 150"/>
                <a:gd name="T3" fmla="*/ 0 60000 65536"/>
                <a:gd name="T4" fmla="*/ 0 60000 65536"/>
                <a:gd name="T5" fmla="*/ 0 60000 65536"/>
                <a:gd name="T6" fmla="*/ 0 w 150"/>
                <a:gd name="T7" fmla="*/ 150 w 150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50">
                  <a:moveTo>
                    <a:pt x="0" y="0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31750">
              <a:solidFill>
                <a:srgbClr val="C0C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78" name="Rectangle 22"/>
            <p:cNvSpPr>
              <a:spLocks noChangeArrowheads="1"/>
            </p:cNvSpPr>
            <p:nvPr/>
          </p:nvSpPr>
          <p:spPr bwMode="auto">
            <a:xfrm>
              <a:off x="3838575" y="1901825"/>
              <a:ext cx="796925" cy="2001838"/>
            </a:xfrm>
            <a:prstGeom prst="rect">
              <a:avLst/>
            </a:prstGeom>
            <a:solidFill>
              <a:srgbClr val="FFFFA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6579" name="Freeform 23"/>
            <p:cNvSpPr>
              <a:spLocks/>
            </p:cNvSpPr>
            <p:nvPr/>
          </p:nvSpPr>
          <p:spPr bwMode="auto">
            <a:xfrm>
              <a:off x="3838575" y="1901825"/>
              <a:ext cx="795338" cy="2001838"/>
            </a:xfrm>
            <a:custGeom>
              <a:avLst/>
              <a:gdLst>
                <a:gd name="T0" fmla="*/ 0 w 299"/>
                <a:gd name="T1" fmla="*/ 0 h 753"/>
                <a:gd name="T2" fmla="*/ 0 w 299"/>
                <a:gd name="T3" fmla="*/ 0 h 753"/>
                <a:gd name="T4" fmla="*/ 0 w 299"/>
                <a:gd name="T5" fmla="*/ 2147483647 h 753"/>
                <a:gd name="T6" fmla="*/ 2147483647 w 299"/>
                <a:gd name="T7" fmla="*/ 2147483647 h 753"/>
                <a:gd name="T8" fmla="*/ 2147483647 w 299"/>
                <a:gd name="T9" fmla="*/ 0 h 7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"/>
                <a:gd name="T16" fmla="*/ 0 h 753"/>
                <a:gd name="T17" fmla="*/ 299 w 299"/>
                <a:gd name="T18" fmla="*/ 753 h 7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" h="753">
                  <a:moveTo>
                    <a:pt x="0" y="0"/>
                  </a:moveTo>
                  <a:lnTo>
                    <a:pt x="0" y="0"/>
                  </a:lnTo>
                  <a:lnTo>
                    <a:pt x="0" y="753"/>
                  </a:lnTo>
                  <a:lnTo>
                    <a:pt x="299" y="753"/>
                  </a:lnTo>
                  <a:lnTo>
                    <a:pt x="299" y="0"/>
                  </a:lnTo>
                </a:path>
              </a:pathLst>
            </a:custGeom>
            <a:noFill/>
            <a:ln w="31750">
              <a:solidFill>
                <a:srgbClr val="C0C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80" name="Freeform 24"/>
            <p:cNvSpPr>
              <a:spLocks/>
            </p:cNvSpPr>
            <p:nvPr/>
          </p:nvSpPr>
          <p:spPr bwMode="auto">
            <a:xfrm>
              <a:off x="4037013" y="4991100"/>
              <a:ext cx="400050" cy="0"/>
            </a:xfrm>
            <a:custGeom>
              <a:avLst/>
              <a:gdLst>
                <a:gd name="T0" fmla="*/ 0 w 150"/>
                <a:gd name="T1" fmla="*/ 2147483647 w 150"/>
                <a:gd name="T2" fmla="*/ 0 w 150"/>
                <a:gd name="T3" fmla="*/ 0 60000 65536"/>
                <a:gd name="T4" fmla="*/ 0 60000 65536"/>
                <a:gd name="T5" fmla="*/ 0 60000 65536"/>
                <a:gd name="T6" fmla="*/ 0 w 150"/>
                <a:gd name="T7" fmla="*/ 150 w 150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50">
                  <a:moveTo>
                    <a:pt x="0" y="0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31750">
              <a:solidFill>
                <a:srgbClr val="C0C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81" name="Line 25"/>
            <p:cNvSpPr>
              <a:spLocks noChangeShapeType="1"/>
            </p:cNvSpPr>
            <p:nvPr/>
          </p:nvSpPr>
          <p:spPr bwMode="auto">
            <a:xfrm flipV="1">
              <a:off x="4237038" y="1814513"/>
              <a:ext cx="0" cy="3176587"/>
            </a:xfrm>
            <a:prstGeom prst="line">
              <a:avLst/>
            </a:prstGeom>
            <a:noFill/>
            <a:ln w="31750">
              <a:solidFill>
                <a:srgbClr val="C0C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82" name="Freeform 26"/>
            <p:cNvSpPr>
              <a:spLocks/>
            </p:cNvSpPr>
            <p:nvPr/>
          </p:nvSpPr>
          <p:spPr bwMode="auto">
            <a:xfrm>
              <a:off x="4037013" y="1814513"/>
              <a:ext cx="400050" cy="0"/>
            </a:xfrm>
            <a:custGeom>
              <a:avLst/>
              <a:gdLst>
                <a:gd name="T0" fmla="*/ 0 w 150"/>
                <a:gd name="T1" fmla="*/ 2147483647 w 150"/>
                <a:gd name="T2" fmla="*/ 0 w 150"/>
                <a:gd name="T3" fmla="*/ 0 60000 65536"/>
                <a:gd name="T4" fmla="*/ 0 60000 65536"/>
                <a:gd name="T5" fmla="*/ 0 60000 65536"/>
                <a:gd name="T6" fmla="*/ 0 w 150"/>
                <a:gd name="T7" fmla="*/ 150 w 150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50">
                  <a:moveTo>
                    <a:pt x="0" y="0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31750">
              <a:solidFill>
                <a:srgbClr val="C0C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83" name="Rectangle 27"/>
            <p:cNvSpPr>
              <a:spLocks noChangeArrowheads="1"/>
            </p:cNvSpPr>
            <p:nvPr/>
          </p:nvSpPr>
          <p:spPr bwMode="auto">
            <a:xfrm>
              <a:off x="5035550" y="1901825"/>
              <a:ext cx="796925" cy="1304925"/>
            </a:xfrm>
            <a:prstGeom prst="rect">
              <a:avLst/>
            </a:prstGeom>
            <a:solidFill>
              <a:srgbClr val="FFFFA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6584" name="Freeform 28"/>
            <p:cNvSpPr>
              <a:spLocks/>
            </p:cNvSpPr>
            <p:nvPr/>
          </p:nvSpPr>
          <p:spPr bwMode="auto">
            <a:xfrm>
              <a:off x="5035550" y="1901825"/>
              <a:ext cx="795338" cy="1304925"/>
            </a:xfrm>
            <a:custGeom>
              <a:avLst/>
              <a:gdLst>
                <a:gd name="T0" fmla="*/ 0 w 299"/>
                <a:gd name="T1" fmla="*/ 0 h 491"/>
                <a:gd name="T2" fmla="*/ 0 w 299"/>
                <a:gd name="T3" fmla="*/ 0 h 491"/>
                <a:gd name="T4" fmla="*/ 0 w 299"/>
                <a:gd name="T5" fmla="*/ 2147483647 h 491"/>
                <a:gd name="T6" fmla="*/ 2147483647 w 299"/>
                <a:gd name="T7" fmla="*/ 2147483647 h 491"/>
                <a:gd name="T8" fmla="*/ 2147483647 w 299"/>
                <a:gd name="T9" fmla="*/ 0 h 4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"/>
                <a:gd name="T16" fmla="*/ 0 h 491"/>
                <a:gd name="T17" fmla="*/ 299 w 299"/>
                <a:gd name="T18" fmla="*/ 491 h 49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" h="491">
                  <a:moveTo>
                    <a:pt x="0" y="0"/>
                  </a:moveTo>
                  <a:lnTo>
                    <a:pt x="0" y="0"/>
                  </a:lnTo>
                  <a:lnTo>
                    <a:pt x="0" y="491"/>
                  </a:lnTo>
                  <a:lnTo>
                    <a:pt x="299" y="491"/>
                  </a:lnTo>
                  <a:lnTo>
                    <a:pt x="299" y="0"/>
                  </a:lnTo>
                </a:path>
              </a:pathLst>
            </a:custGeom>
            <a:noFill/>
            <a:ln w="31750">
              <a:solidFill>
                <a:srgbClr val="C0C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85" name="Freeform 29"/>
            <p:cNvSpPr>
              <a:spLocks/>
            </p:cNvSpPr>
            <p:nvPr/>
          </p:nvSpPr>
          <p:spPr bwMode="auto">
            <a:xfrm>
              <a:off x="5233988" y="3946525"/>
              <a:ext cx="400050" cy="0"/>
            </a:xfrm>
            <a:custGeom>
              <a:avLst/>
              <a:gdLst>
                <a:gd name="T0" fmla="*/ 0 w 150"/>
                <a:gd name="T1" fmla="*/ 2147483647 w 150"/>
                <a:gd name="T2" fmla="*/ 0 w 150"/>
                <a:gd name="T3" fmla="*/ 0 60000 65536"/>
                <a:gd name="T4" fmla="*/ 0 60000 65536"/>
                <a:gd name="T5" fmla="*/ 0 60000 65536"/>
                <a:gd name="T6" fmla="*/ 0 w 150"/>
                <a:gd name="T7" fmla="*/ 150 w 150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50">
                  <a:moveTo>
                    <a:pt x="0" y="0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31750">
              <a:solidFill>
                <a:srgbClr val="C0C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86" name="Line 30"/>
            <p:cNvSpPr>
              <a:spLocks noChangeShapeType="1"/>
            </p:cNvSpPr>
            <p:nvPr/>
          </p:nvSpPr>
          <p:spPr bwMode="auto">
            <a:xfrm flipV="1">
              <a:off x="5434013" y="2292350"/>
              <a:ext cx="0" cy="1654175"/>
            </a:xfrm>
            <a:prstGeom prst="line">
              <a:avLst/>
            </a:prstGeom>
            <a:noFill/>
            <a:ln w="31750">
              <a:solidFill>
                <a:srgbClr val="C0C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87" name="Freeform 31"/>
            <p:cNvSpPr>
              <a:spLocks/>
            </p:cNvSpPr>
            <p:nvPr/>
          </p:nvSpPr>
          <p:spPr bwMode="auto">
            <a:xfrm>
              <a:off x="5233988" y="2292350"/>
              <a:ext cx="400050" cy="0"/>
            </a:xfrm>
            <a:custGeom>
              <a:avLst/>
              <a:gdLst>
                <a:gd name="T0" fmla="*/ 0 w 150"/>
                <a:gd name="T1" fmla="*/ 2147483647 w 150"/>
                <a:gd name="T2" fmla="*/ 0 w 150"/>
                <a:gd name="T3" fmla="*/ 0 60000 65536"/>
                <a:gd name="T4" fmla="*/ 0 60000 65536"/>
                <a:gd name="T5" fmla="*/ 0 60000 65536"/>
                <a:gd name="T6" fmla="*/ 0 w 150"/>
                <a:gd name="T7" fmla="*/ 150 w 150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50">
                  <a:moveTo>
                    <a:pt x="0" y="0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31750">
              <a:solidFill>
                <a:srgbClr val="C0C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88" name="Rectangle 32"/>
            <p:cNvSpPr>
              <a:spLocks noChangeArrowheads="1"/>
            </p:cNvSpPr>
            <p:nvPr/>
          </p:nvSpPr>
          <p:spPr bwMode="auto">
            <a:xfrm>
              <a:off x="6232525" y="1901825"/>
              <a:ext cx="796925" cy="477838"/>
            </a:xfrm>
            <a:prstGeom prst="rect">
              <a:avLst/>
            </a:prstGeom>
            <a:solidFill>
              <a:srgbClr val="FFFFA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6589" name="Freeform 33"/>
            <p:cNvSpPr>
              <a:spLocks/>
            </p:cNvSpPr>
            <p:nvPr/>
          </p:nvSpPr>
          <p:spPr bwMode="auto">
            <a:xfrm>
              <a:off x="6232525" y="1901825"/>
              <a:ext cx="793750" cy="477838"/>
            </a:xfrm>
            <a:custGeom>
              <a:avLst/>
              <a:gdLst>
                <a:gd name="T0" fmla="*/ 0 w 299"/>
                <a:gd name="T1" fmla="*/ 0 h 180"/>
                <a:gd name="T2" fmla="*/ 0 w 299"/>
                <a:gd name="T3" fmla="*/ 0 h 180"/>
                <a:gd name="T4" fmla="*/ 0 w 299"/>
                <a:gd name="T5" fmla="*/ 2147483647 h 180"/>
                <a:gd name="T6" fmla="*/ 2147483647 w 299"/>
                <a:gd name="T7" fmla="*/ 2147483647 h 180"/>
                <a:gd name="T8" fmla="*/ 2147483647 w 299"/>
                <a:gd name="T9" fmla="*/ 0 h 1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"/>
                <a:gd name="T16" fmla="*/ 0 h 180"/>
                <a:gd name="T17" fmla="*/ 299 w 299"/>
                <a:gd name="T18" fmla="*/ 180 h 18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" h="180">
                  <a:moveTo>
                    <a:pt x="0" y="0"/>
                  </a:moveTo>
                  <a:lnTo>
                    <a:pt x="0" y="0"/>
                  </a:lnTo>
                  <a:lnTo>
                    <a:pt x="0" y="180"/>
                  </a:lnTo>
                  <a:lnTo>
                    <a:pt x="299" y="180"/>
                  </a:lnTo>
                  <a:lnTo>
                    <a:pt x="299" y="0"/>
                  </a:lnTo>
                </a:path>
              </a:pathLst>
            </a:custGeom>
            <a:noFill/>
            <a:ln w="31750">
              <a:solidFill>
                <a:srgbClr val="C0C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90" name="Freeform 34"/>
            <p:cNvSpPr>
              <a:spLocks/>
            </p:cNvSpPr>
            <p:nvPr/>
          </p:nvSpPr>
          <p:spPr bwMode="auto">
            <a:xfrm>
              <a:off x="6430963" y="3119438"/>
              <a:ext cx="400050" cy="0"/>
            </a:xfrm>
            <a:custGeom>
              <a:avLst/>
              <a:gdLst>
                <a:gd name="T0" fmla="*/ 0 w 150"/>
                <a:gd name="T1" fmla="*/ 2147483647 w 150"/>
                <a:gd name="T2" fmla="*/ 0 w 150"/>
                <a:gd name="T3" fmla="*/ 0 60000 65536"/>
                <a:gd name="T4" fmla="*/ 0 60000 65536"/>
                <a:gd name="T5" fmla="*/ 0 60000 65536"/>
                <a:gd name="T6" fmla="*/ 0 w 150"/>
                <a:gd name="T7" fmla="*/ 150 w 150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50">
                  <a:moveTo>
                    <a:pt x="0" y="0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31750">
              <a:solidFill>
                <a:srgbClr val="C0C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91" name="Line 35"/>
            <p:cNvSpPr>
              <a:spLocks noChangeShapeType="1"/>
            </p:cNvSpPr>
            <p:nvPr/>
          </p:nvSpPr>
          <p:spPr bwMode="auto">
            <a:xfrm flipV="1">
              <a:off x="6630988" y="1465263"/>
              <a:ext cx="0" cy="1654175"/>
            </a:xfrm>
            <a:prstGeom prst="line">
              <a:avLst/>
            </a:prstGeom>
            <a:noFill/>
            <a:ln w="31750">
              <a:solidFill>
                <a:srgbClr val="C0C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92" name="Freeform 36"/>
            <p:cNvSpPr>
              <a:spLocks/>
            </p:cNvSpPr>
            <p:nvPr/>
          </p:nvSpPr>
          <p:spPr bwMode="auto">
            <a:xfrm>
              <a:off x="6430963" y="1465263"/>
              <a:ext cx="400050" cy="0"/>
            </a:xfrm>
            <a:custGeom>
              <a:avLst/>
              <a:gdLst>
                <a:gd name="T0" fmla="*/ 0 w 150"/>
                <a:gd name="T1" fmla="*/ 2147483647 w 150"/>
                <a:gd name="T2" fmla="*/ 0 w 150"/>
                <a:gd name="T3" fmla="*/ 0 60000 65536"/>
                <a:gd name="T4" fmla="*/ 0 60000 65536"/>
                <a:gd name="T5" fmla="*/ 0 60000 65536"/>
                <a:gd name="T6" fmla="*/ 0 w 150"/>
                <a:gd name="T7" fmla="*/ 150 w 150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50">
                  <a:moveTo>
                    <a:pt x="0" y="0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31750">
              <a:solidFill>
                <a:srgbClr val="C0C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93" name="Rectangle 37"/>
            <p:cNvSpPr>
              <a:spLocks noChangeArrowheads="1"/>
            </p:cNvSpPr>
            <p:nvPr/>
          </p:nvSpPr>
          <p:spPr bwMode="auto">
            <a:xfrm>
              <a:off x="7427913" y="1901825"/>
              <a:ext cx="798512" cy="869950"/>
            </a:xfrm>
            <a:prstGeom prst="rect">
              <a:avLst/>
            </a:prstGeom>
            <a:solidFill>
              <a:srgbClr val="FFFFA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6594" name="Freeform 38"/>
            <p:cNvSpPr>
              <a:spLocks/>
            </p:cNvSpPr>
            <p:nvPr/>
          </p:nvSpPr>
          <p:spPr bwMode="auto">
            <a:xfrm>
              <a:off x="7427913" y="1901825"/>
              <a:ext cx="795337" cy="869950"/>
            </a:xfrm>
            <a:custGeom>
              <a:avLst/>
              <a:gdLst>
                <a:gd name="T0" fmla="*/ 0 w 299"/>
                <a:gd name="T1" fmla="*/ 0 h 327"/>
                <a:gd name="T2" fmla="*/ 0 w 299"/>
                <a:gd name="T3" fmla="*/ 0 h 327"/>
                <a:gd name="T4" fmla="*/ 0 w 299"/>
                <a:gd name="T5" fmla="*/ 2147483647 h 327"/>
                <a:gd name="T6" fmla="*/ 2147483647 w 299"/>
                <a:gd name="T7" fmla="*/ 2147483647 h 327"/>
                <a:gd name="T8" fmla="*/ 2147483647 w 299"/>
                <a:gd name="T9" fmla="*/ 0 h 3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"/>
                <a:gd name="T16" fmla="*/ 0 h 327"/>
                <a:gd name="T17" fmla="*/ 299 w 299"/>
                <a:gd name="T18" fmla="*/ 327 h 3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" h="327">
                  <a:moveTo>
                    <a:pt x="0" y="0"/>
                  </a:moveTo>
                  <a:lnTo>
                    <a:pt x="0" y="0"/>
                  </a:lnTo>
                  <a:lnTo>
                    <a:pt x="0" y="327"/>
                  </a:lnTo>
                  <a:lnTo>
                    <a:pt x="299" y="327"/>
                  </a:lnTo>
                  <a:lnTo>
                    <a:pt x="299" y="0"/>
                  </a:lnTo>
                </a:path>
              </a:pathLst>
            </a:custGeom>
            <a:noFill/>
            <a:ln w="31750">
              <a:solidFill>
                <a:srgbClr val="C0C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95" name="Freeform 39"/>
            <p:cNvSpPr>
              <a:spLocks/>
            </p:cNvSpPr>
            <p:nvPr/>
          </p:nvSpPr>
          <p:spPr bwMode="auto">
            <a:xfrm>
              <a:off x="7627938" y="3513138"/>
              <a:ext cx="398462" cy="0"/>
            </a:xfrm>
            <a:custGeom>
              <a:avLst/>
              <a:gdLst>
                <a:gd name="T0" fmla="*/ 0 w 150"/>
                <a:gd name="T1" fmla="*/ 2147483647 w 150"/>
                <a:gd name="T2" fmla="*/ 0 w 150"/>
                <a:gd name="T3" fmla="*/ 0 60000 65536"/>
                <a:gd name="T4" fmla="*/ 0 60000 65536"/>
                <a:gd name="T5" fmla="*/ 0 60000 65536"/>
                <a:gd name="T6" fmla="*/ 0 w 150"/>
                <a:gd name="T7" fmla="*/ 150 w 150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50">
                  <a:moveTo>
                    <a:pt x="0" y="0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31750">
              <a:solidFill>
                <a:srgbClr val="C0C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96" name="Line 40"/>
            <p:cNvSpPr>
              <a:spLocks noChangeShapeType="1"/>
            </p:cNvSpPr>
            <p:nvPr/>
          </p:nvSpPr>
          <p:spPr bwMode="auto">
            <a:xfrm flipV="1">
              <a:off x="7827963" y="1771650"/>
              <a:ext cx="0" cy="1741488"/>
            </a:xfrm>
            <a:prstGeom prst="line">
              <a:avLst/>
            </a:prstGeom>
            <a:noFill/>
            <a:ln w="31750">
              <a:solidFill>
                <a:srgbClr val="C0C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97" name="Freeform 41"/>
            <p:cNvSpPr>
              <a:spLocks/>
            </p:cNvSpPr>
            <p:nvPr/>
          </p:nvSpPr>
          <p:spPr bwMode="auto">
            <a:xfrm>
              <a:off x="7627938" y="1771650"/>
              <a:ext cx="398462" cy="0"/>
            </a:xfrm>
            <a:custGeom>
              <a:avLst/>
              <a:gdLst>
                <a:gd name="T0" fmla="*/ 0 w 150"/>
                <a:gd name="T1" fmla="*/ 2147483647 w 150"/>
                <a:gd name="T2" fmla="*/ 0 w 150"/>
                <a:gd name="T3" fmla="*/ 0 60000 65536"/>
                <a:gd name="T4" fmla="*/ 0 60000 65536"/>
                <a:gd name="T5" fmla="*/ 0 60000 65536"/>
                <a:gd name="T6" fmla="*/ 0 w 150"/>
                <a:gd name="T7" fmla="*/ 150 w 150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50">
                  <a:moveTo>
                    <a:pt x="0" y="0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31750">
              <a:solidFill>
                <a:srgbClr val="C0C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98" name="Line 42"/>
            <p:cNvSpPr>
              <a:spLocks noChangeShapeType="1"/>
            </p:cNvSpPr>
            <p:nvPr/>
          </p:nvSpPr>
          <p:spPr bwMode="auto">
            <a:xfrm>
              <a:off x="1244600" y="1901825"/>
              <a:ext cx="7181850" cy="0"/>
            </a:xfrm>
            <a:prstGeom prst="line">
              <a:avLst/>
            </a:prstGeom>
            <a:noFill/>
            <a:ln w="47625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99" name="Line 49"/>
            <p:cNvSpPr>
              <a:spLocks noChangeShapeType="1"/>
            </p:cNvSpPr>
            <p:nvPr/>
          </p:nvSpPr>
          <p:spPr bwMode="auto">
            <a:xfrm flipV="1">
              <a:off x="1244600" y="1465263"/>
              <a:ext cx="0" cy="4786312"/>
            </a:xfrm>
            <a:prstGeom prst="line">
              <a:avLst/>
            </a:prstGeom>
            <a:noFill/>
            <a:ln w="47625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00" name="Line 50"/>
            <p:cNvSpPr>
              <a:spLocks noChangeShapeType="1"/>
            </p:cNvSpPr>
            <p:nvPr/>
          </p:nvSpPr>
          <p:spPr bwMode="auto">
            <a:xfrm flipH="1">
              <a:off x="1150938" y="6251575"/>
              <a:ext cx="93662" cy="0"/>
            </a:xfrm>
            <a:prstGeom prst="line">
              <a:avLst/>
            </a:prstGeom>
            <a:noFill/>
            <a:ln w="47625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01" name="Line 52"/>
            <p:cNvSpPr>
              <a:spLocks noChangeShapeType="1"/>
            </p:cNvSpPr>
            <p:nvPr/>
          </p:nvSpPr>
          <p:spPr bwMode="auto">
            <a:xfrm flipH="1">
              <a:off x="1150938" y="5381625"/>
              <a:ext cx="93662" cy="0"/>
            </a:xfrm>
            <a:prstGeom prst="line">
              <a:avLst/>
            </a:prstGeom>
            <a:noFill/>
            <a:ln w="47625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02" name="Line 54"/>
            <p:cNvSpPr>
              <a:spLocks noChangeShapeType="1"/>
            </p:cNvSpPr>
            <p:nvPr/>
          </p:nvSpPr>
          <p:spPr bwMode="auto">
            <a:xfrm flipH="1">
              <a:off x="1150938" y="4513263"/>
              <a:ext cx="93662" cy="0"/>
            </a:xfrm>
            <a:prstGeom prst="line">
              <a:avLst/>
            </a:prstGeom>
            <a:noFill/>
            <a:ln w="47625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03" name="Line 56"/>
            <p:cNvSpPr>
              <a:spLocks noChangeShapeType="1"/>
            </p:cNvSpPr>
            <p:nvPr/>
          </p:nvSpPr>
          <p:spPr bwMode="auto">
            <a:xfrm flipH="1">
              <a:off x="1150938" y="3643313"/>
              <a:ext cx="93662" cy="0"/>
            </a:xfrm>
            <a:prstGeom prst="line">
              <a:avLst/>
            </a:prstGeom>
            <a:noFill/>
            <a:ln w="47625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04" name="Line 58"/>
            <p:cNvSpPr>
              <a:spLocks noChangeShapeType="1"/>
            </p:cNvSpPr>
            <p:nvPr/>
          </p:nvSpPr>
          <p:spPr bwMode="auto">
            <a:xfrm flipH="1">
              <a:off x="1150938" y="2771775"/>
              <a:ext cx="93662" cy="0"/>
            </a:xfrm>
            <a:prstGeom prst="line">
              <a:avLst/>
            </a:prstGeom>
            <a:noFill/>
            <a:ln w="47625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05" name="Line 60"/>
            <p:cNvSpPr>
              <a:spLocks noChangeShapeType="1"/>
            </p:cNvSpPr>
            <p:nvPr/>
          </p:nvSpPr>
          <p:spPr bwMode="auto">
            <a:xfrm flipH="1">
              <a:off x="1150938" y="1901825"/>
              <a:ext cx="93662" cy="0"/>
            </a:xfrm>
            <a:prstGeom prst="line">
              <a:avLst/>
            </a:prstGeom>
            <a:noFill/>
            <a:ln w="47625">
              <a:solidFill>
                <a:srgbClr val="FF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>
              <a:off x="1409700" y="812800"/>
              <a:ext cx="914400" cy="914400"/>
            </a:xfrm>
            <a:prstGeom prst="ellipse">
              <a:avLst/>
            </a:prstGeom>
            <a:solidFill>
              <a:schemeClr val="accent2">
                <a:lumMod val="75000"/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60" name="Oval 59"/>
            <p:cNvSpPr/>
            <p:nvPr/>
          </p:nvSpPr>
          <p:spPr>
            <a:xfrm>
              <a:off x="2527300" y="800100"/>
              <a:ext cx="914400" cy="914400"/>
            </a:xfrm>
            <a:prstGeom prst="ellipse">
              <a:avLst/>
            </a:prstGeom>
            <a:solidFill>
              <a:schemeClr val="accent2">
                <a:lumMod val="75000"/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61" name="Oval 60"/>
            <p:cNvSpPr/>
            <p:nvPr/>
          </p:nvSpPr>
          <p:spPr>
            <a:xfrm>
              <a:off x="4914900" y="787400"/>
              <a:ext cx="914400" cy="914400"/>
            </a:xfrm>
            <a:prstGeom prst="ellipse">
              <a:avLst/>
            </a:prstGeom>
            <a:solidFill>
              <a:schemeClr val="accent2">
                <a:lumMod val="75000"/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sp>
        <p:nvSpPr>
          <p:cNvPr id="63" name="Title 62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533400"/>
          </a:xfrm>
        </p:spPr>
        <p:txBody>
          <a:bodyPr/>
          <a:lstStyle/>
          <a:p>
            <a:pPr>
              <a:defRPr/>
            </a:pPr>
            <a:r>
              <a:rPr lang="en-US" sz="3000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Pneumococcal Pneumonia Hospitalizations</a:t>
            </a:r>
            <a:endParaRPr lang="en-US" sz="3000" dirty="0"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57200" y="330200"/>
            <a:ext cx="8458200" cy="1219200"/>
          </a:xfrm>
        </p:spPr>
        <p:txBody>
          <a:bodyPr anchor="t"/>
          <a:lstStyle/>
          <a:p>
            <a:pPr eaLnBrk="1" hangingPunct="1">
              <a:defRPr/>
            </a:pPr>
            <a:r>
              <a:rPr lang="en-US" sz="3600" dirty="0"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All-cause Pneumonia Hospitalizations</a:t>
            </a:r>
          </a:p>
        </p:txBody>
      </p:sp>
      <p:grpSp>
        <p:nvGrpSpPr>
          <p:cNvPr id="62" name="Group 61"/>
          <p:cNvGrpSpPr/>
          <p:nvPr/>
        </p:nvGrpSpPr>
        <p:grpSpPr>
          <a:xfrm>
            <a:off x="-304800" y="1104900"/>
            <a:ext cx="9194800" cy="5753100"/>
            <a:chOff x="-304800" y="1104900"/>
            <a:chExt cx="9194800" cy="5753100"/>
          </a:xfrm>
        </p:grpSpPr>
        <p:sp>
          <p:nvSpPr>
            <p:cNvPr id="68611" name="Rectangle 9"/>
            <p:cNvSpPr>
              <a:spLocks noChangeArrowheads="1"/>
            </p:cNvSpPr>
            <p:nvPr/>
          </p:nvSpPr>
          <p:spPr bwMode="auto">
            <a:xfrm>
              <a:off x="-304800" y="1463675"/>
              <a:ext cx="9159875" cy="539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8612" name="Rectangle 10"/>
            <p:cNvSpPr>
              <a:spLocks noChangeArrowheads="1"/>
            </p:cNvSpPr>
            <p:nvPr/>
          </p:nvSpPr>
          <p:spPr bwMode="auto">
            <a:xfrm>
              <a:off x="1244600" y="1392238"/>
              <a:ext cx="7165975" cy="4772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8613" name="Rectangle 11"/>
            <p:cNvSpPr>
              <a:spLocks noChangeArrowheads="1"/>
            </p:cNvSpPr>
            <p:nvPr/>
          </p:nvSpPr>
          <p:spPr bwMode="auto">
            <a:xfrm>
              <a:off x="1444625" y="2190750"/>
              <a:ext cx="796925" cy="1555750"/>
            </a:xfrm>
            <a:prstGeom prst="rect">
              <a:avLst/>
            </a:prstGeom>
            <a:solidFill>
              <a:srgbClr val="00C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8614" name="Freeform 12"/>
            <p:cNvSpPr>
              <a:spLocks/>
            </p:cNvSpPr>
            <p:nvPr/>
          </p:nvSpPr>
          <p:spPr bwMode="auto">
            <a:xfrm>
              <a:off x="1444625" y="2190750"/>
              <a:ext cx="795338" cy="1555750"/>
            </a:xfrm>
            <a:custGeom>
              <a:avLst/>
              <a:gdLst>
                <a:gd name="T0" fmla="*/ 0 w 299"/>
                <a:gd name="T1" fmla="*/ 0 h 585"/>
                <a:gd name="T2" fmla="*/ 0 w 299"/>
                <a:gd name="T3" fmla="*/ 0 h 585"/>
                <a:gd name="T4" fmla="*/ 0 w 299"/>
                <a:gd name="T5" fmla="*/ 2147483647 h 585"/>
                <a:gd name="T6" fmla="*/ 2147483647 w 299"/>
                <a:gd name="T7" fmla="*/ 2147483647 h 585"/>
                <a:gd name="T8" fmla="*/ 2147483647 w 299"/>
                <a:gd name="T9" fmla="*/ 0 h 5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"/>
                <a:gd name="T16" fmla="*/ 0 h 585"/>
                <a:gd name="T17" fmla="*/ 299 w 299"/>
                <a:gd name="T18" fmla="*/ 585 h 58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" h="585">
                  <a:moveTo>
                    <a:pt x="0" y="0"/>
                  </a:moveTo>
                  <a:lnTo>
                    <a:pt x="0" y="0"/>
                  </a:lnTo>
                  <a:lnTo>
                    <a:pt x="0" y="585"/>
                  </a:lnTo>
                  <a:lnTo>
                    <a:pt x="299" y="585"/>
                  </a:lnTo>
                  <a:lnTo>
                    <a:pt x="299" y="0"/>
                  </a:lnTo>
                </a:path>
              </a:pathLst>
            </a:custGeom>
            <a:noFill/>
            <a:ln w="47625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15" name="Freeform 13"/>
            <p:cNvSpPr>
              <a:spLocks/>
            </p:cNvSpPr>
            <p:nvPr/>
          </p:nvSpPr>
          <p:spPr bwMode="auto">
            <a:xfrm>
              <a:off x="1643063" y="4265613"/>
              <a:ext cx="400050" cy="0"/>
            </a:xfrm>
            <a:custGeom>
              <a:avLst/>
              <a:gdLst>
                <a:gd name="T0" fmla="*/ 0 w 150"/>
                <a:gd name="T1" fmla="*/ 2147483647 w 150"/>
                <a:gd name="T2" fmla="*/ 0 w 150"/>
                <a:gd name="T3" fmla="*/ 0 60000 65536"/>
                <a:gd name="T4" fmla="*/ 0 60000 65536"/>
                <a:gd name="T5" fmla="*/ 0 60000 65536"/>
                <a:gd name="T6" fmla="*/ 0 w 150"/>
                <a:gd name="T7" fmla="*/ 150 w 150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50">
                  <a:moveTo>
                    <a:pt x="0" y="0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47625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16" name="Line 14"/>
            <p:cNvSpPr>
              <a:spLocks noChangeShapeType="1"/>
            </p:cNvSpPr>
            <p:nvPr/>
          </p:nvSpPr>
          <p:spPr bwMode="auto">
            <a:xfrm flipV="1">
              <a:off x="1843088" y="3068638"/>
              <a:ext cx="0" cy="1196975"/>
            </a:xfrm>
            <a:prstGeom prst="line">
              <a:avLst/>
            </a:prstGeom>
            <a:noFill/>
            <a:ln w="47625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17" name="Freeform 15"/>
            <p:cNvSpPr>
              <a:spLocks/>
            </p:cNvSpPr>
            <p:nvPr/>
          </p:nvSpPr>
          <p:spPr bwMode="auto">
            <a:xfrm>
              <a:off x="1643063" y="3068638"/>
              <a:ext cx="400050" cy="0"/>
            </a:xfrm>
            <a:custGeom>
              <a:avLst/>
              <a:gdLst>
                <a:gd name="T0" fmla="*/ 0 w 150"/>
                <a:gd name="T1" fmla="*/ 2147483647 w 150"/>
                <a:gd name="T2" fmla="*/ 0 w 150"/>
                <a:gd name="T3" fmla="*/ 0 60000 65536"/>
                <a:gd name="T4" fmla="*/ 0 60000 65536"/>
                <a:gd name="T5" fmla="*/ 0 60000 65536"/>
                <a:gd name="T6" fmla="*/ 0 w 150"/>
                <a:gd name="T7" fmla="*/ 150 w 150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50">
                  <a:moveTo>
                    <a:pt x="0" y="0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47625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18" name="Rectangle 16"/>
            <p:cNvSpPr>
              <a:spLocks noChangeArrowheads="1"/>
            </p:cNvSpPr>
            <p:nvPr/>
          </p:nvSpPr>
          <p:spPr bwMode="auto">
            <a:xfrm>
              <a:off x="2641600" y="2190750"/>
              <a:ext cx="796925" cy="677863"/>
            </a:xfrm>
            <a:prstGeom prst="rect">
              <a:avLst/>
            </a:prstGeom>
            <a:solidFill>
              <a:srgbClr val="00C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8619" name="Freeform 17"/>
            <p:cNvSpPr>
              <a:spLocks/>
            </p:cNvSpPr>
            <p:nvPr/>
          </p:nvSpPr>
          <p:spPr bwMode="auto">
            <a:xfrm>
              <a:off x="2641600" y="2190750"/>
              <a:ext cx="795338" cy="677863"/>
            </a:xfrm>
            <a:custGeom>
              <a:avLst/>
              <a:gdLst>
                <a:gd name="T0" fmla="*/ 0 w 299"/>
                <a:gd name="T1" fmla="*/ 0 h 255"/>
                <a:gd name="T2" fmla="*/ 0 w 299"/>
                <a:gd name="T3" fmla="*/ 0 h 255"/>
                <a:gd name="T4" fmla="*/ 0 w 299"/>
                <a:gd name="T5" fmla="*/ 2147483647 h 255"/>
                <a:gd name="T6" fmla="*/ 2147483647 w 299"/>
                <a:gd name="T7" fmla="*/ 2147483647 h 255"/>
                <a:gd name="T8" fmla="*/ 2147483647 w 299"/>
                <a:gd name="T9" fmla="*/ 0 h 2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"/>
                <a:gd name="T16" fmla="*/ 0 h 255"/>
                <a:gd name="T17" fmla="*/ 299 w 299"/>
                <a:gd name="T18" fmla="*/ 255 h 2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" h="255">
                  <a:moveTo>
                    <a:pt x="0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299" y="255"/>
                  </a:lnTo>
                  <a:lnTo>
                    <a:pt x="299" y="0"/>
                  </a:lnTo>
                </a:path>
              </a:pathLst>
            </a:custGeom>
            <a:noFill/>
            <a:ln w="47625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20" name="Freeform 18"/>
            <p:cNvSpPr>
              <a:spLocks/>
            </p:cNvSpPr>
            <p:nvPr/>
          </p:nvSpPr>
          <p:spPr bwMode="auto">
            <a:xfrm>
              <a:off x="2840038" y="3548063"/>
              <a:ext cx="400050" cy="0"/>
            </a:xfrm>
            <a:custGeom>
              <a:avLst/>
              <a:gdLst>
                <a:gd name="T0" fmla="*/ 0 w 150"/>
                <a:gd name="T1" fmla="*/ 2147483647 w 150"/>
                <a:gd name="T2" fmla="*/ 0 w 150"/>
                <a:gd name="T3" fmla="*/ 0 60000 65536"/>
                <a:gd name="T4" fmla="*/ 0 60000 65536"/>
                <a:gd name="T5" fmla="*/ 0 60000 65536"/>
                <a:gd name="T6" fmla="*/ 0 w 150"/>
                <a:gd name="T7" fmla="*/ 150 w 150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50">
                  <a:moveTo>
                    <a:pt x="0" y="0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47625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21" name="Line 19"/>
            <p:cNvSpPr>
              <a:spLocks noChangeShapeType="1"/>
            </p:cNvSpPr>
            <p:nvPr/>
          </p:nvSpPr>
          <p:spPr bwMode="auto">
            <a:xfrm flipV="1">
              <a:off x="3040063" y="2071688"/>
              <a:ext cx="0" cy="1476375"/>
            </a:xfrm>
            <a:prstGeom prst="line">
              <a:avLst/>
            </a:prstGeom>
            <a:noFill/>
            <a:ln w="47625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22" name="Freeform 20"/>
            <p:cNvSpPr>
              <a:spLocks/>
            </p:cNvSpPr>
            <p:nvPr/>
          </p:nvSpPr>
          <p:spPr bwMode="auto">
            <a:xfrm>
              <a:off x="2840038" y="2071688"/>
              <a:ext cx="400050" cy="0"/>
            </a:xfrm>
            <a:custGeom>
              <a:avLst/>
              <a:gdLst>
                <a:gd name="T0" fmla="*/ 0 w 150"/>
                <a:gd name="T1" fmla="*/ 2147483647 w 150"/>
                <a:gd name="T2" fmla="*/ 0 w 150"/>
                <a:gd name="T3" fmla="*/ 0 60000 65536"/>
                <a:gd name="T4" fmla="*/ 0 60000 65536"/>
                <a:gd name="T5" fmla="*/ 0 60000 65536"/>
                <a:gd name="T6" fmla="*/ 0 w 150"/>
                <a:gd name="T7" fmla="*/ 150 w 150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50">
                  <a:moveTo>
                    <a:pt x="0" y="0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47625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23" name="Rectangle 21"/>
            <p:cNvSpPr>
              <a:spLocks noChangeArrowheads="1"/>
            </p:cNvSpPr>
            <p:nvPr/>
          </p:nvSpPr>
          <p:spPr bwMode="auto">
            <a:xfrm>
              <a:off x="3838575" y="2190750"/>
              <a:ext cx="796925" cy="719138"/>
            </a:xfrm>
            <a:prstGeom prst="rect">
              <a:avLst/>
            </a:prstGeom>
            <a:solidFill>
              <a:srgbClr val="00C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8624" name="Freeform 22"/>
            <p:cNvSpPr>
              <a:spLocks/>
            </p:cNvSpPr>
            <p:nvPr/>
          </p:nvSpPr>
          <p:spPr bwMode="auto">
            <a:xfrm>
              <a:off x="3838575" y="2190750"/>
              <a:ext cx="795338" cy="719138"/>
            </a:xfrm>
            <a:custGeom>
              <a:avLst/>
              <a:gdLst>
                <a:gd name="T0" fmla="*/ 0 w 299"/>
                <a:gd name="T1" fmla="*/ 0 h 270"/>
                <a:gd name="T2" fmla="*/ 0 w 299"/>
                <a:gd name="T3" fmla="*/ 0 h 270"/>
                <a:gd name="T4" fmla="*/ 0 w 299"/>
                <a:gd name="T5" fmla="*/ 2147483647 h 270"/>
                <a:gd name="T6" fmla="*/ 2147483647 w 299"/>
                <a:gd name="T7" fmla="*/ 2147483647 h 270"/>
                <a:gd name="T8" fmla="*/ 2147483647 w 299"/>
                <a:gd name="T9" fmla="*/ 0 h 2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"/>
                <a:gd name="T16" fmla="*/ 0 h 270"/>
                <a:gd name="T17" fmla="*/ 299 w 299"/>
                <a:gd name="T18" fmla="*/ 270 h 2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" h="270">
                  <a:moveTo>
                    <a:pt x="0" y="0"/>
                  </a:moveTo>
                  <a:lnTo>
                    <a:pt x="0" y="0"/>
                  </a:lnTo>
                  <a:lnTo>
                    <a:pt x="0" y="270"/>
                  </a:lnTo>
                  <a:lnTo>
                    <a:pt x="299" y="270"/>
                  </a:lnTo>
                  <a:lnTo>
                    <a:pt x="299" y="0"/>
                  </a:lnTo>
                </a:path>
              </a:pathLst>
            </a:custGeom>
            <a:noFill/>
            <a:ln w="47625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25" name="Freeform 23"/>
            <p:cNvSpPr>
              <a:spLocks/>
            </p:cNvSpPr>
            <p:nvPr/>
          </p:nvSpPr>
          <p:spPr bwMode="auto">
            <a:xfrm>
              <a:off x="4037013" y="3746500"/>
              <a:ext cx="400050" cy="0"/>
            </a:xfrm>
            <a:custGeom>
              <a:avLst/>
              <a:gdLst>
                <a:gd name="T0" fmla="*/ 0 w 150"/>
                <a:gd name="T1" fmla="*/ 2147483647 w 150"/>
                <a:gd name="T2" fmla="*/ 0 w 150"/>
                <a:gd name="T3" fmla="*/ 0 60000 65536"/>
                <a:gd name="T4" fmla="*/ 0 60000 65536"/>
                <a:gd name="T5" fmla="*/ 0 60000 65536"/>
                <a:gd name="T6" fmla="*/ 0 w 150"/>
                <a:gd name="T7" fmla="*/ 150 w 150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50">
                  <a:moveTo>
                    <a:pt x="0" y="0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47625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26" name="Line 24"/>
            <p:cNvSpPr>
              <a:spLocks noChangeShapeType="1"/>
            </p:cNvSpPr>
            <p:nvPr/>
          </p:nvSpPr>
          <p:spPr bwMode="auto">
            <a:xfrm flipV="1">
              <a:off x="4237038" y="1752600"/>
              <a:ext cx="0" cy="1993900"/>
            </a:xfrm>
            <a:prstGeom prst="line">
              <a:avLst/>
            </a:prstGeom>
            <a:noFill/>
            <a:ln w="47625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27" name="Freeform 25"/>
            <p:cNvSpPr>
              <a:spLocks/>
            </p:cNvSpPr>
            <p:nvPr/>
          </p:nvSpPr>
          <p:spPr bwMode="auto">
            <a:xfrm>
              <a:off x="4037013" y="1752600"/>
              <a:ext cx="400050" cy="0"/>
            </a:xfrm>
            <a:custGeom>
              <a:avLst/>
              <a:gdLst>
                <a:gd name="T0" fmla="*/ 0 w 150"/>
                <a:gd name="T1" fmla="*/ 2147483647 w 150"/>
                <a:gd name="T2" fmla="*/ 0 w 150"/>
                <a:gd name="T3" fmla="*/ 0 60000 65536"/>
                <a:gd name="T4" fmla="*/ 0 60000 65536"/>
                <a:gd name="T5" fmla="*/ 0 60000 65536"/>
                <a:gd name="T6" fmla="*/ 0 w 150"/>
                <a:gd name="T7" fmla="*/ 150 w 150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50">
                  <a:moveTo>
                    <a:pt x="0" y="0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47625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28" name="Rectangle 26"/>
            <p:cNvSpPr>
              <a:spLocks noChangeArrowheads="1"/>
            </p:cNvSpPr>
            <p:nvPr/>
          </p:nvSpPr>
          <p:spPr bwMode="auto">
            <a:xfrm>
              <a:off x="5035550" y="2190750"/>
              <a:ext cx="796925" cy="1038225"/>
            </a:xfrm>
            <a:prstGeom prst="rect">
              <a:avLst/>
            </a:prstGeom>
            <a:solidFill>
              <a:srgbClr val="00C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8629" name="Freeform 27"/>
            <p:cNvSpPr>
              <a:spLocks/>
            </p:cNvSpPr>
            <p:nvPr/>
          </p:nvSpPr>
          <p:spPr bwMode="auto">
            <a:xfrm>
              <a:off x="5035550" y="2190750"/>
              <a:ext cx="795338" cy="1038225"/>
            </a:xfrm>
            <a:custGeom>
              <a:avLst/>
              <a:gdLst>
                <a:gd name="T0" fmla="*/ 0 w 299"/>
                <a:gd name="T1" fmla="*/ 0 h 390"/>
                <a:gd name="T2" fmla="*/ 0 w 299"/>
                <a:gd name="T3" fmla="*/ 0 h 390"/>
                <a:gd name="T4" fmla="*/ 0 w 299"/>
                <a:gd name="T5" fmla="*/ 2147483647 h 390"/>
                <a:gd name="T6" fmla="*/ 2147483647 w 299"/>
                <a:gd name="T7" fmla="*/ 2147483647 h 390"/>
                <a:gd name="T8" fmla="*/ 2147483647 w 299"/>
                <a:gd name="T9" fmla="*/ 0 h 3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"/>
                <a:gd name="T16" fmla="*/ 0 h 390"/>
                <a:gd name="T17" fmla="*/ 299 w 299"/>
                <a:gd name="T18" fmla="*/ 390 h 3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" h="390">
                  <a:moveTo>
                    <a:pt x="0" y="0"/>
                  </a:moveTo>
                  <a:lnTo>
                    <a:pt x="0" y="0"/>
                  </a:lnTo>
                  <a:lnTo>
                    <a:pt x="0" y="390"/>
                  </a:lnTo>
                  <a:lnTo>
                    <a:pt x="299" y="390"/>
                  </a:lnTo>
                  <a:lnTo>
                    <a:pt x="299" y="0"/>
                  </a:lnTo>
                </a:path>
              </a:pathLst>
            </a:custGeom>
            <a:noFill/>
            <a:ln w="47625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30" name="Freeform 28"/>
            <p:cNvSpPr>
              <a:spLocks/>
            </p:cNvSpPr>
            <p:nvPr/>
          </p:nvSpPr>
          <p:spPr bwMode="auto">
            <a:xfrm>
              <a:off x="5233988" y="3906838"/>
              <a:ext cx="400050" cy="0"/>
            </a:xfrm>
            <a:custGeom>
              <a:avLst/>
              <a:gdLst>
                <a:gd name="T0" fmla="*/ 0 w 150"/>
                <a:gd name="T1" fmla="*/ 2147483647 w 150"/>
                <a:gd name="T2" fmla="*/ 0 w 150"/>
                <a:gd name="T3" fmla="*/ 0 60000 65536"/>
                <a:gd name="T4" fmla="*/ 0 60000 65536"/>
                <a:gd name="T5" fmla="*/ 0 60000 65536"/>
                <a:gd name="T6" fmla="*/ 0 w 150"/>
                <a:gd name="T7" fmla="*/ 150 w 150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50">
                  <a:moveTo>
                    <a:pt x="0" y="0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47625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31" name="Line 29"/>
            <p:cNvSpPr>
              <a:spLocks noChangeShapeType="1"/>
            </p:cNvSpPr>
            <p:nvPr/>
          </p:nvSpPr>
          <p:spPr bwMode="auto">
            <a:xfrm flipV="1">
              <a:off x="5434013" y="2351088"/>
              <a:ext cx="0" cy="1555750"/>
            </a:xfrm>
            <a:prstGeom prst="line">
              <a:avLst/>
            </a:prstGeom>
            <a:noFill/>
            <a:ln w="47625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32" name="Freeform 30"/>
            <p:cNvSpPr>
              <a:spLocks/>
            </p:cNvSpPr>
            <p:nvPr/>
          </p:nvSpPr>
          <p:spPr bwMode="auto">
            <a:xfrm>
              <a:off x="5233988" y="2351088"/>
              <a:ext cx="400050" cy="0"/>
            </a:xfrm>
            <a:custGeom>
              <a:avLst/>
              <a:gdLst>
                <a:gd name="T0" fmla="*/ 0 w 150"/>
                <a:gd name="T1" fmla="*/ 2147483647 w 150"/>
                <a:gd name="T2" fmla="*/ 0 w 150"/>
                <a:gd name="T3" fmla="*/ 0 60000 65536"/>
                <a:gd name="T4" fmla="*/ 0 60000 65536"/>
                <a:gd name="T5" fmla="*/ 0 60000 65536"/>
                <a:gd name="T6" fmla="*/ 0 w 150"/>
                <a:gd name="T7" fmla="*/ 150 w 150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50">
                  <a:moveTo>
                    <a:pt x="0" y="0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47625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33" name="Rectangle 31"/>
            <p:cNvSpPr>
              <a:spLocks noChangeArrowheads="1"/>
            </p:cNvSpPr>
            <p:nvPr/>
          </p:nvSpPr>
          <p:spPr bwMode="auto">
            <a:xfrm>
              <a:off x="6232525" y="2190750"/>
              <a:ext cx="796925" cy="758825"/>
            </a:xfrm>
            <a:prstGeom prst="rect">
              <a:avLst/>
            </a:prstGeom>
            <a:solidFill>
              <a:srgbClr val="00C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8634" name="Freeform 32"/>
            <p:cNvSpPr>
              <a:spLocks/>
            </p:cNvSpPr>
            <p:nvPr/>
          </p:nvSpPr>
          <p:spPr bwMode="auto">
            <a:xfrm>
              <a:off x="6232525" y="2190750"/>
              <a:ext cx="793750" cy="758825"/>
            </a:xfrm>
            <a:custGeom>
              <a:avLst/>
              <a:gdLst>
                <a:gd name="T0" fmla="*/ 0 w 299"/>
                <a:gd name="T1" fmla="*/ 0 h 285"/>
                <a:gd name="T2" fmla="*/ 0 w 299"/>
                <a:gd name="T3" fmla="*/ 0 h 285"/>
                <a:gd name="T4" fmla="*/ 0 w 299"/>
                <a:gd name="T5" fmla="*/ 2147483647 h 285"/>
                <a:gd name="T6" fmla="*/ 2147483647 w 299"/>
                <a:gd name="T7" fmla="*/ 2147483647 h 285"/>
                <a:gd name="T8" fmla="*/ 2147483647 w 299"/>
                <a:gd name="T9" fmla="*/ 0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"/>
                <a:gd name="T16" fmla="*/ 0 h 285"/>
                <a:gd name="T17" fmla="*/ 299 w 299"/>
                <a:gd name="T18" fmla="*/ 285 h 28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" h="285">
                  <a:moveTo>
                    <a:pt x="0" y="0"/>
                  </a:moveTo>
                  <a:lnTo>
                    <a:pt x="0" y="0"/>
                  </a:lnTo>
                  <a:lnTo>
                    <a:pt x="0" y="285"/>
                  </a:lnTo>
                  <a:lnTo>
                    <a:pt x="299" y="285"/>
                  </a:lnTo>
                  <a:lnTo>
                    <a:pt x="299" y="0"/>
                  </a:lnTo>
                </a:path>
              </a:pathLst>
            </a:custGeom>
            <a:noFill/>
            <a:ln w="47625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35" name="Freeform 33"/>
            <p:cNvSpPr>
              <a:spLocks/>
            </p:cNvSpPr>
            <p:nvPr/>
          </p:nvSpPr>
          <p:spPr bwMode="auto">
            <a:xfrm>
              <a:off x="6430963" y="3587750"/>
              <a:ext cx="400050" cy="0"/>
            </a:xfrm>
            <a:custGeom>
              <a:avLst/>
              <a:gdLst>
                <a:gd name="T0" fmla="*/ 0 w 150"/>
                <a:gd name="T1" fmla="*/ 2147483647 w 150"/>
                <a:gd name="T2" fmla="*/ 0 w 150"/>
                <a:gd name="T3" fmla="*/ 0 60000 65536"/>
                <a:gd name="T4" fmla="*/ 0 60000 65536"/>
                <a:gd name="T5" fmla="*/ 0 60000 65536"/>
                <a:gd name="T6" fmla="*/ 0 w 150"/>
                <a:gd name="T7" fmla="*/ 150 w 150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50">
                  <a:moveTo>
                    <a:pt x="0" y="0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47625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36" name="Line 34"/>
            <p:cNvSpPr>
              <a:spLocks noChangeShapeType="1"/>
            </p:cNvSpPr>
            <p:nvPr/>
          </p:nvSpPr>
          <p:spPr bwMode="auto">
            <a:xfrm flipV="1">
              <a:off x="6630988" y="2071688"/>
              <a:ext cx="0" cy="1516062"/>
            </a:xfrm>
            <a:prstGeom prst="line">
              <a:avLst/>
            </a:prstGeom>
            <a:noFill/>
            <a:ln w="47625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37" name="Freeform 35"/>
            <p:cNvSpPr>
              <a:spLocks/>
            </p:cNvSpPr>
            <p:nvPr/>
          </p:nvSpPr>
          <p:spPr bwMode="auto">
            <a:xfrm>
              <a:off x="6430963" y="2071688"/>
              <a:ext cx="400050" cy="0"/>
            </a:xfrm>
            <a:custGeom>
              <a:avLst/>
              <a:gdLst>
                <a:gd name="T0" fmla="*/ 0 w 150"/>
                <a:gd name="T1" fmla="*/ 2147483647 w 150"/>
                <a:gd name="T2" fmla="*/ 0 w 150"/>
                <a:gd name="T3" fmla="*/ 0 60000 65536"/>
                <a:gd name="T4" fmla="*/ 0 60000 65536"/>
                <a:gd name="T5" fmla="*/ 0 60000 65536"/>
                <a:gd name="T6" fmla="*/ 0 w 150"/>
                <a:gd name="T7" fmla="*/ 150 w 150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50">
                  <a:moveTo>
                    <a:pt x="0" y="0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47625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38" name="Rectangle 36"/>
            <p:cNvSpPr>
              <a:spLocks noChangeArrowheads="1"/>
            </p:cNvSpPr>
            <p:nvPr/>
          </p:nvSpPr>
          <p:spPr bwMode="auto">
            <a:xfrm>
              <a:off x="7427913" y="2190750"/>
              <a:ext cx="798512" cy="598488"/>
            </a:xfrm>
            <a:prstGeom prst="rect">
              <a:avLst/>
            </a:prstGeom>
            <a:solidFill>
              <a:srgbClr val="00C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8639" name="Freeform 37"/>
            <p:cNvSpPr>
              <a:spLocks/>
            </p:cNvSpPr>
            <p:nvPr/>
          </p:nvSpPr>
          <p:spPr bwMode="auto">
            <a:xfrm>
              <a:off x="7427913" y="2190750"/>
              <a:ext cx="795337" cy="598488"/>
            </a:xfrm>
            <a:custGeom>
              <a:avLst/>
              <a:gdLst>
                <a:gd name="T0" fmla="*/ 0 w 299"/>
                <a:gd name="T1" fmla="*/ 0 h 225"/>
                <a:gd name="T2" fmla="*/ 0 w 299"/>
                <a:gd name="T3" fmla="*/ 0 h 225"/>
                <a:gd name="T4" fmla="*/ 0 w 299"/>
                <a:gd name="T5" fmla="*/ 2147483647 h 225"/>
                <a:gd name="T6" fmla="*/ 2147483647 w 299"/>
                <a:gd name="T7" fmla="*/ 2147483647 h 225"/>
                <a:gd name="T8" fmla="*/ 2147483647 w 299"/>
                <a:gd name="T9" fmla="*/ 0 h 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9"/>
                <a:gd name="T16" fmla="*/ 0 h 225"/>
                <a:gd name="T17" fmla="*/ 299 w 299"/>
                <a:gd name="T18" fmla="*/ 225 h 2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9" h="225">
                  <a:moveTo>
                    <a:pt x="0" y="0"/>
                  </a:moveTo>
                  <a:lnTo>
                    <a:pt x="0" y="0"/>
                  </a:lnTo>
                  <a:lnTo>
                    <a:pt x="0" y="225"/>
                  </a:lnTo>
                  <a:lnTo>
                    <a:pt x="299" y="225"/>
                  </a:lnTo>
                  <a:lnTo>
                    <a:pt x="299" y="0"/>
                  </a:lnTo>
                </a:path>
              </a:pathLst>
            </a:custGeom>
            <a:noFill/>
            <a:ln w="47625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40" name="Freeform 38"/>
            <p:cNvSpPr>
              <a:spLocks/>
            </p:cNvSpPr>
            <p:nvPr/>
          </p:nvSpPr>
          <p:spPr bwMode="auto">
            <a:xfrm>
              <a:off x="7627938" y="3387725"/>
              <a:ext cx="398462" cy="0"/>
            </a:xfrm>
            <a:custGeom>
              <a:avLst/>
              <a:gdLst>
                <a:gd name="T0" fmla="*/ 0 w 150"/>
                <a:gd name="T1" fmla="*/ 2147483647 w 150"/>
                <a:gd name="T2" fmla="*/ 0 w 150"/>
                <a:gd name="T3" fmla="*/ 0 60000 65536"/>
                <a:gd name="T4" fmla="*/ 0 60000 65536"/>
                <a:gd name="T5" fmla="*/ 0 60000 65536"/>
                <a:gd name="T6" fmla="*/ 0 w 150"/>
                <a:gd name="T7" fmla="*/ 150 w 150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50">
                  <a:moveTo>
                    <a:pt x="0" y="0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47625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41" name="Line 39"/>
            <p:cNvSpPr>
              <a:spLocks noChangeShapeType="1"/>
            </p:cNvSpPr>
            <p:nvPr/>
          </p:nvSpPr>
          <p:spPr bwMode="auto">
            <a:xfrm flipV="1">
              <a:off x="7827963" y="2111375"/>
              <a:ext cx="0" cy="1276350"/>
            </a:xfrm>
            <a:prstGeom prst="line">
              <a:avLst/>
            </a:prstGeom>
            <a:noFill/>
            <a:ln w="47625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42" name="Freeform 40"/>
            <p:cNvSpPr>
              <a:spLocks/>
            </p:cNvSpPr>
            <p:nvPr/>
          </p:nvSpPr>
          <p:spPr bwMode="auto">
            <a:xfrm>
              <a:off x="7627938" y="2111375"/>
              <a:ext cx="398462" cy="0"/>
            </a:xfrm>
            <a:custGeom>
              <a:avLst/>
              <a:gdLst>
                <a:gd name="T0" fmla="*/ 0 w 150"/>
                <a:gd name="T1" fmla="*/ 2147483647 w 150"/>
                <a:gd name="T2" fmla="*/ 0 w 150"/>
                <a:gd name="T3" fmla="*/ 0 60000 65536"/>
                <a:gd name="T4" fmla="*/ 0 60000 65536"/>
                <a:gd name="T5" fmla="*/ 0 60000 65536"/>
                <a:gd name="T6" fmla="*/ 0 w 150"/>
                <a:gd name="T7" fmla="*/ 150 w 150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150">
                  <a:moveTo>
                    <a:pt x="0" y="0"/>
                  </a:moveTo>
                  <a:lnTo>
                    <a:pt x="150" y="0"/>
                  </a:lnTo>
                  <a:lnTo>
                    <a:pt x="0" y="0"/>
                  </a:lnTo>
                </a:path>
              </a:pathLst>
            </a:custGeom>
            <a:noFill/>
            <a:ln w="47625">
              <a:solidFill>
                <a:srgbClr val="00FF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43" name="Line 41"/>
            <p:cNvSpPr>
              <a:spLocks noChangeShapeType="1"/>
            </p:cNvSpPr>
            <p:nvPr/>
          </p:nvSpPr>
          <p:spPr bwMode="auto">
            <a:xfrm>
              <a:off x="1244600" y="2190750"/>
              <a:ext cx="7181850" cy="0"/>
            </a:xfrm>
            <a:prstGeom prst="line">
              <a:avLst/>
            </a:prstGeom>
            <a:noFill/>
            <a:ln w="47625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44" name="Line 48"/>
            <p:cNvSpPr>
              <a:spLocks noChangeShapeType="1"/>
            </p:cNvSpPr>
            <p:nvPr/>
          </p:nvSpPr>
          <p:spPr bwMode="auto">
            <a:xfrm flipV="1">
              <a:off x="1244600" y="1392238"/>
              <a:ext cx="0" cy="4787900"/>
            </a:xfrm>
            <a:prstGeom prst="line">
              <a:avLst/>
            </a:prstGeom>
            <a:noFill/>
            <a:ln w="47625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45" name="Line 49"/>
            <p:cNvSpPr>
              <a:spLocks noChangeShapeType="1"/>
            </p:cNvSpPr>
            <p:nvPr/>
          </p:nvSpPr>
          <p:spPr bwMode="auto">
            <a:xfrm flipH="1">
              <a:off x="1150938" y="6180138"/>
              <a:ext cx="93662" cy="0"/>
            </a:xfrm>
            <a:prstGeom prst="line">
              <a:avLst/>
            </a:prstGeom>
            <a:noFill/>
            <a:ln w="47625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46" name="Line 51"/>
            <p:cNvSpPr>
              <a:spLocks noChangeShapeType="1"/>
            </p:cNvSpPr>
            <p:nvPr/>
          </p:nvSpPr>
          <p:spPr bwMode="auto">
            <a:xfrm flipH="1">
              <a:off x="1150938" y="5383213"/>
              <a:ext cx="93662" cy="0"/>
            </a:xfrm>
            <a:prstGeom prst="line">
              <a:avLst/>
            </a:prstGeom>
            <a:noFill/>
            <a:ln w="47625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47" name="Line 53"/>
            <p:cNvSpPr>
              <a:spLocks noChangeShapeType="1"/>
            </p:cNvSpPr>
            <p:nvPr/>
          </p:nvSpPr>
          <p:spPr bwMode="auto">
            <a:xfrm flipH="1">
              <a:off x="1150938" y="4584700"/>
              <a:ext cx="93662" cy="0"/>
            </a:xfrm>
            <a:prstGeom prst="line">
              <a:avLst/>
            </a:prstGeom>
            <a:noFill/>
            <a:ln w="47625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48" name="Line 55"/>
            <p:cNvSpPr>
              <a:spLocks noChangeShapeType="1"/>
            </p:cNvSpPr>
            <p:nvPr/>
          </p:nvSpPr>
          <p:spPr bwMode="auto">
            <a:xfrm flipH="1">
              <a:off x="1150938" y="3786188"/>
              <a:ext cx="93662" cy="0"/>
            </a:xfrm>
            <a:prstGeom prst="line">
              <a:avLst/>
            </a:prstGeom>
            <a:noFill/>
            <a:ln w="47625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49" name="Line 57"/>
            <p:cNvSpPr>
              <a:spLocks noChangeShapeType="1"/>
            </p:cNvSpPr>
            <p:nvPr/>
          </p:nvSpPr>
          <p:spPr bwMode="auto">
            <a:xfrm flipH="1">
              <a:off x="1150938" y="2989263"/>
              <a:ext cx="93662" cy="0"/>
            </a:xfrm>
            <a:prstGeom prst="line">
              <a:avLst/>
            </a:prstGeom>
            <a:noFill/>
            <a:ln w="47625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50" name="Line 59"/>
            <p:cNvSpPr>
              <a:spLocks noChangeShapeType="1"/>
            </p:cNvSpPr>
            <p:nvPr/>
          </p:nvSpPr>
          <p:spPr bwMode="auto">
            <a:xfrm flipH="1">
              <a:off x="1150938" y="2190750"/>
              <a:ext cx="93662" cy="0"/>
            </a:xfrm>
            <a:prstGeom prst="line">
              <a:avLst/>
            </a:prstGeom>
            <a:noFill/>
            <a:ln w="47625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51" name="Line 61"/>
            <p:cNvSpPr>
              <a:spLocks noChangeShapeType="1"/>
            </p:cNvSpPr>
            <p:nvPr/>
          </p:nvSpPr>
          <p:spPr bwMode="auto">
            <a:xfrm flipH="1">
              <a:off x="1150938" y="1392238"/>
              <a:ext cx="93662" cy="0"/>
            </a:xfrm>
            <a:prstGeom prst="line">
              <a:avLst/>
            </a:prstGeom>
            <a:noFill/>
            <a:ln w="47625">
              <a:solidFill>
                <a:srgbClr val="FFFF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52" name="Rectangle 62"/>
            <p:cNvSpPr>
              <a:spLocks noChangeArrowheads="1"/>
            </p:cNvSpPr>
            <p:nvPr/>
          </p:nvSpPr>
          <p:spPr bwMode="auto">
            <a:xfrm>
              <a:off x="736600" y="1249363"/>
              <a:ext cx="269875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2857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 b="1">
                  <a:solidFill>
                    <a:srgbClr val="FFFFFF"/>
                  </a:solidFill>
                </a:rPr>
                <a:t>20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8653" name="Rectangle 65"/>
            <p:cNvSpPr>
              <a:spLocks noChangeArrowheads="1"/>
            </p:cNvSpPr>
            <p:nvPr/>
          </p:nvSpPr>
          <p:spPr bwMode="auto">
            <a:xfrm>
              <a:off x="1693863" y="1444625"/>
              <a:ext cx="276225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2857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 b="1">
                  <a:solidFill>
                    <a:srgbClr val="FFFFFF"/>
                  </a:solidFill>
                </a:rPr>
                <a:t>&lt;2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8654" name="Rectangle 66"/>
            <p:cNvSpPr>
              <a:spLocks noChangeArrowheads="1"/>
            </p:cNvSpPr>
            <p:nvPr/>
          </p:nvSpPr>
          <p:spPr bwMode="auto">
            <a:xfrm>
              <a:off x="2843213" y="1444625"/>
              <a:ext cx="350837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 b="1">
                  <a:solidFill>
                    <a:srgbClr val="FFFFFF"/>
                  </a:solidFill>
                </a:rPr>
                <a:t>2-4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8655" name="Rectangle 67"/>
            <p:cNvSpPr>
              <a:spLocks noChangeArrowheads="1"/>
            </p:cNvSpPr>
            <p:nvPr/>
          </p:nvSpPr>
          <p:spPr bwMode="auto">
            <a:xfrm>
              <a:off x="3997325" y="1444625"/>
              <a:ext cx="485775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7429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 b="1">
                  <a:solidFill>
                    <a:srgbClr val="FFFFFF"/>
                  </a:solidFill>
                </a:rPr>
                <a:t>5-17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8656" name="Rectangle 68"/>
            <p:cNvSpPr>
              <a:spLocks noChangeArrowheads="1"/>
            </p:cNvSpPr>
            <p:nvPr/>
          </p:nvSpPr>
          <p:spPr bwMode="auto">
            <a:xfrm>
              <a:off x="5078413" y="1444625"/>
              <a:ext cx="620712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7429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 b="1">
                  <a:solidFill>
                    <a:srgbClr val="FFFFFF"/>
                  </a:solidFill>
                </a:rPr>
                <a:t>18-39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8657" name="Rectangle 69"/>
            <p:cNvSpPr>
              <a:spLocks noChangeArrowheads="1"/>
            </p:cNvSpPr>
            <p:nvPr/>
          </p:nvSpPr>
          <p:spPr bwMode="auto">
            <a:xfrm>
              <a:off x="6307138" y="1444625"/>
              <a:ext cx="620712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7429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 b="1">
                  <a:solidFill>
                    <a:srgbClr val="FFFFFF"/>
                  </a:solidFill>
                </a:rPr>
                <a:t>40-64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8658" name="Rectangle 70"/>
            <p:cNvSpPr>
              <a:spLocks noChangeArrowheads="1"/>
            </p:cNvSpPr>
            <p:nvPr/>
          </p:nvSpPr>
          <p:spPr bwMode="auto">
            <a:xfrm>
              <a:off x="7594600" y="1444625"/>
              <a:ext cx="411163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7429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 b="1">
                  <a:solidFill>
                    <a:srgbClr val="FFFFFF"/>
                  </a:solidFill>
                </a:rPr>
                <a:t>&gt;64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8659" name="Rectangle 71"/>
            <p:cNvSpPr>
              <a:spLocks noChangeArrowheads="1"/>
            </p:cNvSpPr>
            <p:nvPr/>
          </p:nvSpPr>
          <p:spPr bwMode="auto">
            <a:xfrm>
              <a:off x="120650" y="6124575"/>
              <a:ext cx="942975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 b="1">
                  <a:solidFill>
                    <a:srgbClr val="FFFFFF"/>
                  </a:solidFill>
                </a:rPr>
                <a:t>-100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8660" name="Rectangle 72"/>
            <p:cNvSpPr>
              <a:spLocks noChangeArrowheads="1"/>
            </p:cNvSpPr>
            <p:nvPr/>
          </p:nvSpPr>
          <p:spPr bwMode="auto">
            <a:xfrm>
              <a:off x="257175" y="5307013"/>
              <a:ext cx="808038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 b="1">
                  <a:solidFill>
                    <a:srgbClr val="FFFFFF"/>
                  </a:solidFill>
                </a:rPr>
                <a:t>-80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8661" name="Rectangle 73"/>
            <p:cNvSpPr>
              <a:spLocks noChangeArrowheads="1"/>
            </p:cNvSpPr>
            <p:nvPr/>
          </p:nvSpPr>
          <p:spPr bwMode="auto">
            <a:xfrm>
              <a:off x="257175" y="4489450"/>
              <a:ext cx="808038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 b="1">
                  <a:solidFill>
                    <a:srgbClr val="FFFFFF"/>
                  </a:solidFill>
                </a:rPr>
                <a:t>-60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8662" name="Rectangle 74"/>
            <p:cNvSpPr>
              <a:spLocks noChangeArrowheads="1"/>
            </p:cNvSpPr>
            <p:nvPr/>
          </p:nvSpPr>
          <p:spPr bwMode="auto">
            <a:xfrm>
              <a:off x="257175" y="3673475"/>
              <a:ext cx="808038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 b="1">
                  <a:solidFill>
                    <a:srgbClr val="FFFFFF"/>
                  </a:solidFill>
                </a:rPr>
                <a:t>-40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8663" name="Rectangle 75"/>
            <p:cNvSpPr>
              <a:spLocks noChangeArrowheads="1"/>
            </p:cNvSpPr>
            <p:nvPr/>
          </p:nvSpPr>
          <p:spPr bwMode="auto">
            <a:xfrm>
              <a:off x="257175" y="2852738"/>
              <a:ext cx="808038" cy="258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 b="1">
                  <a:solidFill>
                    <a:srgbClr val="FFFFFF"/>
                  </a:solidFill>
                </a:rPr>
                <a:t>-20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8664" name="Rectangle 76"/>
            <p:cNvSpPr>
              <a:spLocks noChangeArrowheads="1"/>
            </p:cNvSpPr>
            <p:nvPr/>
          </p:nvSpPr>
          <p:spPr bwMode="auto">
            <a:xfrm>
              <a:off x="473075" y="2036763"/>
              <a:ext cx="592138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marL="742950" indent="-28575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900" b="1">
                  <a:solidFill>
                    <a:srgbClr val="FFFFFF"/>
                  </a:solidFill>
                </a:rPr>
                <a:t>0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8665" name="Rectangle 77"/>
            <p:cNvSpPr>
              <a:spLocks noChangeArrowheads="1"/>
            </p:cNvSpPr>
            <p:nvPr/>
          </p:nvSpPr>
          <p:spPr bwMode="auto">
            <a:xfrm rot="-5400000">
              <a:off x="-842962" y="3789363"/>
              <a:ext cx="2473325" cy="288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2100" b="1">
                  <a:solidFill>
                    <a:srgbClr val="FFFFFF"/>
                  </a:solidFill>
                </a:rPr>
                <a:t>Percent (%) change</a:t>
              </a:r>
              <a:endParaRPr lang="en-US" sz="2400" b="1">
                <a:solidFill>
                  <a:schemeClr val="tx2"/>
                </a:solidFill>
                <a:latin typeface="Garamond" charset="0"/>
              </a:endParaRPr>
            </a:p>
          </p:txBody>
        </p:sp>
        <p:sp>
          <p:nvSpPr>
            <p:cNvPr id="68666" name="Text Box 35"/>
            <p:cNvSpPr txBox="1">
              <a:spLocks noChangeArrowheads="1"/>
            </p:cNvSpPr>
            <p:nvPr/>
          </p:nvSpPr>
          <p:spPr bwMode="auto">
            <a:xfrm>
              <a:off x="3098800" y="6580188"/>
              <a:ext cx="5791200" cy="257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rIns="0">
              <a:prstTxWarp prst="textNoShape">
                <a:avLst/>
              </a:prstTxWarp>
              <a:spAutoFit/>
            </a:bodyPr>
            <a:lstStyle/>
            <a:p>
              <a:pPr marL="285750" indent="-285750" algn="r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charset="2"/>
                <a:buNone/>
              </a:pPr>
              <a:r>
                <a:rPr lang="en-US" sz="1200"/>
                <a:t>Grijalva CG, et al. </a:t>
              </a:r>
              <a:r>
                <a:rPr lang="en-US" sz="1200" i="1"/>
                <a:t>Expert Rev Vaccines</a:t>
              </a:r>
              <a:r>
                <a:rPr lang="en-US" sz="1200"/>
                <a:t>. 2008 Feb;7(1):83-95</a:t>
              </a:r>
            </a:p>
          </p:txBody>
        </p:sp>
        <p:sp>
          <p:nvSpPr>
            <p:cNvPr id="60" name="Oval 59"/>
            <p:cNvSpPr/>
            <p:nvPr/>
          </p:nvSpPr>
          <p:spPr>
            <a:xfrm>
              <a:off x="1397000" y="1117600"/>
              <a:ext cx="914400" cy="914400"/>
            </a:xfrm>
            <a:prstGeom prst="ellipse">
              <a:avLst/>
            </a:prstGeom>
            <a:solidFill>
              <a:schemeClr val="accent2">
                <a:lumMod val="75000"/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61" name="Oval 60"/>
            <p:cNvSpPr/>
            <p:nvPr/>
          </p:nvSpPr>
          <p:spPr>
            <a:xfrm>
              <a:off x="4940300" y="1104900"/>
              <a:ext cx="914400" cy="914400"/>
            </a:xfrm>
            <a:prstGeom prst="ellipse">
              <a:avLst/>
            </a:prstGeom>
            <a:solidFill>
              <a:schemeClr val="accent2">
                <a:lumMod val="75000"/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9163" name="Group 27"/>
          <p:cNvGraphicFramePr>
            <a:graphicFrameLocks noGrp="1"/>
          </p:cNvGraphicFramePr>
          <p:nvPr/>
        </p:nvGraphicFramePr>
        <p:xfrm>
          <a:off x="320675" y="2057400"/>
          <a:ext cx="8434388" cy="2895600"/>
        </p:xfrm>
        <a:graphic>
          <a:graphicData uri="http://schemas.openxmlformats.org/drawingml/2006/table">
            <a:tbl>
              <a:tblPr/>
              <a:tblGrid>
                <a:gridCol w="1812925"/>
                <a:gridCol w="2209800"/>
                <a:gridCol w="1674813"/>
                <a:gridCol w="2736850"/>
              </a:tblGrid>
              <a:tr h="1219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Arial" charset="0"/>
                          <a:cs typeface="Arial" charset="0"/>
                        </a:rPr>
                        <a:t>Age group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18"/>
                        </a:gs>
                        <a:gs pos="50000">
                          <a:srgbClr val="0000FF"/>
                        </a:gs>
                        <a:gs pos="100000">
                          <a:srgbClr val="00001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Arial" charset="0"/>
                          <a:cs typeface="Arial" charset="0"/>
                        </a:rPr>
                        <a:t>Rate difference per 100,000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18"/>
                        </a:gs>
                        <a:gs pos="50000">
                          <a:srgbClr val="0000FF"/>
                        </a:gs>
                        <a:gs pos="100000">
                          <a:srgbClr val="00001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Arial" charset="0"/>
                          <a:cs typeface="Arial" charset="0"/>
                        </a:rPr>
                        <a:t>US population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18"/>
                        </a:gs>
                        <a:gs pos="50000">
                          <a:srgbClr val="0000FF"/>
                        </a:gs>
                        <a:gs pos="100000">
                          <a:srgbClr val="000018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Arial" charset="0"/>
                          <a:cs typeface="Arial" charset="0"/>
                        </a:rPr>
                        <a:t>Annual pneumonia admissions prevented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000018"/>
                        </a:gs>
                        <a:gs pos="50000">
                          <a:srgbClr val="0000FF"/>
                        </a:gs>
                        <a:gs pos="100000">
                          <a:srgbClr val="000018"/>
                        </a:gs>
                      </a:gsLst>
                      <a:lin ang="5400000" scaled="1"/>
                    </a:gra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66"/>
                            </a:outerShdw>
                          </a:effectLst>
                          <a:latin typeface="Arial" charset="0"/>
                          <a:ea typeface="Arial" charset="0"/>
                          <a:cs typeface="Arial" charset="0"/>
                        </a:rPr>
                        <a:t>&lt;2 years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66"/>
                            </a:outerShdw>
                          </a:effectLst>
                          <a:latin typeface="Arial" charset="0"/>
                          <a:ea typeface="Arial" charset="0"/>
                          <a:cs typeface="Arial" charset="0"/>
                        </a:rPr>
                        <a:t>–505.9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66"/>
                            </a:outerShdw>
                          </a:effectLst>
                          <a:latin typeface="Arial" charset="0"/>
                          <a:ea typeface="Arial" charset="0"/>
                          <a:cs typeface="Arial" charset="0"/>
                        </a:rPr>
                        <a:t>8 million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66"/>
                            </a:outerShdw>
                          </a:effectLst>
                          <a:latin typeface="Arial" charset="0"/>
                          <a:ea typeface="Arial" charset="0"/>
                          <a:cs typeface="Arial" charset="0"/>
                        </a:rPr>
                        <a:t>41,287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66"/>
                            </a:outerShdw>
                          </a:effectLst>
                          <a:latin typeface="Arial" charset="0"/>
                          <a:ea typeface="Arial" charset="0"/>
                          <a:cs typeface="Arial" charset="0"/>
                        </a:rPr>
                        <a:t>18–39 years</a:t>
                      </a:r>
                    </a:p>
                  </a:txBody>
                  <a:tcPr marB="13716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66"/>
                            </a:outerShdw>
                          </a:effectLst>
                          <a:latin typeface="Arial" charset="0"/>
                          <a:ea typeface="Arial" charset="0"/>
                          <a:cs typeface="Arial" charset="0"/>
                        </a:rPr>
                        <a:t>–27.4</a:t>
                      </a:r>
                    </a:p>
                  </a:txBody>
                  <a:tcPr marB="13716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66"/>
                            </a:outerShdw>
                          </a:effectLst>
                          <a:latin typeface="Arial" charset="0"/>
                          <a:ea typeface="Arial" charset="0"/>
                          <a:cs typeface="Arial" charset="0"/>
                        </a:rPr>
                        <a:t>90 million</a:t>
                      </a:r>
                    </a:p>
                  </a:txBody>
                  <a:tcPr marB="13716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66"/>
                            </a:outerShdw>
                          </a:effectLst>
                          <a:latin typeface="Arial" charset="0"/>
                          <a:ea typeface="Arial" charset="0"/>
                          <a:cs typeface="Arial" charset="0"/>
                        </a:rPr>
                        <a:t>24,743</a:t>
                      </a:r>
                    </a:p>
                  </a:txBody>
                  <a:tcPr marB="13716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0680" name="Text Box 35"/>
          <p:cNvSpPr txBox="1">
            <a:spLocks noChangeArrowheads="1"/>
          </p:cNvSpPr>
          <p:nvPr/>
        </p:nvSpPr>
        <p:spPr bwMode="auto">
          <a:xfrm>
            <a:off x="3276600" y="6523038"/>
            <a:ext cx="579120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prstTxWarp prst="textNoShape">
              <a:avLst/>
            </a:prstTxWarp>
            <a:spAutoFit/>
          </a:bodyPr>
          <a:lstStyle/>
          <a:p>
            <a:pPr marL="285750" indent="-285750" algn="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sz="1200"/>
              <a:t>Grijalva CG, et al. </a:t>
            </a:r>
            <a:r>
              <a:rPr lang="en-US" sz="1200" i="1"/>
              <a:t>Lancet</a:t>
            </a:r>
            <a:r>
              <a:rPr lang="en-US" sz="1200"/>
              <a:t>. 2007;369:1179–1186</a:t>
            </a:r>
            <a:r>
              <a:rPr lang="en-US" sz="1200" i="1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Estimated Absolute Declines in Pneumonia Hospitalizations</a:t>
            </a:r>
            <a:b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706" name="Object 2"/>
          <p:cNvGraphicFramePr>
            <a:graphicFrameLocks noChangeAspect="1"/>
          </p:cNvGraphicFramePr>
          <p:nvPr/>
        </p:nvGraphicFramePr>
        <p:xfrm>
          <a:off x="533400" y="1204913"/>
          <a:ext cx="8001000" cy="5576887"/>
        </p:xfrm>
        <a:graphic>
          <a:graphicData uri="http://schemas.openxmlformats.org/presentationml/2006/ole">
            <p:oleObj spid="_x0000_s72706" name="Prism Project" r:id="rId4" imgW="6769100" imgH="4724400" progId="">
              <p:embed/>
            </p:oleObj>
          </a:graphicData>
        </a:graphic>
      </p:graphicFrame>
      <p:sp>
        <p:nvSpPr>
          <p:cNvPr id="72707" name="TextBox 4"/>
          <p:cNvSpPr txBox="1">
            <a:spLocks noChangeArrowheads="1"/>
          </p:cNvSpPr>
          <p:nvPr/>
        </p:nvSpPr>
        <p:spPr bwMode="auto">
          <a:xfrm>
            <a:off x="3057525" y="6581775"/>
            <a:ext cx="6086475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s-ES" sz="1200"/>
              <a:t>Zhou F, et al. </a:t>
            </a:r>
            <a:r>
              <a:rPr lang="es-ES" sz="1200" i="1"/>
              <a:t>Arch Pediatr Adolesc Med</a:t>
            </a:r>
            <a:r>
              <a:rPr lang="es-ES" sz="1200"/>
              <a:t>. 2007;161:1162–1168</a:t>
            </a:r>
            <a:endParaRPr lang="en-US" sz="120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524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Healthcare Use for Pneumonia</a:t>
            </a:r>
            <a:r>
              <a:rPr lang="en-US" sz="3556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; US Children &lt;2 Years, 1997–1999 </a:t>
            </a:r>
            <a:r>
              <a:rPr lang="en-US" sz="3556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vs</a:t>
            </a:r>
            <a:r>
              <a:rPr lang="en-US" sz="3556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2004</a:t>
            </a: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0" y="1219200"/>
          <a:ext cx="9144000" cy="5257800"/>
        </p:xfrm>
        <a:graphic>
          <a:graphicData uri="http://schemas.openxmlformats.org/presentationml/2006/ole">
            <p:oleObj spid="_x0000_s19458" name="Chart" r:id="rId4" imgW="4711700" imgH="2362200" progId="Excel.Sheet.8">
              <p:embed/>
            </p:oleObj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24000"/>
          </a:xfrm>
        </p:spPr>
        <p:txBody>
          <a:bodyPr/>
          <a:lstStyle/>
          <a:p>
            <a:pPr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Invasive pneumococcal diseases </a:t>
            </a:r>
            <a:b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</a:b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Active Bacterial Core Surveillance System, 1999</a:t>
            </a:r>
            <a:b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</a:br>
            <a:endParaRPr lang="en-US" sz="2800" dirty="0">
              <a:ea typeface="+mj-ea"/>
              <a:cs typeface="+mj-cs"/>
            </a:endParaRPr>
          </a:p>
        </p:txBody>
      </p:sp>
      <p:sp>
        <p:nvSpPr>
          <p:cNvPr id="19460" name="Content Placeholder 5"/>
          <p:cNvSpPr>
            <a:spLocks noGrp="1"/>
          </p:cNvSpPr>
          <p:nvPr>
            <p:ph idx="1"/>
          </p:nvPr>
        </p:nvSpPr>
        <p:spPr>
          <a:xfrm>
            <a:off x="3276600" y="6446838"/>
            <a:ext cx="5867400" cy="411162"/>
          </a:xfrm>
        </p:spPr>
        <p:txBody>
          <a:bodyPr/>
          <a:lstStyle/>
          <a:p>
            <a:pPr>
              <a:buFont typeface="Wingdings 2" charset="2"/>
              <a:buNone/>
            </a:pPr>
            <a:r>
              <a:rPr lang="en-US" sz="1600" i="1" smtClean="0">
                <a:hlinkClick r:id="rId5"/>
              </a:rPr>
              <a:t>http://www.cdc.gov/ncidod/dbmd/abcs/survreports/spneu99.pdf</a:t>
            </a:r>
            <a:endParaRPr lang="en-US" sz="1600" i="1" smtClean="0"/>
          </a:p>
          <a:p>
            <a:pPr>
              <a:buFont typeface="Wingdings 2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3600" dirty="0" smtClean="0">
                <a:ea typeface="+mj-ea"/>
                <a:cs typeface="+mj-cs"/>
              </a:rPr>
              <a:t>Changes in Non-pneumonia ARI hospitalizations, US 1997-2006</a:t>
            </a:r>
            <a:endParaRPr lang="en-US" sz="3600" dirty="0">
              <a:ea typeface="+mj-ea"/>
              <a:cs typeface="+mj-cs"/>
            </a:endParaRPr>
          </a:p>
        </p:txBody>
      </p:sp>
      <p:grpSp>
        <p:nvGrpSpPr>
          <p:cNvPr id="74756" name="Group 6"/>
          <p:cNvGrpSpPr>
            <a:grpSpLocks/>
          </p:cNvGrpSpPr>
          <p:nvPr/>
        </p:nvGrpSpPr>
        <p:grpSpPr bwMode="auto">
          <a:xfrm>
            <a:off x="304800" y="1401763"/>
            <a:ext cx="8890000" cy="5459412"/>
            <a:chOff x="304800" y="1401763"/>
            <a:chExt cx="8890000" cy="5459412"/>
          </a:xfrm>
        </p:grpSpPr>
        <p:graphicFrame>
          <p:nvGraphicFramePr>
            <p:cNvPr id="74754" name="Object 2"/>
            <p:cNvGraphicFramePr>
              <a:graphicFrameLocks noChangeAspect="1"/>
            </p:cNvGraphicFramePr>
            <p:nvPr/>
          </p:nvGraphicFramePr>
          <p:xfrm>
            <a:off x="304800" y="1401763"/>
            <a:ext cx="8194675" cy="5303837"/>
          </p:xfrm>
          <a:graphic>
            <a:graphicData uri="http://schemas.openxmlformats.org/presentationml/2006/ole">
              <p:oleObj spid="_x0000_s74754" name="Prism Project" r:id="rId4" imgW="5440680" imgH="3520440" progId="">
                <p:embed/>
              </p:oleObj>
            </a:graphicData>
          </a:graphic>
        </p:graphicFrame>
        <p:sp>
          <p:nvSpPr>
            <p:cNvPr id="74757" name="TextBox 3"/>
            <p:cNvSpPr txBox="1">
              <a:spLocks noChangeArrowheads="1"/>
            </p:cNvSpPr>
            <p:nvPr/>
          </p:nvSpPr>
          <p:spPr bwMode="auto">
            <a:xfrm>
              <a:off x="5943600" y="6553200"/>
              <a:ext cx="3198813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Grijalva et al, 2009 MMWR  58(1): 1-4</a:t>
              </a:r>
            </a:p>
          </p:txBody>
        </p:sp>
        <p:sp>
          <p:nvSpPr>
            <p:cNvPr id="74758" name="TextBox 4"/>
            <p:cNvSpPr txBox="1">
              <a:spLocks noChangeArrowheads="1"/>
            </p:cNvSpPr>
            <p:nvPr/>
          </p:nvSpPr>
          <p:spPr bwMode="auto">
            <a:xfrm>
              <a:off x="7772400" y="3254375"/>
              <a:ext cx="1422400" cy="7080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4000" b="1">
                  <a:solidFill>
                    <a:srgbClr val="FFFF00"/>
                  </a:solidFill>
                </a:rPr>
                <a:t>↓22</a:t>
              </a:r>
              <a:r>
                <a:rPr lang="en-US" sz="3600" b="1">
                  <a:solidFill>
                    <a:srgbClr val="FFFF00"/>
                  </a:solidFill>
                </a:rPr>
                <a:t>%</a:t>
              </a:r>
            </a:p>
          </p:txBody>
        </p:sp>
        <p:sp>
          <p:nvSpPr>
            <p:cNvPr id="74759" name="TextBox 5"/>
            <p:cNvSpPr txBox="1">
              <a:spLocks noChangeArrowheads="1"/>
            </p:cNvSpPr>
            <p:nvPr/>
          </p:nvSpPr>
          <p:spPr bwMode="auto">
            <a:xfrm>
              <a:off x="7772400" y="4953000"/>
              <a:ext cx="1371600" cy="7080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4000" b="1">
                  <a:solidFill>
                    <a:srgbClr val="FFFF00"/>
                  </a:solidFill>
                </a:rPr>
                <a:t>NC</a:t>
              </a:r>
              <a:endParaRPr lang="en-US" sz="3600" b="1">
                <a:solidFill>
                  <a:srgbClr val="FFFF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03" name="Group 6"/>
          <p:cNvGrpSpPr>
            <a:grpSpLocks/>
          </p:cNvGrpSpPr>
          <p:nvPr/>
        </p:nvGrpSpPr>
        <p:grpSpPr bwMode="auto">
          <a:xfrm>
            <a:off x="342900" y="1857375"/>
            <a:ext cx="8801100" cy="5000625"/>
            <a:chOff x="342900" y="1857375"/>
            <a:chExt cx="8801100" cy="5000625"/>
          </a:xfrm>
        </p:grpSpPr>
        <p:graphicFrame>
          <p:nvGraphicFramePr>
            <p:cNvPr id="76802" name="Object 2"/>
            <p:cNvGraphicFramePr>
              <a:graphicFrameLocks noChangeAspect="1"/>
            </p:cNvGraphicFramePr>
            <p:nvPr/>
          </p:nvGraphicFramePr>
          <p:xfrm>
            <a:off x="342900" y="1857375"/>
            <a:ext cx="8570913" cy="4284663"/>
          </p:xfrm>
          <a:graphic>
            <a:graphicData uri="http://schemas.openxmlformats.org/presentationml/2006/ole">
              <p:oleObj spid="_x0000_s76802" name="Prism 5" r:id="rId4" imgW="6032500" imgH="3022600" progId="">
                <p:embed/>
              </p:oleObj>
            </a:graphicData>
          </a:graphic>
        </p:graphicFrame>
        <p:sp>
          <p:nvSpPr>
            <p:cNvPr id="76805" name="TextBox 3"/>
            <p:cNvSpPr txBox="1">
              <a:spLocks noChangeArrowheads="1"/>
            </p:cNvSpPr>
            <p:nvPr/>
          </p:nvSpPr>
          <p:spPr bwMode="auto">
            <a:xfrm>
              <a:off x="5138738" y="6550025"/>
              <a:ext cx="4005262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400"/>
                <a:t>Grijalva et al. Clin Infect Dis. 2010; 50(6):805-13</a:t>
              </a: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</a:t>
            </a:r>
            <a:r>
              <a:rPr lang="en-US" sz="4222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l-cause pneumonia </a:t>
            </a:r>
            <a:br>
              <a:rPr lang="en-US" sz="4222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4222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Rates/100,000 US Children &lt;2 Years</a:t>
            </a: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Conclusions</a:t>
            </a:r>
            <a:b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en-US" dirty="0"/>
          </a:p>
        </p:txBody>
      </p:sp>
      <p:sp>
        <p:nvSpPr>
          <p:cNvPr id="2355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19088" lvl="1" indent="-319088" eaLnBrk="1" hangingPunct="1">
              <a:spcBef>
                <a:spcPts val="1200"/>
              </a:spcBef>
              <a:spcAft>
                <a:spcPts val="1200"/>
              </a:spcAft>
              <a:buClr>
                <a:srgbClr val="C00000"/>
              </a:buClr>
              <a:buFont typeface="Arial" charset="0"/>
              <a:buChar char="♦"/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Major declines in all-cause and pneumococcal pneumonia after PCV7 program introduction</a:t>
            </a:r>
          </a:p>
          <a:p>
            <a:pPr marL="319088" lvl="1" indent="-319088" eaLnBrk="1" hangingPunct="1">
              <a:spcBef>
                <a:spcPts val="1200"/>
              </a:spcBef>
              <a:spcAft>
                <a:spcPts val="1200"/>
              </a:spcAft>
              <a:buClr>
                <a:srgbClr val="C00000"/>
              </a:buClr>
              <a:buFont typeface="Arial" charset="0"/>
              <a:buChar char="♦"/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Sustained declines consistently observed in different studies/settings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Clr>
                <a:srgbClr val="C00000"/>
              </a:buClr>
              <a:buSzPct val="100000"/>
              <a:buFont typeface="Arial" charset="0"/>
              <a:buChar char="♦"/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>Large national database (HCUP NIS) allowed detection and monitoring of direct and indirect effects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Acknowledgement</a:t>
            </a:r>
            <a:b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en-US" dirty="0"/>
          </a:p>
        </p:txBody>
      </p:sp>
      <p:sp>
        <p:nvSpPr>
          <p:cNvPr id="2355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79638"/>
            <a:ext cx="4800600" cy="4114800"/>
          </a:xfrm>
        </p:spPr>
        <p:txBody>
          <a:bodyPr>
            <a:normAutofit/>
          </a:bodyPr>
          <a:lstStyle/>
          <a:p>
            <a:pPr marL="319088" lvl="1" indent="-319088" eaLnBrk="1" hangingPunct="1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C00000"/>
              </a:buClr>
              <a:buFont typeface="Arial" charset="0"/>
              <a:buChar char="♦"/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Marie R. Griffin, MD MPH</a:t>
            </a:r>
          </a:p>
          <a:p>
            <a:pPr marL="611188" lvl="2" indent="-319088" eaLnBrk="1" hangingPunct="1">
              <a:spcBef>
                <a:spcPts val="1200"/>
              </a:spcBef>
              <a:spcAft>
                <a:spcPts val="1200"/>
              </a:spcAft>
              <a:buClr>
                <a:srgbClr val="C00000"/>
              </a:buClr>
              <a:buFont typeface="Arial" charset="0"/>
              <a:buChar char="♦"/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Professor of Medicine and Preventive Medicine. VUMC</a:t>
            </a:r>
            <a:b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19088" lvl="1" indent="-319088" eaLnBrk="1" hangingPunct="1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C00000"/>
              </a:buClr>
              <a:buFont typeface="Arial" charset="0"/>
              <a:buChar char="♦"/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J.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Pekka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Nuorti</a:t>
            </a:r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MD </a:t>
            </a:r>
            <a:r>
              <a:rPr lang="en-US" sz="2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DSc</a:t>
            </a:r>
            <a:endParaRPr lang="en-US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11188" lvl="2" indent="-319088" eaLnBrk="1" hangingPunct="1">
              <a:spcBef>
                <a:spcPts val="1200"/>
              </a:spcBef>
              <a:spcAft>
                <a:spcPts val="1200"/>
              </a:spcAft>
              <a:buClr>
                <a:srgbClr val="C00000"/>
              </a:buClr>
              <a:buFont typeface="Arial" charset="0"/>
              <a:buChar char="♦"/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Epidemiologist, CDC</a:t>
            </a:r>
          </a:p>
        </p:txBody>
      </p:sp>
      <p:pic>
        <p:nvPicPr>
          <p:cNvPr id="80900" name="Picture 3" descr="Dr. Griffin.jpe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1524000"/>
            <a:ext cx="2819400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01" name="Picture 4" descr="Pekka_Nuorti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86400" y="4191000"/>
            <a:ext cx="2743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524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444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Pneumococcal-related Diseases</a:t>
            </a: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/>
            </a:r>
            <a:b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</a:br>
            <a:endParaRPr lang="en-US" dirty="0">
              <a:ea typeface="+mj-ea"/>
              <a:cs typeface="+mj-cs"/>
            </a:endParaRPr>
          </a:p>
        </p:txBody>
      </p:sp>
      <p:sp>
        <p:nvSpPr>
          <p:cNvPr id="21507" name="Rectangle 16"/>
          <p:cNvSpPr>
            <a:spLocks noGrp="1" noChangeArrowheads="1"/>
          </p:cNvSpPr>
          <p:nvPr>
            <p:ph idx="1"/>
          </p:nvPr>
        </p:nvSpPr>
        <p:spPr/>
        <p:txBody>
          <a:bodyPr wrap="none">
            <a:spAutoFit/>
          </a:bodyPr>
          <a:lstStyle/>
          <a:p>
            <a:pPr mar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>
                <a:solidFill>
                  <a:schemeClr val="tx2"/>
                </a:solidFill>
              </a:rPr>
              <a:t>Study focus</a:t>
            </a:r>
          </a:p>
        </p:txBody>
      </p:sp>
      <p:sp>
        <p:nvSpPr>
          <p:cNvPr id="192516" name="Text Box 4"/>
          <p:cNvSpPr txBox="1">
            <a:spLocks noChangeArrowheads="1"/>
          </p:cNvSpPr>
          <p:nvPr/>
        </p:nvSpPr>
        <p:spPr bwMode="auto">
          <a:xfrm>
            <a:off x="5826125" y="2259013"/>
            <a:ext cx="2514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Invasive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Pneumococcal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Times New Roman" pitchFamily="18" charset="0"/>
              </a:rPr>
              <a:t>Disease (IPD)</a:t>
            </a:r>
          </a:p>
        </p:txBody>
      </p:sp>
      <p:sp>
        <p:nvSpPr>
          <p:cNvPr id="21509" name="Text Box 6"/>
          <p:cNvSpPr txBox="1">
            <a:spLocks noChangeArrowheads="1"/>
          </p:cNvSpPr>
          <p:nvPr/>
        </p:nvSpPr>
        <p:spPr bwMode="auto">
          <a:xfrm>
            <a:off x="388938" y="6384925"/>
            <a:ext cx="182562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GB" sz="2400">
              <a:solidFill>
                <a:srgbClr val="990000"/>
              </a:solidFill>
              <a:ea typeface="Times New Roman" charset="0"/>
              <a:cs typeface="Times New Roman" charset="0"/>
            </a:endParaRPr>
          </a:p>
        </p:txBody>
      </p:sp>
      <p:grpSp>
        <p:nvGrpSpPr>
          <p:cNvPr id="21510" name="Diagram 7"/>
          <p:cNvGrpSpPr>
            <a:grpSpLocks noChangeAspect="1"/>
          </p:cNvGrpSpPr>
          <p:nvPr/>
        </p:nvGrpSpPr>
        <p:grpSpPr bwMode="auto">
          <a:xfrm>
            <a:off x="0" y="1398588"/>
            <a:ext cx="6761163" cy="5113337"/>
            <a:chOff x="1156" y="475"/>
            <a:chExt cx="3448" cy="3274"/>
          </a:xfrm>
        </p:grpSpPr>
        <p:sp>
          <p:nvSpPr>
            <p:cNvPr id="21516" name="AutoShape 8"/>
            <p:cNvSpPr>
              <a:spLocks noChangeAspect="1" noChangeArrowheads="1" noTextEdit="1"/>
            </p:cNvSpPr>
            <p:nvPr/>
          </p:nvSpPr>
          <p:spPr bwMode="auto">
            <a:xfrm>
              <a:off x="1156" y="475"/>
              <a:ext cx="3448" cy="3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17" name="_s2052"/>
            <p:cNvSpPr>
              <a:spLocks noChangeArrowheads="1"/>
            </p:cNvSpPr>
            <p:nvPr/>
          </p:nvSpPr>
          <p:spPr bwMode="auto">
            <a:xfrm flipV="1">
              <a:off x="2471" y="694"/>
              <a:ext cx="818" cy="709"/>
            </a:xfrm>
            <a:custGeom>
              <a:avLst/>
              <a:gdLst>
                <a:gd name="T0" fmla="*/ 23 w 21600"/>
                <a:gd name="T1" fmla="*/ 12 h 21600"/>
                <a:gd name="T2" fmla="*/ 15 w 21600"/>
                <a:gd name="T3" fmla="*/ 23 h 21600"/>
                <a:gd name="T4" fmla="*/ 8 w 21600"/>
                <a:gd name="T5" fmla="*/ 12 h 21600"/>
                <a:gd name="T6" fmla="*/ 15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7209 w 21600"/>
                <a:gd name="T13" fmla="*/ 7190 h 21600"/>
                <a:gd name="T14" fmla="*/ 14391 w 21600"/>
                <a:gd name="T15" fmla="*/ 1441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08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 w="4669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lIns="0" tIns="0" rIns="0" bIns="0" anchor="ctr">
              <a:prstTxWarp prst="textNoShape">
                <a:avLst/>
              </a:prstTxWarp>
            </a:bodyPr>
            <a:lstStyle/>
            <a:p>
              <a:pPr algn="ctr"/>
              <a:endParaRPr lang="en-US" sz="1600"/>
            </a:p>
            <a:p>
              <a:pPr algn="ctr"/>
              <a:endParaRPr lang="en-US" sz="1600"/>
            </a:p>
            <a:p>
              <a:pPr algn="ctr"/>
              <a:r>
                <a:rPr lang="en-US" sz="1600" b="1">
                  <a:solidFill>
                    <a:schemeClr val="bg2"/>
                  </a:solidFill>
                </a:rPr>
                <a:t>Meningitis</a:t>
              </a:r>
            </a:p>
          </p:txBody>
        </p:sp>
        <p:sp>
          <p:nvSpPr>
            <p:cNvPr id="21518" name="_s2053"/>
            <p:cNvSpPr>
              <a:spLocks noChangeArrowheads="1"/>
            </p:cNvSpPr>
            <p:nvPr/>
          </p:nvSpPr>
          <p:spPr bwMode="auto">
            <a:xfrm flipV="1">
              <a:off x="2062" y="1403"/>
              <a:ext cx="1636" cy="709"/>
            </a:xfrm>
            <a:custGeom>
              <a:avLst/>
              <a:gdLst>
                <a:gd name="T0" fmla="*/ 108 w 21600"/>
                <a:gd name="T1" fmla="*/ 12 h 21600"/>
                <a:gd name="T2" fmla="*/ 62 w 21600"/>
                <a:gd name="T3" fmla="*/ 23 h 21600"/>
                <a:gd name="T4" fmla="*/ 16 w 21600"/>
                <a:gd name="T5" fmla="*/ 12 h 21600"/>
                <a:gd name="T6" fmla="*/ 62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2 w 21600"/>
                <a:gd name="T13" fmla="*/ 4509 h 21600"/>
                <a:gd name="T14" fmla="*/ 17098 w 21600"/>
                <a:gd name="T15" fmla="*/ 1709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00"/>
            </a:solidFill>
            <a:ln w="4669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lIns="0" tIns="0" rIns="0" bIns="0" anchor="ctr">
              <a:prstTxWarp prst="textNoShape">
                <a:avLst/>
              </a:prstTxWarp>
            </a:bodyPr>
            <a:lstStyle/>
            <a:p>
              <a:pPr algn="ctr"/>
              <a:endParaRPr lang="en-US" sz="2000"/>
            </a:p>
            <a:p>
              <a:pPr algn="ctr"/>
              <a:r>
                <a:rPr lang="en-US" sz="2000" b="1">
                  <a:solidFill>
                    <a:schemeClr val="bg2"/>
                  </a:solidFill>
                </a:rPr>
                <a:t>Bacteremia</a:t>
              </a:r>
            </a:p>
          </p:txBody>
        </p:sp>
        <p:sp>
          <p:nvSpPr>
            <p:cNvPr id="21519" name="_s2054"/>
            <p:cNvSpPr>
              <a:spLocks noChangeArrowheads="1"/>
            </p:cNvSpPr>
            <p:nvPr/>
          </p:nvSpPr>
          <p:spPr bwMode="auto">
            <a:xfrm flipV="1">
              <a:off x="1652" y="2112"/>
              <a:ext cx="2456" cy="709"/>
            </a:xfrm>
            <a:custGeom>
              <a:avLst/>
              <a:gdLst>
                <a:gd name="T0" fmla="*/ 256 w 21600"/>
                <a:gd name="T1" fmla="*/ 12 h 21600"/>
                <a:gd name="T2" fmla="*/ 140 w 21600"/>
                <a:gd name="T3" fmla="*/ 23 h 21600"/>
                <a:gd name="T4" fmla="*/ 23 w 21600"/>
                <a:gd name="T5" fmla="*/ 12 h 21600"/>
                <a:gd name="T6" fmla="*/ 14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597 w 21600"/>
                <a:gd name="T13" fmla="*/ 3595 h 21600"/>
                <a:gd name="T14" fmla="*/ 18003 w 21600"/>
                <a:gd name="T15" fmla="*/ 1800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600" y="21600"/>
                  </a:lnTo>
                  <a:lnTo>
                    <a:pt x="180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C99FF"/>
            </a:solidFill>
            <a:ln w="4699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2400" b="1">
                  <a:solidFill>
                    <a:schemeClr val="bg2"/>
                  </a:solidFill>
                </a:rPr>
                <a:t>Pneumonia</a:t>
              </a:r>
            </a:p>
          </p:txBody>
        </p:sp>
        <p:sp>
          <p:nvSpPr>
            <p:cNvPr id="21520" name="_s2055"/>
            <p:cNvSpPr>
              <a:spLocks noChangeArrowheads="1"/>
            </p:cNvSpPr>
            <p:nvPr/>
          </p:nvSpPr>
          <p:spPr bwMode="auto">
            <a:xfrm flipV="1">
              <a:off x="1243" y="2821"/>
              <a:ext cx="3274" cy="708"/>
            </a:xfrm>
            <a:custGeom>
              <a:avLst/>
              <a:gdLst>
                <a:gd name="T0" fmla="*/ 465 w 21600"/>
                <a:gd name="T1" fmla="*/ 12 h 21600"/>
                <a:gd name="T2" fmla="*/ 248 w 21600"/>
                <a:gd name="T3" fmla="*/ 23 h 21600"/>
                <a:gd name="T4" fmla="*/ 31 w 21600"/>
                <a:gd name="T5" fmla="*/ 12 h 21600"/>
                <a:gd name="T6" fmla="*/ 248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147 w 21600"/>
                <a:gd name="T13" fmla="*/ 3142 h 21600"/>
                <a:gd name="T14" fmla="*/ 18453 w 21600"/>
                <a:gd name="T15" fmla="*/ 1845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700" y="21600"/>
                  </a:lnTo>
                  <a:lnTo>
                    <a:pt x="189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CC66"/>
            </a:solidFill>
            <a:ln w="4669">
              <a:solidFill>
                <a:srgbClr val="00CC66"/>
              </a:solidFill>
              <a:miter lim="800000"/>
              <a:headEnd/>
              <a:tailEnd/>
            </a:ln>
          </p:spPr>
          <p:txBody>
            <a:bodyPr rot="10800000" wrap="none" lIns="0" tIns="0" rIns="0" bIns="0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2400" b="1">
                  <a:solidFill>
                    <a:schemeClr val="bg2"/>
                  </a:solidFill>
                </a:rPr>
                <a:t>Otitis media/Sinusitis</a:t>
              </a:r>
            </a:p>
          </p:txBody>
        </p:sp>
      </p:grpSp>
      <p:sp>
        <p:nvSpPr>
          <p:cNvPr id="21511" name="Line 13"/>
          <p:cNvSpPr>
            <a:spLocks noChangeShapeType="1"/>
          </p:cNvSpPr>
          <p:nvPr/>
        </p:nvSpPr>
        <p:spPr bwMode="auto">
          <a:xfrm flipH="1" flipV="1">
            <a:off x="5557838" y="4481513"/>
            <a:ext cx="11747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2" name="AutoShape 17"/>
          <p:cNvSpPr>
            <a:spLocks/>
          </p:cNvSpPr>
          <p:nvPr/>
        </p:nvSpPr>
        <p:spPr bwMode="auto">
          <a:xfrm>
            <a:off x="5202238" y="1828800"/>
            <a:ext cx="533400" cy="2051050"/>
          </a:xfrm>
          <a:prstGeom prst="rightBrace">
            <a:avLst>
              <a:gd name="adj1" fmla="val 2857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rIns="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endParaRPr lang="en-GB" sz="2400" b="1">
              <a:solidFill>
                <a:schemeClr val="tx2"/>
              </a:solidFill>
            </a:endParaRPr>
          </a:p>
        </p:txBody>
      </p:sp>
      <p:sp>
        <p:nvSpPr>
          <p:cNvPr id="9" name="Up-Down Arrow 8"/>
          <p:cNvSpPr/>
          <p:nvPr/>
        </p:nvSpPr>
        <p:spPr>
          <a:xfrm>
            <a:off x="152400" y="1905000"/>
            <a:ext cx="304800" cy="1654175"/>
          </a:xfrm>
          <a:prstGeom prst="upDownArrow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TextBox 15"/>
          <p:cNvSpPr txBox="1">
            <a:spLocks noChangeArrowheads="1"/>
          </p:cNvSpPr>
          <p:nvPr/>
        </p:nvSpPr>
        <p:spPr bwMode="auto">
          <a:xfrm>
            <a:off x="149225" y="1524000"/>
            <a:ext cx="1755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More severe</a:t>
            </a:r>
          </a:p>
        </p:txBody>
      </p:sp>
      <p:sp>
        <p:nvSpPr>
          <p:cNvPr id="11" name="TextBox 16"/>
          <p:cNvSpPr txBox="1">
            <a:spLocks noChangeArrowheads="1"/>
          </p:cNvSpPr>
          <p:nvPr/>
        </p:nvSpPr>
        <p:spPr bwMode="auto">
          <a:xfrm>
            <a:off x="0" y="3581400"/>
            <a:ext cx="2057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More common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 anchor="ctr"/>
          <a:lstStyle/>
          <a:p>
            <a:pPr algn="ctr" eaLnBrk="1" hangingPunct="1">
              <a:defRPr/>
            </a:pPr>
            <a:r>
              <a:rPr lang="en-US" sz="3200" dirty="0" smtClean="0">
                <a:ea typeface="+mj-ea"/>
                <a:cs typeface="+mj-cs"/>
              </a:rPr>
              <a:t>Polysaccharide vs. Conjugate vaccines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9154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charset="2"/>
              <a:buNone/>
            </a:pPr>
            <a:r>
              <a:rPr lang="en-US" sz="2400" b="1"/>
              <a:t>Property			        Polysaccharide     Conjugate</a:t>
            </a:r>
          </a:p>
          <a:p>
            <a:pPr eaLnBrk="1" hangingPunct="1">
              <a:lnSpc>
                <a:spcPct val="90000"/>
              </a:lnSpc>
              <a:buFont typeface="Wingdings" charset="2"/>
              <a:buNone/>
            </a:pPr>
            <a:endParaRPr lang="en-US" sz="2400" b="1"/>
          </a:p>
          <a:p>
            <a:pPr eaLnBrk="1" hangingPunct="1">
              <a:lnSpc>
                <a:spcPct val="90000"/>
              </a:lnSpc>
              <a:spcAft>
                <a:spcPts val="300"/>
              </a:spcAft>
              <a:buFont typeface="Wingdings" charset="2"/>
              <a:buNone/>
            </a:pPr>
            <a:r>
              <a:rPr lang="en-US" sz="2400"/>
              <a:t>Immunogenicity children &lt;2 years     	 NO	         YES</a:t>
            </a:r>
          </a:p>
          <a:p>
            <a:pPr eaLnBrk="1" hangingPunct="1">
              <a:lnSpc>
                <a:spcPct val="90000"/>
              </a:lnSpc>
              <a:spcAft>
                <a:spcPts val="300"/>
              </a:spcAft>
              <a:buFont typeface="Wingdings" charset="2"/>
              <a:buNone/>
            </a:pPr>
            <a:r>
              <a:rPr lang="en-US" sz="2400"/>
              <a:t>B cell dependent immune response	YES	         YES</a:t>
            </a:r>
          </a:p>
          <a:p>
            <a:pPr eaLnBrk="1" hangingPunct="1">
              <a:lnSpc>
                <a:spcPct val="90000"/>
              </a:lnSpc>
              <a:spcAft>
                <a:spcPts val="300"/>
              </a:spcAft>
              <a:buFont typeface="Wingdings" charset="2"/>
              <a:buNone/>
            </a:pPr>
            <a:r>
              <a:rPr lang="en-US" sz="2400"/>
              <a:t>T cell dependent immune response	 NO	         YES</a:t>
            </a:r>
          </a:p>
          <a:p>
            <a:pPr eaLnBrk="1" hangingPunct="1">
              <a:lnSpc>
                <a:spcPct val="90000"/>
              </a:lnSpc>
              <a:spcAft>
                <a:spcPts val="300"/>
              </a:spcAft>
              <a:buFont typeface="Wingdings" charset="2"/>
              <a:buNone/>
            </a:pPr>
            <a:r>
              <a:rPr lang="en-US" sz="2400"/>
              <a:t>	Immune memory				 NO 	         YES	</a:t>
            </a:r>
          </a:p>
          <a:p>
            <a:pPr eaLnBrk="1" hangingPunct="1">
              <a:lnSpc>
                <a:spcPct val="90000"/>
              </a:lnSpc>
              <a:spcAft>
                <a:spcPts val="300"/>
              </a:spcAft>
              <a:buFont typeface="Wingdings" charset="2"/>
              <a:buNone/>
            </a:pPr>
            <a:r>
              <a:rPr lang="en-US" sz="2400"/>
              <a:t>	Booster effect			            NO	         YES</a:t>
            </a:r>
          </a:p>
          <a:p>
            <a:pPr eaLnBrk="1" hangingPunct="1">
              <a:lnSpc>
                <a:spcPct val="90000"/>
              </a:lnSpc>
              <a:spcAft>
                <a:spcPts val="300"/>
              </a:spcAft>
              <a:buFont typeface="Wingdings" charset="2"/>
              <a:buNone/>
            </a:pPr>
            <a:r>
              <a:rPr lang="en-US" sz="2400"/>
              <a:t>	Long term protection		            NO	         YES</a:t>
            </a:r>
          </a:p>
          <a:p>
            <a:pPr eaLnBrk="1" hangingPunct="1">
              <a:lnSpc>
                <a:spcPct val="90000"/>
              </a:lnSpc>
              <a:spcAft>
                <a:spcPts val="300"/>
              </a:spcAft>
              <a:buFont typeface="Wingdings" charset="2"/>
              <a:buNone/>
            </a:pPr>
            <a:r>
              <a:rPr lang="en-US" sz="2400"/>
              <a:t>	Reduction of carriage		            NO	         YES</a:t>
            </a:r>
          </a:p>
          <a:p>
            <a:pPr eaLnBrk="1" hangingPunct="1">
              <a:lnSpc>
                <a:spcPct val="90000"/>
              </a:lnSpc>
              <a:spcAft>
                <a:spcPts val="300"/>
              </a:spcAft>
              <a:buFont typeface="Wingdings" charset="2"/>
              <a:buNone/>
            </a:pPr>
            <a:r>
              <a:rPr lang="en-US" sz="2400"/>
              <a:t>	Herd immunity			            NO 	         YES 	</a:t>
            </a:r>
          </a:p>
          <a:p>
            <a:pPr eaLnBrk="1" hangingPunct="1">
              <a:lnSpc>
                <a:spcPct val="90000"/>
              </a:lnSpc>
              <a:buFont typeface="Wingdings" charset="2"/>
              <a:buNone/>
            </a:pPr>
            <a:r>
              <a:rPr lang="en-US" sz="2400"/>
              <a:t>	</a:t>
            </a:r>
          </a:p>
          <a:p>
            <a:pPr eaLnBrk="1" hangingPunct="1">
              <a:lnSpc>
                <a:spcPct val="90000"/>
              </a:lnSpc>
              <a:buFont typeface="Wingdings" charset="2"/>
              <a:buNone/>
            </a:pPr>
            <a:endParaRPr lang="en-US" sz="2400"/>
          </a:p>
        </p:txBody>
      </p:sp>
      <p:sp>
        <p:nvSpPr>
          <p:cNvPr id="175108" name="Text Box 4"/>
          <p:cNvSpPr txBox="1">
            <a:spLocks noChangeArrowheads="1"/>
          </p:cNvSpPr>
          <p:nvPr/>
        </p:nvSpPr>
        <p:spPr bwMode="auto">
          <a:xfrm>
            <a:off x="4419600" y="6491288"/>
            <a:ext cx="4489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i="1" dirty="0"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</a:rPr>
              <a:t>Adapted from Granoff DM. Vaccines. 2004</a:t>
            </a:r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>
            <a:off x="304800" y="1981200"/>
            <a:ext cx="8610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746125" y="706438"/>
          <a:ext cx="7446963" cy="5845175"/>
        </p:xfrm>
        <a:graphic>
          <a:graphicData uri="http://schemas.openxmlformats.org/presentationml/2006/ole">
            <p:oleObj spid="_x0000_s25602" name="Prism 5" r:id="rId4" imgW="3530600" imgH="2768600" progId="">
              <p:embed/>
            </p:oleObj>
          </a:graphicData>
        </a:graphic>
      </p:graphicFrame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24000"/>
          </a:xfrm>
        </p:spPr>
        <p:txBody>
          <a:bodyPr/>
          <a:lstStyle/>
          <a:p>
            <a:pPr>
              <a:defRPr/>
            </a:pPr>
            <a:r>
              <a:rPr lang="en-US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Impact of PCV7 on IPD, US</a:t>
            </a:r>
            <a:br>
              <a:rPr lang="en-US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</a:br>
            <a:endParaRPr lang="en-US" sz="4000" dirty="0">
              <a:ea typeface="+mj-ea"/>
              <a:cs typeface="+mj-cs"/>
            </a:endParaRPr>
          </a:p>
        </p:txBody>
      </p:sp>
      <p:sp>
        <p:nvSpPr>
          <p:cNvPr id="25604" name="Content Placeholder 9"/>
          <p:cNvSpPr>
            <a:spLocks noGrp="1"/>
          </p:cNvSpPr>
          <p:nvPr>
            <p:ph idx="1"/>
          </p:nvPr>
        </p:nvSpPr>
        <p:spPr>
          <a:xfrm>
            <a:off x="2895600" y="6218238"/>
            <a:ext cx="6248400" cy="715962"/>
          </a:xfrm>
        </p:spPr>
        <p:txBody>
          <a:bodyPr/>
          <a:lstStyle/>
          <a:p>
            <a:pPr>
              <a:buFont typeface="Wingdings 2" charset="2"/>
              <a:buNone/>
            </a:pPr>
            <a:r>
              <a:rPr lang="en-US" sz="1000" smtClean="0"/>
              <a:t>	Active Bacterial Core Surveillance (ABCs) Report, Emerging Infections Program Network, </a:t>
            </a:r>
            <a:r>
              <a:rPr lang="en-US" sz="1000" i="1" smtClean="0"/>
              <a:t>Streptococcus pneumoniae</a:t>
            </a:r>
            <a:r>
              <a:rPr lang="en-US" sz="1000" smtClean="0"/>
              <a:t>, 1997-2009, Centers for Disease Control and Prevention. </a:t>
            </a:r>
            <a:r>
              <a:rPr lang="en-US" sz="1000" smtClean="0">
                <a:hlinkClick r:id="rId5"/>
              </a:rPr>
              <a:t>http://www.cdc.gov/ncidod/dbmd/abcs/survreports.htm</a:t>
            </a:r>
            <a:r>
              <a:rPr lang="en-US" sz="1000" smtClean="0"/>
              <a:t>. Accessed Sep 16th, 2010.</a:t>
            </a:r>
          </a:p>
          <a:p>
            <a:pPr>
              <a:buFont typeface="Wingdings 2" charset="2"/>
              <a:buNone/>
            </a:pPr>
            <a:endParaRPr lang="en-US" smtClean="0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E010E36-326D-D44E-9C96-2BA4EEEE65D4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5606" name="Rectangle 11"/>
          <p:cNvSpPr>
            <a:spLocks noChangeArrowheads="1"/>
          </p:cNvSpPr>
          <p:nvPr/>
        </p:nvSpPr>
        <p:spPr bwMode="auto">
          <a:xfrm>
            <a:off x="606425" y="609600"/>
            <a:ext cx="7624763" cy="605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2805" name="AutoShape 5"/>
          <p:cNvSpPr>
            <a:spLocks noChangeArrowheads="1"/>
          </p:cNvSpPr>
          <p:nvPr/>
        </p:nvSpPr>
        <p:spPr bwMode="auto">
          <a:xfrm>
            <a:off x="3465513" y="1220788"/>
            <a:ext cx="914400" cy="650875"/>
          </a:xfrm>
          <a:prstGeom prst="downArrowCallout">
            <a:avLst>
              <a:gd name="adj1" fmla="val 33333"/>
              <a:gd name="adj2" fmla="val 33333"/>
              <a:gd name="adj3" fmla="val 16667"/>
              <a:gd name="adj4" fmla="val 6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rIns="0" anchor="ctr"/>
          <a:lstStyle/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+mn-ea"/>
                <a:cs typeface="+mn-cs"/>
              </a:rPr>
              <a:t>PCV7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Line 2"/>
          <p:cNvSpPr>
            <a:spLocks noChangeShapeType="1"/>
          </p:cNvSpPr>
          <p:nvPr/>
        </p:nvSpPr>
        <p:spPr bwMode="auto">
          <a:xfrm>
            <a:off x="7232650" y="4875213"/>
            <a:ext cx="1587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lIns="0" r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3" name="Line 3"/>
          <p:cNvSpPr>
            <a:spLocks noChangeShapeType="1"/>
          </p:cNvSpPr>
          <p:nvPr/>
        </p:nvSpPr>
        <p:spPr bwMode="auto">
          <a:xfrm>
            <a:off x="7232650" y="4338638"/>
            <a:ext cx="1587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lIns="0" r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4" name="Line 4"/>
          <p:cNvSpPr>
            <a:spLocks noChangeShapeType="1"/>
          </p:cNvSpPr>
          <p:nvPr/>
        </p:nvSpPr>
        <p:spPr bwMode="auto">
          <a:xfrm>
            <a:off x="7232650" y="3843338"/>
            <a:ext cx="1587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lIns="0" r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5" name="Line 5"/>
          <p:cNvSpPr>
            <a:spLocks noChangeShapeType="1"/>
          </p:cNvSpPr>
          <p:nvPr/>
        </p:nvSpPr>
        <p:spPr bwMode="auto">
          <a:xfrm>
            <a:off x="7232650" y="3068638"/>
            <a:ext cx="1587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lIns="0" r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6" name="Line 6"/>
          <p:cNvSpPr>
            <a:spLocks noChangeShapeType="1"/>
          </p:cNvSpPr>
          <p:nvPr/>
        </p:nvSpPr>
        <p:spPr bwMode="auto">
          <a:xfrm>
            <a:off x="7232650" y="2414588"/>
            <a:ext cx="1587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lIns="0" r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7" name="Line 7"/>
          <p:cNvSpPr>
            <a:spLocks noChangeShapeType="1"/>
          </p:cNvSpPr>
          <p:nvPr/>
        </p:nvSpPr>
        <p:spPr bwMode="auto">
          <a:xfrm>
            <a:off x="7232650" y="2192338"/>
            <a:ext cx="1587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lIns="0" r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8" name="Line 8"/>
          <p:cNvSpPr>
            <a:spLocks noChangeShapeType="1"/>
          </p:cNvSpPr>
          <p:nvPr/>
        </p:nvSpPr>
        <p:spPr bwMode="auto">
          <a:xfrm>
            <a:off x="7232650" y="2624138"/>
            <a:ext cx="1587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lIns="0" r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4916" name="Text Box 4"/>
          <p:cNvSpPr txBox="1">
            <a:spLocks noChangeArrowheads="1"/>
          </p:cNvSpPr>
          <p:nvPr/>
        </p:nvSpPr>
        <p:spPr bwMode="auto">
          <a:xfrm>
            <a:off x="5638800" y="6496050"/>
            <a:ext cx="3394075" cy="28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rIns="0">
            <a:prstTxWarp prst="textNoShape">
              <a:avLst/>
            </a:prstTxWarp>
            <a:spAutoFit/>
          </a:bodyPr>
          <a:lstStyle/>
          <a:p>
            <a:pPr marL="285750" indent="-285750" algn="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  <a:defRPr/>
            </a:pPr>
            <a:r>
              <a:rPr lang="en-US" sz="1400"/>
              <a:t>Bryce J, et al. </a:t>
            </a:r>
            <a:r>
              <a:rPr lang="en-US" sz="1400" i="1"/>
              <a:t>Lancet</a:t>
            </a:r>
            <a:r>
              <a:rPr lang="en-US" sz="1400"/>
              <a:t>. 2005;365:1147-1152</a:t>
            </a:r>
            <a:endParaRPr lang="en-US" sz="14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27650" name="Object 11"/>
          <p:cNvGraphicFramePr>
            <a:graphicFrameLocks noChangeAspect="1"/>
          </p:cNvGraphicFramePr>
          <p:nvPr/>
        </p:nvGraphicFramePr>
        <p:xfrm>
          <a:off x="153988" y="1520825"/>
          <a:ext cx="5551487" cy="3889375"/>
        </p:xfrm>
        <a:graphic>
          <a:graphicData uri="http://schemas.openxmlformats.org/presentationml/2006/ole">
            <p:oleObj spid="_x0000_s27650" name="Chart" r:id="rId4" imgW="5232400" imgH="3670300" progId="MSGraph.Chart.8">
              <p:embed followColorScheme="full"/>
            </p:oleObj>
          </a:graphicData>
        </a:graphic>
      </p:graphicFrame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3808413" y="1841500"/>
            <a:ext cx="1360487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rIns="0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sz="1400" b="1"/>
              <a:t>Pneumonia 19%</a:t>
            </a:r>
          </a:p>
        </p:txBody>
      </p:sp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4502150" y="2835275"/>
            <a:ext cx="936625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rIns="0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sz="1400" b="1"/>
              <a:t>Injuries 3%</a:t>
            </a:r>
          </a:p>
        </p:txBody>
      </p:sp>
      <p:sp>
        <p:nvSpPr>
          <p:cNvPr id="27662" name="Text Box 14"/>
          <p:cNvSpPr txBox="1">
            <a:spLocks noChangeArrowheads="1"/>
          </p:cNvSpPr>
          <p:nvPr/>
        </p:nvSpPr>
        <p:spPr bwMode="auto">
          <a:xfrm>
            <a:off x="4618038" y="3568700"/>
            <a:ext cx="877887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rIns="0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sz="1400" b="1"/>
              <a:t>Other 10%</a:t>
            </a:r>
          </a:p>
        </p:txBody>
      </p:sp>
      <p:sp>
        <p:nvSpPr>
          <p:cNvPr id="27663" name="Text Box 15"/>
          <p:cNvSpPr txBox="1">
            <a:spLocks noChangeArrowheads="1"/>
          </p:cNvSpPr>
          <p:nvPr/>
        </p:nvSpPr>
        <p:spPr bwMode="auto">
          <a:xfrm>
            <a:off x="2339975" y="5181600"/>
            <a:ext cx="1152525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rIns="0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sz="1400" b="1"/>
              <a:t>Neonatal 37%</a:t>
            </a:r>
          </a:p>
        </p:txBody>
      </p:sp>
      <p:sp>
        <p:nvSpPr>
          <p:cNvPr id="27664" name="Text Box 16"/>
          <p:cNvSpPr txBox="1">
            <a:spLocks noChangeArrowheads="1"/>
          </p:cNvSpPr>
          <p:nvPr/>
        </p:nvSpPr>
        <p:spPr bwMode="auto">
          <a:xfrm>
            <a:off x="319088" y="3938588"/>
            <a:ext cx="1077912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rIns="0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sz="1400" b="1"/>
              <a:t>HIV/AIDS 3%</a:t>
            </a:r>
          </a:p>
        </p:txBody>
      </p:sp>
      <p:sp>
        <p:nvSpPr>
          <p:cNvPr id="27665" name="Text Box 17"/>
          <p:cNvSpPr txBox="1">
            <a:spLocks noChangeArrowheads="1"/>
          </p:cNvSpPr>
          <p:nvPr/>
        </p:nvSpPr>
        <p:spPr bwMode="auto">
          <a:xfrm>
            <a:off x="276225" y="2487613"/>
            <a:ext cx="11366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rIns="0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sz="1400" b="1"/>
              <a:t>Diarrhea 17%</a:t>
            </a:r>
          </a:p>
        </p:txBody>
      </p:sp>
      <p:sp>
        <p:nvSpPr>
          <p:cNvPr id="27666" name="Text Box 18"/>
          <p:cNvSpPr txBox="1">
            <a:spLocks noChangeArrowheads="1"/>
          </p:cNvSpPr>
          <p:nvPr/>
        </p:nvSpPr>
        <p:spPr bwMode="auto">
          <a:xfrm>
            <a:off x="950913" y="1936750"/>
            <a:ext cx="995362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rIns="0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sz="1400" b="1"/>
              <a:t>Measles 4%</a:t>
            </a:r>
          </a:p>
        </p:txBody>
      </p:sp>
      <p:sp>
        <p:nvSpPr>
          <p:cNvPr id="27667" name="Text Box 19"/>
          <p:cNvSpPr txBox="1">
            <a:spLocks noChangeArrowheads="1"/>
          </p:cNvSpPr>
          <p:nvPr/>
        </p:nvSpPr>
        <p:spPr bwMode="auto">
          <a:xfrm>
            <a:off x="1744663" y="1624013"/>
            <a:ext cx="917575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rIns="0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sz="1400" b="1"/>
              <a:t>Malaria 8%</a:t>
            </a:r>
          </a:p>
        </p:txBody>
      </p:sp>
      <p:graphicFrame>
        <p:nvGraphicFramePr>
          <p:cNvPr id="27651" name="Object 20"/>
          <p:cNvGraphicFramePr>
            <a:graphicFrameLocks noChangeAspect="1"/>
          </p:cNvGraphicFramePr>
          <p:nvPr/>
        </p:nvGraphicFramePr>
        <p:xfrm>
          <a:off x="5621338" y="1420813"/>
          <a:ext cx="2419350" cy="4067175"/>
        </p:xfrm>
        <a:graphic>
          <a:graphicData uri="http://schemas.openxmlformats.org/presentationml/2006/ole">
            <p:oleObj spid="_x0000_s27651" name="Chart" r:id="rId5" imgW="2286000" imgH="3835400" progId="MSGraph.Chart.8">
              <p:embed followColorScheme="full"/>
            </p:oleObj>
          </a:graphicData>
        </a:graphic>
      </p:graphicFrame>
      <p:sp>
        <p:nvSpPr>
          <p:cNvPr id="27668" name="Text Box 21"/>
          <p:cNvSpPr txBox="1">
            <a:spLocks noChangeArrowheads="1"/>
          </p:cNvSpPr>
          <p:nvPr/>
        </p:nvSpPr>
        <p:spPr bwMode="auto">
          <a:xfrm>
            <a:off x="7459663" y="4743450"/>
            <a:ext cx="1077912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rIns="0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sz="1400" b="1"/>
              <a:t>Preterm 28%</a:t>
            </a:r>
          </a:p>
        </p:txBody>
      </p:sp>
      <p:sp>
        <p:nvSpPr>
          <p:cNvPr id="27669" name="Text Box 22"/>
          <p:cNvSpPr txBox="1">
            <a:spLocks noChangeArrowheads="1"/>
          </p:cNvSpPr>
          <p:nvPr/>
        </p:nvSpPr>
        <p:spPr bwMode="auto">
          <a:xfrm>
            <a:off x="7459663" y="4217988"/>
            <a:ext cx="1220787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rIns="0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sz="1400" b="1"/>
              <a:t>Congenital 8%</a:t>
            </a:r>
          </a:p>
        </p:txBody>
      </p:sp>
      <p:sp>
        <p:nvSpPr>
          <p:cNvPr id="27670" name="Text Box 23"/>
          <p:cNvSpPr txBox="1">
            <a:spLocks noChangeArrowheads="1"/>
          </p:cNvSpPr>
          <p:nvPr/>
        </p:nvSpPr>
        <p:spPr bwMode="auto">
          <a:xfrm>
            <a:off x="7459663" y="3705225"/>
            <a:ext cx="1192212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rIns="0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sz="1400" b="1"/>
              <a:t>Asphyxia 23%</a:t>
            </a:r>
          </a:p>
        </p:txBody>
      </p:sp>
      <p:sp>
        <p:nvSpPr>
          <p:cNvPr id="27671" name="Text Box 24"/>
          <p:cNvSpPr txBox="1">
            <a:spLocks noChangeArrowheads="1"/>
          </p:cNvSpPr>
          <p:nvPr/>
        </p:nvSpPr>
        <p:spPr bwMode="auto">
          <a:xfrm>
            <a:off x="7459663" y="2925763"/>
            <a:ext cx="168433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sz="1400" b="1"/>
              <a:t>Sepsis or pneumonia 26%</a:t>
            </a:r>
          </a:p>
        </p:txBody>
      </p:sp>
      <p:sp>
        <p:nvSpPr>
          <p:cNvPr id="27672" name="Text Box 25"/>
          <p:cNvSpPr txBox="1">
            <a:spLocks noChangeArrowheads="1"/>
          </p:cNvSpPr>
          <p:nvPr/>
        </p:nvSpPr>
        <p:spPr bwMode="auto">
          <a:xfrm>
            <a:off x="7459663" y="2532063"/>
            <a:ext cx="1036637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rIns="0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sz="1400" b="1"/>
              <a:t>Diarrhea 3%</a:t>
            </a:r>
          </a:p>
        </p:txBody>
      </p:sp>
      <p:sp>
        <p:nvSpPr>
          <p:cNvPr id="27673" name="Text Box 26"/>
          <p:cNvSpPr txBox="1">
            <a:spLocks noChangeArrowheads="1"/>
          </p:cNvSpPr>
          <p:nvPr/>
        </p:nvSpPr>
        <p:spPr bwMode="auto">
          <a:xfrm>
            <a:off x="7459663" y="2270125"/>
            <a:ext cx="98425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rIns="0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sz="1400" b="1"/>
              <a:t>Tetanus 7%</a:t>
            </a:r>
          </a:p>
        </p:txBody>
      </p:sp>
      <p:sp>
        <p:nvSpPr>
          <p:cNvPr id="27674" name="Text Box 27"/>
          <p:cNvSpPr txBox="1">
            <a:spLocks noChangeArrowheads="1"/>
          </p:cNvSpPr>
          <p:nvPr/>
        </p:nvSpPr>
        <p:spPr bwMode="auto">
          <a:xfrm>
            <a:off x="7459663" y="2043113"/>
            <a:ext cx="779462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rIns="0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sz="1400" b="1"/>
              <a:t>Other 7%</a:t>
            </a:r>
          </a:p>
        </p:txBody>
      </p:sp>
      <p:sp>
        <p:nvSpPr>
          <p:cNvPr id="27675" name="Text Box 28"/>
          <p:cNvSpPr txBox="1">
            <a:spLocks noChangeArrowheads="1"/>
          </p:cNvSpPr>
          <p:nvPr/>
        </p:nvSpPr>
        <p:spPr bwMode="auto">
          <a:xfrm>
            <a:off x="6156325" y="1485900"/>
            <a:ext cx="13477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r>
              <a:rPr lang="en-US" sz="1400" b="1"/>
              <a:t>Causes of neonatal deaths</a:t>
            </a:r>
          </a:p>
        </p:txBody>
      </p:sp>
      <p:sp>
        <p:nvSpPr>
          <p:cNvPr id="27676" name="Freeform 29"/>
          <p:cNvSpPr>
            <a:spLocks/>
          </p:cNvSpPr>
          <p:nvPr/>
        </p:nvSpPr>
        <p:spPr bwMode="auto">
          <a:xfrm>
            <a:off x="3532188" y="1682750"/>
            <a:ext cx="2582862" cy="3657600"/>
          </a:xfrm>
          <a:custGeom>
            <a:avLst/>
            <a:gdLst>
              <a:gd name="T0" fmla="*/ 0 w 1489"/>
              <a:gd name="T1" fmla="*/ 2147483647 h 2244"/>
              <a:gd name="T2" fmla="*/ 2147483647 w 1489"/>
              <a:gd name="T3" fmla="*/ 2147483647 h 2244"/>
              <a:gd name="T4" fmla="*/ 2147483647 w 1489"/>
              <a:gd name="T5" fmla="*/ 0 h 2244"/>
              <a:gd name="T6" fmla="*/ 2147483647 w 1489"/>
              <a:gd name="T7" fmla="*/ 0 h 2244"/>
              <a:gd name="T8" fmla="*/ 0 60000 65536"/>
              <a:gd name="T9" fmla="*/ 0 60000 65536"/>
              <a:gd name="T10" fmla="*/ 0 60000 65536"/>
              <a:gd name="T11" fmla="*/ 0 60000 65536"/>
              <a:gd name="T12" fmla="*/ 0 w 1489"/>
              <a:gd name="T13" fmla="*/ 0 h 2244"/>
              <a:gd name="T14" fmla="*/ 1489 w 1489"/>
              <a:gd name="T15" fmla="*/ 2244 h 22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89" h="2244">
                <a:moveTo>
                  <a:pt x="0" y="2244"/>
                </a:moveTo>
                <a:lnTo>
                  <a:pt x="1291" y="2244"/>
                </a:lnTo>
                <a:lnTo>
                  <a:pt x="1291" y="0"/>
                </a:lnTo>
                <a:lnTo>
                  <a:pt x="1489" y="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0" r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77" name="Oval 5"/>
          <p:cNvSpPr>
            <a:spLocks noChangeArrowheads="1"/>
          </p:cNvSpPr>
          <p:nvPr/>
        </p:nvSpPr>
        <p:spPr bwMode="auto">
          <a:xfrm>
            <a:off x="3449638" y="1603375"/>
            <a:ext cx="2036762" cy="711200"/>
          </a:xfrm>
          <a:prstGeom prst="ellips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</p:spPr>
        <p:txBody>
          <a:bodyPr wrap="none" lIns="0" rIns="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endParaRPr lang="es-AR" sz="2400" b="1">
              <a:solidFill>
                <a:schemeClr val="tx2"/>
              </a:solidFill>
              <a:latin typeface="Garamond" charset="0"/>
            </a:endParaRPr>
          </a:p>
        </p:txBody>
      </p:sp>
      <p:sp>
        <p:nvSpPr>
          <p:cNvPr id="27678" name="Oval 6"/>
          <p:cNvSpPr>
            <a:spLocks noChangeArrowheads="1"/>
          </p:cNvSpPr>
          <p:nvPr/>
        </p:nvSpPr>
        <p:spPr bwMode="auto">
          <a:xfrm>
            <a:off x="6807200" y="2862263"/>
            <a:ext cx="2225675" cy="757237"/>
          </a:xfrm>
          <a:prstGeom prst="ellips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</p:spPr>
        <p:txBody>
          <a:bodyPr wrap="none" lIns="0" rIns="0" anchor="ctr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None/>
            </a:pPr>
            <a:endParaRPr lang="es-AR" sz="2400" b="1">
              <a:solidFill>
                <a:schemeClr val="tx2"/>
              </a:solidFill>
              <a:latin typeface="Garamond" charset="0"/>
            </a:endParaRPr>
          </a:p>
        </p:txBody>
      </p:sp>
      <p:sp>
        <p:nvSpPr>
          <p:cNvPr id="33" name="Title 3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524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222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WHO: Major Causes of Death in Children &lt;5 Years</a:t>
            </a: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/>
            </a:r>
            <a:b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</a:br>
            <a:endParaRPr lang="en-US" dirty="0">
              <a:ea typeface="+mj-ea"/>
              <a:cs typeface="+mj-cs"/>
            </a:endParaRPr>
          </a:p>
        </p:txBody>
      </p:sp>
      <p:sp>
        <p:nvSpPr>
          <p:cNvPr id="34" name="Content Placeholder 33"/>
          <p:cNvSpPr>
            <a:spLocks noGrp="1"/>
          </p:cNvSpPr>
          <p:nvPr>
            <p:ph idx="1"/>
          </p:nvPr>
        </p:nvSpPr>
        <p:spPr>
          <a:xfrm>
            <a:off x="457200" y="5684838"/>
            <a:ext cx="8229600" cy="1096962"/>
          </a:xfrm>
        </p:spPr>
        <p:txBody>
          <a:bodyPr/>
          <a:lstStyle/>
          <a:p>
            <a:pPr algn="ctr">
              <a:buFont typeface="Wingdings 2" charset="2"/>
              <a:buNone/>
              <a:defRPr/>
            </a:pPr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>Pneumonia is the leading killer of children</a:t>
            </a:r>
          </a:p>
          <a:p>
            <a:pPr>
              <a:buFont typeface="Wingdings 2" charset="2"/>
              <a:buNone/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Pneumonia</a:t>
            </a:r>
            <a:b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</a:br>
            <a:endParaRPr lang="en-US" dirty="0">
              <a:ea typeface="+mj-ea"/>
              <a:cs typeface="+mj-cs"/>
            </a:endParaRPr>
          </a:p>
        </p:txBody>
      </p:sp>
      <p:sp>
        <p:nvSpPr>
          <p:cNvPr id="2795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922838"/>
          </a:xfrm>
        </p:spPr>
        <p:txBody>
          <a:bodyPr>
            <a:normAutofit/>
          </a:bodyPr>
          <a:lstStyle/>
          <a:p>
            <a:pPr eaLnBrk="1" hangingPunct="1">
              <a:lnSpc>
                <a:spcPct val="110000"/>
              </a:lnSpc>
              <a:spcBef>
                <a:spcPct val="45000"/>
              </a:spcBef>
              <a:spcAft>
                <a:spcPct val="20000"/>
              </a:spcAft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>Leading infectious cause of death</a:t>
            </a:r>
            <a:endParaRPr lang="en-US" baseline="30000" dirty="0">
              <a:effectLst>
                <a:outerShdw blurRad="38100" dist="38100" dir="2700000" algn="tl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110000"/>
              </a:lnSpc>
              <a:spcBef>
                <a:spcPct val="45000"/>
              </a:spcBef>
              <a:spcAft>
                <a:spcPct val="20000"/>
              </a:spcAft>
              <a:defRPr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>3% to 18% of all childhood hospitalizations </a:t>
            </a:r>
          </a:p>
          <a:p>
            <a:pPr eaLnBrk="1" hangingPunct="1">
              <a:lnSpc>
                <a:spcPct val="110000"/>
              </a:lnSpc>
              <a:spcBef>
                <a:spcPct val="45000"/>
              </a:spcBef>
              <a:spcAft>
                <a:spcPct val="20000"/>
              </a:spcAft>
              <a:defRPr/>
            </a:pPr>
            <a:r>
              <a:rPr lang="en-US" i="1" dirty="0"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>Streptococcus </a:t>
            </a:r>
            <a:r>
              <a:rPr lang="en-US" i="1" dirty="0" err="1"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>pneumoniae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> is the leading bacterial cause of pneumonia</a:t>
            </a:r>
          </a:p>
          <a:p>
            <a:pPr lvl="1" eaLnBrk="1" hangingPunct="1">
              <a:lnSpc>
                <a:spcPct val="110000"/>
              </a:lnSpc>
              <a:spcBef>
                <a:spcPct val="45000"/>
              </a:spcBef>
              <a:spcAft>
                <a:spcPct val="20000"/>
              </a:spcAft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17–44% pneumonia admissions in children</a:t>
            </a:r>
            <a:endParaRPr lang="en-US" sz="2400" baseline="30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1" eaLnBrk="1" hangingPunct="1">
              <a:lnSpc>
                <a:spcPct val="110000"/>
              </a:lnSpc>
              <a:spcBef>
                <a:spcPct val="45000"/>
              </a:spcBef>
              <a:spcAft>
                <a:spcPct val="20000"/>
              </a:spcAft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13–34% pneumonia admissions in adults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2514600" y="6003925"/>
            <a:ext cx="655955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prstTxWarp prst="textNoShape">
              <a:avLst/>
            </a:prstTxWarp>
            <a:spAutoFit/>
          </a:bodyPr>
          <a:lstStyle/>
          <a:p>
            <a:pPr marL="688975" indent="-231775" algn="r">
              <a:buClr>
                <a:schemeClr val="tx1"/>
              </a:buClr>
              <a:tabLst>
                <a:tab pos="685800" algn="l"/>
              </a:tabLst>
            </a:pPr>
            <a:r>
              <a:rPr lang="en-US" sz="1000"/>
              <a:t>Marston BJ, et al. </a:t>
            </a:r>
            <a:r>
              <a:rPr lang="en-US" sz="1000" i="1"/>
              <a:t>Arch Intern Med</a:t>
            </a:r>
            <a:r>
              <a:rPr lang="en-US" sz="1000"/>
              <a:t>. 1997;157:1709-1718</a:t>
            </a:r>
          </a:p>
          <a:p>
            <a:pPr marL="688975" indent="-231775" algn="r">
              <a:buClr>
                <a:schemeClr val="tx1"/>
              </a:buClr>
              <a:tabLst>
                <a:tab pos="685800" algn="l"/>
              </a:tabLst>
            </a:pPr>
            <a:r>
              <a:rPr lang="en-US" sz="1000"/>
              <a:t>Farha T, Thomson AH. </a:t>
            </a:r>
            <a:r>
              <a:rPr lang="en-US" sz="1000" i="1"/>
              <a:t>Paediatr Respir Rev. </a:t>
            </a:r>
            <a:r>
              <a:rPr lang="en-US" sz="1000"/>
              <a:t>2005;6:76-82</a:t>
            </a:r>
          </a:p>
          <a:p>
            <a:pPr marL="688975" indent="-231775" algn="r">
              <a:buClr>
                <a:schemeClr val="tx1"/>
              </a:buClr>
              <a:tabLst>
                <a:tab pos="685800" algn="l"/>
              </a:tabLst>
            </a:pPr>
            <a:r>
              <a:rPr lang="en-US" sz="1000"/>
              <a:t>Michelow I, et al. </a:t>
            </a:r>
            <a:r>
              <a:rPr lang="en-US" sz="1000" i="1"/>
              <a:t>Pediatrics</a:t>
            </a:r>
            <a:r>
              <a:rPr lang="en-US" sz="1000"/>
              <a:t>. 2004;113:701-707</a:t>
            </a:r>
          </a:p>
          <a:p>
            <a:pPr marL="688975" indent="-231775" algn="r">
              <a:buClr>
                <a:schemeClr val="tx1"/>
              </a:buClr>
              <a:tabLst>
                <a:tab pos="685800" algn="l"/>
              </a:tabLst>
            </a:pPr>
            <a:r>
              <a:rPr lang="en-US" sz="1000"/>
              <a:t>Drummond P, et al. </a:t>
            </a:r>
            <a:r>
              <a:rPr lang="en-US" sz="1000" i="1"/>
              <a:t>Arch Dis Child.</a:t>
            </a:r>
            <a:r>
              <a:rPr lang="en-US" sz="1000"/>
              <a:t> 2000; 83:408-412</a:t>
            </a:r>
          </a:p>
          <a:p>
            <a:pPr marL="688975" indent="-231775" algn="r">
              <a:buClr>
                <a:schemeClr val="tx1"/>
              </a:buClr>
              <a:tabLst>
                <a:tab pos="685800" algn="l"/>
              </a:tabLst>
            </a:pPr>
            <a:r>
              <a:rPr lang="en-US" sz="1000"/>
              <a:t>The British Thoracic Society and the Public Health Laboratory Service. </a:t>
            </a:r>
            <a:r>
              <a:rPr lang="en-US" sz="1000" i="1"/>
              <a:t>Q J Med.</a:t>
            </a:r>
            <a:r>
              <a:rPr lang="en-US" sz="1000"/>
              <a:t> 1987; 62:195-220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  <a:t>PCV7 Efficacy (Pneumonia) : NCKP</a:t>
            </a:r>
            <a:b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j-ea"/>
                <a:cs typeface="+mj-cs"/>
              </a:rPr>
            </a:br>
            <a:endParaRPr lang="en-US" dirty="0">
              <a:ea typeface="+mj-ea"/>
              <a:cs typeface="+mj-cs"/>
            </a:endParaRP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mtClean="0"/>
              <a:t>Black et al. PIDJ. 2002;21:810–15 </a:t>
            </a:r>
          </a:p>
          <a:p>
            <a:r>
              <a:rPr lang="da-DK" smtClean="0"/>
              <a:t>Hansen et al. PIDJ. 2006;25:779–81</a:t>
            </a:r>
            <a:endParaRPr lang="en-US" smtClean="0"/>
          </a:p>
        </p:txBody>
      </p:sp>
      <p:graphicFrame>
        <p:nvGraphicFramePr>
          <p:cNvPr id="123947" name="Group 43"/>
          <p:cNvGraphicFramePr>
            <a:graphicFrameLocks noGrp="1"/>
          </p:cNvGraphicFramePr>
          <p:nvPr/>
        </p:nvGraphicFramePr>
        <p:xfrm>
          <a:off x="152400" y="2057400"/>
          <a:ext cx="8763000" cy="3108325"/>
        </p:xfrm>
        <a:graphic>
          <a:graphicData uri="http://schemas.openxmlformats.org/drawingml/2006/table">
            <a:tbl>
              <a:tblPr/>
              <a:tblGrid>
                <a:gridCol w="2514600"/>
                <a:gridCol w="1524000"/>
                <a:gridCol w="1524000"/>
                <a:gridCol w="1371600"/>
                <a:gridCol w="1828800"/>
              </a:tblGrid>
              <a:tr h="777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Control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Rate / 1000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PCV7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Rate / 1000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Vaccine Efficacy (%)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95% CI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Clinical pneumonia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F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55.9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F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53.4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F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F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–3.5 to 11.5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FD1"/>
                    </a:solidFill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Chest X-ray obtained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9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34.2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9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30.9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9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9.8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9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0.1 to 18.5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9EA"/>
                    </a:solidFill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Positive chest X-ray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F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F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8.7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F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20.5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F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4.4 to 34.0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CFD1"/>
                    </a:solidFill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WHO consolidation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9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9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9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30.3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9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10.7 to 45.7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9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luxe">
  <a:themeElements>
    <a:clrScheme name="Custom 2">
      <a:dk1>
        <a:sysClr val="windowText" lastClr="000000"/>
      </a:dk1>
      <a:lt1>
        <a:sysClr val="window" lastClr="FFFFFF"/>
      </a:lt1>
      <a:dk2>
        <a:srgbClr val="000066"/>
      </a:dk2>
      <a:lt2>
        <a:srgbClr val="FFFF00"/>
      </a:lt2>
      <a:accent1>
        <a:srgbClr val="CC4757"/>
      </a:accent1>
      <a:accent2>
        <a:srgbClr val="FF6F61"/>
      </a:accent2>
      <a:accent3>
        <a:srgbClr val="FF953E"/>
      </a:accent3>
      <a:accent4>
        <a:srgbClr val="FFFF00"/>
      </a:accent4>
      <a:accent5>
        <a:srgbClr val="46A6BD"/>
      </a:accent5>
      <a:accent6>
        <a:srgbClr val="5488BC"/>
      </a:accent6>
      <a:hlink>
        <a:srgbClr val="FA7D7A"/>
      </a:hlink>
      <a:folHlink>
        <a:srgbClr val="FFCF3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Deluxe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80000"/>
              </a:schemeClr>
            </a:gs>
            <a:gs pos="14000">
              <a:schemeClr val="phClr">
                <a:tint val="37000"/>
                <a:satMod val="250000"/>
              </a:schemeClr>
            </a:gs>
            <a:gs pos="45000">
              <a:schemeClr val="phClr">
                <a:tint val="53000"/>
                <a:satMod val="220000"/>
              </a:schemeClr>
            </a:gs>
            <a:gs pos="65000">
              <a:schemeClr val="phClr">
                <a:tint val="53000"/>
                <a:satMod val="220000"/>
              </a:schemeClr>
            </a:gs>
            <a:gs pos="86000">
              <a:schemeClr val="phClr">
                <a:tint val="42000"/>
                <a:satMod val="240000"/>
              </a:schemeClr>
            </a:gs>
            <a:gs pos="100000">
              <a:schemeClr val="phClr">
                <a:tint val="20000"/>
                <a:satMod val="23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0000">
              <a:schemeClr val="phClr">
                <a:satMod val="150000"/>
              </a:schemeClr>
            </a:gs>
            <a:gs pos="100000">
              <a:schemeClr val="phClr">
                <a:tint val="75000"/>
                <a:satMod val="20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atMod val="14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  <a:effectStyle>
          <a:effectLst>
            <a:reflection blurRad="12700" stA="26000" endPos="28000" dist="38100" dir="5400000" sy="-100000"/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90500" h="1016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3000"/>
                <a:satMod val="1550000"/>
              </a:schemeClr>
            </a:gs>
            <a:gs pos="1000">
              <a:schemeClr val="phClr">
                <a:tint val="48000"/>
                <a:satMod val="155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r="210000" b="300000"/>
          </a:path>
        </a:gradFill>
        <a:gradFill rotWithShape="1">
          <a:gsLst>
            <a:gs pos="5000">
              <a:schemeClr val="phClr">
                <a:tint val="38000"/>
                <a:satMod val="1800000"/>
              </a:schemeClr>
            </a:gs>
            <a:gs pos="5000">
              <a:schemeClr val="phClr">
                <a:tint val="40000"/>
                <a:satMod val="180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l="20000" t="30000" r="135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2819</TotalTime>
  <Words>1553</Words>
  <Application>Microsoft Macintosh PowerPoint</Application>
  <PresentationFormat>On-screen Show (4:3)</PresentationFormat>
  <Paragraphs>377</Paragraphs>
  <Slides>33</Slides>
  <Notes>33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Deluxe</vt:lpstr>
      <vt:lpstr>Chart</vt:lpstr>
      <vt:lpstr>Prism 5</vt:lpstr>
      <vt:lpstr>Worksheet</vt:lpstr>
      <vt:lpstr>Prism Project</vt:lpstr>
      <vt:lpstr>Effectiveness of the US pneumococcal conjugate vaccination program on preventing pneumonia hospitalizations </vt:lpstr>
      <vt:lpstr>Overview</vt:lpstr>
      <vt:lpstr>Invasive pneumococcal diseases  Active Bacterial Core Surveillance System, 1999 </vt:lpstr>
      <vt:lpstr>Pneumococcal-related Diseases </vt:lpstr>
      <vt:lpstr>Polysaccharide vs. Conjugate vaccines</vt:lpstr>
      <vt:lpstr>Impact of PCV7 on IPD, US </vt:lpstr>
      <vt:lpstr>WHO: Major Causes of Death in Children &lt;5 Years </vt:lpstr>
      <vt:lpstr>Pneumonia </vt:lpstr>
      <vt:lpstr>PCV7 Efficacy (Pneumonia) : NCKP </vt:lpstr>
      <vt:lpstr>Objectives </vt:lpstr>
      <vt:lpstr>Annual No. of PCV7 Doses (millions) Coverage with 3 or more doses</vt:lpstr>
      <vt:lpstr>Source of Information: NIS </vt:lpstr>
      <vt:lpstr>Methods </vt:lpstr>
      <vt:lpstr>Interrupted Time-series Analysis </vt:lpstr>
      <vt:lpstr>Impact of an Intervention: Before and After Comparison </vt:lpstr>
      <vt:lpstr>Impact of an Intervention: Before and After Comparison </vt:lpstr>
      <vt:lpstr>Impact of an Intervention: Before and After Comparison </vt:lpstr>
      <vt:lpstr>Impact of an Intervention: Before and After Comparison </vt:lpstr>
      <vt:lpstr>Impact of an Intervention: Before and After Comparison </vt:lpstr>
      <vt:lpstr>Pneumococcal Pneumonia Rates/100,000 US Children &lt;2 Years</vt:lpstr>
      <vt:lpstr>Pneumococcal Pneumonia Rates/100,000 US Children &lt;2 Years </vt:lpstr>
      <vt:lpstr>Pneumococcal Pneumonia Rates/100,000 US Children &lt;2 Years </vt:lpstr>
      <vt:lpstr>Pneumococcal Pneumonia Rates/100,000 US Children &lt;2 Years </vt:lpstr>
      <vt:lpstr>All-cause pneumonia  Rates/100,000 US Children &lt;2 Years </vt:lpstr>
      <vt:lpstr>Dehydration Rates/100,000  US Children &lt;2 Years </vt:lpstr>
      <vt:lpstr>Pneumococcal Pneumonia Hospitalizations</vt:lpstr>
      <vt:lpstr>All-cause Pneumonia Hospitalizations</vt:lpstr>
      <vt:lpstr>Estimated Absolute Declines in Pneumonia Hospitalizations </vt:lpstr>
      <vt:lpstr>Healthcare Use for Pneumonia; US Children &lt;2 Years, 1997–1999 vs 2004 </vt:lpstr>
      <vt:lpstr>Changes in Non-pneumonia ARI hospitalizations, US 1997-2006</vt:lpstr>
      <vt:lpstr>All-cause pneumonia  Rates/100,000 US Children &lt;2 Years </vt:lpstr>
      <vt:lpstr>Conclusions </vt:lpstr>
      <vt:lpstr>Acknowledgement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Etiological Role of Bacteria in Pneumonia</dc:title>
  <dc:creator>Carlos</dc:creator>
  <cp:lastModifiedBy>Graham</cp:lastModifiedBy>
  <cp:revision>186</cp:revision>
  <dcterms:created xsi:type="dcterms:W3CDTF">2010-10-18T23:03:50Z</dcterms:created>
  <dcterms:modified xsi:type="dcterms:W3CDTF">2010-10-18T23:04:16Z</dcterms:modified>
</cp:coreProperties>
</file>