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2.xml" ContentType="application/vnd.openxmlformats-officedocument.drawingml.diagramColors+xml"/>
  <Default Extension="bin" ContentType="application/vnd.openxmlformats-officedocument.presentationml.printerSettings"/>
  <Override PartName="/ppt/slideLayouts/slideLayout2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55.xml" ContentType="application/vnd.openxmlformats-officedocument.presentationml.slideLayout+xml"/>
  <Default Extension="wmf" ContentType="image/x-wmf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theme/theme1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quickStyle1.xml" ContentType="application/vnd.openxmlformats-officedocument.drawingml.diagramStyl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1.xml" ContentType="application/vnd.openxmlformats-officedocument.presentationml.slide+xml"/>
  <Override PartName="/ppt/slides/slide27.xml" ContentType="application/vnd.openxmlformats-officedocument.presentationml.slide+xml"/>
  <Override PartName="/ppt/theme/theme5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Masters/slideMaster3.xml" ContentType="application/vnd.openxmlformats-officedocument.presentationml.slideMaster+xml"/>
  <Default Extension="gif" ContentType="image/gif"/>
  <Override PartName="/ppt/embeddings/oleObject2.bin" ContentType="application/vnd.openxmlformats-officedocument.oleObject"/>
  <Override PartName="/ppt/slideLayouts/slideLayout1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4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2.xml" ContentType="application/vnd.openxmlformats-officedocument.drawingml.diagramLayout+xml"/>
  <Override PartName="/docProps/core.xml" ContentType="application/vnd.openxmlformats-package.core-properties+xml"/>
  <Default Extension="jpeg" ContentType="image/jpeg"/>
  <Override PartName="/ppt/diagrams/quickStyle2.xml" ContentType="application/vnd.openxmlformats-officedocument.drawingml.diagramStyle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Masters/slideMaster4.xml" ContentType="application/vnd.openxmlformats-officedocument.presentationml.slideMaster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diagrams/colors1.xml" ContentType="application/vnd.openxmlformats-officedocument.drawingml.diagramColors+xml"/>
  <Override PartName="/ppt/slideMasters/slideMaster5.xml" ContentType="application/vnd.openxmlformats-officedocument.presentationml.slideMaster+xml"/>
  <Override PartName="/ppt/slideLayouts/slideLayout49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app.xml" ContentType="application/vnd.openxmlformats-officedocument.extended-properties+xml"/>
  <Override PartName="/ppt/viewProps.xml" ContentType="application/vnd.openxmlformats-officedocument.presentationml.viewProps+xml"/>
  <Override PartName="/ppt/slideLayouts/slideLayout1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4.xml" ContentType="application/vnd.openxmlformats-officedocument.presentationml.slideLayou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22.xml" ContentType="application/vnd.openxmlformats-officedocument.presentationml.slide+xml"/>
  <Override PartName="/ppt/slideLayouts/slideLayout2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39.xml" ContentType="application/vnd.openxmlformats-officedocument.presentationml.slideLayout+xml"/>
  <Override PartName="/ppt/diagrams/drawing2.xml" ContentType="application/vnd.ms-office.drawingml.diagramDrawing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ppt/slides/slide6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6.xml" ContentType="application/vnd.openxmlformats-officedocument.presentationml.slide+xml"/>
  <Override PartName="/ppt/theme/theme4.xml" ContentType="application/vnd.openxmlformats-officedocument.theme+xml"/>
  <Override PartName="/ppt/slides/slide10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27.xml" ContentType="application/vnd.openxmlformats-officedocument.presentationml.slideLayout+xml"/>
  <Override PartName="/ppt/embeddings/oleObject1.bin" ContentType="application/vnd.openxmlformats-officedocument.oleObject"/>
  <Override PartName="/ppt/slideLayouts/slideLayout1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1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  <p:sldMasterId id="2147483672" r:id="rId2"/>
    <p:sldMasterId id="2147483684" r:id="rId3"/>
    <p:sldMasterId id="2147483696" r:id="rId4"/>
    <p:sldMasterId id="2147483698" r:id="rId5"/>
  </p:sldMasterIdLst>
  <p:notesMasterIdLst>
    <p:notesMasterId r:id="rId33"/>
  </p:notesMasterIdLst>
  <p:sldIdLst>
    <p:sldId id="319" r:id="rId6"/>
    <p:sldId id="304" r:id="rId7"/>
    <p:sldId id="315" r:id="rId8"/>
    <p:sldId id="320" r:id="rId9"/>
    <p:sldId id="310" r:id="rId10"/>
    <p:sldId id="318" r:id="rId11"/>
    <p:sldId id="289" r:id="rId12"/>
    <p:sldId id="295" r:id="rId13"/>
    <p:sldId id="271" r:id="rId14"/>
    <p:sldId id="272" r:id="rId15"/>
    <p:sldId id="273" r:id="rId16"/>
    <p:sldId id="274" r:id="rId17"/>
    <p:sldId id="275" r:id="rId18"/>
    <p:sldId id="277" r:id="rId19"/>
    <p:sldId id="279" r:id="rId20"/>
    <p:sldId id="280" r:id="rId21"/>
    <p:sldId id="297" r:id="rId22"/>
    <p:sldId id="281" r:id="rId23"/>
    <p:sldId id="282" r:id="rId24"/>
    <p:sldId id="283" r:id="rId25"/>
    <p:sldId id="300" r:id="rId26"/>
    <p:sldId id="314" r:id="rId27"/>
    <p:sldId id="269" r:id="rId28"/>
    <p:sldId id="321" r:id="rId29"/>
    <p:sldId id="322" r:id="rId30"/>
    <p:sldId id="291" r:id="rId31"/>
    <p:sldId id="288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olinger_l" initials="" lastIdx="2" clrIdx="0"/>
  <p:cmAuthor id="1" name="Eric Pan" initials="" lastIdx="2" clrIdx="1"/>
  <p:cmAuthor id="2" name="Erin Grace" initials="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B2E"/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outlineView">
  <p:normalViewPr showOutlineIcons="0">
    <p:restoredLeft sz="34551" autoAdjust="0"/>
    <p:restoredTop sz="86456" autoAdjust="0"/>
  </p:normalViewPr>
  <p:slideViewPr>
    <p:cSldViewPr>
      <p:cViewPr varScale="1">
        <p:scale>
          <a:sx n="122" d="100"/>
          <a:sy n="122" d="100"/>
        </p:scale>
        <p:origin x="-80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696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commentAuthors" Target="commentAuthors.xml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FE0BEA-CDA8-4489-BE63-65A46172D873}" type="doc">
      <dgm:prSet loTypeId="urn:microsoft.com/office/officeart/2005/8/layout/cycle4" loCatId="relationship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FC49B4A6-7023-4890-8A26-D91D22A87480}">
      <dgm:prSet phldrT="[Text]"/>
      <dgm:spPr>
        <a:solidFill>
          <a:srgbClr val="002060"/>
        </a:solidFill>
      </dgm:spPr>
      <dgm:t>
        <a:bodyPr/>
        <a:lstStyle/>
        <a:p>
          <a:r>
            <a:rPr lang="en-US" dirty="0" smtClean="0"/>
            <a:t>Accessible</a:t>
          </a:r>
          <a:endParaRPr lang="en-US" dirty="0"/>
        </a:p>
      </dgm:t>
    </dgm:pt>
    <dgm:pt modelId="{1DA36647-B3E7-4CB6-9681-BA4C1BA807BF}" type="parTrans" cxnId="{70304650-02C0-4A9E-806E-D08E469CEA21}">
      <dgm:prSet/>
      <dgm:spPr/>
      <dgm:t>
        <a:bodyPr/>
        <a:lstStyle/>
        <a:p>
          <a:endParaRPr lang="en-US"/>
        </a:p>
      </dgm:t>
    </dgm:pt>
    <dgm:pt modelId="{7F85A8F4-345B-46CD-9DAD-4577B1423AC3}" type="sibTrans" cxnId="{70304650-02C0-4A9E-806E-D08E469CEA21}">
      <dgm:prSet/>
      <dgm:spPr/>
      <dgm:t>
        <a:bodyPr/>
        <a:lstStyle/>
        <a:p>
          <a:endParaRPr lang="en-US"/>
        </a:p>
      </dgm:t>
    </dgm:pt>
    <dgm:pt modelId="{773C186B-E759-466A-87CF-7FF57BECC2F3}">
      <dgm:prSet phldrT="[Text]"/>
      <dgm:spPr/>
      <dgm:t>
        <a:bodyPr/>
        <a:lstStyle/>
        <a:p>
          <a:r>
            <a:rPr lang="en-US" dirty="0" smtClean="0"/>
            <a:t>Accessible to Parents, Caregivers and Consumers</a:t>
          </a:r>
          <a:endParaRPr lang="en-US" dirty="0"/>
        </a:p>
      </dgm:t>
    </dgm:pt>
    <dgm:pt modelId="{20A69819-069F-45A2-B115-27E2AEC2BDE3}" type="parTrans" cxnId="{BDF87572-086A-4724-942A-CFEA911CF959}">
      <dgm:prSet/>
      <dgm:spPr/>
      <dgm:t>
        <a:bodyPr/>
        <a:lstStyle/>
        <a:p>
          <a:endParaRPr lang="en-US"/>
        </a:p>
      </dgm:t>
    </dgm:pt>
    <dgm:pt modelId="{0BF403AF-2F3B-4C11-BC44-BB0542152929}" type="sibTrans" cxnId="{BDF87572-086A-4724-942A-CFEA911CF959}">
      <dgm:prSet/>
      <dgm:spPr/>
      <dgm:t>
        <a:bodyPr/>
        <a:lstStyle/>
        <a:p>
          <a:endParaRPr lang="en-US"/>
        </a:p>
      </dgm:t>
    </dgm:pt>
    <dgm:pt modelId="{63EBDDB6-7838-43A9-BCBB-7F3BAA605BDB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>
              <a:solidFill>
                <a:schemeClr val="bg2"/>
              </a:solidFill>
            </a:rPr>
            <a:t>Interoperable</a:t>
          </a:r>
          <a:endParaRPr lang="en-US" dirty="0">
            <a:solidFill>
              <a:schemeClr val="bg2"/>
            </a:solidFill>
          </a:endParaRPr>
        </a:p>
      </dgm:t>
    </dgm:pt>
    <dgm:pt modelId="{1C5717F9-8274-4D45-9510-B1FB49019282}" type="parTrans" cxnId="{AA6B8655-AAC9-4EFD-8554-93C71075B05C}">
      <dgm:prSet/>
      <dgm:spPr/>
      <dgm:t>
        <a:bodyPr/>
        <a:lstStyle/>
        <a:p>
          <a:endParaRPr lang="en-US"/>
        </a:p>
      </dgm:t>
    </dgm:pt>
    <dgm:pt modelId="{FA33B263-3257-4C61-A826-30BC0250381F}" type="sibTrans" cxnId="{AA6B8655-AAC9-4EFD-8554-93C71075B05C}">
      <dgm:prSet/>
      <dgm:spPr/>
      <dgm:t>
        <a:bodyPr/>
        <a:lstStyle/>
        <a:p>
          <a:endParaRPr lang="en-US"/>
        </a:p>
      </dgm:t>
    </dgm:pt>
    <dgm:pt modelId="{2F6CBCB1-2B90-4343-83C2-A8243D72317F}">
      <dgm:prSet phldrT="[Text]"/>
      <dgm:spPr/>
      <dgm:t>
        <a:bodyPr/>
        <a:lstStyle/>
        <a:p>
          <a:r>
            <a:rPr lang="en-US" dirty="0" smtClean="0"/>
            <a:t>Designed to allow interoperable exchanges</a:t>
          </a:r>
          <a:endParaRPr lang="en-US" dirty="0"/>
        </a:p>
      </dgm:t>
    </dgm:pt>
    <dgm:pt modelId="{16C7DB7A-0824-4550-ABF9-1B3FF1E9F2D4}" type="parTrans" cxnId="{DDDF9A88-6D9A-4352-B6B0-5943349A7E6F}">
      <dgm:prSet/>
      <dgm:spPr/>
      <dgm:t>
        <a:bodyPr/>
        <a:lstStyle/>
        <a:p>
          <a:endParaRPr lang="en-US"/>
        </a:p>
      </dgm:t>
    </dgm:pt>
    <dgm:pt modelId="{C61A4599-C1A6-42F6-8CC8-0B9DA284909F}" type="sibTrans" cxnId="{DDDF9A88-6D9A-4352-B6B0-5943349A7E6F}">
      <dgm:prSet/>
      <dgm:spPr/>
      <dgm:t>
        <a:bodyPr/>
        <a:lstStyle/>
        <a:p>
          <a:endParaRPr lang="en-US"/>
        </a:p>
      </dgm:t>
    </dgm:pt>
    <dgm:pt modelId="{A1573A6C-5002-404A-83A8-76B5A0B7FA88}">
      <dgm:prSet phldrT="[Text]"/>
      <dgm:spPr>
        <a:solidFill>
          <a:srgbClr val="002060"/>
        </a:solidFill>
      </dgm:spPr>
      <dgm:t>
        <a:bodyPr/>
        <a:lstStyle/>
        <a:p>
          <a:r>
            <a:rPr lang="en-US" dirty="0" smtClean="0"/>
            <a:t>Compatible</a:t>
          </a:r>
          <a:endParaRPr lang="en-US" dirty="0"/>
        </a:p>
      </dgm:t>
    </dgm:pt>
    <dgm:pt modelId="{D26D4F98-ACB8-4704-945C-8759D79CDA57}" type="parTrans" cxnId="{706C0350-63F7-4232-987A-E6511464C305}">
      <dgm:prSet/>
      <dgm:spPr/>
      <dgm:t>
        <a:bodyPr/>
        <a:lstStyle/>
        <a:p>
          <a:endParaRPr lang="en-US"/>
        </a:p>
      </dgm:t>
    </dgm:pt>
    <dgm:pt modelId="{516E65AB-BF67-46F9-8719-D24956FA9C98}" type="sibTrans" cxnId="{706C0350-63F7-4232-987A-E6511464C305}">
      <dgm:prSet/>
      <dgm:spPr/>
      <dgm:t>
        <a:bodyPr/>
        <a:lstStyle/>
        <a:p>
          <a:endParaRPr lang="en-US"/>
        </a:p>
      </dgm:t>
    </dgm:pt>
    <dgm:pt modelId="{F5120FC6-CB1E-439E-8015-A260D3C1D49C}">
      <dgm:prSet phldrT="[Text]"/>
      <dgm:spPr/>
      <dgm:t>
        <a:bodyPr/>
        <a:lstStyle/>
        <a:p>
          <a:r>
            <a:rPr lang="en-US" dirty="0" smtClean="0"/>
            <a:t>Compatible with  other standards </a:t>
          </a:r>
          <a:endParaRPr lang="en-US" dirty="0"/>
        </a:p>
      </dgm:t>
    </dgm:pt>
    <dgm:pt modelId="{67EEC377-8F35-464E-901F-58281B765522}" type="parTrans" cxnId="{98EF6D44-AE03-40D6-BB60-ECB1EF865F3B}">
      <dgm:prSet/>
      <dgm:spPr/>
      <dgm:t>
        <a:bodyPr/>
        <a:lstStyle/>
        <a:p>
          <a:endParaRPr lang="en-US"/>
        </a:p>
      </dgm:t>
    </dgm:pt>
    <dgm:pt modelId="{4734F2E5-AAD4-4111-86AA-810AE87CBD62}" type="sibTrans" cxnId="{98EF6D44-AE03-40D6-BB60-ECB1EF865F3B}">
      <dgm:prSet/>
      <dgm:spPr/>
      <dgm:t>
        <a:bodyPr/>
        <a:lstStyle/>
        <a:p>
          <a:endParaRPr lang="en-US"/>
        </a:p>
      </dgm:t>
    </dgm:pt>
    <dgm:pt modelId="{4C4C44BE-211C-4182-872B-933FED0ED85B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>
              <a:solidFill>
                <a:schemeClr val="bg2"/>
              </a:solidFill>
            </a:rPr>
            <a:t>Viewable</a:t>
          </a:r>
          <a:endParaRPr lang="en-US" dirty="0">
            <a:solidFill>
              <a:schemeClr val="bg2"/>
            </a:solidFill>
          </a:endParaRPr>
        </a:p>
      </dgm:t>
    </dgm:pt>
    <dgm:pt modelId="{CA32F9AA-5DB2-4804-AB8F-00738368A30B}" type="parTrans" cxnId="{386307AD-A283-4C23-99EA-A35C22836CA1}">
      <dgm:prSet/>
      <dgm:spPr/>
      <dgm:t>
        <a:bodyPr/>
        <a:lstStyle/>
        <a:p>
          <a:endParaRPr lang="en-US"/>
        </a:p>
      </dgm:t>
    </dgm:pt>
    <dgm:pt modelId="{9AE51B0C-729B-4DDC-8BBC-1FE1FEFFC683}" type="sibTrans" cxnId="{386307AD-A283-4C23-99EA-A35C22836CA1}">
      <dgm:prSet/>
      <dgm:spPr/>
      <dgm:t>
        <a:bodyPr/>
        <a:lstStyle/>
        <a:p>
          <a:endParaRPr lang="en-US"/>
        </a:p>
      </dgm:t>
    </dgm:pt>
    <dgm:pt modelId="{76A48D48-9390-4E0E-B6A5-BBECA56A7720}">
      <dgm:prSet phldrT="[Text]"/>
      <dgm:spPr/>
      <dgm:t>
        <a:bodyPr/>
        <a:lstStyle/>
        <a:p>
          <a:r>
            <a:rPr lang="en-US" dirty="0" smtClean="0"/>
            <a:t>Viewable and understandable  by Parents &amp; Caregivers to assure quality</a:t>
          </a:r>
          <a:endParaRPr lang="en-US" dirty="0"/>
        </a:p>
      </dgm:t>
    </dgm:pt>
    <dgm:pt modelId="{C2E22C02-F9F7-4EFB-AAF5-EA8C09A1005C}" type="parTrans" cxnId="{8ADAA693-7ADE-4EBD-B8AC-79FB81D61888}">
      <dgm:prSet/>
      <dgm:spPr/>
      <dgm:t>
        <a:bodyPr/>
        <a:lstStyle/>
        <a:p>
          <a:endParaRPr lang="en-US"/>
        </a:p>
      </dgm:t>
    </dgm:pt>
    <dgm:pt modelId="{B97CDFBC-9D53-4AB5-B13A-D3E95F603332}" type="sibTrans" cxnId="{8ADAA693-7ADE-4EBD-B8AC-79FB81D61888}">
      <dgm:prSet/>
      <dgm:spPr/>
      <dgm:t>
        <a:bodyPr/>
        <a:lstStyle/>
        <a:p>
          <a:endParaRPr lang="en-US"/>
        </a:p>
      </dgm:t>
    </dgm:pt>
    <dgm:pt modelId="{62F8AC10-FE2C-4C95-AEA0-290628FC106F}" type="pres">
      <dgm:prSet presAssocID="{5AFE0BEA-CDA8-4489-BE63-65A46172D873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253BB35-6B61-4E88-974F-55C302112C83}" type="pres">
      <dgm:prSet presAssocID="{5AFE0BEA-CDA8-4489-BE63-65A46172D873}" presName="children" presStyleCnt="0"/>
      <dgm:spPr/>
    </dgm:pt>
    <dgm:pt modelId="{7FFBD85C-4427-43E2-9C6A-1D0966A445ED}" type="pres">
      <dgm:prSet presAssocID="{5AFE0BEA-CDA8-4489-BE63-65A46172D873}" presName="child1group" presStyleCnt="0"/>
      <dgm:spPr/>
    </dgm:pt>
    <dgm:pt modelId="{F2D64C4A-1E40-430E-BC48-01C7DA60A0DC}" type="pres">
      <dgm:prSet presAssocID="{5AFE0BEA-CDA8-4489-BE63-65A46172D873}" presName="child1" presStyleLbl="bgAcc1" presStyleIdx="0" presStyleCnt="4"/>
      <dgm:spPr/>
      <dgm:t>
        <a:bodyPr/>
        <a:lstStyle/>
        <a:p>
          <a:endParaRPr lang="en-US"/>
        </a:p>
      </dgm:t>
    </dgm:pt>
    <dgm:pt modelId="{8FEE537A-72D4-4772-B520-D603DAD038E3}" type="pres">
      <dgm:prSet presAssocID="{5AFE0BEA-CDA8-4489-BE63-65A46172D873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01B86E-6589-4768-AE53-E9252EA75572}" type="pres">
      <dgm:prSet presAssocID="{5AFE0BEA-CDA8-4489-BE63-65A46172D873}" presName="child2group" presStyleCnt="0"/>
      <dgm:spPr/>
    </dgm:pt>
    <dgm:pt modelId="{C56A27F4-F1E6-4C83-818E-B5CE1F30BE4C}" type="pres">
      <dgm:prSet presAssocID="{5AFE0BEA-CDA8-4489-BE63-65A46172D873}" presName="child2" presStyleLbl="bgAcc1" presStyleIdx="1" presStyleCnt="4"/>
      <dgm:spPr/>
      <dgm:t>
        <a:bodyPr/>
        <a:lstStyle/>
        <a:p>
          <a:endParaRPr lang="en-US"/>
        </a:p>
      </dgm:t>
    </dgm:pt>
    <dgm:pt modelId="{2141412D-E9E9-4BD5-AAF3-070133E59D77}" type="pres">
      <dgm:prSet presAssocID="{5AFE0BEA-CDA8-4489-BE63-65A46172D873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DCE146-DD07-4F24-9BF8-C8C8CFDDD291}" type="pres">
      <dgm:prSet presAssocID="{5AFE0BEA-CDA8-4489-BE63-65A46172D873}" presName="child3group" presStyleCnt="0"/>
      <dgm:spPr/>
    </dgm:pt>
    <dgm:pt modelId="{0CF7D8B9-96FE-4D4F-B6E0-F9DA72017AB9}" type="pres">
      <dgm:prSet presAssocID="{5AFE0BEA-CDA8-4489-BE63-65A46172D873}" presName="child3" presStyleLbl="bgAcc1" presStyleIdx="2" presStyleCnt="4"/>
      <dgm:spPr/>
      <dgm:t>
        <a:bodyPr/>
        <a:lstStyle/>
        <a:p>
          <a:endParaRPr lang="en-US"/>
        </a:p>
      </dgm:t>
    </dgm:pt>
    <dgm:pt modelId="{908220DF-E154-46BB-9651-7DCC54FB42E5}" type="pres">
      <dgm:prSet presAssocID="{5AFE0BEA-CDA8-4489-BE63-65A46172D873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06BE1E-7257-4A25-873B-0C4F9FB99422}" type="pres">
      <dgm:prSet presAssocID="{5AFE0BEA-CDA8-4489-BE63-65A46172D873}" presName="child4group" presStyleCnt="0"/>
      <dgm:spPr/>
    </dgm:pt>
    <dgm:pt modelId="{88D78A89-9550-4E64-AC90-2312427B38A7}" type="pres">
      <dgm:prSet presAssocID="{5AFE0BEA-CDA8-4489-BE63-65A46172D873}" presName="child4" presStyleLbl="bgAcc1" presStyleIdx="3" presStyleCnt="4"/>
      <dgm:spPr/>
      <dgm:t>
        <a:bodyPr/>
        <a:lstStyle/>
        <a:p>
          <a:endParaRPr lang="en-US"/>
        </a:p>
      </dgm:t>
    </dgm:pt>
    <dgm:pt modelId="{33E4B5C6-D27D-41FD-AFBB-0844EA6357A8}" type="pres">
      <dgm:prSet presAssocID="{5AFE0BEA-CDA8-4489-BE63-65A46172D873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030DCE-98AC-4F5A-85A4-A8536BED1B0C}" type="pres">
      <dgm:prSet presAssocID="{5AFE0BEA-CDA8-4489-BE63-65A46172D873}" presName="childPlaceholder" presStyleCnt="0"/>
      <dgm:spPr/>
    </dgm:pt>
    <dgm:pt modelId="{CB9A9BC7-0322-4686-8AC2-F894DC6D6A80}" type="pres">
      <dgm:prSet presAssocID="{5AFE0BEA-CDA8-4489-BE63-65A46172D873}" presName="circle" presStyleCnt="0"/>
      <dgm:spPr/>
    </dgm:pt>
    <dgm:pt modelId="{652C4AC8-98B3-47AE-AFA7-B5EED513EAFC}" type="pres">
      <dgm:prSet presAssocID="{5AFE0BEA-CDA8-4489-BE63-65A46172D873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751B7C-2F47-40BA-B4DC-4CBF2CBC9DB9}" type="pres">
      <dgm:prSet presAssocID="{5AFE0BEA-CDA8-4489-BE63-65A46172D873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6A7473-A04D-404F-81E7-AFC19C1DAF3B}" type="pres">
      <dgm:prSet presAssocID="{5AFE0BEA-CDA8-4489-BE63-65A46172D873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ED67CB-7CB1-4755-A175-9B53AC377D8F}" type="pres">
      <dgm:prSet presAssocID="{5AFE0BEA-CDA8-4489-BE63-65A46172D873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A8632D-76E7-46A7-A938-C78F062962A2}" type="pres">
      <dgm:prSet presAssocID="{5AFE0BEA-CDA8-4489-BE63-65A46172D873}" presName="quadrantPlaceholder" presStyleCnt="0"/>
      <dgm:spPr/>
    </dgm:pt>
    <dgm:pt modelId="{071327F4-28C4-4514-8620-651BBA313758}" type="pres">
      <dgm:prSet presAssocID="{5AFE0BEA-CDA8-4489-BE63-65A46172D873}" presName="center1" presStyleLbl="fgShp" presStyleIdx="0" presStyleCnt="2"/>
      <dgm:spPr/>
    </dgm:pt>
    <dgm:pt modelId="{B820DF4F-E965-4483-86D8-B224C6AAAB23}" type="pres">
      <dgm:prSet presAssocID="{5AFE0BEA-CDA8-4489-BE63-65A46172D873}" presName="center2" presStyleLbl="fgShp" presStyleIdx="1" presStyleCnt="2"/>
      <dgm:spPr/>
    </dgm:pt>
  </dgm:ptLst>
  <dgm:cxnLst>
    <dgm:cxn modelId="{DDDF9A88-6D9A-4352-B6B0-5943349A7E6F}" srcId="{63EBDDB6-7838-43A9-BCBB-7F3BAA605BDB}" destId="{2F6CBCB1-2B90-4343-83C2-A8243D72317F}" srcOrd="0" destOrd="0" parTransId="{16C7DB7A-0824-4550-ABF9-1B3FF1E9F2D4}" sibTransId="{C61A4599-C1A6-42F6-8CC8-0B9DA284909F}"/>
    <dgm:cxn modelId="{AA6B8655-AAC9-4EFD-8554-93C71075B05C}" srcId="{5AFE0BEA-CDA8-4489-BE63-65A46172D873}" destId="{63EBDDB6-7838-43A9-BCBB-7F3BAA605BDB}" srcOrd="1" destOrd="0" parTransId="{1C5717F9-8274-4D45-9510-B1FB49019282}" sibTransId="{FA33B263-3257-4C61-A826-30BC0250381F}"/>
    <dgm:cxn modelId="{AE12AD5A-E0BB-4DF5-A8A0-237B425130F4}" type="presOf" srcId="{A1573A6C-5002-404A-83A8-76B5A0B7FA88}" destId="{F16A7473-A04D-404F-81E7-AFC19C1DAF3B}" srcOrd="0" destOrd="0" presId="urn:microsoft.com/office/officeart/2005/8/layout/cycle4"/>
    <dgm:cxn modelId="{D9417FA4-9332-4816-8F14-61B716DBB023}" type="presOf" srcId="{63EBDDB6-7838-43A9-BCBB-7F3BAA605BDB}" destId="{0A751B7C-2F47-40BA-B4DC-4CBF2CBC9DB9}" srcOrd="0" destOrd="0" presId="urn:microsoft.com/office/officeart/2005/8/layout/cycle4"/>
    <dgm:cxn modelId="{386307AD-A283-4C23-99EA-A35C22836CA1}" srcId="{5AFE0BEA-CDA8-4489-BE63-65A46172D873}" destId="{4C4C44BE-211C-4182-872B-933FED0ED85B}" srcOrd="3" destOrd="0" parTransId="{CA32F9AA-5DB2-4804-AB8F-00738368A30B}" sibTransId="{9AE51B0C-729B-4DDC-8BBC-1FE1FEFFC683}"/>
    <dgm:cxn modelId="{E7AB0805-95AC-403E-B2EC-935334BB370E}" type="presOf" srcId="{FC49B4A6-7023-4890-8A26-D91D22A87480}" destId="{652C4AC8-98B3-47AE-AFA7-B5EED513EAFC}" srcOrd="0" destOrd="0" presId="urn:microsoft.com/office/officeart/2005/8/layout/cycle4"/>
    <dgm:cxn modelId="{D6F386DE-67A3-4D7E-95C8-409F5BA00B5F}" type="presOf" srcId="{5AFE0BEA-CDA8-4489-BE63-65A46172D873}" destId="{62F8AC10-FE2C-4C95-AEA0-290628FC106F}" srcOrd="0" destOrd="0" presId="urn:microsoft.com/office/officeart/2005/8/layout/cycle4"/>
    <dgm:cxn modelId="{7B29CB77-4577-451C-8142-9D4D3D2F53A9}" type="presOf" srcId="{F5120FC6-CB1E-439E-8015-A260D3C1D49C}" destId="{908220DF-E154-46BB-9651-7DCC54FB42E5}" srcOrd="1" destOrd="0" presId="urn:microsoft.com/office/officeart/2005/8/layout/cycle4"/>
    <dgm:cxn modelId="{BE817A26-821A-4498-BEA2-201B75395C7C}" type="presOf" srcId="{773C186B-E759-466A-87CF-7FF57BECC2F3}" destId="{F2D64C4A-1E40-430E-BC48-01C7DA60A0DC}" srcOrd="0" destOrd="0" presId="urn:microsoft.com/office/officeart/2005/8/layout/cycle4"/>
    <dgm:cxn modelId="{98EF6D44-AE03-40D6-BB60-ECB1EF865F3B}" srcId="{A1573A6C-5002-404A-83A8-76B5A0B7FA88}" destId="{F5120FC6-CB1E-439E-8015-A260D3C1D49C}" srcOrd="0" destOrd="0" parTransId="{67EEC377-8F35-464E-901F-58281B765522}" sibTransId="{4734F2E5-AAD4-4111-86AA-810AE87CBD62}"/>
    <dgm:cxn modelId="{8E96D4E4-C163-41F4-BA52-6C35AB43F5EE}" type="presOf" srcId="{2F6CBCB1-2B90-4343-83C2-A8243D72317F}" destId="{C56A27F4-F1E6-4C83-818E-B5CE1F30BE4C}" srcOrd="0" destOrd="0" presId="urn:microsoft.com/office/officeart/2005/8/layout/cycle4"/>
    <dgm:cxn modelId="{B489BFBB-3EEA-436F-B4A5-44A76D92FB2C}" type="presOf" srcId="{4C4C44BE-211C-4182-872B-933FED0ED85B}" destId="{22ED67CB-7CB1-4755-A175-9B53AC377D8F}" srcOrd="0" destOrd="0" presId="urn:microsoft.com/office/officeart/2005/8/layout/cycle4"/>
    <dgm:cxn modelId="{E5918BE9-9C3F-47F7-9534-0EF38D32CFE1}" type="presOf" srcId="{76A48D48-9390-4E0E-B6A5-BBECA56A7720}" destId="{88D78A89-9550-4E64-AC90-2312427B38A7}" srcOrd="0" destOrd="0" presId="urn:microsoft.com/office/officeart/2005/8/layout/cycle4"/>
    <dgm:cxn modelId="{101AEDD4-251F-4040-A88B-B5B55D343E6D}" type="presOf" srcId="{F5120FC6-CB1E-439E-8015-A260D3C1D49C}" destId="{0CF7D8B9-96FE-4D4F-B6E0-F9DA72017AB9}" srcOrd="0" destOrd="0" presId="urn:microsoft.com/office/officeart/2005/8/layout/cycle4"/>
    <dgm:cxn modelId="{8ADAA693-7ADE-4EBD-B8AC-79FB81D61888}" srcId="{4C4C44BE-211C-4182-872B-933FED0ED85B}" destId="{76A48D48-9390-4E0E-B6A5-BBECA56A7720}" srcOrd="0" destOrd="0" parTransId="{C2E22C02-F9F7-4EFB-AAF5-EA8C09A1005C}" sibTransId="{B97CDFBC-9D53-4AB5-B13A-D3E95F603332}"/>
    <dgm:cxn modelId="{706C0350-63F7-4232-987A-E6511464C305}" srcId="{5AFE0BEA-CDA8-4489-BE63-65A46172D873}" destId="{A1573A6C-5002-404A-83A8-76B5A0B7FA88}" srcOrd="2" destOrd="0" parTransId="{D26D4F98-ACB8-4704-945C-8759D79CDA57}" sibTransId="{516E65AB-BF67-46F9-8719-D24956FA9C98}"/>
    <dgm:cxn modelId="{70304650-02C0-4A9E-806E-D08E469CEA21}" srcId="{5AFE0BEA-CDA8-4489-BE63-65A46172D873}" destId="{FC49B4A6-7023-4890-8A26-D91D22A87480}" srcOrd="0" destOrd="0" parTransId="{1DA36647-B3E7-4CB6-9681-BA4C1BA807BF}" sibTransId="{7F85A8F4-345B-46CD-9DAD-4577B1423AC3}"/>
    <dgm:cxn modelId="{BDF87572-086A-4724-942A-CFEA911CF959}" srcId="{FC49B4A6-7023-4890-8A26-D91D22A87480}" destId="{773C186B-E759-466A-87CF-7FF57BECC2F3}" srcOrd="0" destOrd="0" parTransId="{20A69819-069F-45A2-B115-27E2AEC2BDE3}" sibTransId="{0BF403AF-2F3B-4C11-BC44-BB0542152929}"/>
    <dgm:cxn modelId="{7A585365-C4E2-43AC-AD4B-917F8331AD38}" type="presOf" srcId="{773C186B-E759-466A-87CF-7FF57BECC2F3}" destId="{8FEE537A-72D4-4772-B520-D603DAD038E3}" srcOrd="1" destOrd="0" presId="urn:microsoft.com/office/officeart/2005/8/layout/cycle4"/>
    <dgm:cxn modelId="{39AD4296-B23A-43D9-9604-971D9F50D342}" type="presOf" srcId="{2F6CBCB1-2B90-4343-83C2-A8243D72317F}" destId="{2141412D-E9E9-4BD5-AAF3-070133E59D77}" srcOrd="1" destOrd="0" presId="urn:microsoft.com/office/officeart/2005/8/layout/cycle4"/>
    <dgm:cxn modelId="{AAADA0E8-01A4-4635-9D30-E7569446070B}" type="presOf" srcId="{76A48D48-9390-4E0E-B6A5-BBECA56A7720}" destId="{33E4B5C6-D27D-41FD-AFBB-0844EA6357A8}" srcOrd="1" destOrd="0" presId="urn:microsoft.com/office/officeart/2005/8/layout/cycle4"/>
    <dgm:cxn modelId="{875A0F88-2359-42D2-86D1-0D5CDF44DA39}" type="presParOf" srcId="{62F8AC10-FE2C-4C95-AEA0-290628FC106F}" destId="{9253BB35-6B61-4E88-974F-55C302112C83}" srcOrd="0" destOrd="0" presId="urn:microsoft.com/office/officeart/2005/8/layout/cycle4"/>
    <dgm:cxn modelId="{9611316B-C73B-490C-A7CB-C411D86CDACB}" type="presParOf" srcId="{9253BB35-6B61-4E88-974F-55C302112C83}" destId="{7FFBD85C-4427-43E2-9C6A-1D0966A445ED}" srcOrd="0" destOrd="0" presId="urn:microsoft.com/office/officeart/2005/8/layout/cycle4"/>
    <dgm:cxn modelId="{43A00377-9B7D-4EF5-B002-0C8534F2D8D6}" type="presParOf" srcId="{7FFBD85C-4427-43E2-9C6A-1D0966A445ED}" destId="{F2D64C4A-1E40-430E-BC48-01C7DA60A0DC}" srcOrd="0" destOrd="0" presId="urn:microsoft.com/office/officeart/2005/8/layout/cycle4"/>
    <dgm:cxn modelId="{21BFA065-A214-4B78-9AEA-EF700EDD16A1}" type="presParOf" srcId="{7FFBD85C-4427-43E2-9C6A-1D0966A445ED}" destId="{8FEE537A-72D4-4772-B520-D603DAD038E3}" srcOrd="1" destOrd="0" presId="urn:microsoft.com/office/officeart/2005/8/layout/cycle4"/>
    <dgm:cxn modelId="{614FBDDE-0456-414E-8A2F-62EA48DDBA3F}" type="presParOf" srcId="{9253BB35-6B61-4E88-974F-55C302112C83}" destId="{2E01B86E-6589-4768-AE53-E9252EA75572}" srcOrd="1" destOrd="0" presId="urn:microsoft.com/office/officeart/2005/8/layout/cycle4"/>
    <dgm:cxn modelId="{C6893FD5-7880-43A6-878C-2B17B45FE999}" type="presParOf" srcId="{2E01B86E-6589-4768-AE53-E9252EA75572}" destId="{C56A27F4-F1E6-4C83-818E-B5CE1F30BE4C}" srcOrd="0" destOrd="0" presId="urn:microsoft.com/office/officeart/2005/8/layout/cycle4"/>
    <dgm:cxn modelId="{71958D12-7F25-465C-9A31-BDB25CC18DEE}" type="presParOf" srcId="{2E01B86E-6589-4768-AE53-E9252EA75572}" destId="{2141412D-E9E9-4BD5-AAF3-070133E59D77}" srcOrd="1" destOrd="0" presId="urn:microsoft.com/office/officeart/2005/8/layout/cycle4"/>
    <dgm:cxn modelId="{28A1CE0C-2E31-4CDA-B956-63D96A942E31}" type="presParOf" srcId="{9253BB35-6B61-4E88-974F-55C302112C83}" destId="{B3DCE146-DD07-4F24-9BF8-C8C8CFDDD291}" srcOrd="2" destOrd="0" presId="urn:microsoft.com/office/officeart/2005/8/layout/cycle4"/>
    <dgm:cxn modelId="{464C59B7-E925-42FC-82D9-98AC420E75B4}" type="presParOf" srcId="{B3DCE146-DD07-4F24-9BF8-C8C8CFDDD291}" destId="{0CF7D8B9-96FE-4D4F-B6E0-F9DA72017AB9}" srcOrd="0" destOrd="0" presId="urn:microsoft.com/office/officeart/2005/8/layout/cycle4"/>
    <dgm:cxn modelId="{9EBA9771-2EBA-47BA-88DA-A03389DDB837}" type="presParOf" srcId="{B3DCE146-DD07-4F24-9BF8-C8C8CFDDD291}" destId="{908220DF-E154-46BB-9651-7DCC54FB42E5}" srcOrd="1" destOrd="0" presId="urn:microsoft.com/office/officeart/2005/8/layout/cycle4"/>
    <dgm:cxn modelId="{9D22DF81-3334-42F2-8315-CF65B1A6BC33}" type="presParOf" srcId="{9253BB35-6B61-4E88-974F-55C302112C83}" destId="{4506BE1E-7257-4A25-873B-0C4F9FB99422}" srcOrd="3" destOrd="0" presId="urn:microsoft.com/office/officeart/2005/8/layout/cycle4"/>
    <dgm:cxn modelId="{8F125C1B-074D-4F90-8E73-3945F6D9FABB}" type="presParOf" srcId="{4506BE1E-7257-4A25-873B-0C4F9FB99422}" destId="{88D78A89-9550-4E64-AC90-2312427B38A7}" srcOrd="0" destOrd="0" presId="urn:microsoft.com/office/officeart/2005/8/layout/cycle4"/>
    <dgm:cxn modelId="{0B3D6119-8FDA-4E21-BE9F-A23985ACA992}" type="presParOf" srcId="{4506BE1E-7257-4A25-873B-0C4F9FB99422}" destId="{33E4B5C6-D27D-41FD-AFBB-0844EA6357A8}" srcOrd="1" destOrd="0" presId="urn:microsoft.com/office/officeart/2005/8/layout/cycle4"/>
    <dgm:cxn modelId="{9C84AC88-F9B4-4ACF-9D87-C8EB568797A0}" type="presParOf" srcId="{9253BB35-6B61-4E88-974F-55C302112C83}" destId="{2F030DCE-98AC-4F5A-85A4-A8536BED1B0C}" srcOrd="4" destOrd="0" presId="urn:microsoft.com/office/officeart/2005/8/layout/cycle4"/>
    <dgm:cxn modelId="{056B5A97-CA30-4214-BFE8-6D95FAA797A0}" type="presParOf" srcId="{62F8AC10-FE2C-4C95-AEA0-290628FC106F}" destId="{CB9A9BC7-0322-4686-8AC2-F894DC6D6A80}" srcOrd="1" destOrd="0" presId="urn:microsoft.com/office/officeart/2005/8/layout/cycle4"/>
    <dgm:cxn modelId="{C4562AB2-3A5F-4BCA-923E-2965C639B7A0}" type="presParOf" srcId="{CB9A9BC7-0322-4686-8AC2-F894DC6D6A80}" destId="{652C4AC8-98B3-47AE-AFA7-B5EED513EAFC}" srcOrd="0" destOrd="0" presId="urn:microsoft.com/office/officeart/2005/8/layout/cycle4"/>
    <dgm:cxn modelId="{21BED558-D09F-4556-BA09-32E673254289}" type="presParOf" srcId="{CB9A9BC7-0322-4686-8AC2-F894DC6D6A80}" destId="{0A751B7C-2F47-40BA-B4DC-4CBF2CBC9DB9}" srcOrd="1" destOrd="0" presId="urn:microsoft.com/office/officeart/2005/8/layout/cycle4"/>
    <dgm:cxn modelId="{D0BCDFB5-59C9-4352-B890-3F5E1A346E67}" type="presParOf" srcId="{CB9A9BC7-0322-4686-8AC2-F894DC6D6A80}" destId="{F16A7473-A04D-404F-81E7-AFC19C1DAF3B}" srcOrd="2" destOrd="0" presId="urn:microsoft.com/office/officeart/2005/8/layout/cycle4"/>
    <dgm:cxn modelId="{C1508EA2-E863-4FE3-89BA-AA2387A5ED29}" type="presParOf" srcId="{CB9A9BC7-0322-4686-8AC2-F894DC6D6A80}" destId="{22ED67CB-7CB1-4755-A175-9B53AC377D8F}" srcOrd="3" destOrd="0" presId="urn:microsoft.com/office/officeart/2005/8/layout/cycle4"/>
    <dgm:cxn modelId="{A7DA5E9B-048B-4C4A-A34D-A0CB85D74210}" type="presParOf" srcId="{CB9A9BC7-0322-4686-8AC2-F894DC6D6A80}" destId="{6AA8632D-76E7-46A7-A938-C78F062962A2}" srcOrd="4" destOrd="0" presId="urn:microsoft.com/office/officeart/2005/8/layout/cycle4"/>
    <dgm:cxn modelId="{46662948-6FE2-4169-A426-45297192425A}" type="presParOf" srcId="{62F8AC10-FE2C-4C95-AEA0-290628FC106F}" destId="{071327F4-28C4-4514-8620-651BBA313758}" srcOrd="2" destOrd="0" presId="urn:microsoft.com/office/officeart/2005/8/layout/cycle4"/>
    <dgm:cxn modelId="{39F7D437-6FDB-44BD-87D4-DFEDE680241B}" type="presParOf" srcId="{62F8AC10-FE2C-4C95-AEA0-290628FC106F}" destId="{B820DF4F-E965-4483-86D8-B224C6AAAB23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EF608A-8ABB-4AF4-9D2D-15C781E9E30C}" type="doc">
      <dgm:prSet loTypeId="urn:microsoft.com/office/officeart/2005/8/layout/process1" loCatId="process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en-US"/>
        </a:p>
      </dgm:t>
    </dgm:pt>
    <dgm:pt modelId="{37B520BB-C897-4EC1-8727-158779E78F2D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40000"/>
            <a:lumOff val="60000"/>
          </a:schemeClr>
        </a:solidFill>
        <a:ln>
          <a:solidFill>
            <a:schemeClr val="bg1"/>
          </a:solidFill>
        </a:ln>
      </dgm:spPr>
      <dgm:t>
        <a:bodyPr/>
        <a:lstStyle/>
        <a:p>
          <a:pPr rtl="0"/>
          <a:r>
            <a:rPr lang="en-US" dirty="0" smtClean="0"/>
            <a:t>Environmental Scan and Gap Analysis</a:t>
          </a:r>
          <a:endParaRPr lang="en-US" dirty="0"/>
        </a:p>
      </dgm:t>
    </dgm:pt>
    <dgm:pt modelId="{AB40D253-7F87-40D0-8F39-86C243B3F803}" type="parTrans" cxnId="{819867BB-CE2C-48AA-899D-BD9629201F39}">
      <dgm:prSet/>
      <dgm:spPr/>
      <dgm:t>
        <a:bodyPr/>
        <a:lstStyle/>
        <a:p>
          <a:endParaRPr lang="en-US"/>
        </a:p>
      </dgm:t>
    </dgm:pt>
    <dgm:pt modelId="{3B4E82C5-A44B-45AC-B418-D24EFA546222}" type="sibTrans" cxnId="{819867BB-CE2C-48AA-899D-BD9629201F39}">
      <dgm:prSet/>
      <dgm:spPr/>
      <dgm:t>
        <a:bodyPr/>
        <a:lstStyle/>
        <a:p>
          <a:endParaRPr lang="en-US" dirty="0"/>
        </a:p>
      </dgm:t>
    </dgm:pt>
    <dgm:pt modelId="{D71CFBED-A33E-478B-ABF3-C23D402DB2E4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40000"/>
            <a:lumOff val="60000"/>
          </a:schemeClr>
        </a:solidFill>
        <a:ln>
          <a:solidFill>
            <a:schemeClr val="bg1"/>
          </a:solidFill>
        </a:ln>
      </dgm:spPr>
      <dgm:t>
        <a:bodyPr/>
        <a:lstStyle/>
        <a:p>
          <a:pPr rtl="0"/>
          <a:r>
            <a:rPr lang="en-US" dirty="0" smtClean="0"/>
            <a:t>Development of the Model Format</a:t>
          </a:r>
          <a:endParaRPr lang="en-US" dirty="0"/>
        </a:p>
      </dgm:t>
    </dgm:pt>
    <dgm:pt modelId="{196A523B-3EFB-41D8-805F-17248700492F}" type="parTrans" cxnId="{2A054FC4-3415-4C45-9287-61F958AC9D59}">
      <dgm:prSet/>
      <dgm:spPr/>
      <dgm:t>
        <a:bodyPr/>
        <a:lstStyle/>
        <a:p>
          <a:endParaRPr lang="en-US"/>
        </a:p>
      </dgm:t>
    </dgm:pt>
    <dgm:pt modelId="{608AA8DC-2FE4-44FB-820B-34D59EFA051E}" type="sibTrans" cxnId="{2A054FC4-3415-4C45-9287-61F958AC9D59}">
      <dgm:prSet/>
      <dgm:spPr/>
      <dgm:t>
        <a:bodyPr/>
        <a:lstStyle/>
        <a:p>
          <a:endParaRPr lang="en-US" dirty="0"/>
        </a:p>
      </dgm:t>
    </dgm:pt>
    <dgm:pt modelId="{C2E17E43-485B-413D-96FE-A4EA513E2495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40000"/>
            <a:lumOff val="60000"/>
          </a:schemeClr>
        </a:solidFill>
        <a:ln>
          <a:solidFill>
            <a:schemeClr val="bg1"/>
          </a:solidFill>
        </a:ln>
      </dgm:spPr>
      <dgm:t>
        <a:bodyPr/>
        <a:lstStyle/>
        <a:p>
          <a:pPr rtl="0"/>
          <a:r>
            <a:rPr lang="en-US" dirty="0" smtClean="0"/>
            <a:t>Conformance Assessment</a:t>
          </a:r>
          <a:endParaRPr lang="en-US" dirty="0"/>
        </a:p>
      </dgm:t>
    </dgm:pt>
    <dgm:pt modelId="{37ED6287-71C2-42A0-A3CF-4811BED9F7C2}" type="parTrans" cxnId="{DA1ECA5D-CF3C-46A3-900C-383DFD721E72}">
      <dgm:prSet/>
      <dgm:spPr/>
      <dgm:t>
        <a:bodyPr/>
        <a:lstStyle/>
        <a:p>
          <a:endParaRPr lang="en-US"/>
        </a:p>
      </dgm:t>
    </dgm:pt>
    <dgm:pt modelId="{CCB4BC43-080A-407E-A79A-0A78E2DC779B}" type="sibTrans" cxnId="{DA1ECA5D-CF3C-46A3-900C-383DFD721E72}">
      <dgm:prSet/>
      <dgm:spPr/>
      <dgm:t>
        <a:bodyPr/>
        <a:lstStyle/>
        <a:p>
          <a:endParaRPr lang="en-US" dirty="0"/>
        </a:p>
      </dgm:t>
    </dgm:pt>
    <dgm:pt modelId="{D4606429-6D29-4BFB-855E-EB89AB56FB5F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40000"/>
            <a:lumOff val="60000"/>
          </a:schemeClr>
        </a:solidFill>
        <a:ln>
          <a:solidFill>
            <a:schemeClr val="bg1"/>
          </a:solidFill>
        </a:ln>
      </dgm:spPr>
      <dgm:t>
        <a:bodyPr/>
        <a:lstStyle/>
        <a:p>
          <a:pPr rtl="0"/>
          <a:r>
            <a:rPr lang="en-US" dirty="0" smtClean="0"/>
            <a:t>Prototype Development</a:t>
          </a:r>
          <a:endParaRPr lang="en-US" dirty="0"/>
        </a:p>
      </dgm:t>
    </dgm:pt>
    <dgm:pt modelId="{4BA662F0-0E04-4AC9-B778-94D283465855}" type="parTrans" cxnId="{1536B87C-5EBA-4685-B1D6-AA013D37DF16}">
      <dgm:prSet/>
      <dgm:spPr/>
      <dgm:t>
        <a:bodyPr/>
        <a:lstStyle/>
        <a:p>
          <a:endParaRPr lang="en-US"/>
        </a:p>
      </dgm:t>
    </dgm:pt>
    <dgm:pt modelId="{161BDFEC-BEFF-4387-9795-46D65E6DCE04}" type="sibTrans" cxnId="{1536B87C-5EBA-4685-B1D6-AA013D37DF16}">
      <dgm:prSet/>
      <dgm:spPr/>
      <dgm:t>
        <a:bodyPr/>
        <a:lstStyle/>
        <a:p>
          <a:endParaRPr lang="en-US" dirty="0"/>
        </a:p>
      </dgm:t>
    </dgm:pt>
    <dgm:pt modelId="{0EB8BDB5-2E58-485E-8F5F-EE89FA03E3D3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40000"/>
            <a:lumOff val="60000"/>
          </a:schemeClr>
        </a:solidFill>
        <a:ln>
          <a:solidFill>
            <a:schemeClr val="bg1"/>
          </a:solidFill>
        </a:ln>
      </dgm:spPr>
      <dgm:t>
        <a:bodyPr/>
        <a:lstStyle/>
        <a:p>
          <a:pPr rtl="0"/>
          <a:r>
            <a:rPr lang="en-US" dirty="0" smtClean="0"/>
            <a:t>Dissemination</a:t>
          </a:r>
          <a:endParaRPr lang="en-US" dirty="0"/>
        </a:p>
      </dgm:t>
    </dgm:pt>
    <dgm:pt modelId="{EC6A9969-D8DE-4B11-BB7D-BC9AA635A280}" type="parTrans" cxnId="{F8447285-2FF7-4711-8341-AC3E66906818}">
      <dgm:prSet/>
      <dgm:spPr/>
      <dgm:t>
        <a:bodyPr/>
        <a:lstStyle/>
        <a:p>
          <a:endParaRPr lang="en-US"/>
        </a:p>
      </dgm:t>
    </dgm:pt>
    <dgm:pt modelId="{329F8F8A-8D21-4938-8631-1B5EFB1EA2D3}" type="sibTrans" cxnId="{F8447285-2FF7-4711-8341-AC3E66906818}">
      <dgm:prSet/>
      <dgm:spPr/>
      <dgm:t>
        <a:bodyPr/>
        <a:lstStyle/>
        <a:p>
          <a:endParaRPr lang="en-US" dirty="0"/>
        </a:p>
      </dgm:t>
    </dgm:pt>
    <dgm:pt modelId="{E6409CDF-1E2D-4848-9A50-83D928F1483C}" type="pres">
      <dgm:prSet presAssocID="{61EF608A-8ABB-4AF4-9D2D-15C781E9E30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A7917DC-DE74-43AE-AAA2-9AF844085D64}" type="pres">
      <dgm:prSet presAssocID="{37B520BB-C897-4EC1-8727-158779E78F2D}" presName="node" presStyleLbl="node1" presStyleIdx="0" presStyleCnt="5" custScaleX="112241" custScaleY="1425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F7065E-23BB-42BD-9328-7B4FC39C7A0A}" type="pres">
      <dgm:prSet presAssocID="{3B4E82C5-A44B-45AC-B418-D24EFA54622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40687C96-E982-430B-8CFD-07385B6F79FE}" type="pres">
      <dgm:prSet presAssocID="{3B4E82C5-A44B-45AC-B418-D24EFA546222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80412682-53E1-4D69-9DBA-1742AE2940F1}" type="pres">
      <dgm:prSet presAssocID="{D71CFBED-A33E-478B-ABF3-C23D402DB2E4}" presName="node" presStyleLbl="node1" presStyleIdx="1" presStyleCnt="5" custScaleX="109554" custScaleY="1442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FC5E48-49C8-44CA-B813-4393E1259D7B}" type="pres">
      <dgm:prSet presAssocID="{608AA8DC-2FE4-44FB-820B-34D59EFA051E}" presName="sibTrans" presStyleLbl="sibTrans2D1" presStyleIdx="1" presStyleCnt="4"/>
      <dgm:spPr/>
      <dgm:t>
        <a:bodyPr/>
        <a:lstStyle/>
        <a:p>
          <a:endParaRPr lang="en-US"/>
        </a:p>
      </dgm:t>
    </dgm:pt>
    <dgm:pt modelId="{C96AE82B-30F9-4400-9027-0BA3ADB2B334}" type="pres">
      <dgm:prSet presAssocID="{608AA8DC-2FE4-44FB-820B-34D59EFA051E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F70FE1D3-B419-4E7B-9D49-8899E31AE05B}" type="pres">
      <dgm:prSet presAssocID="{C2E17E43-485B-413D-96FE-A4EA513E2495}" presName="node" presStyleLbl="node1" presStyleIdx="2" presStyleCnt="5" custScaleX="104151" custScaleY="1449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BE57FB-5208-4A1D-A3F1-721612C6BD0D}" type="pres">
      <dgm:prSet presAssocID="{CCB4BC43-080A-407E-A79A-0A78E2DC779B}" presName="sibTrans" presStyleLbl="sibTrans2D1" presStyleIdx="2" presStyleCnt="4"/>
      <dgm:spPr/>
      <dgm:t>
        <a:bodyPr/>
        <a:lstStyle/>
        <a:p>
          <a:endParaRPr lang="en-US"/>
        </a:p>
      </dgm:t>
    </dgm:pt>
    <dgm:pt modelId="{2C6C3EA7-1159-48E2-B441-588C8B881956}" type="pres">
      <dgm:prSet presAssocID="{CCB4BC43-080A-407E-A79A-0A78E2DC779B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A84926F-9C4F-44D4-85FD-F2726F426486}" type="pres">
      <dgm:prSet presAssocID="{D4606429-6D29-4BFB-855E-EB89AB56FB5F}" presName="node" presStyleLbl="node1" presStyleIdx="3" presStyleCnt="5" custScaleX="113058" custScaleY="1439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20003B-0DA3-4A0F-8AC4-D783468A11E7}" type="pres">
      <dgm:prSet presAssocID="{161BDFEC-BEFF-4387-9795-46D65E6DCE04}" presName="sibTrans" presStyleLbl="sibTrans2D1" presStyleIdx="3" presStyleCnt="4"/>
      <dgm:spPr/>
      <dgm:t>
        <a:bodyPr/>
        <a:lstStyle/>
        <a:p>
          <a:endParaRPr lang="en-US"/>
        </a:p>
      </dgm:t>
    </dgm:pt>
    <dgm:pt modelId="{F63B0DA1-2190-40DA-8B68-C884D98B508D}" type="pres">
      <dgm:prSet presAssocID="{161BDFEC-BEFF-4387-9795-46D65E6DCE04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0DBCA24C-0633-4707-AB92-782BC2A02406}" type="pres">
      <dgm:prSet presAssocID="{0EB8BDB5-2E58-485E-8F5F-EE89FA03E3D3}" presName="node" presStyleLbl="node1" presStyleIdx="4" presStyleCnt="5" custScaleX="107770" custScaleY="1452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94C54B-9FDA-44EE-9E45-5FC630399E7A}" type="presOf" srcId="{0EB8BDB5-2E58-485E-8F5F-EE89FA03E3D3}" destId="{0DBCA24C-0633-4707-AB92-782BC2A02406}" srcOrd="0" destOrd="0" presId="urn:microsoft.com/office/officeart/2005/8/layout/process1"/>
    <dgm:cxn modelId="{4446F835-2FF4-46E6-AEB2-42B1068B4119}" type="presOf" srcId="{3B4E82C5-A44B-45AC-B418-D24EFA546222}" destId="{40687C96-E982-430B-8CFD-07385B6F79FE}" srcOrd="1" destOrd="0" presId="urn:microsoft.com/office/officeart/2005/8/layout/process1"/>
    <dgm:cxn modelId="{FA91CC30-E3AC-45EF-8312-94281605772F}" type="presOf" srcId="{161BDFEC-BEFF-4387-9795-46D65E6DCE04}" destId="{F63B0DA1-2190-40DA-8B68-C884D98B508D}" srcOrd="1" destOrd="0" presId="urn:microsoft.com/office/officeart/2005/8/layout/process1"/>
    <dgm:cxn modelId="{D20B4970-B1EC-4D55-8262-CFBF6E5340C3}" type="presOf" srcId="{37B520BB-C897-4EC1-8727-158779E78F2D}" destId="{2A7917DC-DE74-43AE-AAA2-9AF844085D64}" srcOrd="0" destOrd="0" presId="urn:microsoft.com/office/officeart/2005/8/layout/process1"/>
    <dgm:cxn modelId="{89FBE805-8FA0-4304-A4F2-4982DAFEE403}" type="presOf" srcId="{3B4E82C5-A44B-45AC-B418-D24EFA546222}" destId="{24F7065E-23BB-42BD-9328-7B4FC39C7A0A}" srcOrd="0" destOrd="0" presId="urn:microsoft.com/office/officeart/2005/8/layout/process1"/>
    <dgm:cxn modelId="{2A054FC4-3415-4C45-9287-61F958AC9D59}" srcId="{61EF608A-8ABB-4AF4-9D2D-15C781E9E30C}" destId="{D71CFBED-A33E-478B-ABF3-C23D402DB2E4}" srcOrd="1" destOrd="0" parTransId="{196A523B-3EFB-41D8-805F-17248700492F}" sibTransId="{608AA8DC-2FE4-44FB-820B-34D59EFA051E}"/>
    <dgm:cxn modelId="{568F3776-A266-41A3-A842-C73886965C3B}" type="presOf" srcId="{CCB4BC43-080A-407E-A79A-0A78E2DC779B}" destId="{2C6C3EA7-1159-48E2-B441-588C8B881956}" srcOrd="1" destOrd="0" presId="urn:microsoft.com/office/officeart/2005/8/layout/process1"/>
    <dgm:cxn modelId="{1D1610C5-EA1B-44C9-8FAE-166463FDAA2E}" type="presOf" srcId="{D71CFBED-A33E-478B-ABF3-C23D402DB2E4}" destId="{80412682-53E1-4D69-9DBA-1742AE2940F1}" srcOrd="0" destOrd="0" presId="urn:microsoft.com/office/officeart/2005/8/layout/process1"/>
    <dgm:cxn modelId="{F8447285-2FF7-4711-8341-AC3E66906818}" srcId="{61EF608A-8ABB-4AF4-9D2D-15C781E9E30C}" destId="{0EB8BDB5-2E58-485E-8F5F-EE89FA03E3D3}" srcOrd="4" destOrd="0" parTransId="{EC6A9969-D8DE-4B11-BB7D-BC9AA635A280}" sibTransId="{329F8F8A-8D21-4938-8631-1B5EFB1EA2D3}"/>
    <dgm:cxn modelId="{CABD0BD7-7ED8-4EDF-B1D6-6320248DC856}" type="presOf" srcId="{61EF608A-8ABB-4AF4-9D2D-15C781E9E30C}" destId="{E6409CDF-1E2D-4848-9A50-83D928F1483C}" srcOrd="0" destOrd="0" presId="urn:microsoft.com/office/officeart/2005/8/layout/process1"/>
    <dgm:cxn modelId="{819867BB-CE2C-48AA-899D-BD9629201F39}" srcId="{61EF608A-8ABB-4AF4-9D2D-15C781E9E30C}" destId="{37B520BB-C897-4EC1-8727-158779E78F2D}" srcOrd="0" destOrd="0" parTransId="{AB40D253-7F87-40D0-8F39-86C243B3F803}" sibTransId="{3B4E82C5-A44B-45AC-B418-D24EFA546222}"/>
    <dgm:cxn modelId="{DA1ECA5D-CF3C-46A3-900C-383DFD721E72}" srcId="{61EF608A-8ABB-4AF4-9D2D-15C781E9E30C}" destId="{C2E17E43-485B-413D-96FE-A4EA513E2495}" srcOrd="2" destOrd="0" parTransId="{37ED6287-71C2-42A0-A3CF-4811BED9F7C2}" sibTransId="{CCB4BC43-080A-407E-A79A-0A78E2DC779B}"/>
    <dgm:cxn modelId="{E4A43EEA-12EB-4234-9E31-C76B6020AC69}" type="presOf" srcId="{CCB4BC43-080A-407E-A79A-0A78E2DC779B}" destId="{19BE57FB-5208-4A1D-A3F1-721612C6BD0D}" srcOrd="0" destOrd="0" presId="urn:microsoft.com/office/officeart/2005/8/layout/process1"/>
    <dgm:cxn modelId="{1536B87C-5EBA-4685-B1D6-AA013D37DF16}" srcId="{61EF608A-8ABB-4AF4-9D2D-15C781E9E30C}" destId="{D4606429-6D29-4BFB-855E-EB89AB56FB5F}" srcOrd="3" destOrd="0" parTransId="{4BA662F0-0E04-4AC9-B778-94D283465855}" sibTransId="{161BDFEC-BEFF-4387-9795-46D65E6DCE04}"/>
    <dgm:cxn modelId="{23151F62-D66A-4AB5-8551-6A5B8C1EAF47}" type="presOf" srcId="{C2E17E43-485B-413D-96FE-A4EA513E2495}" destId="{F70FE1D3-B419-4E7B-9D49-8899E31AE05B}" srcOrd="0" destOrd="0" presId="urn:microsoft.com/office/officeart/2005/8/layout/process1"/>
    <dgm:cxn modelId="{2F28495A-2D37-4216-9404-967974E704DF}" type="presOf" srcId="{608AA8DC-2FE4-44FB-820B-34D59EFA051E}" destId="{AAFC5E48-49C8-44CA-B813-4393E1259D7B}" srcOrd="0" destOrd="0" presId="urn:microsoft.com/office/officeart/2005/8/layout/process1"/>
    <dgm:cxn modelId="{8ACA7522-FB59-4BCD-A853-3643FE4DC402}" type="presOf" srcId="{161BDFEC-BEFF-4387-9795-46D65E6DCE04}" destId="{0F20003B-0DA3-4A0F-8AC4-D783468A11E7}" srcOrd="0" destOrd="0" presId="urn:microsoft.com/office/officeart/2005/8/layout/process1"/>
    <dgm:cxn modelId="{21AA6B88-FC34-4F57-96E7-C8AFAC2EFED3}" type="presOf" srcId="{608AA8DC-2FE4-44FB-820B-34D59EFA051E}" destId="{C96AE82B-30F9-4400-9027-0BA3ADB2B334}" srcOrd="1" destOrd="0" presId="urn:microsoft.com/office/officeart/2005/8/layout/process1"/>
    <dgm:cxn modelId="{31DBF176-3E2F-41BA-859D-A92577EA6F29}" type="presOf" srcId="{D4606429-6D29-4BFB-855E-EB89AB56FB5F}" destId="{CA84926F-9C4F-44D4-85FD-F2726F426486}" srcOrd="0" destOrd="0" presId="urn:microsoft.com/office/officeart/2005/8/layout/process1"/>
    <dgm:cxn modelId="{B4EDC43E-401E-4064-8EA2-8829984D5ECC}" type="presParOf" srcId="{E6409CDF-1E2D-4848-9A50-83D928F1483C}" destId="{2A7917DC-DE74-43AE-AAA2-9AF844085D64}" srcOrd="0" destOrd="0" presId="urn:microsoft.com/office/officeart/2005/8/layout/process1"/>
    <dgm:cxn modelId="{C88E4508-4D34-4F85-A9CA-A7CCC0A9C26C}" type="presParOf" srcId="{E6409CDF-1E2D-4848-9A50-83D928F1483C}" destId="{24F7065E-23BB-42BD-9328-7B4FC39C7A0A}" srcOrd="1" destOrd="0" presId="urn:microsoft.com/office/officeart/2005/8/layout/process1"/>
    <dgm:cxn modelId="{9619C094-BCEE-4244-A4BA-A508EE3F9D11}" type="presParOf" srcId="{24F7065E-23BB-42BD-9328-7B4FC39C7A0A}" destId="{40687C96-E982-430B-8CFD-07385B6F79FE}" srcOrd="0" destOrd="0" presId="urn:microsoft.com/office/officeart/2005/8/layout/process1"/>
    <dgm:cxn modelId="{3027A117-AB7C-487E-9B6D-B87028A922B8}" type="presParOf" srcId="{E6409CDF-1E2D-4848-9A50-83D928F1483C}" destId="{80412682-53E1-4D69-9DBA-1742AE2940F1}" srcOrd="2" destOrd="0" presId="urn:microsoft.com/office/officeart/2005/8/layout/process1"/>
    <dgm:cxn modelId="{1376A8A5-5A8F-4F62-AFF7-4ED193EB0B7D}" type="presParOf" srcId="{E6409CDF-1E2D-4848-9A50-83D928F1483C}" destId="{AAFC5E48-49C8-44CA-B813-4393E1259D7B}" srcOrd="3" destOrd="0" presId="urn:microsoft.com/office/officeart/2005/8/layout/process1"/>
    <dgm:cxn modelId="{7D340E31-29CC-4745-A707-934E4E3A5116}" type="presParOf" srcId="{AAFC5E48-49C8-44CA-B813-4393E1259D7B}" destId="{C96AE82B-30F9-4400-9027-0BA3ADB2B334}" srcOrd="0" destOrd="0" presId="urn:microsoft.com/office/officeart/2005/8/layout/process1"/>
    <dgm:cxn modelId="{2D7400D0-DE1F-4B11-BC67-720058A4ED3A}" type="presParOf" srcId="{E6409CDF-1E2D-4848-9A50-83D928F1483C}" destId="{F70FE1D3-B419-4E7B-9D49-8899E31AE05B}" srcOrd="4" destOrd="0" presId="urn:microsoft.com/office/officeart/2005/8/layout/process1"/>
    <dgm:cxn modelId="{91CE2EE6-2EF4-452F-AC79-4A48EEB8FB23}" type="presParOf" srcId="{E6409CDF-1E2D-4848-9A50-83D928F1483C}" destId="{19BE57FB-5208-4A1D-A3F1-721612C6BD0D}" srcOrd="5" destOrd="0" presId="urn:microsoft.com/office/officeart/2005/8/layout/process1"/>
    <dgm:cxn modelId="{E6F40EAA-E6F7-47D7-9E71-D5BED0A90FAB}" type="presParOf" srcId="{19BE57FB-5208-4A1D-A3F1-721612C6BD0D}" destId="{2C6C3EA7-1159-48E2-B441-588C8B881956}" srcOrd="0" destOrd="0" presId="urn:microsoft.com/office/officeart/2005/8/layout/process1"/>
    <dgm:cxn modelId="{EBD9488B-1420-4D0F-A4CA-D22427FFE5F1}" type="presParOf" srcId="{E6409CDF-1E2D-4848-9A50-83D928F1483C}" destId="{CA84926F-9C4F-44D4-85FD-F2726F426486}" srcOrd="6" destOrd="0" presId="urn:microsoft.com/office/officeart/2005/8/layout/process1"/>
    <dgm:cxn modelId="{EB98977F-EE37-4660-A883-7B6F38276FBC}" type="presParOf" srcId="{E6409CDF-1E2D-4848-9A50-83D928F1483C}" destId="{0F20003B-0DA3-4A0F-8AC4-D783468A11E7}" srcOrd="7" destOrd="0" presId="urn:microsoft.com/office/officeart/2005/8/layout/process1"/>
    <dgm:cxn modelId="{5098B3ED-68CA-4C52-9C50-4DFE6A40BFA8}" type="presParOf" srcId="{0F20003B-0DA3-4A0F-8AC4-D783468A11E7}" destId="{F63B0DA1-2190-40DA-8B68-C884D98B508D}" srcOrd="0" destOrd="0" presId="urn:microsoft.com/office/officeart/2005/8/layout/process1"/>
    <dgm:cxn modelId="{7C4056A3-3B02-49A6-B0EB-7370D45D154B}" type="presParOf" srcId="{E6409CDF-1E2D-4848-9A50-83D928F1483C}" destId="{0DBCA24C-0633-4707-AB92-782BC2A02406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F7D8B9-96FE-4D4F-B6E0-F9DA72017AB9}">
      <dsp:nvSpPr>
        <dsp:cNvPr id="0" name=""/>
        <dsp:cNvSpPr/>
      </dsp:nvSpPr>
      <dsp:spPr>
        <a:xfrm>
          <a:off x="4966900" y="3212591"/>
          <a:ext cx="2333853" cy="15118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Compatible with  other standards </a:t>
          </a:r>
          <a:endParaRPr lang="en-US" sz="1300" kern="1200" dirty="0"/>
        </a:p>
      </dsp:txBody>
      <dsp:txXfrm>
        <a:off x="5667056" y="3590544"/>
        <a:ext cx="1633697" cy="1133856"/>
      </dsp:txXfrm>
    </dsp:sp>
    <dsp:sp modelId="{88D78A89-9550-4E64-AC90-2312427B38A7}">
      <dsp:nvSpPr>
        <dsp:cNvPr id="0" name=""/>
        <dsp:cNvSpPr/>
      </dsp:nvSpPr>
      <dsp:spPr>
        <a:xfrm>
          <a:off x="1159034" y="3212591"/>
          <a:ext cx="2333853" cy="15118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Viewable and understandable  by Parents &amp; Caregivers to assure quality</a:t>
          </a:r>
          <a:endParaRPr lang="en-US" sz="1300" kern="1200" dirty="0"/>
        </a:p>
      </dsp:txBody>
      <dsp:txXfrm>
        <a:off x="1159034" y="3590544"/>
        <a:ext cx="1633697" cy="1133856"/>
      </dsp:txXfrm>
    </dsp:sp>
    <dsp:sp modelId="{C56A27F4-F1E6-4C83-818E-B5CE1F30BE4C}">
      <dsp:nvSpPr>
        <dsp:cNvPr id="0" name=""/>
        <dsp:cNvSpPr/>
      </dsp:nvSpPr>
      <dsp:spPr>
        <a:xfrm>
          <a:off x="4966900" y="0"/>
          <a:ext cx="2333853" cy="15118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Designed to allow interoperable exchanges</a:t>
          </a:r>
          <a:endParaRPr lang="en-US" sz="1300" kern="1200" dirty="0"/>
        </a:p>
      </dsp:txBody>
      <dsp:txXfrm>
        <a:off x="5667056" y="0"/>
        <a:ext cx="1633697" cy="1133856"/>
      </dsp:txXfrm>
    </dsp:sp>
    <dsp:sp modelId="{F2D64C4A-1E40-430E-BC48-01C7DA60A0DC}">
      <dsp:nvSpPr>
        <dsp:cNvPr id="0" name=""/>
        <dsp:cNvSpPr/>
      </dsp:nvSpPr>
      <dsp:spPr>
        <a:xfrm>
          <a:off x="1159034" y="0"/>
          <a:ext cx="2333853" cy="15118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Accessible to Parents, Caregivers and Consumers</a:t>
          </a:r>
          <a:endParaRPr lang="en-US" sz="1300" kern="1200" dirty="0"/>
        </a:p>
      </dsp:txBody>
      <dsp:txXfrm>
        <a:off x="1159034" y="0"/>
        <a:ext cx="1633697" cy="1133856"/>
      </dsp:txXfrm>
    </dsp:sp>
    <dsp:sp modelId="{652C4AC8-98B3-47AE-AFA7-B5EED513EAFC}">
      <dsp:nvSpPr>
        <dsp:cNvPr id="0" name=""/>
        <dsp:cNvSpPr/>
      </dsp:nvSpPr>
      <dsp:spPr>
        <a:xfrm>
          <a:off x="2136984" y="269290"/>
          <a:ext cx="2045665" cy="2045665"/>
        </a:xfrm>
        <a:prstGeom prst="pieWedg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Accessible</a:t>
          </a:r>
          <a:endParaRPr lang="en-US" sz="1600" kern="1200" dirty="0"/>
        </a:p>
      </dsp:txBody>
      <dsp:txXfrm>
        <a:off x="2136984" y="269290"/>
        <a:ext cx="2045665" cy="2045665"/>
      </dsp:txXfrm>
    </dsp:sp>
    <dsp:sp modelId="{0A751B7C-2F47-40BA-B4DC-4CBF2CBC9DB9}">
      <dsp:nvSpPr>
        <dsp:cNvPr id="0" name=""/>
        <dsp:cNvSpPr/>
      </dsp:nvSpPr>
      <dsp:spPr>
        <a:xfrm rot="5400000">
          <a:off x="4277138" y="269290"/>
          <a:ext cx="2045665" cy="2045665"/>
        </a:xfrm>
        <a:prstGeom prst="pieWedge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2"/>
              </a:solidFill>
            </a:rPr>
            <a:t>Interoperable</a:t>
          </a:r>
          <a:endParaRPr lang="en-US" sz="1600" kern="1200" dirty="0">
            <a:solidFill>
              <a:schemeClr val="bg2"/>
            </a:solidFill>
          </a:endParaRPr>
        </a:p>
      </dsp:txBody>
      <dsp:txXfrm rot="5400000">
        <a:off x="4277138" y="269290"/>
        <a:ext cx="2045665" cy="2045665"/>
      </dsp:txXfrm>
    </dsp:sp>
    <dsp:sp modelId="{F16A7473-A04D-404F-81E7-AFC19C1DAF3B}">
      <dsp:nvSpPr>
        <dsp:cNvPr id="0" name=""/>
        <dsp:cNvSpPr/>
      </dsp:nvSpPr>
      <dsp:spPr>
        <a:xfrm rot="10800000">
          <a:off x="4277138" y="2409443"/>
          <a:ext cx="2045665" cy="2045665"/>
        </a:xfrm>
        <a:prstGeom prst="pieWedg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Compatible</a:t>
          </a:r>
          <a:endParaRPr lang="en-US" sz="1600" kern="1200" dirty="0"/>
        </a:p>
      </dsp:txBody>
      <dsp:txXfrm rot="10800000">
        <a:off x="4277138" y="2409443"/>
        <a:ext cx="2045665" cy="2045665"/>
      </dsp:txXfrm>
    </dsp:sp>
    <dsp:sp modelId="{22ED67CB-7CB1-4755-A175-9B53AC377D8F}">
      <dsp:nvSpPr>
        <dsp:cNvPr id="0" name=""/>
        <dsp:cNvSpPr/>
      </dsp:nvSpPr>
      <dsp:spPr>
        <a:xfrm rot="16200000">
          <a:off x="2136984" y="2409443"/>
          <a:ext cx="2045665" cy="2045665"/>
        </a:xfrm>
        <a:prstGeom prst="pieWedge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2"/>
              </a:solidFill>
            </a:rPr>
            <a:t>Viewable</a:t>
          </a:r>
          <a:endParaRPr lang="en-US" sz="1600" kern="1200" dirty="0">
            <a:solidFill>
              <a:schemeClr val="bg2"/>
            </a:solidFill>
          </a:endParaRPr>
        </a:p>
      </dsp:txBody>
      <dsp:txXfrm rot="16200000">
        <a:off x="2136984" y="2409443"/>
        <a:ext cx="2045665" cy="2045665"/>
      </dsp:txXfrm>
    </dsp:sp>
    <dsp:sp modelId="{071327F4-28C4-4514-8620-651BBA313758}">
      <dsp:nvSpPr>
        <dsp:cNvPr id="0" name=""/>
        <dsp:cNvSpPr/>
      </dsp:nvSpPr>
      <dsp:spPr>
        <a:xfrm>
          <a:off x="3876745" y="1937004"/>
          <a:ext cx="706297" cy="61417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20DF4F-E965-4483-86D8-B224C6AAAB23}">
      <dsp:nvSpPr>
        <dsp:cNvPr id="0" name=""/>
        <dsp:cNvSpPr/>
      </dsp:nvSpPr>
      <dsp:spPr>
        <a:xfrm rot="10800000">
          <a:off x="3876745" y="2173223"/>
          <a:ext cx="706297" cy="61417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7917DC-DE74-43AE-AAA2-9AF844085D64}">
      <dsp:nvSpPr>
        <dsp:cNvPr id="0" name=""/>
        <dsp:cNvSpPr/>
      </dsp:nvSpPr>
      <dsp:spPr>
        <a:xfrm>
          <a:off x="4007" y="1608366"/>
          <a:ext cx="1378508" cy="1050466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 w="9525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Environmental Scan and Gap Analysis</a:t>
          </a:r>
          <a:endParaRPr lang="en-US" sz="1300" kern="1200" dirty="0"/>
        </a:p>
      </dsp:txBody>
      <dsp:txXfrm>
        <a:off x="4007" y="1608366"/>
        <a:ext cx="1378508" cy="1050466"/>
      </dsp:txXfrm>
    </dsp:sp>
    <dsp:sp modelId="{24F7065E-23BB-42BD-9328-7B4FC39C7A0A}">
      <dsp:nvSpPr>
        <dsp:cNvPr id="0" name=""/>
        <dsp:cNvSpPr/>
      </dsp:nvSpPr>
      <dsp:spPr>
        <a:xfrm>
          <a:off x="1505332" y="1981307"/>
          <a:ext cx="260371" cy="3045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1505332" y="1981307"/>
        <a:ext cx="260371" cy="304585"/>
      </dsp:txXfrm>
    </dsp:sp>
    <dsp:sp modelId="{80412682-53E1-4D69-9DBA-1742AE2940F1}">
      <dsp:nvSpPr>
        <dsp:cNvPr id="0" name=""/>
        <dsp:cNvSpPr/>
      </dsp:nvSpPr>
      <dsp:spPr>
        <a:xfrm>
          <a:off x="1873782" y="1602036"/>
          <a:ext cx="1345507" cy="1063126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 w="9525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Development of the Model Format</a:t>
          </a:r>
          <a:endParaRPr lang="en-US" sz="1300" kern="1200" dirty="0"/>
        </a:p>
      </dsp:txBody>
      <dsp:txXfrm>
        <a:off x="1873782" y="1602036"/>
        <a:ext cx="1345507" cy="1063126"/>
      </dsp:txXfrm>
    </dsp:sp>
    <dsp:sp modelId="{AAFC5E48-49C8-44CA-B813-4393E1259D7B}">
      <dsp:nvSpPr>
        <dsp:cNvPr id="0" name=""/>
        <dsp:cNvSpPr/>
      </dsp:nvSpPr>
      <dsp:spPr>
        <a:xfrm>
          <a:off x="3342107" y="1981307"/>
          <a:ext cx="260371" cy="3045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3342107" y="1981307"/>
        <a:ext cx="260371" cy="304585"/>
      </dsp:txXfrm>
    </dsp:sp>
    <dsp:sp modelId="{F70FE1D3-B419-4E7B-9D49-8899E31AE05B}">
      <dsp:nvSpPr>
        <dsp:cNvPr id="0" name=""/>
        <dsp:cNvSpPr/>
      </dsp:nvSpPr>
      <dsp:spPr>
        <a:xfrm>
          <a:off x="3710557" y="1599354"/>
          <a:ext cx="1279149" cy="1068491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 w="9525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Conformance Assessment</a:t>
          </a:r>
          <a:endParaRPr lang="en-US" sz="1300" kern="1200" dirty="0"/>
        </a:p>
      </dsp:txBody>
      <dsp:txXfrm>
        <a:off x="3710557" y="1599354"/>
        <a:ext cx="1279149" cy="1068491"/>
      </dsp:txXfrm>
    </dsp:sp>
    <dsp:sp modelId="{19BE57FB-5208-4A1D-A3F1-721612C6BD0D}">
      <dsp:nvSpPr>
        <dsp:cNvPr id="0" name=""/>
        <dsp:cNvSpPr/>
      </dsp:nvSpPr>
      <dsp:spPr>
        <a:xfrm>
          <a:off x="5112523" y="1981307"/>
          <a:ext cx="260371" cy="3045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5112523" y="1981307"/>
        <a:ext cx="260371" cy="304585"/>
      </dsp:txXfrm>
    </dsp:sp>
    <dsp:sp modelId="{CA84926F-9C4F-44D4-85FD-F2726F426486}">
      <dsp:nvSpPr>
        <dsp:cNvPr id="0" name=""/>
        <dsp:cNvSpPr/>
      </dsp:nvSpPr>
      <dsp:spPr>
        <a:xfrm>
          <a:off x="5480974" y="1603101"/>
          <a:ext cx="1388542" cy="1060997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 w="9525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Prototype Development</a:t>
          </a:r>
          <a:endParaRPr lang="en-US" sz="1300" kern="1200" dirty="0"/>
        </a:p>
      </dsp:txBody>
      <dsp:txXfrm>
        <a:off x="5480974" y="1603101"/>
        <a:ext cx="1388542" cy="1060997"/>
      </dsp:txXfrm>
    </dsp:sp>
    <dsp:sp modelId="{0F20003B-0DA3-4A0F-8AC4-D783468A11E7}">
      <dsp:nvSpPr>
        <dsp:cNvPr id="0" name=""/>
        <dsp:cNvSpPr/>
      </dsp:nvSpPr>
      <dsp:spPr>
        <a:xfrm>
          <a:off x="6992333" y="1981307"/>
          <a:ext cx="260371" cy="3045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>
        <a:off x="6992333" y="1981307"/>
        <a:ext cx="260371" cy="304585"/>
      </dsp:txXfrm>
    </dsp:sp>
    <dsp:sp modelId="{0DBCA24C-0633-4707-AB92-782BC2A02406}">
      <dsp:nvSpPr>
        <dsp:cNvPr id="0" name=""/>
        <dsp:cNvSpPr/>
      </dsp:nvSpPr>
      <dsp:spPr>
        <a:xfrm>
          <a:off x="7360783" y="1598274"/>
          <a:ext cx="1323596" cy="1070650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 w="9525" cap="flat" cmpd="sng" algn="ctr">
          <a:solidFill>
            <a:schemeClr val="bg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Dissemination</a:t>
          </a:r>
          <a:endParaRPr lang="en-US" sz="1300" kern="1200" dirty="0"/>
        </a:p>
      </dsp:txBody>
      <dsp:txXfrm>
        <a:off x="7360783" y="1598274"/>
        <a:ext cx="1323596" cy="1070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419E7F8-BB97-4EF7-833D-9C9EA0A33A5C}" type="datetimeFigureOut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111EB40-064D-4B5B-8992-6CA005EAD4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246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2DA798-9BC6-4033-8B8E-C65D7B649145}" type="slidenum">
              <a:rPr lang="en-US">
                <a:ea typeface="ＭＳ Ｐゴシック"/>
                <a:cs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81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65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B77078-E076-4FD0-B2D9-B1F7FB3B10A2}" type="slidenum">
              <a:rPr lang="en-US">
                <a:ea typeface="ＭＳ Ｐゴシック"/>
                <a:cs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01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CD325C-EA09-4380-8BF3-01EA755AD927}" type="slidenum">
              <a:rPr lang="en-US">
                <a:ea typeface="ＭＳ Ｐゴシック"/>
                <a:cs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04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08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DD7900-CA66-48CB-84AD-B037BF8B4D4C}" type="slidenum">
              <a:rPr lang="en-US">
                <a:ea typeface="ＭＳ Ｐゴシック"/>
                <a:cs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75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06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D57585D-270E-45E6-940A-C2B6043929EE}" type="slidenum">
              <a:rPr lang="en-US">
                <a:ea typeface="ＭＳ Ｐゴシック"/>
                <a:cs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5.xml"/><Relationship Id="rId3" Type="http://schemas.openxmlformats.org/officeDocument/2006/relationships/oleObject" Target="../embeddings/oleObject2.bin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Pr>
        <a:solidFill>
          <a:srgbClr val="0034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1"/>
          <p:cNvSpPr>
            <a:spLocks noChangeArrowheads="1"/>
          </p:cNvSpPr>
          <p:nvPr/>
        </p:nvSpPr>
        <p:spPr bwMode="auto">
          <a:xfrm>
            <a:off x="0" y="0"/>
            <a:ext cx="9144000" cy="1352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0" y="6337300"/>
            <a:ext cx="9144000" cy="520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6" name="Picture 39" descr="Westat_Standard_Ta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5488" y="417513"/>
            <a:ext cx="34194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03275" y="1452563"/>
            <a:ext cx="7643813" cy="2420937"/>
          </a:xfrm>
        </p:spPr>
        <p:txBody>
          <a:bodyPr anchor="t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17563" y="4124325"/>
            <a:ext cx="7634287" cy="1727200"/>
          </a:xfrm>
        </p:spPr>
        <p:txBody>
          <a:bodyPr/>
          <a:lstStyle>
            <a:lvl1pPr marL="0" indent="0" algn="r">
              <a:buFont typeface="Times" pitchFamily="1" charset="0"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7102475" y="6489700"/>
            <a:ext cx="1397000" cy="311150"/>
          </a:xfrm>
        </p:spPr>
        <p:txBody>
          <a:bodyPr anchor="t"/>
          <a:lstStyle>
            <a:lvl1pPr>
              <a:defRPr>
                <a:solidFill>
                  <a:srgbClr val="00346C"/>
                </a:solidFill>
              </a:defRPr>
            </a:lvl1pPr>
          </a:lstStyle>
          <a:p>
            <a:pPr>
              <a:defRPr/>
            </a:pPr>
            <a:fld id="{3A059374-18CB-4411-BFFB-16EFBEF8D766}" type="datetime1">
              <a:rPr lang="en-US"/>
              <a:pPr>
                <a:defRPr/>
              </a:pPr>
              <a:t>10/19/10</a:t>
            </a:fld>
            <a:r>
              <a:rPr lang="en-US" dirty="0"/>
              <a:t>	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1150" y="6488113"/>
            <a:ext cx="6092825" cy="30638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/>
                </a:solidFill>
                <a:latin typeface="ITC Franklin Gothic Demi" pitchFamily="1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86535-3C45-4584-A10E-EED48A7DA81F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82F79-BCE5-4629-95C3-CF1C9497FF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9750" y="152400"/>
            <a:ext cx="2027238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3275" y="152400"/>
            <a:ext cx="5934075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A522C-2A26-46CC-B38E-6CAAFE3351E9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284FD-E96A-4C23-8671-23F253BC08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152400"/>
            <a:ext cx="810895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03275" y="1676400"/>
            <a:ext cx="8113713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297C0-F6EB-41F6-867D-888F0AC99E63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C864B-7D46-47B1-BDFA-C41B481BA3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70B8F-1723-4D9F-A2D1-7BFD5565B451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01977-5D78-45BB-B787-941F33D7D5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32CB2-4C4F-46BC-A04D-2E1831F8171F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49B23-9C10-4E18-A61A-39FE5480AD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31E68-26B4-4CAB-B034-ECDF129E5C27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BEEE9-A9A8-404B-9D25-9849061C0C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87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87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33056-6BE9-447C-82AA-7C4EDA3B7607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86966-A108-49C4-893F-D6AB5A3210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E9AE6-DCDC-4479-A36B-F3C7229FA2CB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F4228-8934-4128-AC96-FA38EDCF24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A5E64-1A88-4067-9FE3-AC1F9FE46811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4AB8D-2759-44E6-8FF0-E80B5A0A6A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9B0A4-A3BA-49FE-8767-52A05B066E8F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0C9E2-C986-4C5C-9140-086E7B7256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218F1-ED05-4CB0-9E99-0F2F176F2E29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DB879-F25A-471D-B45D-E46265E7BD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AE1EE-61AA-48A0-B598-3816A4CB3BDA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210AA-D672-4F6B-ADA8-40FDA9342F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D6D46-FB84-47C1-8D61-7142CCB28D2B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2AC49-FAA0-400E-A04C-9EA9390265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6914D-0FAE-4C3C-B367-EEAADB30C66E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E8986-ABB1-4327-BA36-F71BA956DB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9875" y="71438"/>
            <a:ext cx="2066925" cy="5541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71438"/>
            <a:ext cx="6049962" cy="5541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76484-E6E0-4E19-9822-DDDC5334E57F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51AE3-8FA2-452D-884E-A724DB0647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B04FF-CF21-4DF7-B2DD-A1F216BF2561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1809C-845A-4E43-BED2-144884DCD6ED}" type="slidenum">
              <a:rPr lang="en-US"/>
              <a:pPr>
                <a:defRPr/>
              </a:pPr>
              <a:t>‹#›</a:t>
            </a:fld>
            <a:endParaRPr lang="en-US" dirty="0">
              <a:latin typeface="Trebuchet MS" pitchFamily="1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DF19A-83EE-4341-92FD-561D9AEAA06F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19575-5D0A-4880-96DD-0EED06EC949E}" type="slidenum">
              <a:rPr lang="en-US"/>
              <a:pPr>
                <a:defRPr/>
              </a:pPr>
              <a:t>‹#›</a:t>
            </a:fld>
            <a:endParaRPr lang="en-US" dirty="0">
              <a:latin typeface="Trebuchet MS" pitchFamily="1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4E988-4CBD-4E15-9137-4093DB59447F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6A4E6-8730-4E2A-88DC-DB0CD7F44A32}" type="slidenum">
              <a:rPr lang="en-US"/>
              <a:pPr>
                <a:defRPr/>
              </a:pPr>
              <a:t>‹#›</a:t>
            </a:fld>
            <a:endParaRPr lang="en-US" dirty="0">
              <a:latin typeface="Trebuchet MS" pitchFamily="1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3275" y="1676400"/>
            <a:ext cx="391318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8863" y="1676400"/>
            <a:ext cx="3914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A24CB-3FD9-4BB4-8CE5-5FBF176DA11E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5DE1B-3C7B-4439-A492-920EBA088293}" type="slidenum">
              <a:rPr lang="en-US"/>
              <a:pPr>
                <a:defRPr/>
              </a:pPr>
              <a:t>‹#›</a:t>
            </a:fld>
            <a:endParaRPr lang="en-US" dirty="0">
              <a:latin typeface="Trebuchet MS" pitchFamily="1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B3901-AEE2-46D3-9800-FFA5FF1516B9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AF7FF-EA55-4251-AC0F-0A020801DE83}" type="slidenum">
              <a:rPr lang="en-US"/>
              <a:pPr>
                <a:defRPr/>
              </a:pPr>
              <a:t>‹#›</a:t>
            </a:fld>
            <a:endParaRPr lang="en-US" dirty="0">
              <a:latin typeface="Trebuchet MS" pitchFamily="1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B9DF-B338-463A-A62A-1F72EB897A16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8F563B-7022-4B1D-931F-5D441C7086B7}" type="slidenum">
              <a:rPr lang="en-US"/>
              <a:pPr>
                <a:defRPr/>
              </a:pPr>
              <a:t>‹#›</a:t>
            </a:fld>
            <a:endParaRPr lang="en-US" dirty="0">
              <a:latin typeface="Trebuchet MS" pitchFamily="1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1304D-18A7-470F-9769-837461B35171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2F60E-2BFC-4A77-B698-12E60F9CD6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DE9A4-E404-47F2-9041-C3EE12BDD299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3F7CE-961A-4DBB-A42C-D57A6A0CECA4}" type="slidenum">
              <a:rPr lang="en-US"/>
              <a:pPr>
                <a:defRPr/>
              </a:pPr>
              <a:t>‹#›</a:t>
            </a:fld>
            <a:endParaRPr lang="en-US" dirty="0">
              <a:latin typeface="Trebuchet MS" pitchFamily="1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7EA92-1F5A-4448-9AEA-9DBE275922BA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5E555-0C86-4957-93E4-5B08B3CF481B}" type="slidenum">
              <a:rPr lang="en-US"/>
              <a:pPr>
                <a:defRPr/>
              </a:pPr>
              <a:t>‹#›</a:t>
            </a:fld>
            <a:endParaRPr lang="en-US" dirty="0">
              <a:latin typeface="Trebuchet MS" pitchFamily="1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596A0-677B-4AB6-90DA-397A9B8B85A4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A25F65-E4EA-47C7-9378-94C8AB565C61}" type="slidenum">
              <a:rPr lang="en-US"/>
              <a:pPr>
                <a:defRPr/>
              </a:pPr>
              <a:t>‹#›</a:t>
            </a:fld>
            <a:endParaRPr lang="en-US" dirty="0">
              <a:latin typeface="Trebuchet MS" pitchFamily="1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0A67D-111A-431B-B517-E6095C25DACC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C167D-95DF-441B-B556-BC0AFFD69531}" type="slidenum">
              <a:rPr lang="en-US"/>
              <a:pPr>
                <a:defRPr/>
              </a:pPr>
              <a:t>‹#›</a:t>
            </a:fld>
            <a:endParaRPr lang="en-US" dirty="0">
              <a:latin typeface="Trebuchet MS" pitchFamily="1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8150" y="152400"/>
            <a:ext cx="1995488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1688" y="152400"/>
            <a:ext cx="5834062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9985E-45C4-4A7C-9A23-15CFDCE88BFE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A4D82-6A3D-4081-958C-1F0BD8F97525}" type="slidenum">
              <a:rPr lang="en-US"/>
              <a:pPr>
                <a:defRPr/>
              </a:pPr>
              <a:t>‹#›</a:t>
            </a:fld>
            <a:endParaRPr lang="en-US" dirty="0">
              <a:latin typeface="Trebuchet MS" pitchFamily="1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5F4DA-5DAE-4DFE-A45A-A9FA1D18669A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8E8F9-8C50-4C90-AC4C-55F547148B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56F8E-F8B5-461A-B167-AB8271066A4A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156E4-6053-47C7-B166-85F94DD2ED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6C253-31EA-4849-90A7-DC20A0753564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B428C-6E4A-4E97-BA0C-A1958B4050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87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87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C89F2-61B1-4F8E-84DA-4E0A1E5CFDE0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3D8E2-6D7B-4D63-A57A-EF6A609569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0CC82-2C9F-463D-8445-1ADCB917DC15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25090-EC09-4BFB-8A76-C00FD8BD76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3275" y="1676400"/>
            <a:ext cx="3979863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5538" y="1676400"/>
            <a:ext cx="39814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96B09-57BF-49E6-A127-5048141E658B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8745F-0769-43E4-810B-37DF21EA85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4FEB5-3001-4308-B075-D5C258F84895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99FFD-0E2E-4C6B-A53B-73FE9C51FD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C7272-0814-4BD0-96DE-A31FAA1BD427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F7A53-4188-439F-A9B7-84E834111E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91B5A-E1B5-4257-9ECA-C9A80782E6F4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E4131-A32D-43B1-84CF-EE12C061FB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87864-AD85-4673-B493-B3471EA75C78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D2D16-AAB0-42AD-B88E-FE3F709F4E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614E7-AFC8-4407-B2FE-2A4C7B8436FD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CB145-7D68-432D-B015-2BBEDB1B5A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9875" y="71438"/>
            <a:ext cx="2066925" cy="5541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71438"/>
            <a:ext cx="6049962" cy="5541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49021-52C0-477D-A0B9-27F14CD0FEB2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B49E2-7452-48A1-B631-65047B70BE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p:oleObj spid="_x0000_s302081" name="Photo Editor Photo" r:id="rId3" imgW="6400000" imgH="1514686" progId="">
              <p:embed/>
            </p:oleObj>
          </a:graphicData>
        </a:graphic>
      </p:graphicFrame>
      <p:sp>
        <p:nvSpPr>
          <p:cNvPr id="931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 and use in 1 or 2 lines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 and use in 1 or more lines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EC2FA-C90E-45B7-AF24-713DBF0212DF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FC64B-4856-40B4-AE4A-62DF50606E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49B7C-42E9-4AF9-860F-18F39E801B00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A82C7-6312-4AA5-AB3D-0F091A59C3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0EEE5-C0C3-4146-AD77-A2325330CE2E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70BBB-EF54-4EF9-BF32-C86F872B22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0C468-3D84-43D3-B35C-B8A492CE57CB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82009-A946-431E-B4A4-AFDA392B50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242FE-106F-4788-AA6B-0A4E96583AF3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C73E6-DA5E-4888-8F70-3AFBFEAFC6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1354138"/>
            <a:ext cx="9144000" cy="4983162"/>
          </a:xfrm>
          <a:prstGeom prst="rect">
            <a:avLst/>
          </a:prstGeom>
          <a:solidFill>
            <a:srgbClr val="00346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+mn-lt"/>
              <a:ea typeface="+mn-ea"/>
              <a:cs typeface="+mn-cs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03275" y="152400"/>
            <a:ext cx="81089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0" y="6364288"/>
            <a:ext cx="19050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Trebuchet MS" pitchFamily="1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D4C402F-6488-404B-BB92-9C1D299FD546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59800" y="6440488"/>
            <a:ext cx="4826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346C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9BF485E-AC8C-4D41-AD02-056B8777C9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3275" y="1676400"/>
            <a:ext cx="811371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1" name="Picture 42" descr="Westat_Wordmark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28625" y="6529388"/>
            <a:ext cx="6762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11" r:id="rId2"/>
    <p:sldLayoutId id="2147483710" r:id="rId3"/>
    <p:sldLayoutId id="2147483709" r:id="rId4"/>
    <p:sldLayoutId id="2147483708" r:id="rId5"/>
    <p:sldLayoutId id="2147483707" r:id="rId6"/>
    <p:sldLayoutId id="2147483706" r:id="rId7"/>
    <p:sldLayoutId id="2147483705" r:id="rId8"/>
    <p:sldLayoutId id="2147483704" r:id="rId9"/>
    <p:sldLayoutId id="2147483703" r:id="rId10"/>
    <p:sldLayoutId id="2147483702" r:id="rId11"/>
    <p:sldLayoutId id="2147483701" r:id="rId12"/>
  </p:sldLayoutIdLst>
  <p:transition>
    <p:wipe dir="r"/>
  </p:transition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00346C"/>
          </a:solidFill>
          <a:latin typeface="+mj-lt"/>
          <a:ea typeface="+mj-ea"/>
          <a:cs typeface="ＭＳ Ｐゴシック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00346C"/>
          </a:solidFill>
          <a:latin typeface="Arial" charset="0"/>
          <a:ea typeface="ＭＳ Ｐゴシック" pitchFamily="1" charset="-128"/>
          <a:cs typeface="ＭＳ Ｐゴシック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00346C"/>
          </a:solidFill>
          <a:latin typeface="Arial" charset="0"/>
          <a:ea typeface="ＭＳ Ｐゴシック" pitchFamily="1" charset="-128"/>
          <a:cs typeface="ＭＳ Ｐゴシック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00346C"/>
          </a:solidFill>
          <a:latin typeface="Arial" charset="0"/>
          <a:ea typeface="ＭＳ Ｐゴシック" pitchFamily="1" charset="-128"/>
          <a:cs typeface="ＭＳ Ｐゴシック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00346C"/>
          </a:solidFill>
          <a:latin typeface="Arial" charset="0"/>
          <a:ea typeface="ＭＳ Ｐゴシック" pitchFamily="1" charset="-128"/>
          <a:cs typeface="ＭＳ Ｐゴシック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00346C"/>
          </a:solidFill>
          <a:latin typeface="Arial" charset="0"/>
          <a:ea typeface="ＭＳ Ｐゴシック" pitchFamily="1" charset="-128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00346C"/>
          </a:solidFill>
          <a:latin typeface="Arial" charset="0"/>
          <a:ea typeface="ＭＳ Ｐゴシック" pitchFamily="1" charset="-128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00346C"/>
          </a:solidFill>
          <a:latin typeface="Arial" charset="0"/>
          <a:ea typeface="ＭＳ Ｐゴシック" pitchFamily="1" charset="-128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00346C"/>
          </a:solidFill>
          <a:latin typeface="Arial" charset="0"/>
          <a:ea typeface="ＭＳ Ｐゴシック" pitchFamily="1" charset="-128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20000"/>
        </a:spcAft>
        <a:buClr>
          <a:schemeClr val="bg1"/>
        </a:buClr>
        <a:buSzPct val="110000"/>
        <a:buFont typeface="Times"/>
        <a:buChar char="•"/>
        <a:defRPr sz="2700">
          <a:solidFill>
            <a:schemeClr val="bg1"/>
          </a:solidFill>
          <a:latin typeface="+mn-lt"/>
          <a:ea typeface="+mn-ea"/>
          <a:cs typeface="ＭＳ Ｐゴシック"/>
        </a:defRPr>
      </a:lvl1pPr>
      <a:lvl2pPr marL="685800" indent="-228600" algn="l" rtl="0" eaLnBrk="0" fontAlgn="base" hangingPunct="0">
        <a:spcBef>
          <a:spcPct val="20000"/>
        </a:spcBef>
        <a:spcAft>
          <a:spcPct val="0"/>
        </a:spcAft>
        <a:buClr>
          <a:srgbClr val="00346C"/>
        </a:buClr>
        <a:buSzPct val="110000"/>
        <a:buFont typeface="Wingdings" pitchFamily="2" charset="2"/>
        <a:buChar char="§"/>
        <a:defRPr sz="2200">
          <a:solidFill>
            <a:schemeClr val="bg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0" y="533400"/>
            <a:ext cx="9144000" cy="5803900"/>
          </a:xfrm>
          <a:prstGeom prst="rect">
            <a:avLst/>
          </a:prstGeom>
          <a:solidFill>
            <a:srgbClr val="00346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+mn-lt"/>
              <a:ea typeface="+mn-ea"/>
              <a:cs typeface="+mn-cs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0413" y="6361113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346C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149B951-3FEB-41C9-AC44-6D483DFAF3CD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55038" y="6462713"/>
            <a:ext cx="484187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346C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DD06593-4FB6-4719-979F-789E1D0339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7513" y="71438"/>
            <a:ext cx="8269287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87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4343" name="Picture 21" descr="Westat_Wordmark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8625" y="6529388"/>
            <a:ext cx="6762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1" r:id="rId2"/>
    <p:sldLayoutId id="2147483720" r:id="rId3"/>
    <p:sldLayoutId id="2147483719" r:id="rId4"/>
    <p:sldLayoutId id="2147483718" r:id="rId5"/>
    <p:sldLayoutId id="2147483717" r:id="rId6"/>
    <p:sldLayoutId id="2147483716" r:id="rId7"/>
    <p:sldLayoutId id="2147483715" r:id="rId8"/>
    <p:sldLayoutId id="2147483714" r:id="rId9"/>
    <p:sldLayoutId id="2147483713" r:id="rId10"/>
    <p:sldLayoutId id="214748371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46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46C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46C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46C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46C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46C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46C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46C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46C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20000"/>
        </a:spcAft>
        <a:buChar char="•"/>
        <a:defRPr sz="27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8DA1C5"/>
        </a:buClr>
        <a:buSzPct val="110000"/>
        <a:buFont typeface="Wingdings" pitchFamily="2" charset="2"/>
        <a:buChar char="§"/>
        <a:defRPr sz="22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41" name="Rectangle 29"/>
          <p:cNvSpPr>
            <a:spLocks noChangeArrowheads="1"/>
          </p:cNvSpPr>
          <p:nvPr/>
        </p:nvSpPr>
        <p:spPr bwMode="auto">
          <a:xfrm>
            <a:off x="0" y="6334125"/>
            <a:ext cx="9144000" cy="523875"/>
          </a:xfrm>
          <a:prstGeom prst="rect">
            <a:avLst/>
          </a:prstGeom>
          <a:solidFill>
            <a:srgbClr val="00346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4013200" y="0"/>
            <a:ext cx="5130800" cy="13525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8DA1C5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26628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01688" y="152400"/>
            <a:ext cx="79660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89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0" y="6364288"/>
            <a:ext cx="19050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Trebuchet MS" pitchFamily="1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AE07692-9BD8-4D05-B789-23CCF80C567E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59800" y="6427788"/>
            <a:ext cx="4826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B7B5014-C365-4218-9651-DE1A97C2B6DA}" type="slidenum">
              <a:rPr lang="en-US"/>
              <a:pPr>
                <a:defRPr/>
              </a:pPr>
              <a:t>‹#›</a:t>
            </a:fld>
            <a:endParaRPr lang="en-US" dirty="0">
              <a:latin typeface="Trebuchet MS" pitchFamily="1" charset="0"/>
            </a:endParaRPr>
          </a:p>
        </p:txBody>
      </p:sp>
      <p:sp>
        <p:nvSpPr>
          <p:cNvPr id="26631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3275" y="1676400"/>
            <a:ext cx="798036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40" name="Rectangle 28"/>
          <p:cNvSpPr>
            <a:spLocks noChangeArrowheads="1"/>
          </p:cNvSpPr>
          <p:nvPr/>
        </p:nvSpPr>
        <p:spPr bwMode="auto">
          <a:xfrm>
            <a:off x="0" y="1319213"/>
            <a:ext cx="9144000" cy="42862"/>
          </a:xfrm>
          <a:prstGeom prst="rect">
            <a:avLst/>
          </a:prstGeom>
          <a:solidFill>
            <a:srgbClr val="00346C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8697" tIns="44348" rIns="88697" bIns="44348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pic>
        <p:nvPicPr>
          <p:cNvPr id="26633" name="Picture 32" descr="Westat_Wordmark_whit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33388" y="6523038"/>
            <a:ext cx="6762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  <p:sldLayoutId id="2147483730" r:id="rId4"/>
    <p:sldLayoutId id="2147483729" r:id="rId5"/>
    <p:sldLayoutId id="2147483728" r:id="rId6"/>
    <p:sldLayoutId id="2147483727" r:id="rId7"/>
    <p:sldLayoutId id="2147483726" r:id="rId8"/>
    <p:sldLayoutId id="2147483725" r:id="rId9"/>
    <p:sldLayoutId id="2147483724" r:id="rId10"/>
    <p:sldLayoutId id="2147483723" r:id="rId11"/>
  </p:sldLayoutIdLst>
  <p:transition>
    <p:wipe dir="r"/>
  </p:transition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00346C"/>
          </a:solidFill>
          <a:latin typeface="+mj-lt"/>
          <a:ea typeface="+mj-ea"/>
          <a:cs typeface="ＭＳ Ｐゴシック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00346C"/>
          </a:solidFill>
          <a:latin typeface="Arial" charset="0"/>
          <a:ea typeface="ＭＳ Ｐゴシック" pitchFamily="1" charset="-128"/>
          <a:cs typeface="ＭＳ Ｐゴシック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00346C"/>
          </a:solidFill>
          <a:latin typeface="Arial" charset="0"/>
          <a:ea typeface="ＭＳ Ｐゴシック" pitchFamily="1" charset="-128"/>
          <a:cs typeface="ＭＳ Ｐゴシック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00346C"/>
          </a:solidFill>
          <a:latin typeface="Arial" charset="0"/>
          <a:ea typeface="ＭＳ Ｐゴシック" pitchFamily="1" charset="-128"/>
          <a:cs typeface="ＭＳ Ｐゴシック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00346C"/>
          </a:solidFill>
          <a:latin typeface="Arial" charset="0"/>
          <a:ea typeface="ＭＳ Ｐゴシック" pitchFamily="1" charset="-128"/>
          <a:cs typeface="ＭＳ Ｐゴシック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00346C"/>
          </a:solidFill>
          <a:latin typeface="Arial" charset="0"/>
          <a:ea typeface="ＭＳ Ｐゴシック" pitchFamily="1" charset="-128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00346C"/>
          </a:solidFill>
          <a:latin typeface="Arial" charset="0"/>
          <a:ea typeface="ＭＳ Ｐゴシック" pitchFamily="1" charset="-128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00346C"/>
          </a:solidFill>
          <a:latin typeface="Arial" charset="0"/>
          <a:ea typeface="ＭＳ Ｐゴシック" pitchFamily="1" charset="-128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00346C"/>
          </a:solidFill>
          <a:latin typeface="Arial" charset="0"/>
          <a:ea typeface="ＭＳ Ｐゴシック" pitchFamily="1" charset="-128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20000"/>
        </a:spcAft>
        <a:buClr>
          <a:srgbClr val="00346C"/>
        </a:buClr>
        <a:buSzPct val="110000"/>
        <a:buFont typeface="Times"/>
        <a:buChar char="•"/>
        <a:defRPr sz="2700">
          <a:solidFill>
            <a:srgbClr val="00346C"/>
          </a:solidFill>
          <a:latin typeface="+mn-lt"/>
          <a:ea typeface="+mn-ea"/>
          <a:cs typeface="ＭＳ Ｐゴシック"/>
        </a:defRPr>
      </a:lvl1pPr>
      <a:lvl2pPr marL="685800" indent="-228600" algn="l" rtl="0" eaLnBrk="0" fontAlgn="base" hangingPunct="0">
        <a:spcBef>
          <a:spcPct val="20000"/>
        </a:spcBef>
        <a:spcAft>
          <a:spcPct val="0"/>
        </a:spcAft>
        <a:buClr>
          <a:srgbClr val="8DA1C5"/>
        </a:buClr>
        <a:buSzPct val="110000"/>
        <a:buFont typeface="Wingdings" pitchFamily="2" charset="2"/>
        <a:buChar char="§"/>
        <a:defRPr sz="2200">
          <a:solidFill>
            <a:srgbClr val="00346C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346C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346C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0346C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346C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346C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346C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346C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ChangeArrowheads="1"/>
          </p:cNvSpPr>
          <p:nvPr/>
        </p:nvSpPr>
        <p:spPr bwMode="auto">
          <a:xfrm>
            <a:off x="19050" y="0"/>
            <a:ext cx="9128125" cy="5429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8DA1C5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42339" name="Rectangle 3"/>
          <p:cNvSpPr>
            <a:spLocks noChangeArrowheads="1"/>
          </p:cNvSpPr>
          <p:nvPr/>
        </p:nvSpPr>
        <p:spPr bwMode="auto">
          <a:xfrm>
            <a:off x="0" y="6337300"/>
            <a:ext cx="9144000" cy="520700"/>
          </a:xfrm>
          <a:prstGeom prst="rect">
            <a:avLst/>
          </a:prstGeom>
          <a:solidFill>
            <a:srgbClr val="8DA1C5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423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0413" y="6361113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346C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7C6040F-6B37-49B5-BFC5-16B055FD311F}" type="datetime1">
              <a:rPr lang="en-US"/>
              <a:pPr>
                <a:defRPr/>
              </a:pPr>
              <a:t>10/19/10</a:t>
            </a:fld>
            <a:endParaRPr lang="en-US" dirty="0"/>
          </a:p>
        </p:txBody>
      </p:sp>
      <p:sp>
        <p:nvSpPr>
          <p:cNvPr id="142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55038" y="6462713"/>
            <a:ext cx="484187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346C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3C566E8-46F1-441B-B62A-520CE7A63B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8918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17513" y="71438"/>
            <a:ext cx="8269287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891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87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38920" name="Picture 10" descr="Westat_Wordmark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8625" y="6529388"/>
            <a:ext cx="676275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3" r:id="rId2"/>
    <p:sldLayoutId id="2147483742" r:id="rId3"/>
    <p:sldLayoutId id="2147483741" r:id="rId4"/>
    <p:sldLayoutId id="2147483740" r:id="rId5"/>
    <p:sldLayoutId id="2147483739" r:id="rId6"/>
    <p:sldLayoutId id="2147483738" r:id="rId7"/>
    <p:sldLayoutId id="2147483737" r:id="rId8"/>
    <p:sldLayoutId id="2147483736" r:id="rId9"/>
    <p:sldLayoutId id="2147483735" r:id="rId10"/>
    <p:sldLayoutId id="214748373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46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46C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46C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46C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46C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46C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46C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46C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46C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20000"/>
        </a:spcAft>
        <a:buChar char="•"/>
        <a:defRPr sz="2700">
          <a:solidFill>
            <a:srgbClr val="00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5288B3"/>
        </a:buClr>
        <a:buSzPct val="110000"/>
        <a:buFont typeface="Wingdings" pitchFamily="2" charset="2"/>
        <a:buChar char="§"/>
        <a:defRPr sz="2200">
          <a:solidFill>
            <a:srgbClr val="00346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346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346C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0346C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346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346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346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00346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and use use in 1 or more lines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92171" name="Group 4"/>
          <p:cNvGrpSpPr>
            <a:grpSpLocks/>
          </p:cNvGrpSpPr>
          <p:nvPr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92165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166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aphicFrame>
        <p:nvGraphicFramePr>
          <p:cNvPr id="92167" name="Object 7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92167" name="Photo Editor Photo" r:id="rId14" imgW="3486637" imgH="1638529" progId="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4" r:id="rId2"/>
    <p:sldLayoutId id="2147483753" r:id="rId3"/>
    <p:sldLayoutId id="2147483752" r:id="rId4"/>
    <p:sldLayoutId id="2147483751" r:id="rId5"/>
    <p:sldLayoutId id="2147483750" r:id="rId6"/>
    <p:sldLayoutId id="2147483749" r:id="rId7"/>
    <p:sldLayoutId id="2147483748" r:id="rId8"/>
    <p:sldLayoutId id="2147483747" r:id="rId9"/>
    <p:sldLayoutId id="2147483746" r:id="rId10"/>
    <p:sldLayoutId id="2147483745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16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52.xml"/><Relationship Id="rId2" Type="http://schemas.openxmlformats.org/officeDocument/2006/relationships/diagramData" Target="../diagrams/data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notesSlide" Target="../notesSlides/notesSlid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6.png"/><Relationship Id="rId3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image" Target="../media/image20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notesSlide" Target="../notesSlides/notesSlide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6" Type="http://schemas.openxmlformats.org/officeDocument/2006/relationships/image" Target="../media/image28.jpeg"/><Relationship Id="rId7" Type="http://schemas.openxmlformats.org/officeDocument/2006/relationships/image" Target="../media/image29.jpeg"/><Relationship Id="rId8" Type="http://schemas.openxmlformats.org/officeDocument/2006/relationships/image" Target="../media/image30.jpeg"/><Relationship Id="rId9" Type="http://schemas.openxmlformats.org/officeDocument/2006/relationships/image" Target="../media/image31.jpeg"/><Relationship Id="rId10" Type="http://schemas.openxmlformats.org/officeDocument/2006/relationships/image" Target="../media/image32.jpeg"/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24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loisolinger@westat.com" TargetMode="External"/><Relationship Id="rId4" Type="http://schemas.openxmlformats.org/officeDocument/2006/relationships/hyperlink" Target="mailto:Erin.grace@AHRQ.hhs.gov" TargetMode="External"/><Relationship Id="rId5" Type="http://schemas.openxmlformats.org/officeDocument/2006/relationships/hyperlink" Target="mailto:Jessica.Kahn@CMS.hhs.gov" TargetMode="External"/><Relationship Id="rId6" Type="http://schemas.openxmlformats.org/officeDocument/2006/relationships/image" Target="../media/image33.wmf"/><Relationship Id="rId1" Type="http://schemas.openxmlformats.org/officeDocument/2006/relationships/slideLayout" Target="../slideLayouts/slideLayout52.xml"/><Relationship Id="rId2" Type="http://schemas.openxmlformats.org/officeDocument/2006/relationships/hyperlink" Target="mailto:scottfinley@westat.co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4" Type="http://schemas.openxmlformats.org/officeDocument/2006/relationships/image" Target="../media/image10.png"/><Relationship Id="rId5" Type="http://schemas.openxmlformats.org/officeDocument/2006/relationships/image" Target="../media/image11.jpeg"/><Relationship Id="rId6" Type="http://schemas.openxmlformats.org/officeDocument/2006/relationships/image" Target="../media/image12.gif"/><Relationship Id="rId7" Type="http://schemas.openxmlformats.org/officeDocument/2006/relationships/image" Target="../media/image13.jpeg"/><Relationship Id="rId8" Type="http://schemas.openxmlformats.org/officeDocument/2006/relationships/image" Target="../media/image14.jpeg"/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5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6019800"/>
            <a:ext cx="7789863" cy="1219200"/>
          </a:xfrm>
        </p:spPr>
        <p:txBody>
          <a:bodyPr/>
          <a:lstStyle/>
          <a:p>
            <a:r>
              <a:rPr lang="en-US" dirty="0" smtClean="0"/>
              <a:t>Track B: Update on CHIPRA Model Children’s EHR Format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2800" dirty="0" smtClean="0">
                <a:latin typeface="Times New Roman" pitchFamily="18" charset="0"/>
              </a:rPr>
              <a:t>AHRQ 2010 Annual Conference </a:t>
            </a:r>
            <a:br>
              <a:rPr lang="en-US" sz="2800" dirty="0" smtClean="0">
                <a:latin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</a:rPr>
              <a:t>September 28, 2010</a:t>
            </a:r>
            <a:br>
              <a:rPr lang="en-US" sz="2800" dirty="0" smtClean="0">
                <a:latin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</a:rPr>
              <a:t>3PM-4:</a:t>
            </a:r>
            <a:r>
              <a:rPr lang="en-US" sz="2800" dirty="0" smtClean="0">
                <a:latin typeface="Times New Roman" pitchFamily="18" charset="0"/>
              </a:rPr>
              <a:t>30PM</a:t>
            </a:r>
            <a:r>
              <a:rPr lang="en-US" dirty="0" smtClean="0">
                <a:latin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</a:rPr>
            </a:br>
            <a:r>
              <a:rPr lang="en-US" dirty="0" smtClean="0">
                <a:latin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1150938" y="5943600"/>
            <a:ext cx="6850062" cy="914400"/>
          </a:xfrm>
        </p:spPr>
        <p:txBody>
          <a:bodyPr/>
          <a:lstStyle/>
          <a:p>
            <a:pPr algn="r"/>
            <a:r>
              <a:rPr lang="en-US" sz="1800" dirty="0" smtClean="0">
                <a:latin typeface="Times New Roman" pitchFamily="18" charset="0"/>
              </a:rPr>
              <a:t>Erin Grace, MPH, AHRQ Project Officer</a:t>
            </a:r>
            <a:br>
              <a:rPr lang="en-US" sz="1800" dirty="0" smtClean="0">
                <a:latin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</a:rPr>
              <a:t>Jessica Kahn, MPH, CMS Project Lead</a:t>
            </a:r>
            <a:br>
              <a:rPr lang="en-US" sz="1800" dirty="0" smtClean="0">
                <a:latin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</a:rPr>
              <a:t>Scott Finley, MD, MPH, Principal Investigator, </a:t>
            </a:r>
            <a:r>
              <a:rPr lang="en-US" sz="1800" dirty="0" err="1" smtClean="0">
                <a:latin typeface="Times New Roman" pitchFamily="18" charset="0"/>
              </a:rPr>
              <a:t>Westat</a:t>
            </a:r>
            <a:r>
              <a:rPr lang="en-US" dirty="0" smtClean="0">
                <a:latin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</a:rPr>
            </a:b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 noGrp="1"/>
          </p:cNvSpPr>
          <p:nvPr>
            <p:ph type="title" idx="4294967295"/>
          </p:nvPr>
        </p:nvSpPr>
        <p:spPr/>
        <p:txBody>
          <a:bodyPr lIns="91440" tIns="45720" rIns="91440" bIns="45720"/>
          <a:lstStyle/>
          <a:p>
            <a:pPr eaLnBrk="1" hangingPunct="1">
              <a:defRPr/>
            </a:pPr>
            <a:r>
              <a:rPr lang="en-US" dirty="0"/>
              <a:t>Foundational Work</a:t>
            </a:r>
          </a:p>
        </p:txBody>
      </p:sp>
      <p:sp>
        <p:nvSpPr>
          <p:cNvPr id="65538" name="Content Placeholder 2"/>
          <p:cNvSpPr>
            <a:spLocks noGrp="1"/>
          </p:cNvSpPr>
          <p:nvPr>
            <p:ph idx="4294967295"/>
          </p:nvPr>
        </p:nvSpPr>
        <p:spPr/>
        <p:txBody>
          <a:bodyPr lIns="91440" tIns="45720" rIns="91440" bIns="45720"/>
          <a:lstStyle/>
          <a:p>
            <a:pPr eaLnBrk="1" hangingPunct="1">
              <a:defRPr/>
            </a:pPr>
            <a:r>
              <a:rPr lang="en-US" sz="2800" dirty="0"/>
              <a:t>HL7 EHR-S Functional Model R1</a:t>
            </a:r>
          </a:p>
          <a:p>
            <a:pPr eaLnBrk="1" hangingPunct="1">
              <a:defRPr/>
            </a:pPr>
            <a:r>
              <a:rPr lang="en-US" sz="2800" dirty="0"/>
              <a:t>HL7 Functional Profile – Child Health</a:t>
            </a:r>
          </a:p>
          <a:p>
            <a:pPr eaLnBrk="1" hangingPunct="1">
              <a:defRPr/>
            </a:pPr>
            <a:r>
              <a:rPr lang="en-US" sz="2800" dirty="0"/>
              <a:t>HL7 EHR-S Functional Model R2 (in development)</a:t>
            </a:r>
          </a:p>
          <a:p>
            <a:pPr eaLnBrk="1" hangingPunct="1">
              <a:defRPr/>
            </a:pPr>
            <a:r>
              <a:rPr lang="en-US" sz="2800" dirty="0"/>
              <a:t>NIEM semantic interoperability standards </a:t>
            </a:r>
          </a:p>
          <a:p>
            <a:pPr eaLnBrk="1" hangingPunct="1">
              <a:defRPr/>
            </a:pPr>
            <a:r>
              <a:rPr lang="en-US" sz="2800" dirty="0"/>
              <a:t>MITA</a:t>
            </a:r>
          </a:p>
          <a:p>
            <a:pPr eaLnBrk="1" hangingPunct="1">
              <a:defRPr/>
            </a:pPr>
            <a:r>
              <a:rPr lang="en-US" sz="2800" dirty="0"/>
              <a:t>CCHIT certification criteria</a:t>
            </a:r>
          </a:p>
          <a:p>
            <a:pPr lvl="1" eaLnBrk="1" hangingPunct="1">
              <a:defRPr/>
            </a:pPr>
            <a:r>
              <a:rPr lang="en-US" sz="2400" dirty="0"/>
              <a:t>Inpatient</a:t>
            </a:r>
          </a:p>
          <a:p>
            <a:pPr lvl="1" eaLnBrk="1" hangingPunct="1">
              <a:defRPr/>
            </a:pPr>
            <a:r>
              <a:rPr lang="en-US" sz="2400" dirty="0"/>
              <a:t>Ambulatory</a:t>
            </a:r>
          </a:p>
          <a:p>
            <a:pPr lvl="1" eaLnBrk="1" hangingPunct="1">
              <a:defRPr/>
            </a:pPr>
            <a:r>
              <a:rPr lang="en-US" sz="2400" dirty="0"/>
              <a:t>Child Health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559800" y="6440488"/>
            <a:ext cx="482600" cy="3175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7F9C513-7493-4B19-88E7-E42928E3D16C}" type="slidenum">
              <a:rPr lang="en-US" sz="1200">
                <a:solidFill>
                  <a:srgbClr val="00346C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en-US" sz="1200" dirty="0">
              <a:solidFill>
                <a:srgbClr val="00346C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 idx="4294967295"/>
          </p:nvPr>
        </p:nvSpPr>
        <p:spPr>
          <a:xfrm>
            <a:off x="1447800" y="381000"/>
            <a:ext cx="6697663" cy="876300"/>
          </a:xfrm>
        </p:spPr>
        <p:txBody>
          <a:bodyPr lIns="91440" tIns="45720" rIns="91440" bIns="45720"/>
          <a:lstStyle/>
          <a:p>
            <a:pPr eaLnBrk="1" hangingPunct="1">
              <a:defRPr/>
            </a:pPr>
            <a:r>
              <a:rPr lang="en-US" dirty="0"/>
              <a:t>Scope of the Project - </a:t>
            </a:r>
            <a:r>
              <a:rPr lang="en-US" i="1" dirty="0"/>
              <a:t>Clinical</a:t>
            </a:r>
          </a:p>
        </p:txBody>
      </p:sp>
      <p:sp>
        <p:nvSpPr>
          <p:cNvPr id="66562" name="Content Placeholder 2"/>
          <p:cNvSpPr>
            <a:spLocks noGrp="1"/>
          </p:cNvSpPr>
          <p:nvPr>
            <p:ph idx="4294967295"/>
          </p:nvPr>
        </p:nvSpPr>
        <p:spPr>
          <a:xfrm>
            <a:off x="803275" y="1447800"/>
            <a:ext cx="8113713" cy="4343400"/>
          </a:xfrm>
        </p:spPr>
        <p:txBody>
          <a:bodyPr lIns="91440" tIns="45720" rIns="91440" bIns="45720"/>
          <a:lstStyle/>
          <a:p>
            <a:pPr eaLnBrk="1" hangingPunct="1">
              <a:defRPr/>
            </a:pPr>
            <a:r>
              <a:rPr lang="en-US" sz="2800" i="1" dirty="0"/>
              <a:t>Incremental</a:t>
            </a:r>
            <a:r>
              <a:rPr lang="en-US" sz="2800" dirty="0"/>
              <a:t> functionality for children</a:t>
            </a:r>
          </a:p>
          <a:p>
            <a:pPr eaLnBrk="1" hangingPunct="1">
              <a:defRPr/>
            </a:pPr>
            <a:r>
              <a:rPr lang="en-US" sz="2800" dirty="0"/>
              <a:t>Appropriate external links</a:t>
            </a:r>
          </a:p>
          <a:p>
            <a:pPr lvl="1" eaLnBrk="1" hangingPunct="1">
              <a:defRPr/>
            </a:pPr>
            <a:r>
              <a:rPr lang="en-US" dirty="0"/>
              <a:t>Foster Care, Medicaid/MITA, CHIP, School Health, Immunization Registries</a:t>
            </a:r>
          </a:p>
          <a:p>
            <a:pPr eaLnBrk="1" hangingPunct="1">
              <a:defRPr/>
            </a:pPr>
            <a:r>
              <a:rPr lang="en-US" sz="2800" dirty="0"/>
              <a:t>Family medical record</a:t>
            </a:r>
          </a:p>
          <a:p>
            <a:pPr eaLnBrk="1" hangingPunct="1">
              <a:defRPr/>
            </a:pPr>
            <a:r>
              <a:rPr lang="en-US" sz="2800" dirty="0"/>
              <a:t>Chronic diseases</a:t>
            </a:r>
          </a:p>
          <a:p>
            <a:pPr eaLnBrk="1" hangingPunct="1">
              <a:defRPr/>
            </a:pPr>
            <a:r>
              <a:rPr lang="en-US" sz="2800" dirty="0"/>
              <a:t>Specialized Care Settings</a:t>
            </a:r>
          </a:p>
          <a:p>
            <a:pPr lvl="1" eaLnBrk="1" hangingPunct="1">
              <a:defRPr/>
            </a:pPr>
            <a:r>
              <a:rPr lang="en-US" dirty="0"/>
              <a:t>NICU, Hospice, others</a:t>
            </a:r>
          </a:p>
          <a:p>
            <a:pPr eaLnBrk="1" hangingPunct="1">
              <a:defRPr/>
            </a:pPr>
            <a:r>
              <a:rPr lang="en-US" sz="2800" dirty="0"/>
              <a:t>Quality Reporting and Improvement</a:t>
            </a:r>
          </a:p>
        </p:txBody>
      </p:sp>
      <p:pic>
        <p:nvPicPr>
          <p:cNvPr id="223235" name="Picture 2" descr="C:\Documents and Settings\Russell_c\Temporary Internet Files\Content.IE5\5VA1EBF6\MC900279428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152400"/>
            <a:ext cx="11588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559800" y="6440488"/>
            <a:ext cx="482600" cy="3175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75004F0-407F-49C2-9CD7-5FE17701B9F6}" type="slidenum">
              <a:rPr lang="en-US" sz="1200">
                <a:solidFill>
                  <a:srgbClr val="00346C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en-US" sz="1200" dirty="0">
              <a:solidFill>
                <a:srgbClr val="00346C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 idx="4294967295"/>
          </p:nvPr>
        </p:nvSpPr>
        <p:spPr>
          <a:xfrm>
            <a:off x="1447800" y="457200"/>
            <a:ext cx="6697663" cy="876300"/>
          </a:xfrm>
        </p:spPr>
        <p:txBody>
          <a:bodyPr lIns="91440" tIns="45720" rIns="91440" bIns="45720"/>
          <a:lstStyle/>
          <a:p>
            <a:pPr eaLnBrk="1" hangingPunct="1">
              <a:defRPr/>
            </a:pPr>
            <a:r>
              <a:rPr lang="en-US" dirty="0"/>
              <a:t>Scope of the Project - </a:t>
            </a:r>
            <a:r>
              <a:rPr lang="en-US" i="1" dirty="0"/>
              <a:t>Technical</a:t>
            </a:r>
          </a:p>
        </p:txBody>
      </p:sp>
      <p:sp>
        <p:nvSpPr>
          <p:cNvPr id="67586" name="Content Placeholder 2"/>
          <p:cNvSpPr>
            <a:spLocks noGrp="1"/>
          </p:cNvSpPr>
          <p:nvPr>
            <p:ph idx="4294967295"/>
          </p:nvPr>
        </p:nvSpPr>
        <p:spPr>
          <a:xfrm>
            <a:off x="803275" y="1447800"/>
            <a:ext cx="8113713" cy="4343400"/>
          </a:xfrm>
        </p:spPr>
        <p:txBody>
          <a:bodyPr lIns="91440" tIns="45720" rIns="91440" bIns="45720"/>
          <a:lstStyle/>
          <a:p>
            <a:pPr eaLnBrk="1" hangingPunct="1">
              <a:defRPr/>
            </a:pPr>
            <a:r>
              <a:rPr lang="en-US" sz="2800" dirty="0"/>
              <a:t>Appropriate Standards (e.g., HL7, CCR, CCD)</a:t>
            </a:r>
          </a:p>
          <a:p>
            <a:pPr eaLnBrk="1" hangingPunct="1">
              <a:defRPr/>
            </a:pPr>
            <a:r>
              <a:rPr lang="en-US" sz="2800" dirty="0"/>
              <a:t>National health system efforts (e.g., NIEM, MITA, NHIN, FHA)</a:t>
            </a:r>
          </a:p>
          <a:p>
            <a:pPr eaLnBrk="1" hangingPunct="1">
              <a:defRPr/>
            </a:pPr>
            <a:r>
              <a:rPr lang="en-US" sz="2800" dirty="0"/>
              <a:t>Formal requirements management tools</a:t>
            </a:r>
          </a:p>
          <a:p>
            <a:pPr lvl="1" eaLnBrk="1" hangingPunct="1">
              <a:defRPr/>
            </a:pPr>
            <a:r>
              <a:rPr lang="en-US" sz="2900" dirty="0"/>
              <a:t>Metadata, Traceability, Dependencies</a:t>
            </a:r>
          </a:p>
          <a:p>
            <a:pPr eaLnBrk="1" hangingPunct="1">
              <a:defRPr/>
            </a:pPr>
            <a:r>
              <a:rPr lang="en-US" sz="2800" dirty="0"/>
              <a:t>Support for user-specific views</a:t>
            </a:r>
          </a:p>
          <a:p>
            <a:pPr lvl="1" eaLnBrk="1" hangingPunct="1">
              <a:defRPr/>
            </a:pPr>
            <a:r>
              <a:rPr lang="en-US" sz="2900" dirty="0"/>
              <a:t>System developers (comprehensive)</a:t>
            </a:r>
          </a:p>
          <a:p>
            <a:pPr lvl="1" eaLnBrk="1" hangingPunct="1">
              <a:defRPr/>
            </a:pPr>
            <a:r>
              <a:rPr lang="en-US" sz="2900" dirty="0"/>
              <a:t>System developers (single function)</a:t>
            </a:r>
          </a:p>
          <a:p>
            <a:pPr lvl="1" eaLnBrk="1" hangingPunct="1">
              <a:defRPr/>
            </a:pPr>
            <a:r>
              <a:rPr lang="en-US" sz="2900" dirty="0"/>
              <a:t>System selection and implementation</a:t>
            </a:r>
          </a:p>
        </p:txBody>
      </p:sp>
      <p:pic>
        <p:nvPicPr>
          <p:cNvPr id="224259" name="Picture 2" descr="C:\Documents and Settings\Russell_c\Temporary Internet Files\Content.IE5\5VA1EBF6\MC900279428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152400"/>
            <a:ext cx="11588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559800" y="6440488"/>
            <a:ext cx="482600" cy="3175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8FC8E27-180D-4457-9A74-7CE1E192A98D}" type="slidenum">
              <a:rPr lang="en-US" sz="1200">
                <a:solidFill>
                  <a:srgbClr val="00346C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en-US" sz="1200" dirty="0">
              <a:solidFill>
                <a:srgbClr val="00346C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 idx="4294967295"/>
          </p:nvPr>
        </p:nvSpPr>
        <p:spPr>
          <a:xfrm>
            <a:off x="1447800" y="457200"/>
            <a:ext cx="6697663" cy="876300"/>
          </a:xfrm>
        </p:spPr>
        <p:txBody>
          <a:bodyPr lIns="91440" tIns="45720" rIns="91440" bIns="45720"/>
          <a:lstStyle/>
          <a:p>
            <a:pPr eaLnBrk="1" hangingPunct="1">
              <a:defRPr/>
            </a:pPr>
            <a:r>
              <a:rPr lang="en-US" dirty="0"/>
              <a:t>Target Audiences for Format</a:t>
            </a:r>
          </a:p>
        </p:txBody>
      </p:sp>
      <p:sp>
        <p:nvSpPr>
          <p:cNvPr id="68610" name="Content Placeholder 2"/>
          <p:cNvSpPr>
            <a:spLocks noGrp="1"/>
          </p:cNvSpPr>
          <p:nvPr>
            <p:ph idx="4294967295"/>
          </p:nvPr>
        </p:nvSpPr>
        <p:spPr>
          <a:xfrm>
            <a:off x="803275" y="1447800"/>
            <a:ext cx="8113713" cy="4343400"/>
          </a:xfrm>
        </p:spPr>
        <p:txBody>
          <a:bodyPr lIns="91440" tIns="45720" rIns="91440" bIns="45720"/>
          <a:lstStyle/>
          <a:p>
            <a:pPr eaLnBrk="1" hangingPunct="1">
              <a:defRPr/>
            </a:pPr>
            <a:r>
              <a:rPr lang="en-US" sz="2800" dirty="0"/>
              <a:t>CHIPRA Demonstration grantees</a:t>
            </a:r>
          </a:p>
          <a:p>
            <a:pPr eaLnBrk="1" hangingPunct="1">
              <a:defRPr/>
            </a:pPr>
            <a:r>
              <a:rPr lang="en-US" sz="2800" dirty="0"/>
              <a:t>Developers of existing EHR products</a:t>
            </a:r>
          </a:p>
          <a:p>
            <a:pPr eaLnBrk="1" hangingPunct="1">
              <a:defRPr/>
            </a:pPr>
            <a:r>
              <a:rPr lang="en-US" sz="2800" dirty="0"/>
              <a:t>New developers</a:t>
            </a:r>
          </a:p>
          <a:p>
            <a:pPr eaLnBrk="1" hangingPunct="1">
              <a:defRPr/>
            </a:pPr>
            <a:r>
              <a:rPr lang="en-US" sz="2800" dirty="0"/>
              <a:t>System purchasers</a:t>
            </a:r>
          </a:p>
          <a:p>
            <a:pPr eaLnBrk="1" hangingPunct="1">
              <a:defRPr/>
            </a:pPr>
            <a:r>
              <a:rPr lang="en-US" sz="2800" dirty="0"/>
              <a:t>Certifying bodies</a:t>
            </a:r>
          </a:p>
          <a:p>
            <a:pPr eaLnBrk="1" hangingPunct="1">
              <a:defRPr/>
            </a:pPr>
            <a:r>
              <a:rPr lang="en-US" sz="2800" dirty="0"/>
              <a:t>Standards groups</a:t>
            </a:r>
          </a:p>
          <a:p>
            <a:pPr eaLnBrk="1" hangingPunct="1">
              <a:defRPr/>
            </a:pPr>
            <a:r>
              <a:rPr lang="en-US" sz="2800" dirty="0"/>
              <a:t>Regulators</a:t>
            </a:r>
          </a:p>
          <a:p>
            <a:pPr eaLnBrk="1" hangingPunct="1">
              <a:defRPr/>
            </a:pPr>
            <a:r>
              <a:rPr lang="en-US" sz="2800" dirty="0"/>
              <a:t>Users/developers of “Meaningful Use” criteria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559800" y="6440488"/>
            <a:ext cx="482600" cy="3175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5BBFAD7-1502-4A33-BC77-B4C0145585F0}" type="slidenum">
              <a:rPr lang="en-US" sz="1200">
                <a:solidFill>
                  <a:srgbClr val="00346C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en-US" sz="1200" dirty="0">
              <a:solidFill>
                <a:srgbClr val="00346C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/>
          <p:cNvSpPr>
            <a:spLocks noGrp="1"/>
          </p:cNvSpPr>
          <p:nvPr>
            <p:ph type="title" idx="4294967295"/>
          </p:nvPr>
        </p:nvSpPr>
        <p:spPr/>
        <p:txBody>
          <a:bodyPr lIns="91440" tIns="45720" rIns="91440" bIns="45720"/>
          <a:lstStyle/>
          <a:p>
            <a:pPr eaLnBrk="1" hangingPunct="1">
              <a:defRPr/>
            </a:pPr>
            <a:r>
              <a:rPr lang="en-US" dirty="0"/>
              <a:t>Component Tasks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</p:nvPr>
        </p:nvGraphicFramePr>
        <p:xfrm>
          <a:off x="228601" y="1524000"/>
          <a:ext cx="8688388" cy="42672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Slide Number Placeholder 20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559800" y="6440488"/>
            <a:ext cx="482600" cy="3175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5EEF985-91FA-47F4-B3CD-AF77DC0480EC}" type="slidenum">
              <a:rPr lang="en-US" sz="1200">
                <a:solidFill>
                  <a:srgbClr val="00346C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en-US" sz="1200" dirty="0">
              <a:solidFill>
                <a:srgbClr val="00346C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Environmental </a:t>
            </a:r>
            <a:r>
              <a:rPr lang="en-US" dirty="0" smtClean="0"/>
              <a:t>Scan</a:t>
            </a:r>
            <a:endParaRPr lang="en-US" dirty="0"/>
          </a:p>
        </p:txBody>
      </p:sp>
      <p:sp>
        <p:nvSpPr>
          <p:cNvPr id="70658" name="Content Placeholder 2"/>
          <p:cNvSpPr>
            <a:spLocks noGrp="1"/>
          </p:cNvSpPr>
          <p:nvPr>
            <p:ph type="body" orient="vert" idx="1"/>
          </p:nvPr>
        </p:nvSpPr>
        <p:spPr/>
        <p:txBody>
          <a:bodyPr vert="horz" lIns="91440" tIns="45720" rIns="91440" bIns="45720"/>
          <a:lstStyle/>
          <a:p>
            <a:pPr eaLnBrk="1" hangingPunct="1">
              <a:defRPr/>
            </a:pPr>
            <a:r>
              <a:rPr lang="en-US" dirty="0"/>
              <a:t>Publications (inc. gray literature)</a:t>
            </a:r>
          </a:p>
          <a:p>
            <a:pPr eaLnBrk="1" hangingPunct="1">
              <a:defRPr/>
            </a:pPr>
            <a:r>
              <a:rPr lang="en-US" dirty="0"/>
              <a:t>Relevant draft and final standards</a:t>
            </a:r>
          </a:p>
          <a:p>
            <a:pPr eaLnBrk="1" hangingPunct="1">
              <a:defRPr/>
            </a:pPr>
            <a:r>
              <a:rPr lang="en-US" dirty="0"/>
              <a:t>Recommendations from professional societies</a:t>
            </a:r>
          </a:p>
          <a:p>
            <a:pPr eaLnBrk="1" hangingPunct="1">
              <a:defRPr/>
            </a:pPr>
            <a:r>
              <a:rPr lang="en-US" dirty="0"/>
              <a:t>Product web sites</a:t>
            </a:r>
          </a:p>
          <a:p>
            <a:pPr eaLnBrk="1" hangingPunct="1">
              <a:defRPr/>
            </a:pPr>
            <a:r>
              <a:rPr lang="en-US" dirty="0"/>
              <a:t>Niche products</a:t>
            </a:r>
          </a:p>
          <a:p>
            <a:pPr eaLnBrk="1" hangingPunct="1">
              <a:defRPr/>
            </a:pPr>
            <a:r>
              <a:rPr lang="en-US" dirty="0"/>
              <a:t>Product prevalence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61400" y="6440488"/>
            <a:ext cx="482600" cy="3175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14D0339-A0C6-4894-973E-55A63B2FAAC8}" type="slidenum">
              <a:rPr lang="en-US" sz="1200">
                <a:solidFill>
                  <a:srgbClr val="00346C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en-US" sz="1200" dirty="0">
              <a:solidFill>
                <a:srgbClr val="00346C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27331" name="Picture 2" descr="C:\Documents and Settings\Russell_c\Temporary Internet Files\Content.IE5\5VA1EBF6\MP90040725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3429000"/>
            <a:ext cx="227012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Gap </a:t>
            </a:r>
            <a:r>
              <a:rPr lang="en-US" dirty="0" smtClean="0">
                <a:solidFill>
                  <a:srgbClr val="FFFF00"/>
                </a:solidFill>
              </a:rPr>
              <a:t>Analysis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1682" name="Content Placeholder 2"/>
          <p:cNvSpPr>
            <a:spLocks noGrp="1"/>
          </p:cNvSpPr>
          <p:nvPr>
            <p:ph type="body" orient="vert" idx="1"/>
          </p:nvPr>
        </p:nvSpPr>
        <p:spPr/>
        <p:txBody>
          <a:bodyPr vert="horz" lIns="91440" tIns="45720" rIns="91440" bIns="45720"/>
          <a:lstStyle/>
          <a:p>
            <a:pPr eaLnBrk="1" hangingPunct="1">
              <a:defRPr/>
            </a:pPr>
            <a:r>
              <a:rPr lang="en-US" dirty="0"/>
              <a:t>Current- and future-state assessment</a:t>
            </a:r>
          </a:p>
          <a:p>
            <a:pPr eaLnBrk="1" hangingPunct="1">
              <a:defRPr/>
            </a:pPr>
            <a:r>
              <a:rPr lang="en-US" dirty="0"/>
              <a:t>High level requirements</a:t>
            </a:r>
          </a:p>
          <a:p>
            <a:pPr eaLnBrk="1" hangingPunct="1">
              <a:defRPr/>
            </a:pPr>
            <a:r>
              <a:rPr lang="en-US" dirty="0"/>
              <a:t>Supporting information (metadata)</a:t>
            </a:r>
          </a:p>
          <a:p>
            <a:pPr lvl="1" eaLnBrk="1" hangingPunct="1">
              <a:defRPr/>
            </a:pPr>
            <a:r>
              <a:rPr lang="en-US" dirty="0"/>
              <a:t>Sources</a:t>
            </a:r>
          </a:p>
          <a:p>
            <a:pPr lvl="1" eaLnBrk="1" hangingPunct="1">
              <a:defRPr/>
            </a:pPr>
            <a:r>
              <a:rPr lang="en-US" dirty="0"/>
              <a:t>Reliability</a:t>
            </a:r>
          </a:p>
          <a:p>
            <a:pPr lvl="1" eaLnBrk="1" hangingPunct="1">
              <a:defRPr/>
            </a:pPr>
            <a:r>
              <a:rPr lang="en-US" dirty="0"/>
              <a:t>Importance</a:t>
            </a:r>
          </a:p>
          <a:p>
            <a:pPr lvl="1" eaLnBrk="1" hangingPunct="1"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61400" y="6440488"/>
            <a:ext cx="482600" cy="3175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FF45F80-E33A-4060-BB6D-8027BD821C56}" type="slidenum">
              <a:rPr lang="en-US" sz="1200">
                <a:solidFill>
                  <a:srgbClr val="00346C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en-US" sz="1200" dirty="0">
              <a:solidFill>
                <a:srgbClr val="00346C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28358" name="Picture 2" descr="C:\Documents and Settings\Russell_c\Temporary Internet Files\Content.IE5\39A6ERBG\MP90044221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3581400"/>
            <a:ext cx="1600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for Gap </a:t>
            </a:r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72706" name="Content Placeholder 2"/>
          <p:cNvSpPr>
            <a:spLocks noGrp="1"/>
          </p:cNvSpPr>
          <p:nvPr>
            <p:ph type="body" orient="vert" idx="1"/>
          </p:nvPr>
        </p:nvSpPr>
        <p:spPr/>
        <p:txBody>
          <a:bodyPr vert="horz" lIns="91440" tIns="45720" rIns="91440" bIns="45720"/>
          <a:lstStyle/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/>
              <a:t>Experienced EHR Users Work Group</a:t>
            </a:r>
          </a:p>
          <a:p>
            <a:pPr eaLnBrk="1" hangingPunct="1">
              <a:defRPr/>
            </a:pPr>
            <a:r>
              <a:rPr lang="en-US" dirty="0"/>
              <a:t>Technical Expert Panel (TEP)</a:t>
            </a:r>
          </a:p>
          <a:p>
            <a:pPr eaLnBrk="1" hangingPunct="1">
              <a:defRPr/>
            </a:pPr>
            <a:r>
              <a:rPr lang="en-US" dirty="0"/>
              <a:t>Subject Matter Experts (SMEs)</a:t>
            </a:r>
          </a:p>
          <a:p>
            <a:pPr lvl="1" eaLnBrk="1" hangingPunct="1">
              <a:defRPr/>
            </a:pPr>
            <a:r>
              <a:rPr lang="en-US" dirty="0"/>
              <a:t>AAP</a:t>
            </a:r>
          </a:p>
          <a:p>
            <a:pPr lvl="1" eaLnBrk="1" hangingPunct="1">
              <a:defRPr/>
            </a:pPr>
            <a:r>
              <a:rPr lang="en-US" dirty="0"/>
              <a:t>AAFP</a:t>
            </a:r>
          </a:p>
          <a:p>
            <a:pPr lvl="1" eaLnBrk="1" hangingPunct="1">
              <a:defRPr/>
            </a:pPr>
            <a:r>
              <a:rPr lang="en-US" dirty="0"/>
              <a:t>HIMSS EHR-A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61400" y="6440488"/>
            <a:ext cx="482600" cy="3175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A31613F-44E2-41E9-9EF3-CA30F167D37C}" type="slidenum">
              <a:rPr lang="en-US" sz="1200">
                <a:solidFill>
                  <a:srgbClr val="00346C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en-US" sz="1200" dirty="0">
              <a:solidFill>
                <a:srgbClr val="00346C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 </a:t>
            </a:r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74754" name="Content Placeholder 2"/>
          <p:cNvSpPr>
            <a:spLocks noGrp="1"/>
          </p:cNvSpPr>
          <p:nvPr>
            <p:ph type="body" orient="vert" idx="1"/>
          </p:nvPr>
        </p:nvSpPr>
        <p:spPr/>
        <p:txBody>
          <a:bodyPr vert="horz" lIns="91440" tIns="45720" rIns="91440" bIns="45720"/>
          <a:lstStyle/>
          <a:p>
            <a:pPr eaLnBrk="1" hangingPunct="1">
              <a:defRPr/>
            </a:pPr>
            <a:r>
              <a:rPr lang="en-US" sz="2800" dirty="0"/>
              <a:t>Develop Format Consumption Models</a:t>
            </a:r>
          </a:p>
          <a:p>
            <a:pPr eaLnBrk="1" hangingPunct="1">
              <a:defRPr/>
            </a:pPr>
            <a:r>
              <a:rPr lang="en-US" sz="2800" dirty="0"/>
              <a:t>Define the Format Design/Structure</a:t>
            </a:r>
          </a:p>
          <a:p>
            <a:pPr eaLnBrk="1" hangingPunct="1">
              <a:defRPr/>
            </a:pPr>
            <a:r>
              <a:rPr lang="en-US" sz="2800" dirty="0"/>
              <a:t>Select the Environment for Format Development</a:t>
            </a:r>
          </a:p>
          <a:p>
            <a:pPr eaLnBrk="1" hangingPunct="1">
              <a:defRPr/>
            </a:pPr>
            <a:r>
              <a:rPr lang="en-US" sz="2800" dirty="0"/>
              <a:t>Test and Refine and Format Design/Structure</a:t>
            </a:r>
          </a:p>
          <a:p>
            <a:pPr eaLnBrk="1" hangingPunct="1">
              <a:defRPr/>
            </a:pPr>
            <a:r>
              <a:rPr lang="en-US" sz="2800" dirty="0"/>
              <a:t>Capture the Existing HL7 Child Health Functional Profile into the Format</a:t>
            </a:r>
          </a:p>
          <a:p>
            <a:pPr eaLnBrk="1" hangingPunct="1">
              <a:defRPr/>
            </a:pPr>
            <a:r>
              <a:rPr lang="en-US" sz="2800" dirty="0"/>
              <a:t>Additional Child Health Requirements</a:t>
            </a:r>
          </a:p>
          <a:p>
            <a:pPr lvl="1" eaLnBrk="1" hangingPunct="1">
              <a:defRPr/>
            </a:pPr>
            <a:r>
              <a:rPr lang="en-US" sz="2400" dirty="0"/>
              <a:t>Develop Format for areas in project scope</a:t>
            </a:r>
          </a:p>
          <a:p>
            <a:pPr lvl="1" eaLnBrk="1" hangingPunct="1">
              <a:defRPr/>
            </a:pPr>
            <a:r>
              <a:rPr lang="en-US" sz="2400" dirty="0"/>
              <a:t>Articulate areas beyond project scope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61400" y="6440488"/>
            <a:ext cx="482600" cy="3175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96FB548-694D-4077-846E-F518672BDBA0}" type="slidenum">
              <a:rPr lang="en-US" sz="1200">
                <a:solidFill>
                  <a:srgbClr val="00346C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en-US" sz="1200" dirty="0">
              <a:solidFill>
                <a:srgbClr val="00346C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Conformance </a:t>
            </a:r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75778" name="Content Placeholder 2"/>
          <p:cNvSpPr>
            <a:spLocks noGrp="1"/>
          </p:cNvSpPr>
          <p:nvPr>
            <p:ph type="body" orient="vert" idx="1"/>
          </p:nvPr>
        </p:nvSpPr>
        <p:spPr/>
        <p:txBody>
          <a:bodyPr vert="horz" lIns="91440" tIns="45720" rIns="91440" bIns="45720"/>
          <a:lstStyle/>
          <a:p>
            <a:pPr eaLnBrk="1" hangingPunct="1">
              <a:defRPr/>
            </a:pPr>
            <a:r>
              <a:rPr lang="en-US" dirty="0"/>
              <a:t>How well do widely installed products conform to the Format?</a:t>
            </a:r>
          </a:p>
          <a:p>
            <a:pPr lvl="1" eaLnBrk="1" hangingPunct="1">
              <a:defRPr/>
            </a:pPr>
            <a:r>
              <a:rPr lang="en-US" dirty="0"/>
              <a:t>Vendor attestation</a:t>
            </a:r>
          </a:p>
          <a:p>
            <a:pPr lvl="1" eaLnBrk="1" hangingPunct="1">
              <a:defRPr/>
            </a:pPr>
            <a:r>
              <a:rPr lang="en-US" dirty="0"/>
              <a:t>Product inspection</a:t>
            </a:r>
          </a:p>
          <a:p>
            <a:pPr eaLnBrk="1" hangingPunct="1">
              <a:defRPr/>
            </a:pPr>
            <a:r>
              <a:rPr lang="en-US" dirty="0"/>
              <a:t>“Buyer’s Guide”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61400" y="6440488"/>
            <a:ext cx="482600" cy="3175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1750868-F2FF-4EBD-934D-C30A3FCAC95C}" type="slidenum">
              <a:rPr lang="en-US" sz="1200">
                <a:solidFill>
                  <a:srgbClr val="00346C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en-US" sz="1200" dirty="0">
              <a:solidFill>
                <a:srgbClr val="00346C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32451" name="Picture 2" descr="C:\Documents and Settings\Russell_c\Temporary Internet Files\Content.IE5\39A6ERBG\MP900444013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2971800"/>
            <a:ext cx="229076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 idx="4294967295"/>
          </p:nvPr>
        </p:nvSpPr>
        <p:spPr/>
        <p:txBody>
          <a:bodyPr lIns="91440" tIns="45720" rIns="91440" bIns="45720"/>
          <a:lstStyle/>
          <a:p>
            <a:pPr eaLnBrk="1" hangingPunct="1">
              <a:defRPr/>
            </a:pPr>
            <a:r>
              <a:rPr lang="en-US"/>
              <a:t>Sponsoring Agencies</a:t>
            </a:r>
          </a:p>
        </p:txBody>
      </p:sp>
      <p:sp>
        <p:nvSpPr>
          <p:cNvPr id="53250" name="Content Placeholder 2"/>
          <p:cNvSpPr>
            <a:spLocks noGrp="1"/>
          </p:cNvSpPr>
          <p:nvPr>
            <p:ph idx="4294967295"/>
          </p:nvPr>
        </p:nvSpPr>
        <p:spPr/>
        <p:txBody>
          <a:bodyPr lIns="91440" tIns="45720" rIns="91440" bIns="45720"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dirty="0"/>
              <a:t>AHRQ:</a:t>
            </a:r>
          </a:p>
          <a:p>
            <a:pPr eaLnBrk="1" hangingPunct="1">
              <a:defRPr/>
            </a:pPr>
            <a:r>
              <a:rPr lang="en-US" sz="2800" dirty="0"/>
              <a:t>Erin Grace, MHA, Project Officer</a:t>
            </a:r>
          </a:p>
          <a:p>
            <a:pPr eaLnBrk="1" hangingPunct="1">
              <a:defRPr/>
            </a:pPr>
            <a:r>
              <a:rPr lang="en-US" sz="2800" dirty="0"/>
              <a:t>Heather Johnson, MS, Junior Service Fellow</a:t>
            </a:r>
          </a:p>
          <a:p>
            <a:pPr eaLnBrk="1" hangingPunct="1">
              <a:defRPr/>
            </a:pPr>
            <a:endParaRPr lang="en-US" sz="2500" dirty="0"/>
          </a:p>
          <a:p>
            <a:pPr eaLnBrk="1" hangingPunct="1">
              <a:defRPr/>
            </a:pPr>
            <a:endParaRPr lang="en-US" sz="2800" dirty="0"/>
          </a:p>
          <a:p>
            <a:pPr eaLnBrk="1" hangingPunct="1">
              <a:defRPr/>
            </a:pPr>
            <a:r>
              <a:rPr lang="en-US" sz="2800" dirty="0"/>
              <a:t>Jessica Kahn, MPH, CMS Project Lead</a:t>
            </a:r>
          </a:p>
          <a:p>
            <a:pPr eaLnBrk="1" hangingPunct="1">
              <a:defRPr/>
            </a:pPr>
            <a:r>
              <a:rPr lang="en-US" sz="2800" dirty="0"/>
              <a:t>Leslie Flaherty, HITECH Specialist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/>
          </a:p>
        </p:txBody>
      </p:sp>
      <p:pic>
        <p:nvPicPr>
          <p:cNvPr id="210947" name="Picture 3" descr="AHRQ Logo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00200"/>
            <a:ext cx="62499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948" name="Content Placeholder 9" descr="CMS banner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429000"/>
            <a:ext cx="7416800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559800" y="6440488"/>
            <a:ext cx="482600" cy="3175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5E68BE8-4229-4FBB-95C9-544646BA4BD6}" type="slidenum">
              <a:rPr lang="en-US" sz="1200">
                <a:solidFill>
                  <a:srgbClr val="00346C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en-US" sz="1200" dirty="0">
              <a:solidFill>
                <a:srgbClr val="00346C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 </a:t>
            </a:r>
            <a:r>
              <a:rPr lang="en-US" dirty="0" smtClean="0"/>
              <a:t>Development</a:t>
            </a:r>
            <a:endParaRPr lang="en-US" dirty="0"/>
          </a:p>
        </p:txBody>
      </p:sp>
      <p:sp>
        <p:nvSpPr>
          <p:cNvPr id="76802" name="Content Placeholder 2"/>
          <p:cNvSpPr>
            <a:spLocks noGrp="1"/>
          </p:cNvSpPr>
          <p:nvPr>
            <p:ph type="body" orient="vert" idx="1"/>
          </p:nvPr>
        </p:nvSpPr>
        <p:spPr/>
        <p:txBody>
          <a:bodyPr vert="horz" lIns="91440" tIns="45720" rIns="91440" bIns="45720"/>
          <a:lstStyle/>
          <a:p>
            <a:pPr eaLnBrk="1" hangingPunct="1">
              <a:defRPr/>
            </a:pPr>
            <a:r>
              <a:rPr lang="en-US" dirty="0"/>
              <a:t>Three </a:t>
            </a:r>
            <a:r>
              <a:rPr lang="en-US" i="1" dirty="0"/>
              <a:t>small</a:t>
            </a:r>
            <a:r>
              <a:rPr lang="en-US" dirty="0"/>
              <a:t> projects</a:t>
            </a:r>
          </a:p>
          <a:p>
            <a:pPr eaLnBrk="1" hangingPunct="1">
              <a:defRPr/>
            </a:pPr>
            <a:r>
              <a:rPr lang="en-US" dirty="0"/>
              <a:t>Demonstrate use/consumption of the Format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61400" y="6440488"/>
            <a:ext cx="482600" cy="3175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0CDA3FC-EA50-442F-B3DC-7299B93BD3C6}" type="slidenum">
              <a:rPr lang="en-US" sz="1200">
                <a:solidFill>
                  <a:srgbClr val="00346C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20</a:t>
            </a:fld>
            <a:endParaRPr lang="en-US" sz="1200" dirty="0">
              <a:solidFill>
                <a:srgbClr val="00346C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33475" name="Picture 2" descr="C:\Documents and Settings\Russell_c\Temporary Internet Files\Content.IE5\S8AMF8D3\MC900059389[1].wmf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3429000" y="3505200"/>
            <a:ext cx="1801813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Dissemination</a:t>
            </a:r>
            <a:endParaRPr lang="en-US" dirty="0"/>
          </a:p>
        </p:txBody>
      </p:sp>
      <p:sp>
        <p:nvSpPr>
          <p:cNvPr id="77826" name="Content Placeholder 2"/>
          <p:cNvSpPr>
            <a:spLocks noGrp="1"/>
          </p:cNvSpPr>
          <p:nvPr>
            <p:ph type="body" orient="vert" idx="1"/>
          </p:nvPr>
        </p:nvSpPr>
        <p:spPr/>
        <p:txBody>
          <a:bodyPr vert="horz" lIns="91440" tIns="45720" rIns="91440" bIns="45720"/>
          <a:lstStyle/>
          <a:p>
            <a:pPr eaLnBrk="1" hangingPunct="1">
              <a:defRPr/>
            </a:pPr>
            <a:r>
              <a:rPr lang="en-US" dirty="0"/>
              <a:t>Presentations</a:t>
            </a:r>
          </a:p>
          <a:p>
            <a:pPr eaLnBrk="1" hangingPunct="1">
              <a:defRPr/>
            </a:pPr>
            <a:r>
              <a:rPr lang="en-US" dirty="0"/>
              <a:t>Publications</a:t>
            </a:r>
          </a:p>
          <a:p>
            <a:pPr eaLnBrk="1" hangingPunct="1">
              <a:defRPr/>
            </a:pPr>
            <a:r>
              <a:rPr lang="en-US" dirty="0"/>
              <a:t>Public access to the Format</a:t>
            </a:r>
          </a:p>
          <a:p>
            <a:pPr eaLnBrk="1" hangingPunct="1">
              <a:defRPr/>
            </a:pPr>
            <a:r>
              <a:rPr lang="en-US" dirty="0"/>
              <a:t>Development of targeted extracts</a:t>
            </a:r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61400" y="6440488"/>
            <a:ext cx="482600" cy="3175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37647D6-ACFF-4883-9F3E-684869F13848}" type="slidenum">
              <a:rPr lang="en-US" sz="1200">
                <a:solidFill>
                  <a:srgbClr val="00346C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21</a:t>
            </a:fld>
            <a:endParaRPr lang="en-US" sz="1200" dirty="0">
              <a:solidFill>
                <a:srgbClr val="00346C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34499" name="Picture 3" descr="C:\Documents and Settings\Russell_c\Temporary Internet Files\Content.IE5\S8AMF8D3\MP900442226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4648200"/>
            <a:ext cx="2286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4500" name="Picture 2" descr="C:\Documents and Settings\Russell_c\Temporary Internet Files\Content.IE5\5VA1EBF6\MP900438526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4038600"/>
            <a:ext cx="22828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/>
          <p:cNvSpPr>
            <a:spLocks noGrp="1"/>
          </p:cNvSpPr>
          <p:nvPr>
            <p:ph type="title" idx="4294967295"/>
          </p:nvPr>
        </p:nvSpPr>
        <p:spPr/>
        <p:txBody>
          <a:bodyPr lIns="91440" tIns="45720" rIns="91440" bIns="45720"/>
          <a:lstStyle/>
          <a:p>
            <a:pPr eaLnBrk="1" hangingPunct="1">
              <a:defRPr/>
            </a:pPr>
            <a:r>
              <a:rPr lang="en-US" dirty="0"/>
              <a:t>Project Timeline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559800" y="6440488"/>
            <a:ext cx="482600" cy="3175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B652118-6045-423F-9D23-87AA716F07C0}" type="slidenum">
              <a:rPr lang="en-US" sz="1200">
                <a:solidFill>
                  <a:srgbClr val="00346C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22</a:t>
            </a:fld>
            <a:endParaRPr lang="en-US" sz="1200" dirty="0">
              <a:solidFill>
                <a:srgbClr val="00346C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3552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92350"/>
            <a:ext cx="9144000" cy="251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 idx="4294967295"/>
          </p:nvPr>
        </p:nvSpPr>
        <p:spPr>
          <a:xfrm>
            <a:off x="1905000" y="381000"/>
            <a:ext cx="6697663" cy="876300"/>
          </a:xfrm>
        </p:spPr>
        <p:txBody>
          <a:bodyPr lIns="91440" tIns="45720" rIns="91440" bIns="45720"/>
          <a:lstStyle/>
          <a:p>
            <a:pPr eaLnBrk="1" hangingPunct="1">
              <a:defRPr/>
            </a:pPr>
            <a:r>
              <a:rPr lang="en-US" dirty="0"/>
              <a:t>CHIPRA Demonstration Projects</a:t>
            </a:r>
          </a:p>
        </p:txBody>
      </p:sp>
      <p:sp>
        <p:nvSpPr>
          <p:cNvPr id="79874" name="Content Placeholder 2"/>
          <p:cNvSpPr>
            <a:spLocks noGrp="1"/>
          </p:cNvSpPr>
          <p:nvPr>
            <p:ph idx="4294967295"/>
          </p:nvPr>
        </p:nvSpPr>
        <p:spPr>
          <a:xfrm>
            <a:off x="533400" y="1600200"/>
            <a:ext cx="8113713" cy="4114800"/>
          </a:xfrm>
        </p:spPr>
        <p:txBody>
          <a:bodyPr lIns="91440" tIns="45720" rIns="91440" bIns="45720"/>
          <a:lstStyle/>
          <a:p>
            <a:pPr indent="-236538" eaLnBrk="1" hangingPunct="1">
              <a:buFont typeface="Wingdings" pitchFamily="2" charset="2"/>
              <a:buNone/>
              <a:defRPr/>
            </a:pPr>
            <a:r>
              <a:rPr lang="en-US" dirty="0"/>
              <a:t>Section 401, Model EHR Format provision: “demonstrate the impact of the model EHR format for children developed and disseminated under subsection (</a:t>
            </a:r>
            <a:r>
              <a:rPr lang="en-US" dirty="0" err="1"/>
              <a:t>f</a:t>
            </a:r>
            <a:r>
              <a:rPr lang="en-US" dirty="0"/>
              <a:t>) on improving pediatric health, including the effects of chronic childhood conditions, and pediatric health care quality, as well as reducing health care costs”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559800" y="6440488"/>
            <a:ext cx="482600" cy="3175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D0C3BD7-A6F5-42D5-95D4-94FFF1C5F1B8}" type="slidenum">
              <a:rPr lang="en-US" sz="1200">
                <a:solidFill>
                  <a:srgbClr val="00346C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23</a:t>
            </a:fld>
            <a:endParaRPr lang="en-US" sz="1200" dirty="0">
              <a:solidFill>
                <a:srgbClr val="00346C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Evaluating the Model Children’s EHR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CMS awarded North Carolina and Pennsylvania funding (CHIPRA Quality Grants) in 2009 to evaluate the impact of the model children’s EHR format</a:t>
            </a:r>
          </a:p>
          <a:p>
            <a:pPr lvl="1">
              <a:defRPr/>
            </a:pPr>
            <a:r>
              <a:rPr lang="en-US" dirty="0" smtClean="0"/>
              <a:t>Will evaluate the impact of use of a children’s EHR that most conforms to the format (as determined by WESTAT), looking particularly at children with chronic conditions</a:t>
            </a:r>
          </a:p>
          <a:p>
            <a:pPr lvl="1">
              <a:defRPr/>
            </a:pPr>
            <a:r>
              <a:rPr lang="en-US" dirty="0" smtClean="0"/>
              <a:t>4 year grants, still just in planning phase now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Model Children’s EHR Format and Meaningful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goal is that the model format will be integrated into the EHR certification requirements for a future stage of Meaningful Use.</a:t>
            </a:r>
          </a:p>
          <a:p>
            <a:pPr lvl="1"/>
            <a:r>
              <a:rPr lang="en-US" dirty="0" smtClean="0"/>
              <a:t>MU definition in future stages to include additional pediatric-relevant objectives and clinical quality measures</a:t>
            </a:r>
          </a:p>
          <a:p>
            <a:pPr lvl="1"/>
            <a:r>
              <a:rPr lang="en-US" dirty="0" smtClean="0"/>
              <a:t>ONC EHR certification criteria to follow suit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438400"/>
            <a:ext cx="7643813" cy="749300"/>
          </a:xfrm>
        </p:spPr>
        <p:txBody>
          <a:bodyPr lIns="91440" tIns="45720" rIns="91440" bIns="45720" anchor="t"/>
          <a:lstStyle/>
          <a:p>
            <a:pPr eaLnBrk="1" hangingPunct="1">
              <a:defRPr/>
            </a:pPr>
            <a:r>
              <a:rPr lang="en-US" sz="6200" dirty="0"/>
              <a:t>Questions?</a:t>
            </a:r>
          </a:p>
        </p:txBody>
      </p:sp>
      <p:pic>
        <p:nvPicPr>
          <p:cNvPr id="241666" name="Picture 2" descr="C:\Documents and Settings\Russell_c\Temporary Internet Files\Content.IE5\SWDCIBS8\MC900434411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276600"/>
            <a:ext cx="1625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667" name="Picture 3" descr="C:\Documents and Settings\Russell_c\Temporary Internet Files\Content.IE5\GW7JKE00\MP900262795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3429000"/>
            <a:ext cx="1073150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668" name="Picture 5" descr="C:\Documents and Settings\Russell_c\Temporary Internet Files\Content.IE5\7RAZ6J8C\MP900262298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3352800"/>
            <a:ext cx="25273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669" name="Picture 2" descr="C:\Documents and Settings\Russell_c\Temporary Internet Files\Content.IE5\S8AMF8D3\MP900401109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42113" y="1981200"/>
            <a:ext cx="240188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670" name="Picture 7" descr="C:\Documents and Settings\Russell_c\Temporary Internet Files\Content.IE5\AX29YII3\MP900438847[1]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81400" y="5257800"/>
            <a:ext cx="19431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671" name="Picture 9" descr="C:\Documents and Settings\Russell_c\Temporary Internet Files\Content.IE5\5VA1EBF6\MP900262695[1]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" y="1752600"/>
            <a:ext cx="12604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672" name="Picture 11" descr="C:\Documents and Settings\Russell_c\Temporary Internet Files\Content.IE5\7RAZ6J8C\MP900433196[1].jpg"/>
          <p:cNvPicPr>
            <a:picLocks noChangeAspect="1" noChangeArrowheads="1"/>
          </p:cNvPicPr>
          <p:nvPr/>
        </p:nvPicPr>
        <p:blipFill>
          <a:blip r:embed="rId8"/>
          <a:srcRect r="36905"/>
          <a:stretch>
            <a:fillRect/>
          </a:stretch>
        </p:blipFill>
        <p:spPr bwMode="auto">
          <a:xfrm>
            <a:off x="5257800" y="4572000"/>
            <a:ext cx="165893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673" name="Picture 13" descr="C:\Documents and Settings\Russell_c\Temporary Internet Files\Content.IE5\S8AMF8D3\MP900409595[1]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78000" y="4267200"/>
            <a:ext cx="12160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674" name="Picture 8" descr="C:\Documents and Settings\Russell_c\Temporary Internet Files\Content.IE5\ZRB8GOGK\MP900448287[1]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95600" y="5257800"/>
            <a:ext cx="914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1"/>
          <p:cNvSpPr>
            <a:spLocks noGrp="1"/>
          </p:cNvSpPr>
          <p:nvPr>
            <p:ph type="title" idx="4294967295"/>
          </p:nvPr>
        </p:nvSpPr>
        <p:spPr/>
        <p:txBody>
          <a:bodyPr lIns="91440" tIns="45720" rIns="91440" bIns="45720"/>
          <a:lstStyle/>
          <a:p>
            <a:pPr eaLnBrk="1" hangingPunct="1">
              <a:defRPr/>
            </a:pPr>
            <a:r>
              <a:rPr lang="en-US" dirty="0"/>
              <a:t>Contact Information</a:t>
            </a:r>
          </a:p>
        </p:txBody>
      </p:sp>
      <p:sp>
        <p:nvSpPr>
          <p:cNvPr id="84994" name="Content Placeholder 2"/>
          <p:cNvSpPr>
            <a:spLocks noGrp="1"/>
          </p:cNvSpPr>
          <p:nvPr>
            <p:ph sz="half" idx="4294967295"/>
          </p:nvPr>
        </p:nvSpPr>
        <p:spPr>
          <a:xfrm>
            <a:off x="4022725" y="1524000"/>
            <a:ext cx="4206875" cy="3048000"/>
          </a:xfrm>
        </p:spPr>
        <p:txBody>
          <a:bodyPr lIns="91440" tIns="45720" rIns="91440" bIns="45720"/>
          <a:lstStyle/>
          <a:p>
            <a:pPr eaLnBrk="1" hangingPunct="1">
              <a:lnSpc>
                <a:spcPct val="100000"/>
              </a:lnSpc>
              <a:defRPr/>
            </a:pPr>
            <a:r>
              <a:rPr lang="en-US" sz="2000" dirty="0"/>
              <a:t>Scott Finley, MD, MPH</a:t>
            </a:r>
            <a:br>
              <a:rPr lang="en-US" sz="2000" dirty="0"/>
            </a:br>
            <a:r>
              <a:rPr lang="en-US" sz="2000" dirty="0"/>
              <a:t>Principal Investigator, </a:t>
            </a:r>
            <a:r>
              <a:rPr lang="en-US" sz="2000" dirty="0" err="1"/>
              <a:t>Westat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>
                <a:hlinkClick r:id="rId2"/>
              </a:rPr>
              <a:t>scottfinley@westat.com</a:t>
            </a:r>
            <a:endParaRPr lang="en-US" sz="20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000" dirty="0"/>
              <a:t>Lois </a:t>
            </a:r>
            <a:r>
              <a:rPr lang="en-US" sz="2000" dirty="0" err="1"/>
              <a:t>Olinger</a:t>
            </a:r>
            <a:r>
              <a:rPr lang="en-US" sz="2000" dirty="0"/>
              <a:t>, MA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000" dirty="0"/>
              <a:t>	Project Manager , </a:t>
            </a:r>
            <a:r>
              <a:rPr lang="en-US" sz="2000" dirty="0" err="1"/>
              <a:t>Westat</a:t>
            </a:r>
            <a:r>
              <a:rPr lang="en-US" sz="2000" dirty="0"/>
              <a:t>      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000" dirty="0"/>
              <a:t>       </a:t>
            </a:r>
            <a:r>
              <a:rPr lang="en-US" sz="2000" dirty="0">
                <a:hlinkClick r:id="rId3"/>
              </a:rPr>
              <a:t>loisolinger@westat.com</a:t>
            </a:r>
            <a:r>
              <a:rPr lang="en-US" sz="2400" dirty="0"/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dirty="0"/>
          </a:p>
        </p:txBody>
      </p:sp>
      <p:sp>
        <p:nvSpPr>
          <p:cNvPr id="84995" name="Content Placeholder 6"/>
          <p:cNvSpPr>
            <a:spLocks noGrp="1"/>
          </p:cNvSpPr>
          <p:nvPr>
            <p:ph sz="half" idx="4294967295"/>
          </p:nvPr>
        </p:nvSpPr>
        <p:spPr>
          <a:xfrm>
            <a:off x="152400" y="1600200"/>
            <a:ext cx="4421188" cy="4114800"/>
          </a:xfrm>
        </p:spPr>
        <p:txBody>
          <a:bodyPr lIns="91440" tIns="45720" rIns="91440" bIns="45720"/>
          <a:lstStyle/>
          <a:p>
            <a:pPr eaLnBrk="1" hangingPunct="1">
              <a:defRPr/>
            </a:pPr>
            <a:r>
              <a:rPr lang="en-US" sz="2000" dirty="0"/>
              <a:t>Erin Grace, MHA                      AHRQ Project Officer </a:t>
            </a:r>
            <a:r>
              <a:rPr lang="en-US" sz="2000" dirty="0">
                <a:hlinkClick r:id="rId4"/>
              </a:rPr>
              <a:t>Erin.grace@AHRQ.hhs.gov</a:t>
            </a:r>
            <a:r>
              <a:rPr lang="en-US" sz="2000" dirty="0"/>
              <a:t> </a:t>
            </a:r>
          </a:p>
          <a:p>
            <a:pPr eaLnBrk="1" hangingPunct="1">
              <a:defRPr/>
            </a:pPr>
            <a:r>
              <a:rPr lang="en-US" sz="2000" dirty="0"/>
              <a:t>Jessica Kahn, MHA                  CMS Project Lead </a:t>
            </a:r>
            <a:r>
              <a:rPr lang="en-US" sz="2000" dirty="0">
                <a:hlinkClick r:id="rId5"/>
              </a:rPr>
              <a:t>Jessica.Kahn@CMS.hhs.gov</a:t>
            </a:r>
            <a:r>
              <a:rPr lang="en-US" sz="2400" dirty="0"/>
              <a:t> </a:t>
            </a:r>
          </a:p>
        </p:txBody>
      </p:sp>
      <p:pic>
        <p:nvPicPr>
          <p:cNvPr id="242692" name="Picture 2" descr="C:\Documents and Settings\Russell_c\Temporary Internet Files\Content.IE5\ZRB8GOGK\MC900198759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81900" y="228600"/>
            <a:ext cx="15621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559800" y="6440488"/>
            <a:ext cx="482600" cy="3175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D093810-FA5F-4DBD-BC37-93E84AE27CD7}" type="slidenum">
              <a:rPr lang="en-US" sz="1200">
                <a:solidFill>
                  <a:srgbClr val="00346C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27</a:t>
            </a:fld>
            <a:endParaRPr lang="en-US" sz="1200" dirty="0">
              <a:solidFill>
                <a:srgbClr val="00346C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 idx="4294967295"/>
          </p:nvPr>
        </p:nvSpPr>
        <p:spPr/>
        <p:txBody>
          <a:bodyPr lIns="91440" tIns="45720" rIns="91440" bIns="45720"/>
          <a:lstStyle/>
          <a:p>
            <a:pPr eaLnBrk="1" hangingPunct="1">
              <a:defRPr/>
            </a:pPr>
            <a:r>
              <a:rPr lang="en-US" dirty="0"/>
              <a:t>Project Team</a:t>
            </a:r>
          </a:p>
        </p:txBody>
      </p:sp>
      <p:sp>
        <p:nvSpPr>
          <p:cNvPr id="54274" name="Content Placeholder 2"/>
          <p:cNvSpPr>
            <a:spLocks noGrp="1"/>
          </p:cNvSpPr>
          <p:nvPr>
            <p:ph sz="half" idx="4294967295"/>
          </p:nvPr>
        </p:nvSpPr>
        <p:spPr>
          <a:xfrm>
            <a:off x="609600" y="2667000"/>
            <a:ext cx="2819400" cy="457200"/>
          </a:xfrm>
        </p:spPr>
        <p:txBody>
          <a:bodyPr lIns="91440" tIns="45720" rIns="91440" bIns="45720"/>
          <a:lstStyle/>
          <a:p>
            <a:pPr eaLnBrk="1" hangingPunct="1">
              <a:buFont typeface="Wingdings" pitchFamily="2" charset="2"/>
              <a:buNone/>
              <a:defRPr/>
            </a:pPr>
            <a:endParaRPr lang="en-US" sz="3100" dirty="0"/>
          </a:p>
          <a:p>
            <a:pPr lvl="1" eaLnBrk="1" hangingPunct="1">
              <a:buFontTx/>
              <a:buNone/>
              <a:defRPr/>
            </a:pPr>
            <a:r>
              <a:rPr lang="en-US" dirty="0"/>
              <a:t>	</a:t>
            </a:r>
          </a:p>
          <a:p>
            <a:pPr lvl="1" eaLnBrk="1" hangingPunct="1">
              <a:buFontTx/>
              <a:buNone/>
              <a:defRPr/>
            </a:pPr>
            <a:r>
              <a:rPr lang="en-US" sz="2400" dirty="0"/>
              <a:t>Subcontractors:</a:t>
            </a:r>
          </a:p>
          <a:p>
            <a:pPr lvl="1" eaLnBrk="1" hangingPunct="1">
              <a:buFontTx/>
              <a:buNone/>
              <a:defRPr/>
            </a:pPr>
            <a:endParaRPr lang="en-US" sz="2400" dirty="0"/>
          </a:p>
        </p:txBody>
      </p:sp>
      <p:sp>
        <p:nvSpPr>
          <p:cNvPr id="54275" name="Content Placeholder 7"/>
          <p:cNvSpPr>
            <a:spLocks noGrp="1"/>
          </p:cNvSpPr>
          <p:nvPr>
            <p:ph sz="half" idx="4294967295"/>
          </p:nvPr>
        </p:nvSpPr>
        <p:spPr>
          <a:xfrm>
            <a:off x="1920875" y="1784350"/>
            <a:ext cx="6681788" cy="2787650"/>
          </a:xfrm>
        </p:spPr>
        <p:txBody>
          <a:bodyPr lIns="91440" tIns="45720" rIns="91440" bIns="45720"/>
          <a:lstStyle/>
          <a:p>
            <a:pPr lvl="1" eaLnBrk="1" hangingPunct="1">
              <a:defRPr/>
            </a:pPr>
            <a:endParaRPr lang="en-US" dirty="0"/>
          </a:p>
          <a:p>
            <a:pPr lvl="1" eaLnBrk="1" hangingPunct="1">
              <a:defRPr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559800" y="6440488"/>
            <a:ext cx="482600" cy="3175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E3920F5-988B-4967-874F-721BA19643F0}" type="slidenum">
              <a:rPr lang="en-US" sz="1200">
                <a:solidFill>
                  <a:srgbClr val="00346C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en-US" sz="1200" dirty="0">
              <a:solidFill>
                <a:srgbClr val="00346C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11973" name="Content Placeholder 4" descr="AAP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581400"/>
            <a:ext cx="41163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974" name="Content Placeholder 5" descr="AAFP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3581400"/>
            <a:ext cx="20955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975" name="Picture 10" descr="Fox.bmp"/>
          <p:cNvPicPr>
            <a:picLocks noChangeAspect="1"/>
          </p:cNvPicPr>
          <p:nvPr/>
        </p:nvPicPr>
        <p:blipFill>
          <a:blip r:embed="rId4"/>
          <a:srcRect t="-14285" r="83344"/>
          <a:stretch>
            <a:fillRect/>
          </a:stretch>
        </p:blipFill>
        <p:spPr bwMode="auto">
          <a:xfrm>
            <a:off x="5867400" y="5562600"/>
            <a:ext cx="91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976" name="Picture 12" descr="Westat.jpg"/>
          <p:cNvPicPr>
            <a:picLocks noChangeAspect="1"/>
          </p:cNvPicPr>
          <p:nvPr/>
        </p:nvPicPr>
        <p:blipFill>
          <a:blip r:embed="rId5"/>
          <a:srcRect r="21858"/>
          <a:stretch>
            <a:fillRect/>
          </a:stretch>
        </p:blipFill>
        <p:spPr bwMode="auto">
          <a:xfrm>
            <a:off x="533400" y="2057400"/>
            <a:ext cx="60198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duke.gif"/>
          <p:cNvPicPr>
            <a:picLocks noChangeAspect="1"/>
          </p:cNvPicPr>
          <p:nvPr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495800" y="4724400"/>
            <a:ext cx="2943225" cy="609600"/>
          </a:xfrm>
          <a:prstGeom prst="rect">
            <a:avLst/>
          </a:prstGeom>
          <a:solidFill>
            <a:srgbClr val="CCFF99"/>
          </a:solidFill>
          <a:effectLst>
            <a:outerShdw blurRad="50800" dist="50800" dir="5400000" algn="ctr" rotWithShape="0">
              <a:srgbClr val="CCFF99"/>
            </a:outerShdw>
          </a:effectLst>
          <a:scene3d>
            <a:camera prst="orthographicFront"/>
            <a:lightRig rig="threePt" dir="t"/>
          </a:scene3d>
          <a:sp3d extrusionH="76200" contourW="12700">
            <a:extrusionClr>
              <a:srgbClr val="CCFF99"/>
            </a:extrusionClr>
            <a:contourClr>
              <a:srgbClr val="CCFF99"/>
            </a:contourClr>
          </a:sp3d>
        </p:spPr>
      </p:pic>
      <p:pic>
        <p:nvPicPr>
          <p:cNvPr id="211978" name="Picture 14" descr="chids logo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" y="4724400"/>
            <a:ext cx="2219325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 bwMode="auto">
          <a:xfrm>
            <a:off x="609600" y="1752600"/>
            <a:ext cx="2057400" cy="2286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88697" tIns="44348" rIns="88697" bIns="44348" anchor="ctr"/>
          <a:lstStyle/>
          <a:p>
            <a:pPr algn="ctr" eaLnBrk="0" hangingPunct="0">
              <a:defRPr/>
            </a:pPr>
            <a:r>
              <a:rPr lang="en-US" sz="1600"/>
              <a:t>Prime Contractor:</a:t>
            </a:r>
          </a:p>
        </p:txBody>
      </p:sp>
      <p:sp>
        <p:nvSpPr>
          <p:cNvPr id="211980" name="Rectangle 16"/>
          <p:cNvSpPr>
            <a:spLocks noChangeArrowheads="1"/>
          </p:cNvSpPr>
          <p:nvPr/>
        </p:nvSpPr>
        <p:spPr bwMode="auto">
          <a:xfrm>
            <a:off x="533400" y="3276600"/>
            <a:ext cx="2057400" cy="228600"/>
          </a:xfrm>
          <a:prstGeom prst="rect">
            <a:avLst/>
          </a:prstGeom>
          <a:solidFill>
            <a:srgbClr val="00206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88697" tIns="44348" rIns="88697" bIns="44348" anchor="ctr"/>
          <a:lstStyle/>
          <a:p>
            <a:pPr algn="ctr" eaLnBrk="0" hangingPunct="0"/>
            <a:r>
              <a:rPr lang="en-US" sz="1600"/>
              <a:t>Subcontractors:</a:t>
            </a:r>
          </a:p>
        </p:txBody>
      </p:sp>
      <p:pic>
        <p:nvPicPr>
          <p:cNvPr id="211981" name="Picture 14" descr="Intermountain logo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48000" y="5486400"/>
            <a:ext cx="16525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Project Overview</a:t>
            </a:r>
          </a:p>
        </p:txBody>
      </p:sp>
      <p:sp>
        <p:nvSpPr>
          <p:cNvPr id="4" name="Vertical Text Placeholder 3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pPr>
              <a:buNone/>
            </a:pPr>
            <a:r>
              <a:rPr lang="en-US" sz="2200" dirty="0" smtClean="0"/>
              <a:t>	Existing EHR systems often do not optimally support the provision of health care to children. The goal is to develop a model </a:t>
            </a:r>
            <a:r>
              <a:rPr lang="en-US" sz="2200" dirty="0" smtClean="0"/>
              <a:t>EHR Format for children, demonstrate that it can be readily used, and package it in a way that facilitates broad incorporation into EHR systems. The project will: </a:t>
            </a:r>
          </a:p>
          <a:p>
            <a:pPr lvl="1">
              <a:buFontTx/>
              <a:buChar char="•"/>
            </a:pPr>
            <a:r>
              <a:rPr lang="en-US" sz="2200" dirty="0" smtClean="0"/>
              <a:t>Develop a framework for the optimal EHR for children </a:t>
            </a:r>
          </a:p>
          <a:p>
            <a:pPr lvl="1">
              <a:buFontTx/>
              <a:buChar char="•"/>
            </a:pPr>
            <a:r>
              <a:rPr lang="en-US" sz="2200" dirty="0" smtClean="0"/>
              <a:t>Identify gaps between existing systems and this framework</a:t>
            </a:r>
          </a:p>
          <a:p>
            <a:pPr lvl="1">
              <a:buFontTx/>
              <a:buChar char="•"/>
            </a:pPr>
            <a:r>
              <a:rPr lang="en-US" sz="2200" dirty="0" smtClean="0"/>
              <a:t>Design, develop, test, and disseminate the model Format</a:t>
            </a:r>
          </a:p>
          <a:p>
            <a:pPr lvl="1">
              <a:buFontTx/>
              <a:buChar char="•"/>
            </a:pPr>
            <a:r>
              <a:rPr lang="en-US" sz="2200" dirty="0" smtClean="0"/>
              <a:t>Assess existing products for conformance with the Format</a:t>
            </a:r>
          </a:p>
          <a:p>
            <a:pPr lvl="1">
              <a:buFontTx/>
              <a:buChar char="•"/>
            </a:pPr>
            <a:r>
              <a:rPr lang="en-US" sz="2200" dirty="0" smtClean="0"/>
              <a:t>Demonstrate consumption of the Format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 idx="4294967295"/>
          </p:nvPr>
        </p:nvSpPr>
        <p:spPr/>
        <p:txBody>
          <a:bodyPr lIns="91440" tIns="45720" rIns="91440" bIns="45720"/>
          <a:lstStyle/>
          <a:p>
            <a:pPr eaLnBrk="1" hangingPunct="1">
              <a:defRPr/>
            </a:pPr>
            <a:r>
              <a:rPr lang="en-US" sz="3600" dirty="0"/>
              <a:t>Technical Expert Panel (TEP)</a:t>
            </a:r>
          </a:p>
        </p:txBody>
      </p:sp>
      <p:sp>
        <p:nvSpPr>
          <p:cNvPr id="55298" name="Content Placeholder 2"/>
          <p:cNvSpPr>
            <a:spLocks noGrp="1"/>
          </p:cNvSpPr>
          <p:nvPr>
            <p:ph idx="4294967295"/>
          </p:nvPr>
        </p:nvSpPr>
        <p:spPr/>
        <p:txBody>
          <a:bodyPr lIns="91440" tIns="45720" rIns="91440" bIns="45720"/>
          <a:lstStyle/>
          <a:p>
            <a:pPr eaLnBrk="1" hangingPunct="1">
              <a:defRPr/>
            </a:pPr>
            <a:r>
              <a:rPr lang="en-US" dirty="0"/>
              <a:t>Provide input and feedback to project overall</a:t>
            </a:r>
          </a:p>
          <a:p>
            <a:pPr eaLnBrk="1" hangingPunct="1">
              <a:defRPr/>
            </a:pPr>
            <a:r>
              <a:rPr lang="en-US" dirty="0"/>
              <a:t>Review key documents and deliverables</a:t>
            </a:r>
          </a:p>
          <a:p>
            <a:pPr eaLnBrk="1" hangingPunct="1">
              <a:defRPr/>
            </a:pPr>
            <a:r>
              <a:rPr lang="en-US" dirty="0"/>
              <a:t>Provide guidance on functionalities and requirements</a:t>
            </a:r>
          </a:p>
          <a:p>
            <a:pPr eaLnBrk="1" hangingPunct="1">
              <a:defRPr/>
            </a:pPr>
            <a:r>
              <a:rPr lang="en-US" dirty="0"/>
              <a:t>Serve as a resource on specific clinical, technical, and child welfare issues</a:t>
            </a: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559800" y="6440488"/>
            <a:ext cx="482600" cy="3175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B1F7FBD-4B3D-4E20-97F0-9D7503C30EF7}" type="slidenum">
              <a:rPr lang="en-US" sz="1200">
                <a:solidFill>
                  <a:srgbClr val="00346C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en-US" sz="1200" dirty="0">
              <a:solidFill>
                <a:srgbClr val="00346C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 idx="4294967295"/>
          </p:nvPr>
        </p:nvSpPr>
        <p:spPr/>
        <p:txBody>
          <a:bodyPr lIns="91440" tIns="45720" rIns="91440" bIns="45720"/>
          <a:lstStyle/>
          <a:p>
            <a:pPr eaLnBrk="1" hangingPunct="1">
              <a:defRPr/>
            </a:pPr>
            <a:r>
              <a:rPr lang="en-US" dirty="0"/>
              <a:t>TEP Representation</a:t>
            </a:r>
          </a:p>
        </p:txBody>
      </p:sp>
      <p:sp>
        <p:nvSpPr>
          <p:cNvPr id="57346" name="Content Placeholder 2"/>
          <p:cNvSpPr>
            <a:spLocks noGrp="1"/>
          </p:cNvSpPr>
          <p:nvPr>
            <p:ph idx="4294967295"/>
          </p:nvPr>
        </p:nvSpPr>
        <p:spPr>
          <a:xfrm>
            <a:off x="803275" y="1676400"/>
            <a:ext cx="8112125" cy="4343400"/>
          </a:xfrm>
        </p:spPr>
        <p:txBody>
          <a:bodyPr lIns="91440" tIns="45720" rIns="91440" bIns="45720"/>
          <a:lstStyle/>
          <a:p>
            <a:pPr eaLnBrk="1" hangingPunct="1">
              <a:defRPr/>
            </a:pPr>
            <a:r>
              <a:rPr lang="en-US" dirty="0"/>
              <a:t>Physician </a:t>
            </a:r>
            <a:r>
              <a:rPr lang="en-US" dirty="0" err="1"/>
              <a:t>Informaticians</a:t>
            </a:r>
            <a:endParaRPr lang="en-US" dirty="0"/>
          </a:p>
          <a:p>
            <a:pPr marL="742950" lvl="1" indent="-163513" eaLnBrk="1" hangingPunct="1">
              <a:defRPr/>
            </a:pPr>
            <a:r>
              <a:rPr lang="en-US" dirty="0"/>
              <a:t>Children’s health focus</a:t>
            </a:r>
          </a:p>
          <a:p>
            <a:pPr marL="742950" lvl="1" indent="-163513" eaLnBrk="1" hangingPunct="1">
              <a:defRPr/>
            </a:pPr>
            <a:r>
              <a:rPr lang="en-US" dirty="0"/>
              <a:t>More general health focus</a:t>
            </a:r>
          </a:p>
          <a:p>
            <a:pPr eaLnBrk="1" hangingPunct="1">
              <a:defRPr/>
            </a:pPr>
            <a:r>
              <a:rPr lang="en-US" dirty="0"/>
              <a:t>Non-Physician clinicians</a:t>
            </a:r>
          </a:p>
          <a:p>
            <a:pPr eaLnBrk="1" hangingPunct="1">
              <a:defRPr/>
            </a:pPr>
            <a:r>
              <a:rPr lang="en-US" dirty="0"/>
              <a:t>Children’s advocacy organizations</a:t>
            </a:r>
          </a:p>
          <a:p>
            <a:pPr eaLnBrk="1" hangingPunct="1">
              <a:defRPr/>
            </a:pPr>
            <a:r>
              <a:rPr lang="en-US" dirty="0"/>
              <a:t>Medicaid</a:t>
            </a:r>
          </a:p>
          <a:p>
            <a:pPr eaLnBrk="1" hangingPunct="1">
              <a:defRPr/>
            </a:pPr>
            <a:r>
              <a:rPr lang="en-US" dirty="0"/>
              <a:t>Vendor</a:t>
            </a:r>
          </a:p>
          <a:p>
            <a:pPr eaLnBrk="1" hangingPunct="1">
              <a:defRPr/>
            </a:pPr>
            <a:r>
              <a:rPr lang="en-US" dirty="0"/>
              <a:t>Office of the National Coordinator for Health IT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559800" y="6440488"/>
            <a:ext cx="482600" cy="3175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A397FE2-577E-4F2A-A895-237B4E41DB53}" type="slidenum">
              <a:rPr lang="en-US" sz="1200">
                <a:solidFill>
                  <a:srgbClr val="00346C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en-US" sz="1200" dirty="0">
              <a:solidFill>
                <a:srgbClr val="00346C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 idx="4294967295"/>
          </p:nvPr>
        </p:nvSpPr>
        <p:spPr>
          <a:xfrm>
            <a:off x="1752600" y="609600"/>
            <a:ext cx="7391400" cy="762000"/>
          </a:xfrm>
        </p:spPr>
        <p:txBody>
          <a:bodyPr lIns="91440" tIns="45720" rIns="91440" bIns="45720"/>
          <a:lstStyle/>
          <a:p>
            <a:pPr eaLnBrk="1" hangingPunct="1">
              <a:defRPr/>
            </a:pPr>
            <a:r>
              <a:rPr lang="en-US" sz="3200" dirty="0"/>
              <a:t>Children’s Health Insurance Program Reauthorization Act of 2009 (CHIPRA)</a:t>
            </a:r>
          </a:p>
        </p:txBody>
      </p:sp>
      <p:sp>
        <p:nvSpPr>
          <p:cNvPr id="60418" name="Content Placeholder 2"/>
          <p:cNvSpPr>
            <a:spLocks noGrp="1"/>
          </p:cNvSpPr>
          <p:nvPr>
            <p:ph idx="4294967295"/>
          </p:nvPr>
        </p:nvSpPr>
        <p:spPr>
          <a:xfrm>
            <a:off x="304800" y="1676400"/>
            <a:ext cx="8612188" cy="4114800"/>
          </a:xfrm>
        </p:spPr>
        <p:txBody>
          <a:bodyPr lIns="91440" tIns="45720" rIns="91440" bIns="45720"/>
          <a:lstStyle/>
          <a:p>
            <a:pPr eaLnBrk="1" hangingPunct="1">
              <a:defRPr/>
            </a:pPr>
            <a:r>
              <a:rPr lang="en-US" dirty="0"/>
              <a:t>Section 401 (</a:t>
            </a:r>
            <a:r>
              <a:rPr lang="en-US" dirty="0" err="1"/>
              <a:t>f</a:t>
            </a:r>
            <a:r>
              <a:rPr lang="en-US" dirty="0"/>
              <a:t>) Development of Model EHR Format for Children Enrolled in Medicaid or CHIP</a:t>
            </a:r>
          </a:p>
          <a:p>
            <a:pPr eaLnBrk="1" hangingPunct="1">
              <a:defRPr/>
            </a:pPr>
            <a:r>
              <a:rPr lang="en-US" dirty="0"/>
              <a:t>By 1/1/2010 the Secretary shall establish a program to encourage the development &amp; dissemination of a model EHR Format for children</a:t>
            </a:r>
          </a:p>
          <a:p>
            <a:pPr lvl="1" eaLnBrk="1" hangingPunct="1">
              <a:defRPr/>
            </a:pPr>
            <a:endParaRPr lang="en-US" dirty="0"/>
          </a:p>
          <a:p>
            <a:pPr lvl="1" eaLnBrk="1" hangingPunct="1">
              <a:defRPr/>
            </a:pPr>
            <a:endParaRPr lang="en-US" dirty="0"/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559800" y="6440488"/>
            <a:ext cx="482600" cy="3175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E8F66D8-514B-49EA-B87E-1458D848C3C2}" type="slidenum">
              <a:rPr lang="en-US" sz="1200">
                <a:solidFill>
                  <a:srgbClr val="00346C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en-US" sz="1200" dirty="0">
              <a:solidFill>
                <a:srgbClr val="00346C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/>
          <p:cNvSpPr>
            <a:spLocks noGrp="1"/>
          </p:cNvSpPr>
          <p:nvPr>
            <p:ph type="title" idx="4294967295"/>
          </p:nvPr>
        </p:nvSpPr>
        <p:spPr/>
        <p:txBody>
          <a:bodyPr lIns="91440" tIns="45720" rIns="91440" bIns="45720"/>
          <a:lstStyle/>
          <a:p>
            <a:pPr eaLnBrk="1" hangingPunct="1">
              <a:defRPr/>
            </a:pPr>
            <a:r>
              <a:rPr lang="en-US" sz="3400" dirty="0"/>
              <a:t>By law, the model EHR Format for children must be: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381000" y="1600200"/>
          <a:ext cx="8459788" cy="4724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559800" y="6440488"/>
            <a:ext cx="482600" cy="3175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0C62946-404B-485E-A84F-66B30FDA72E7}" type="slidenum">
              <a:rPr lang="en-US" sz="1200">
                <a:solidFill>
                  <a:srgbClr val="00346C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en-US" sz="1200" dirty="0">
              <a:solidFill>
                <a:srgbClr val="00346C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/>
          <p:cNvSpPr>
            <a:spLocks noGrp="1"/>
          </p:cNvSpPr>
          <p:nvPr>
            <p:ph type="title" idx="4294967295"/>
          </p:nvPr>
        </p:nvSpPr>
        <p:spPr/>
        <p:txBody>
          <a:bodyPr lIns="91440" tIns="45720" rIns="91440" bIns="45720"/>
          <a:lstStyle/>
          <a:p>
            <a:pPr eaLnBrk="1" hangingPunct="1">
              <a:defRPr/>
            </a:pPr>
            <a:r>
              <a:rPr lang="en-US" dirty="0"/>
              <a:t>What is a “Format?”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lIns="91440" tIns="45720" rIns="91440" bIns="45720"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dirty="0"/>
              <a:t>Requirements for:</a:t>
            </a:r>
          </a:p>
          <a:p>
            <a:pPr eaLnBrk="1" hangingPunct="1">
              <a:defRPr/>
            </a:pPr>
            <a:r>
              <a:rPr lang="en-US" dirty="0"/>
              <a:t>A minimum set of data elements</a:t>
            </a:r>
          </a:p>
          <a:p>
            <a:pPr eaLnBrk="1" hangingPunct="1">
              <a:defRPr/>
            </a:pPr>
            <a:r>
              <a:rPr lang="en-US" dirty="0"/>
              <a:t>Applicable data standards</a:t>
            </a:r>
          </a:p>
          <a:p>
            <a:pPr eaLnBrk="1" hangingPunct="1">
              <a:defRPr/>
            </a:pPr>
            <a:r>
              <a:rPr lang="en-US" dirty="0"/>
              <a:t>Usability</a:t>
            </a:r>
          </a:p>
          <a:p>
            <a:pPr eaLnBrk="1" hangingPunct="1">
              <a:defRPr/>
            </a:pPr>
            <a:r>
              <a:rPr lang="en-US" dirty="0"/>
              <a:t>Functionality</a:t>
            </a:r>
          </a:p>
          <a:p>
            <a:pPr eaLnBrk="1" hangingPunct="1">
              <a:defRPr/>
            </a:pPr>
            <a:r>
              <a:rPr lang="en-US" dirty="0"/>
              <a:t>Interoperability</a:t>
            </a:r>
          </a:p>
          <a:p>
            <a:pPr eaLnBrk="1" hangingPunct="1">
              <a:defRPr/>
            </a:pPr>
            <a:endParaRPr lang="en-US" dirty="0"/>
          </a:p>
        </p:txBody>
      </p:sp>
      <p:pic>
        <p:nvPicPr>
          <p:cNvPr id="221187" name="Picture 3" descr="C:\Documents and Settings\Russell_c\Temporary Internet Files\Content.IE5\5VA1EBF6\MP900439455[1].jpg"/>
          <p:cNvPicPr>
            <a:picLocks noChangeAspect="1" noChangeArrowheads="1"/>
          </p:cNvPicPr>
          <p:nvPr/>
        </p:nvPicPr>
        <p:blipFill>
          <a:blip r:embed="rId2"/>
          <a:srcRect t="5952" b="5952"/>
          <a:stretch>
            <a:fillRect/>
          </a:stretch>
        </p:blipFill>
        <p:spPr bwMode="auto">
          <a:xfrm>
            <a:off x="7829550" y="0"/>
            <a:ext cx="13144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559800" y="6440488"/>
            <a:ext cx="482600" cy="3175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0849FE9-CAAD-4175-BD92-4001D10EDF2D}" type="slidenum">
              <a:rPr lang="en-US" sz="1200">
                <a:solidFill>
                  <a:srgbClr val="00346C"/>
                </a:solidFill>
                <a:latin typeface="+mn-lt"/>
                <a:ea typeface="+mn-e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en-US" sz="1200" dirty="0">
              <a:solidFill>
                <a:srgbClr val="00346C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stat_basic">
  <a:themeElements>
    <a:clrScheme name="Westat_basic_12_4_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estat_basic_12_4_07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8697" tIns="44348" rIns="88697" bIns="4434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8697" tIns="44348" rIns="88697" bIns="4434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Westat_basic_12_4_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stat_basic_12_4_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stat_basic_12_4_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stat_basic_12_4_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stat_basic_12_4_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stat_basic_12_4_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stat_basic_12_4_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stat_basic_12_4_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stat_basic_12_4_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stat_basic_12_4_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stat_basic_12_4_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stat_basic_12_4_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8697" tIns="44348" rIns="88697" bIns="4434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8697" tIns="44348" rIns="88697" bIns="4434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8697" tIns="44348" rIns="88697" bIns="4434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8697" tIns="44348" rIns="88697" bIns="4434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8697" tIns="44348" rIns="88697" bIns="4434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8697" tIns="44348" rIns="88697" bIns="4434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master slide AHRQ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master slide AHRQ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ter slide AHRQ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AHRQ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 AHRQ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AHRQ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AHRQ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AHRQ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AHRQ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Westat_blue</Template>
  <TotalTime>5636</TotalTime>
  <Words>1008</Words>
  <Application>Microsoft Macintosh PowerPoint</Application>
  <PresentationFormat>On-screen Show (4:3)</PresentationFormat>
  <Paragraphs>190</Paragraphs>
  <Slides>27</Slides>
  <Notes>5</Notes>
  <HiddenSlides>0</HiddenSlides>
  <MMClips>0</MMClips>
  <ScaleCrop>false</ScaleCrop>
  <HeadingPairs>
    <vt:vector size="6" baseType="variant">
      <vt:variant>
        <vt:lpstr>Design Template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Westat_basic</vt:lpstr>
      <vt:lpstr>Blank Presentation</vt:lpstr>
      <vt:lpstr>1_Blank Presentation</vt:lpstr>
      <vt:lpstr>2_Blank Presentation</vt:lpstr>
      <vt:lpstr>master slide AHRQ</vt:lpstr>
      <vt:lpstr>Photo Editor Photo</vt:lpstr>
      <vt:lpstr>Track B: Update on CHIPRA Model Children’s EHR Format   AHRQ 2010 Annual Conference  September 28, 2010 3PM-4:30PM   </vt:lpstr>
      <vt:lpstr>Sponsoring Agencies</vt:lpstr>
      <vt:lpstr>Project Team</vt:lpstr>
      <vt:lpstr>Project Overview</vt:lpstr>
      <vt:lpstr>Technical Expert Panel (TEP)</vt:lpstr>
      <vt:lpstr>TEP Representation</vt:lpstr>
      <vt:lpstr>Children’s Health Insurance Program Reauthorization Act of 2009 (CHIPRA)</vt:lpstr>
      <vt:lpstr>By law, the model EHR Format for children must be:</vt:lpstr>
      <vt:lpstr>What is a “Format?”</vt:lpstr>
      <vt:lpstr>Foundational Work</vt:lpstr>
      <vt:lpstr>Scope of the Project - Clinical</vt:lpstr>
      <vt:lpstr>Scope of the Project - Technical</vt:lpstr>
      <vt:lpstr>Target Audiences for Format</vt:lpstr>
      <vt:lpstr>Component Tasks</vt:lpstr>
      <vt:lpstr>Environmental Scan</vt:lpstr>
      <vt:lpstr>Gap Analysis</vt:lpstr>
      <vt:lpstr>Sources for Gap Analysis</vt:lpstr>
      <vt:lpstr>Format Development</vt:lpstr>
      <vt:lpstr>Conformance Assessment</vt:lpstr>
      <vt:lpstr>Prototype Development</vt:lpstr>
      <vt:lpstr>Dissemination</vt:lpstr>
      <vt:lpstr>Project Timeline</vt:lpstr>
      <vt:lpstr>CHIPRA Demonstration Projects</vt:lpstr>
      <vt:lpstr>Evaluating the Model Children’s EHR Format</vt:lpstr>
      <vt:lpstr>Model Children’s EHR Format and Meaningful Use</vt:lpstr>
      <vt:lpstr>Questions?</vt:lpstr>
      <vt:lpstr>Contact Information</vt:lpstr>
    </vt:vector>
  </TitlesOfParts>
  <Company>Westat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Russell_c</dc:creator>
  <cp:lastModifiedBy>Graham</cp:lastModifiedBy>
  <cp:revision>335</cp:revision>
  <dcterms:created xsi:type="dcterms:W3CDTF">2010-10-19T18:41:33Z</dcterms:created>
  <dcterms:modified xsi:type="dcterms:W3CDTF">2010-10-19T18:49:28Z</dcterms:modified>
</cp:coreProperties>
</file>