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charts/chart4.xml" ContentType="application/vnd.openxmlformats-officedocument.drawingml.chart+xml"/>
  <Default Extension="vml" ContentType="application/vnd.openxmlformats-officedocument.vmlDrawing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drawings/drawing4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charts/chart2.xml" ContentType="application/vnd.openxmlformats-officedocument.drawingml.char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drawings/drawing3.xml" ContentType="application/vnd.openxmlformats-officedocument.drawingml.chartshapes+xml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Override PartName="/ppt/drawings/drawing2.xml" ContentType="application/vnd.openxmlformats-officedocument.drawingml.chartshapes+xml"/>
  <Default Extension="jpeg" ContentType="image/jpeg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drawings/drawing1.xml" ContentType="application/vnd.openxmlformats-officedocument.drawingml.chartshapes+xml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4" r:id="rId2"/>
    <p:sldId id="453" r:id="rId3"/>
    <p:sldId id="454" r:id="rId4"/>
    <p:sldId id="455" r:id="rId5"/>
    <p:sldId id="475" r:id="rId6"/>
    <p:sldId id="457" r:id="rId7"/>
    <p:sldId id="460" r:id="rId8"/>
    <p:sldId id="461" r:id="rId9"/>
    <p:sldId id="462" r:id="rId10"/>
    <p:sldId id="463" r:id="rId11"/>
    <p:sldId id="464" r:id="rId12"/>
    <p:sldId id="465" r:id="rId13"/>
    <p:sldId id="466" r:id="rId14"/>
    <p:sldId id="467" r:id="rId15"/>
    <p:sldId id="471" r:id="rId16"/>
    <p:sldId id="469" r:id="rId17"/>
    <p:sldId id="470" r:id="rId18"/>
    <p:sldId id="472" r:id="rId19"/>
    <p:sldId id="473" r:id="rId20"/>
    <p:sldId id="474" r:id="rId21"/>
    <p:sldId id="468" r:id="rId22"/>
    <p:sldId id="476" r:id="rId23"/>
    <p:sldId id="451" r:id="rId2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rgbClr val="FFFFFF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FFFFFF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FFFFFF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FFFFFF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FFFF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000000"/>
    <a:srgbClr val="0000F0"/>
    <a:srgbClr val="66CCFF"/>
    <a:srgbClr val="3399FF"/>
    <a:srgbClr val="0000E4"/>
    <a:srgbClr val="1B8DFF"/>
    <a:srgbClr val="0066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>
        <p:scale>
          <a:sx n="75" d="100"/>
          <a:sy n="75" d="100"/>
        </p:scale>
        <p:origin x="-2152" y="-1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0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816" y="498"/>
      </p:cViewPr>
      <p:guideLst>
        <p:guide orient="horz" pos="3025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ppertj\My%20Documents\Task%206%20Information%20Dissemination%20and%20Training\AHRQ%20Annual%20Meeting\2010\gamma_final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ppertj\My%20Documents\Task%206%20Information%20Dissemination%20and%20Training\AHRQ%20Annual%20Meeting\2010\gamma_final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ppertj\My%20Documents\Task%206%20Information%20Dissemination%20and%20Training\AHRQ%20Annual%20Meeting\2010\gamma_final.xlsx" TargetMode="External"/><Relationship Id="rId2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ppertj\My%20Documents\Task%206%20Information%20Dissemination%20and%20Training\AHRQ%20Annual%20Meeting\2010\gamma_fina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ppertj\My%20Documents\Task%206%20Information%20Dissemination%20and%20Training\AHRQ%20Annual%20Meeting\2010\gamma_final.xlsx" TargetMode="External"/><Relationship Id="rId2" Type="http://schemas.openxmlformats.org/officeDocument/2006/relationships/chartUserShapes" Target="../drawings/drawing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ppertj\My%20Documents\Task%202\Modeling\PSI07\decile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geppertj\My%20Documents\Task%206\Annual%20Meeting\gamma_f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Iatrogenic Pneumothorax (PSI #06)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'Data-Example 2'!$A$3</c:f>
              <c:strCache>
                <c:ptCount val="1"/>
                <c:pt idx="0">
                  <c:v>Hospital A EOL (Prior)</c:v>
                </c:pt>
              </c:strCache>
            </c:strRef>
          </c:tx>
          <c:marker>
            <c:symbol val="none"/>
          </c:marker>
          <c:cat>
            <c:numRef>
              <c:f>'Data-Example 2'!$A$9:$A$50</c:f>
              <c:numCache>
                <c:formatCode>0.000000000000</c:formatCode>
                <c:ptCount val="42"/>
                <c:pt idx="0">
                  <c:v>9.9465467461676E-6</c:v>
                </c:pt>
                <c:pt idx="1">
                  <c:v>4.93749486281148E-5</c:v>
                </c:pt>
                <c:pt idx="2">
                  <c:v>8.88033505100623E-5</c:v>
                </c:pt>
                <c:pt idx="3">
                  <c:v>0.00012823175239201</c:v>
                </c:pt>
                <c:pt idx="4">
                  <c:v>0.000167660154273957</c:v>
                </c:pt>
                <c:pt idx="5">
                  <c:v>0.000207088556155904</c:v>
                </c:pt>
                <c:pt idx="6">
                  <c:v>0.000246516958037851</c:v>
                </c:pt>
                <c:pt idx="7">
                  <c:v>0.000285945359919798</c:v>
                </c:pt>
                <c:pt idx="8">
                  <c:v>0.000325373761801746</c:v>
                </c:pt>
                <c:pt idx="9">
                  <c:v>0.000364802163683693</c:v>
                </c:pt>
                <c:pt idx="10">
                  <c:v>0.00040423056556564</c:v>
                </c:pt>
                <c:pt idx="11">
                  <c:v>0.000443658967447587</c:v>
                </c:pt>
                <c:pt idx="12">
                  <c:v>0.000483087369329535</c:v>
                </c:pt>
                <c:pt idx="13">
                  <c:v>0.000522515771211482</c:v>
                </c:pt>
                <c:pt idx="14">
                  <c:v>0.000561944173093429</c:v>
                </c:pt>
                <c:pt idx="15">
                  <c:v>0.000601372574975376</c:v>
                </c:pt>
                <c:pt idx="16">
                  <c:v>0.000640800976857324</c:v>
                </c:pt>
                <c:pt idx="17">
                  <c:v>0.000680229378739271</c:v>
                </c:pt>
                <c:pt idx="18">
                  <c:v>0.000719657780621218</c:v>
                </c:pt>
                <c:pt idx="19">
                  <c:v>0.000759086182503165</c:v>
                </c:pt>
                <c:pt idx="20">
                  <c:v>0.000798514584385112</c:v>
                </c:pt>
                <c:pt idx="21">
                  <c:v>0.00083794298626706</c:v>
                </c:pt>
                <c:pt idx="22">
                  <c:v>0.000877371388149006</c:v>
                </c:pt>
                <c:pt idx="23">
                  <c:v>0.000916799790030953</c:v>
                </c:pt>
                <c:pt idx="24">
                  <c:v>0.000956228191912903</c:v>
                </c:pt>
                <c:pt idx="25">
                  <c:v>0.00099565659379485</c:v>
                </c:pt>
                <c:pt idx="26">
                  <c:v>0.0010350849956768</c:v>
                </c:pt>
                <c:pt idx="27">
                  <c:v>0.00107451339755874</c:v>
                </c:pt>
                <c:pt idx="28">
                  <c:v>0.00111394179944069</c:v>
                </c:pt>
                <c:pt idx="29">
                  <c:v>0.00115337020132264</c:v>
                </c:pt>
                <c:pt idx="30">
                  <c:v>0.00119279860320458</c:v>
                </c:pt>
                <c:pt idx="31">
                  <c:v>0.00123222700508653</c:v>
                </c:pt>
                <c:pt idx="32">
                  <c:v>0.00127165540696848</c:v>
                </c:pt>
                <c:pt idx="33">
                  <c:v>0.00131108380885043</c:v>
                </c:pt>
                <c:pt idx="34">
                  <c:v>0.00135051221073237</c:v>
                </c:pt>
                <c:pt idx="35">
                  <c:v>0.00138994061261432</c:v>
                </c:pt>
                <c:pt idx="36">
                  <c:v>0.00142936901449627</c:v>
                </c:pt>
                <c:pt idx="37">
                  <c:v>0.00146879741637822</c:v>
                </c:pt>
                <c:pt idx="38">
                  <c:v>0.00150822581826016</c:v>
                </c:pt>
                <c:pt idx="39">
                  <c:v>0.00154765422014211</c:v>
                </c:pt>
                <c:pt idx="40">
                  <c:v>0.00158708262202406</c:v>
                </c:pt>
                <c:pt idx="41">
                  <c:v>0.00162651102390601</c:v>
                </c:pt>
              </c:numCache>
            </c:numRef>
          </c:cat>
          <c:val>
            <c:numRef>
              <c:f>'Data-Example 2'!$G$9:$G$50</c:f>
              <c:numCache>
                <c:formatCode>0.00000</c:formatCode>
                <c:ptCount val="42"/>
                <c:pt idx="0">
                  <c:v>0.005</c:v>
                </c:pt>
                <c:pt idx="1">
                  <c:v>0.0493106913080265</c:v>
                </c:pt>
                <c:pt idx="2">
                  <c:v>0.0682761685174699</c:v>
                </c:pt>
                <c:pt idx="3">
                  <c:v>0.0746775926458091</c:v>
                </c:pt>
                <c:pt idx="4">
                  <c:v>0.0753967142750156</c:v>
                </c:pt>
                <c:pt idx="5">
                  <c:v>0.0730546331811048</c:v>
                </c:pt>
                <c:pt idx="6">
                  <c:v>0.0690266626667902</c:v>
                </c:pt>
                <c:pt idx="7">
                  <c:v>0.0641213806852764</c:v>
                </c:pt>
                <c:pt idx="8">
                  <c:v>0.0588386703919389</c:v>
                </c:pt>
                <c:pt idx="9">
                  <c:v>0.0534930405420151</c:v>
                </c:pt>
                <c:pt idx="10">
                  <c:v>0.0482817596044098</c:v>
                </c:pt>
                <c:pt idx="11">
                  <c:v>0.0433246812500135</c:v>
                </c:pt>
                <c:pt idx="12">
                  <c:v>0.0386908315058111</c:v>
                </c:pt>
                <c:pt idx="13">
                  <c:v>0.034414565682139</c:v>
                </c:pt>
                <c:pt idx="14">
                  <c:v>0.030507034433344</c:v>
                </c:pt>
                <c:pt idx="15">
                  <c:v>0.0269643634404258</c:v>
                </c:pt>
                <c:pt idx="16">
                  <c:v>0.0237726868142478</c:v>
                </c:pt>
                <c:pt idx="17">
                  <c:v>0.0209122702298923</c:v>
                </c:pt>
                <c:pt idx="18">
                  <c:v>0.0183599242301111</c:v>
                </c:pt>
                <c:pt idx="19">
                  <c:v>0.0160908986963769</c:v>
                </c:pt>
                <c:pt idx="20">
                  <c:v>0.0140802190801217</c:v>
                </c:pt>
                <c:pt idx="21">
                  <c:v>0.0123034008982024</c:v>
                </c:pt>
                <c:pt idx="22">
                  <c:v>0.0107370605319464</c:v>
                </c:pt>
                <c:pt idx="23">
                  <c:v>0.00935923305125531</c:v>
                </c:pt>
                <c:pt idx="24">
                  <c:v>0.00814953299406975</c:v>
                </c:pt>
                <c:pt idx="25">
                  <c:v>0.00708927118689807</c:v>
                </c:pt>
                <c:pt idx="26">
                  <c:v>0.00616141145647753</c:v>
                </c:pt>
                <c:pt idx="27">
                  <c:v>0.00535054907753996</c:v>
                </c:pt>
                <c:pt idx="28">
                  <c:v>0.00464282691251683</c:v>
                </c:pt>
                <c:pt idx="29">
                  <c:v>0.00402583807351298</c:v>
                </c:pt>
                <c:pt idx="30">
                  <c:v>0.00348851840019171</c:v>
                </c:pt>
                <c:pt idx="31">
                  <c:v>0.0030210350768215</c:v>
                </c:pt>
                <c:pt idx="32">
                  <c:v>0.00261467637228518</c:v>
                </c:pt>
                <c:pt idx="33">
                  <c:v>0.00226174110383026</c:v>
                </c:pt>
                <c:pt idx="34">
                  <c:v>0.00195544340492837</c:v>
                </c:pt>
                <c:pt idx="35">
                  <c:v>0.00168981007785385</c:v>
                </c:pt>
                <c:pt idx="36">
                  <c:v>0.00145959622637726</c:v>
                </c:pt>
                <c:pt idx="37">
                  <c:v>0.00126020349375178</c:v>
                </c:pt>
                <c:pt idx="38">
                  <c:v>0.00108760645969652</c:v>
                </c:pt>
                <c:pt idx="39">
                  <c:v>0.000938286096947017</c:v>
                </c:pt>
                <c:pt idx="40">
                  <c:v>0.000809169924558263</c:v>
                </c:pt>
                <c:pt idx="41">
                  <c:v>0.00500000000000001</c:v>
                </c:pt>
              </c:numCache>
            </c:numRef>
          </c:val>
        </c:ser>
        <c:ser>
          <c:idx val="1"/>
          <c:order val="1"/>
          <c:tx>
            <c:strRef>
              <c:f>'Data-Example 2'!$A$4</c:f>
              <c:strCache>
                <c:ptCount val="1"/>
                <c:pt idx="0">
                  <c:v>Hospital B EOL (Prior)</c:v>
                </c:pt>
              </c:strCache>
            </c:strRef>
          </c:tx>
          <c:marker>
            <c:symbol val="none"/>
          </c:marker>
          <c:val>
            <c:numRef>
              <c:f>'Data-Example 2'!$H$9:$H$50</c:f>
              <c:numCache>
                <c:formatCode>0.00000</c:formatCode>
                <c:ptCount val="42"/>
                <c:pt idx="0">
                  <c:v>0.005</c:v>
                </c:pt>
                <c:pt idx="1">
                  <c:v>0.0493106913080265</c:v>
                </c:pt>
                <c:pt idx="2">
                  <c:v>0.0682761685174699</c:v>
                </c:pt>
                <c:pt idx="3">
                  <c:v>0.0746775926458091</c:v>
                </c:pt>
                <c:pt idx="4">
                  <c:v>0.0753967142750156</c:v>
                </c:pt>
                <c:pt idx="5">
                  <c:v>0.0730546331811048</c:v>
                </c:pt>
                <c:pt idx="6">
                  <c:v>0.0690266626667902</c:v>
                </c:pt>
                <c:pt idx="7">
                  <c:v>0.0641213806852764</c:v>
                </c:pt>
                <c:pt idx="8">
                  <c:v>0.0588386703919389</c:v>
                </c:pt>
                <c:pt idx="9">
                  <c:v>0.0534930405420151</c:v>
                </c:pt>
                <c:pt idx="10">
                  <c:v>0.0482817596044098</c:v>
                </c:pt>
                <c:pt idx="11">
                  <c:v>0.0433246812500135</c:v>
                </c:pt>
                <c:pt idx="12">
                  <c:v>0.0386908315058111</c:v>
                </c:pt>
                <c:pt idx="13">
                  <c:v>0.034414565682139</c:v>
                </c:pt>
                <c:pt idx="14">
                  <c:v>0.030507034433344</c:v>
                </c:pt>
                <c:pt idx="15">
                  <c:v>0.0269643634404258</c:v>
                </c:pt>
                <c:pt idx="16">
                  <c:v>0.0237726868142478</c:v>
                </c:pt>
                <c:pt idx="17">
                  <c:v>0.0209122702298923</c:v>
                </c:pt>
                <c:pt idx="18">
                  <c:v>0.0183599242301111</c:v>
                </c:pt>
                <c:pt idx="19">
                  <c:v>0.0160908986963769</c:v>
                </c:pt>
                <c:pt idx="20">
                  <c:v>0.0140802190801217</c:v>
                </c:pt>
                <c:pt idx="21">
                  <c:v>0.0123034008982024</c:v>
                </c:pt>
                <c:pt idx="22">
                  <c:v>0.0107370605319464</c:v>
                </c:pt>
                <c:pt idx="23">
                  <c:v>0.00935923305125531</c:v>
                </c:pt>
                <c:pt idx="24">
                  <c:v>0.00814953299406975</c:v>
                </c:pt>
                <c:pt idx="25">
                  <c:v>0.00708927118689807</c:v>
                </c:pt>
                <c:pt idx="26">
                  <c:v>0.00616141145647753</c:v>
                </c:pt>
                <c:pt idx="27">
                  <c:v>0.00535054907753996</c:v>
                </c:pt>
                <c:pt idx="28">
                  <c:v>0.00464282691251683</c:v>
                </c:pt>
                <c:pt idx="29">
                  <c:v>0.00402583807351298</c:v>
                </c:pt>
                <c:pt idx="30">
                  <c:v>0.00348851840019171</c:v>
                </c:pt>
                <c:pt idx="31">
                  <c:v>0.0030210350768215</c:v>
                </c:pt>
                <c:pt idx="32">
                  <c:v>0.00261467637228518</c:v>
                </c:pt>
                <c:pt idx="33">
                  <c:v>0.00226174110383026</c:v>
                </c:pt>
                <c:pt idx="34">
                  <c:v>0.00195544340492837</c:v>
                </c:pt>
                <c:pt idx="35">
                  <c:v>0.00168981007785385</c:v>
                </c:pt>
                <c:pt idx="36">
                  <c:v>0.00145959622637726</c:v>
                </c:pt>
                <c:pt idx="37">
                  <c:v>0.00126020349375178</c:v>
                </c:pt>
                <c:pt idx="38">
                  <c:v>0.00108760645969652</c:v>
                </c:pt>
                <c:pt idx="39">
                  <c:v>0.000938286096947017</c:v>
                </c:pt>
                <c:pt idx="40">
                  <c:v>0.000809169924558263</c:v>
                </c:pt>
                <c:pt idx="41">
                  <c:v>0.00500000000000001</c:v>
                </c:pt>
              </c:numCache>
            </c:numRef>
          </c:val>
        </c:ser>
        <c:marker val="1"/>
        <c:axId val="572167704"/>
        <c:axId val="647602760"/>
      </c:lineChart>
      <c:catAx>
        <c:axId val="5721677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Hospital Rate</a:t>
                </a:r>
              </a:p>
            </c:rich>
          </c:tx>
          <c:layout/>
        </c:title>
        <c:numFmt formatCode="0.0000" sourceLinked="0"/>
        <c:tickLblPos val="nextTo"/>
        <c:crossAx val="647602760"/>
        <c:crosses val="autoZero"/>
        <c:auto val="1"/>
        <c:lblAlgn val="ctr"/>
        <c:lblOffset val="100"/>
      </c:catAx>
      <c:valAx>
        <c:axId val="647602760"/>
        <c:scaling>
          <c:orientation val="minMax"/>
          <c:max val="0.2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%Hospitals</a:t>
                </a:r>
              </a:p>
            </c:rich>
          </c:tx>
          <c:layout/>
        </c:title>
        <c:numFmt formatCode="0.000" sourceLinked="0"/>
        <c:tickLblPos val="nextTo"/>
        <c:crossAx val="572167704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solidFill>
      <a:schemeClr val="tx1"/>
    </a:solidFill>
  </c:spPr>
  <c:txPr>
    <a:bodyPr/>
    <a:lstStyle/>
    <a:p>
      <a:pPr>
        <a:defRPr baseline="0">
          <a:solidFill>
            <a:srgbClr val="000000"/>
          </a:solidFill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Iatrogenic Pneumothorax (PSI #06)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'Data-Example 2'!$A$3</c:f>
              <c:strCache>
                <c:ptCount val="1"/>
                <c:pt idx="0">
                  <c:v>Hospital A EOL (Prior)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marker>
            <c:symbol val="none"/>
          </c:marker>
          <c:cat>
            <c:numRef>
              <c:f>'Data-Example 2'!$A$9:$A$50</c:f>
              <c:numCache>
                <c:formatCode>0.000000000000</c:formatCode>
                <c:ptCount val="42"/>
                <c:pt idx="0">
                  <c:v>9.9465467461676E-6</c:v>
                </c:pt>
                <c:pt idx="1">
                  <c:v>4.93749486281148E-5</c:v>
                </c:pt>
                <c:pt idx="2">
                  <c:v>8.88033505100622E-5</c:v>
                </c:pt>
                <c:pt idx="3">
                  <c:v>0.000128231752392009</c:v>
                </c:pt>
                <c:pt idx="4">
                  <c:v>0.000167660154273956</c:v>
                </c:pt>
                <c:pt idx="5">
                  <c:v>0.000207088556155904</c:v>
                </c:pt>
                <c:pt idx="6">
                  <c:v>0.000246516958037851</c:v>
                </c:pt>
                <c:pt idx="7">
                  <c:v>0.000285945359919798</c:v>
                </c:pt>
                <c:pt idx="8">
                  <c:v>0.000325373761801746</c:v>
                </c:pt>
                <c:pt idx="9">
                  <c:v>0.000364802163683693</c:v>
                </c:pt>
                <c:pt idx="10">
                  <c:v>0.00040423056556564</c:v>
                </c:pt>
                <c:pt idx="11">
                  <c:v>0.000443658967447587</c:v>
                </c:pt>
                <c:pt idx="12">
                  <c:v>0.000483087369329535</c:v>
                </c:pt>
                <c:pt idx="13">
                  <c:v>0.000522515771211482</c:v>
                </c:pt>
                <c:pt idx="14">
                  <c:v>0.000561944173093429</c:v>
                </c:pt>
                <c:pt idx="15">
                  <c:v>0.000601372574975376</c:v>
                </c:pt>
                <c:pt idx="16">
                  <c:v>0.000640800976857324</c:v>
                </c:pt>
                <c:pt idx="17">
                  <c:v>0.000680229378739271</c:v>
                </c:pt>
                <c:pt idx="18">
                  <c:v>0.000719657780621217</c:v>
                </c:pt>
                <c:pt idx="19">
                  <c:v>0.000759086182503165</c:v>
                </c:pt>
                <c:pt idx="20">
                  <c:v>0.000798514584385112</c:v>
                </c:pt>
                <c:pt idx="21">
                  <c:v>0.000837942986267059</c:v>
                </c:pt>
                <c:pt idx="22">
                  <c:v>0.000877371388149006</c:v>
                </c:pt>
                <c:pt idx="23">
                  <c:v>0.000916799790030953</c:v>
                </c:pt>
                <c:pt idx="24">
                  <c:v>0.000956228191912902</c:v>
                </c:pt>
                <c:pt idx="25">
                  <c:v>0.00099565659379485</c:v>
                </c:pt>
                <c:pt idx="26">
                  <c:v>0.0010350849956768</c:v>
                </c:pt>
                <c:pt idx="27">
                  <c:v>0.00107451339755874</c:v>
                </c:pt>
                <c:pt idx="28">
                  <c:v>0.00111394179944069</c:v>
                </c:pt>
                <c:pt idx="29">
                  <c:v>0.00115337020132264</c:v>
                </c:pt>
                <c:pt idx="30">
                  <c:v>0.00119279860320458</c:v>
                </c:pt>
                <c:pt idx="31">
                  <c:v>0.00123222700508653</c:v>
                </c:pt>
                <c:pt idx="32">
                  <c:v>0.00127165540696848</c:v>
                </c:pt>
                <c:pt idx="33">
                  <c:v>0.00131108380885043</c:v>
                </c:pt>
                <c:pt idx="34">
                  <c:v>0.00135051221073237</c:v>
                </c:pt>
                <c:pt idx="35">
                  <c:v>0.00138994061261432</c:v>
                </c:pt>
                <c:pt idx="36">
                  <c:v>0.00142936901449627</c:v>
                </c:pt>
                <c:pt idx="37">
                  <c:v>0.00146879741637821</c:v>
                </c:pt>
                <c:pt idx="38">
                  <c:v>0.00150822581826016</c:v>
                </c:pt>
                <c:pt idx="39">
                  <c:v>0.00154765422014211</c:v>
                </c:pt>
                <c:pt idx="40">
                  <c:v>0.00158708262202406</c:v>
                </c:pt>
                <c:pt idx="41">
                  <c:v>0.00162651102390601</c:v>
                </c:pt>
              </c:numCache>
            </c:numRef>
          </c:cat>
          <c:val>
            <c:numRef>
              <c:f>'Data-Example 2'!$G$9:$G$50</c:f>
              <c:numCache>
                <c:formatCode>0.00000</c:formatCode>
                <c:ptCount val="42"/>
                <c:pt idx="0">
                  <c:v>0.005</c:v>
                </c:pt>
                <c:pt idx="1">
                  <c:v>0.0493106913080265</c:v>
                </c:pt>
                <c:pt idx="2">
                  <c:v>0.0682761685174699</c:v>
                </c:pt>
                <c:pt idx="3">
                  <c:v>0.0746775926458091</c:v>
                </c:pt>
                <c:pt idx="4">
                  <c:v>0.0753967142750156</c:v>
                </c:pt>
                <c:pt idx="5">
                  <c:v>0.0730546331811048</c:v>
                </c:pt>
                <c:pt idx="6">
                  <c:v>0.0690266626667902</c:v>
                </c:pt>
                <c:pt idx="7">
                  <c:v>0.0641213806852764</c:v>
                </c:pt>
                <c:pt idx="8">
                  <c:v>0.0588386703919388</c:v>
                </c:pt>
                <c:pt idx="9">
                  <c:v>0.0534930405420151</c:v>
                </c:pt>
                <c:pt idx="10">
                  <c:v>0.0482817596044098</c:v>
                </c:pt>
                <c:pt idx="11">
                  <c:v>0.0433246812500135</c:v>
                </c:pt>
                <c:pt idx="12">
                  <c:v>0.0386908315058111</c:v>
                </c:pt>
                <c:pt idx="13">
                  <c:v>0.034414565682139</c:v>
                </c:pt>
                <c:pt idx="14">
                  <c:v>0.030507034433344</c:v>
                </c:pt>
                <c:pt idx="15">
                  <c:v>0.0269643634404258</c:v>
                </c:pt>
                <c:pt idx="16">
                  <c:v>0.0237726868142478</c:v>
                </c:pt>
                <c:pt idx="17">
                  <c:v>0.0209122702298923</c:v>
                </c:pt>
                <c:pt idx="18">
                  <c:v>0.0183599242301111</c:v>
                </c:pt>
                <c:pt idx="19">
                  <c:v>0.0160908986963769</c:v>
                </c:pt>
                <c:pt idx="20">
                  <c:v>0.0140802190801217</c:v>
                </c:pt>
                <c:pt idx="21">
                  <c:v>0.0123034008982024</c:v>
                </c:pt>
                <c:pt idx="22">
                  <c:v>0.0107370605319464</c:v>
                </c:pt>
                <c:pt idx="23">
                  <c:v>0.00935923305125531</c:v>
                </c:pt>
                <c:pt idx="24">
                  <c:v>0.00814953299406975</c:v>
                </c:pt>
                <c:pt idx="25">
                  <c:v>0.00708927118689807</c:v>
                </c:pt>
                <c:pt idx="26">
                  <c:v>0.00616141145647753</c:v>
                </c:pt>
                <c:pt idx="27">
                  <c:v>0.00535054907753996</c:v>
                </c:pt>
                <c:pt idx="28">
                  <c:v>0.00464282691251683</c:v>
                </c:pt>
                <c:pt idx="29">
                  <c:v>0.00402583807351298</c:v>
                </c:pt>
                <c:pt idx="30">
                  <c:v>0.00348851840019171</c:v>
                </c:pt>
                <c:pt idx="31">
                  <c:v>0.0030210350768215</c:v>
                </c:pt>
                <c:pt idx="32">
                  <c:v>0.00261467637228518</c:v>
                </c:pt>
                <c:pt idx="33">
                  <c:v>0.00226174110383026</c:v>
                </c:pt>
                <c:pt idx="34">
                  <c:v>0.00195544340492837</c:v>
                </c:pt>
                <c:pt idx="35">
                  <c:v>0.00168981007785385</c:v>
                </c:pt>
                <c:pt idx="36">
                  <c:v>0.00145959622637726</c:v>
                </c:pt>
                <c:pt idx="37">
                  <c:v>0.00126020349375178</c:v>
                </c:pt>
                <c:pt idx="38">
                  <c:v>0.00108760645969652</c:v>
                </c:pt>
                <c:pt idx="39">
                  <c:v>0.000938286096947017</c:v>
                </c:pt>
                <c:pt idx="40">
                  <c:v>0.000809169924558263</c:v>
                </c:pt>
                <c:pt idx="41">
                  <c:v>0.00500000000000001</c:v>
                </c:pt>
              </c:numCache>
            </c:numRef>
          </c:val>
        </c:ser>
        <c:ser>
          <c:idx val="1"/>
          <c:order val="1"/>
          <c:tx>
            <c:strRef>
              <c:f>'Data-Example EVI (100%)'!$A$3</c:f>
              <c:strCache>
                <c:ptCount val="1"/>
                <c:pt idx="0">
                  <c:v>Hospital A EOL (No POA Data)</c:v>
                </c:pt>
              </c:strCache>
            </c:strRef>
          </c:tx>
          <c:marker>
            <c:symbol val="none"/>
          </c:marker>
          <c:val>
            <c:numRef>
              <c:f>'Data-Example EVI (100%)'!$G$9:$G$50</c:f>
              <c:numCache>
                <c:formatCode>0.00000</c:formatCode>
                <c:ptCount val="42"/>
                <c:pt idx="0">
                  <c:v>3.36280205255824E-25</c:v>
                </c:pt>
                <c:pt idx="1">
                  <c:v>3.3071555926687E-14</c:v>
                </c:pt>
                <c:pt idx="2">
                  <c:v>2.09210227528627E-10</c:v>
                </c:pt>
                <c:pt idx="3">
                  <c:v>3.67296090896275E-8</c:v>
                </c:pt>
                <c:pt idx="4">
                  <c:v>1.25727147062442E-6</c:v>
                </c:pt>
                <c:pt idx="5">
                  <c:v>1.66898743026237E-5</c:v>
                </c:pt>
                <c:pt idx="6">
                  <c:v>0.000119339289075434</c:v>
                </c:pt>
                <c:pt idx="7">
                  <c:v>0.000552469140365949</c:v>
                </c:pt>
                <c:pt idx="8">
                  <c:v>0.00185454608838347</c:v>
                </c:pt>
                <c:pt idx="9">
                  <c:v>0.00486356181745503</c:v>
                </c:pt>
                <c:pt idx="10">
                  <c:v>0.0104917880836849</c:v>
                </c:pt>
                <c:pt idx="11">
                  <c:v>0.019320637514064</c:v>
                </c:pt>
                <c:pt idx="12">
                  <c:v>0.0312188469212652</c:v>
                </c:pt>
                <c:pt idx="13">
                  <c:v>0.0451998118610327</c:v>
                </c:pt>
                <c:pt idx="14">
                  <c:v>0.0596029766478357</c:v>
                </c:pt>
                <c:pt idx="15">
                  <c:v>0.0725162565888268</c:v>
                </c:pt>
                <c:pt idx="16">
                  <c:v>0.0822574231879881</c:v>
                </c:pt>
                <c:pt idx="17">
                  <c:v>0.0877400443000538</c:v>
                </c:pt>
                <c:pt idx="18">
                  <c:v>0.0886292906964908</c:v>
                </c:pt>
                <c:pt idx="19">
                  <c:v>0.0852877152694625</c:v>
                </c:pt>
                <c:pt idx="20">
                  <c:v>0.0785781475835296</c:v>
                </c:pt>
                <c:pt idx="21">
                  <c:v>0.069611353290359</c:v>
                </c:pt>
                <c:pt idx="22">
                  <c:v>0.0595137759027918</c:v>
                </c:pt>
                <c:pt idx="23">
                  <c:v>0.0492602661578046</c:v>
                </c:pt>
                <c:pt idx="24">
                  <c:v>0.0395842943571037</c:v>
                </c:pt>
                <c:pt idx="25">
                  <c:v>0.0309565743109414</c:v>
                </c:pt>
                <c:pt idx="26">
                  <c:v>0.0236112248344659</c:v>
                </c:pt>
                <c:pt idx="27">
                  <c:v>0.0175972844520266</c:v>
                </c:pt>
                <c:pt idx="28">
                  <c:v>0.0128371760692124</c:v>
                </c:pt>
                <c:pt idx="29">
                  <c:v>0.00918010314674444</c:v>
                </c:pt>
                <c:pt idx="30">
                  <c:v>0.00644421495801994</c:v>
                </c:pt>
                <c:pt idx="31">
                  <c:v>0.00444599228625287</c:v>
                </c:pt>
                <c:pt idx="32">
                  <c:v>0.00301803717616645</c:v>
                </c:pt>
                <c:pt idx="33">
                  <c:v>0.00201778029903777</c:v>
                </c:pt>
                <c:pt idx="34">
                  <c:v>0.00132988355048536</c:v>
                </c:pt>
                <c:pt idx="35">
                  <c:v>0.000864780897373851</c:v>
                </c:pt>
                <c:pt idx="36">
                  <c:v>0.000555242656527288</c:v>
                </c:pt>
                <c:pt idx="37">
                  <c:v>0.000352247476557266</c:v>
                </c:pt>
                <c:pt idx="38">
                  <c:v>0.000220943393498541</c:v>
                </c:pt>
                <c:pt idx="39">
                  <c:v>0.000137100783847322</c:v>
                </c:pt>
                <c:pt idx="40">
                  <c:v>8.42098170594775E-5</c:v>
                </c:pt>
                <c:pt idx="41">
                  <c:v>0.000126675109584751</c:v>
                </c:pt>
              </c:numCache>
            </c:numRef>
          </c:val>
        </c:ser>
        <c:marker val="1"/>
        <c:axId val="572002680"/>
        <c:axId val="647347080"/>
      </c:lineChart>
      <c:catAx>
        <c:axId val="5720026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>
                    <a:solidFill>
                      <a:srgbClr val="000000"/>
                    </a:solidFill>
                  </a:defRPr>
                </a:pPr>
                <a:r>
                  <a:rPr lang="en-US" sz="1400">
                    <a:solidFill>
                      <a:srgbClr val="000000"/>
                    </a:solidFill>
                  </a:rPr>
                  <a:t>Hospital Rate</a:t>
                </a:r>
              </a:p>
            </c:rich>
          </c:tx>
          <c:layout/>
        </c:title>
        <c:numFmt formatCode="0.0000" sourceLinked="0"/>
        <c:tickLblPos val="nextTo"/>
        <c:crossAx val="647347080"/>
        <c:crosses val="autoZero"/>
        <c:auto val="1"/>
        <c:lblAlgn val="ctr"/>
        <c:lblOffset val="100"/>
      </c:catAx>
      <c:valAx>
        <c:axId val="647347080"/>
        <c:scaling>
          <c:orientation val="minMax"/>
          <c:max val="0.2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%Hospitals</a:t>
                </a:r>
              </a:p>
            </c:rich>
          </c:tx>
          <c:layout/>
        </c:title>
        <c:numFmt formatCode="0.000" sourceLinked="0"/>
        <c:tickLblPos val="nextTo"/>
        <c:crossAx val="57200268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solidFill>
      <a:srgbClr val="FFFFFF"/>
    </a:solidFill>
  </c:spPr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Iatrogenic Pneumothorax (PSI #06)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'Data-Example 2'!$A$4</c:f>
              <c:strCache>
                <c:ptCount val="1"/>
                <c:pt idx="0">
                  <c:v>Hospital B EOL (Prior)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'Data-Example 2'!$A$9:$A$50</c:f>
              <c:numCache>
                <c:formatCode>0.000000000000</c:formatCode>
                <c:ptCount val="42"/>
                <c:pt idx="0">
                  <c:v>9.9465467461676E-6</c:v>
                </c:pt>
                <c:pt idx="1">
                  <c:v>4.93749486281148E-5</c:v>
                </c:pt>
                <c:pt idx="2">
                  <c:v>8.88033505100622E-5</c:v>
                </c:pt>
                <c:pt idx="3">
                  <c:v>0.000128231752392009</c:v>
                </c:pt>
                <c:pt idx="4">
                  <c:v>0.000167660154273956</c:v>
                </c:pt>
                <c:pt idx="5">
                  <c:v>0.000207088556155904</c:v>
                </c:pt>
                <c:pt idx="6">
                  <c:v>0.000246516958037851</c:v>
                </c:pt>
                <c:pt idx="7">
                  <c:v>0.000285945359919798</c:v>
                </c:pt>
                <c:pt idx="8">
                  <c:v>0.000325373761801746</c:v>
                </c:pt>
                <c:pt idx="9">
                  <c:v>0.000364802163683693</c:v>
                </c:pt>
                <c:pt idx="10">
                  <c:v>0.00040423056556564</c:v>
                </c:pt>
                <c:pt idx="11">
                  <c:v>0.000443658967447587</c:v>
                </c:pt>
                <c:pt idx="12">
                  <c:v>0.000483087369329535</c:v>
                </c:pt>
                <c:pt idx="13">
                  <c:v>0.000522515771211482</c:v>
                </c:pt>
                <c:pt idx="14">
                  <c:v>0.000561944173093429</c:v>
                </c:pt>
                <c:pt idx="15">
                  <c:v>0.000601372574975376</c:v>
                </c:pt>
                <c:pt idx="16">
                  <c:v>0.000640800976857324</c:v>
                </c:pt>
                <c:pt idx="17">
                  <c:v>0.000680229378739271</c:v>
                </c:pt>
                <c:pt idx="18">
                  <c:v>0.000719657780621217</c:v>
                </c:pt>
                <c:pt idx="19">
                  <c:v>0.000759086182503165</c:v>
                </c:pt>
                <c:pt idx="20">
                  <c:v>0.000798514584385112</c:v>
                </c:pt>
                <c:pt idx="21">
                  <c:v>0.000837942986267059</c:v>
                </c:pt>
                <c:pt idx="22">
                  <c:v>0.000877371388149006</c:v>
                </c:pt>
                <c:pt idx="23">
                  <c:v>0.000916799790030953</c:v>
                </c:pt>
                <c:pt idx="24">
                  <c:v>0.000956228191912902</c:v>
                </c:pt>
                <c:pt idx="25">
                  <c:v>0.00099565659379485</c:v>
                </c:pt>
                <c:pt idx="26">
                  <c:v>0.0010350849956768</c:v>
                </c:pt>
                <c:pt idx="27">
                  <c:v>0.00107451339755874</c:v>
                </c:pt>
                <c:pt idx="28">
                  <c:v>0.00111394179944069</c:v>
                </c:pt>
                <c:pt idx="29">
                  <c:v>0.00115337020132264</c:v>
                </c:pt>
                <c:pt idx="30">
                  <c:v>0.00119279860320458</c:v>
                </c:pt>
                <c:pt idx="31">
                  <c:v>0.00123222700508653</c:v>
                </c:pt>
                <c:pt idx="32">
                  <c:v>0.00127165540696848</c:v>
                </c:pt>
                <c:pt idx="33">
                  <c:v>0.00131108380885043</c:v>
                </c:pt>
                <c:pt idx="34">
                  <c:v>0.00135051221073237</c:v>
                </c:pt>
                <c:pt idx="35">
                  <c:v>0.00138994061261432</c:v>
                </c:pt>
                <c:pt idx="36">
                  <c:v>0.00142936901449627</c:v>
                </c:pt>
                <c:pt idx="37">
                  <c:v>0.00146879741637821</c:v>
                </c:pt>
                <c:pt idx="38">
                  <c:v>0.00150822581826016</c:v>
                </c:pt>
                <c:pt idx="39">
                  <c:v>0.00154765422014211</c:v>
                </c:pt>
                <c:pt idx="40">
                  <c:v>0.00158708262202406</c:v>
                </c:pt>
                <c:pt idx="41">
                  <c:v>0.00162651102390601</c:v>
                </c:pt>
              </c:numCache>
            </c:numRef>
          </c:cat>
          <c:val>
            <c:numRef>
              <c:f>'Data-Example 2'!$H$9:$H$50</c:f>
              <c:numCache>
                <c:formatCode>0.00000</c:formatCode>
                <c:ptCount val="42"/>
                <c:pt idx="0">
                  <c:v>0.005</c:v>
                </c:pt>
                <c:pt idx="1">
                  <c:v>0.0493106913080265</c:v>
                </c:pt>
                <c:pt idx="2">
                  <c:v>0.0682761685174699</c:v>
                </c:pt>
                <c:pt idx="3">
                  <c:v>0.0746775926458091</c:v>
                </c:pt>
                <c:pt idx="4">
                  <c:v>0.0753967142750156</c:v>
                </c:pt>
                <c:pt idx="5">
                  <c:v>0.0730546331811048</c:v>
                </c:pt>
                <c:pt idx="6">
                  <c:v>0.0690266626667902</c:v>
                </c:pt>
                <c:pt idx="7">
                  <c:v>0.0641213806852764</c:v>
                </c:pt>
                <c:pt idx="8">
                  <c:v>0.0588386703919388</c:v>
                </c:pt>
                <c:pt idx="9">
                  <c:v>0.0534930405420151</c:v>
                </c:pt>
                <c:pt idx="10">
                  <c:v>0.0482817596044098</c:v>
                </c:pt>
                <c:pt idx="11">
                  <c:v>0.0433246812500135</c:v>
                </c:pt>
                <c:pt idx="12">
                  <c:v>0.0386908315058111</c:v>
                </c:pt>
                <c:pt idx="13">
                  <c:v>0.034414565682139</c:v>
                </c:pt>
                <c:pt idx="14">
                  <c:v>0.030507034433344</c:v>
                </c:pt>
                <c:pt idx="15">
                  <c:v>0.0269643634404258</c:v>
                </c:pt>
                <c:pt idx="16">
                  <c:v>0.0237726868142478</c:v>
                </c:pt>
                <c:pt idx="17">
                  <c:v>0.0209122702298923</c:v>
                </c:pt>
                <c:pt idx="18">
                  <c:v>0.0183599242301111</c:v>
                </c:pt>
                <c:pt idx="19">
                  <c:v>0.0160908986963769</c:v>
                </c:pt>
                <c:pt idx="20">
                  <c:v>0.0140802190801217</c:v>
                </c:pt>
                <c:pt idx="21">
                  <c:v>0.0123034008982024</c:v>
                </c:pt>
                <c:pt idx="22">
                  <c:v>0.0107370605319464</c:v>
                </c:pt>
                <c:pt idx="23">
                  <c:v>0.00935923305125531</c:v>
                </c:pt>
                <c:pt idx="24">
                  <c:v>0.00814953299406975</c:v>
                </c:pt>
                <c:pt idx="25">
                  <c:v>0.00708927118689807</c:v>
                </c:pt>
                <c:pt idx="26">
                  <c:v>0.00616141145647753</c:v>
                </c:pt>
                <c:pt idx="27">
                  <c:v>0.00535054907753996</c:v>
                </c:pt>
                <c:pt idx="28">
                  <c:v>0.00464282691251683</c:v>
                </c:pt>
                <c:pt idx="29">
                  <c:v>0.00402583807351298</c:v>
                </c:pt>
                <c:pt idx="30">
                  <c:v>0.00348851840019171</c:v>
                </c:pt>
                <c:pt idx="31">
                  <c:v>0.0030210350768215</c:v>
                </c:pt>
                <c:pt idx="32">
                  <c:v>0.00261467637228518</c:v>
                </c:pt>
                <c:pt idx="33">
                  <c:v>0.00226174110383026</c:v>
                </c:pt>
                <c:pt idx="34">
                  <c:v>0.00195544340492837</c:v>
                </c:pt>
                <c:pt idx="35">
                  <c:v>0.00168981007785385</c:v>
                </c:pt>
                <c:pt idx="36">
                  <c:v>0.00145959622637726</c:v>
                </c:pt>
                <c:pt idx="37">
                  <c:v>0.00126020349375178</c:v>
                </c:pt>
                <c:pt idx="38">
                  <c:v>0.00108760645969652</c:v>
                </c:pt>
                <c:pt idx="39">
                  <c:v>0.000938286096947017</c:v>
                </c:pt>
                <c:pt idx="40">
                  <c:v>0.000809169924558263</c:v>
                </c:pt>
                <c:pt idx="41">
                  <c:v>0.00500000000000001</c:v>
                </c:pt>
              </c:numCache>
            </c:numRef>
          </c:val>
        </c:ser>
        <c:ser>
          <c:idx val="1"/>
          <c:order val="1"/>
          <c:tx>
            <c:strRef>
              <c:f>'Data-Example EVI (100%)'!$A$4</c:f>
              <c:strCache>
                <c:ptCount val="1"/>
                <c:pt idx="0">
                  <c:v>Hospital B EOL (No POA Data)</c:v>
                </c:pt>
              </c:strCache>
            </c:strRef>
          </c:tx>
          <c:marker>
            <c:symbol val="none"/>
          </c:marker>
          <c:val>
            <c:numRef>
              <c:f>'Data-Example EVI (100%)'!$H$9:$H$50</c:f>
              <c:numCache>
                <c:formatCode>0.00000</c:formatCode>
                <c:ptCount val="42"/>
                <c:pt idx="0">
                  <c:v>4.06389028475165E-14</c:v>
                </c:pt>
                <c:pt idx="1">
                  <c:v>1.14929547731272E-7</c:v>
                </c:pt>
                <c:pt idx="2">
                  <c:v>1.73769971356674E-5</c:v>
                </c:pt>
                <c:pt idx="3">
                  <c:v>0.000301423750221891</c:v>
                </c:pt>
                <c:pt idx="4">
                  <c:v>0.00191493588420302</c:v>
                </c:pt>
                <c:pt idx="5">
                  <c:v>0.00683778569333953</c:v>
                </c:pt>
                <c:pt idx="6">
                  <c:v>0.0168611282522503</c:v>
                </c:pt>
                <c:pt idx="7">
                  <c:v>0.0321642640005189</c:v>
                </c:pt>
                <c:pt idx="8">
                  <c:v>0.050842867628157</c:v>
                </c:pt>
                <c:pt idx="9">
                  <c:v>0.0696343744475748</c:v>
                </c:pt>
                <c:pt idx="10">
                  <c:v>0.085192741390987</c:v>
                </c:pt>
                <c:pt idx="11">
                  <c:v>0.0951511865846393</c:v>
                </c:pt>
                <c:pt idx="12">
                  <c:v>0.0985884585257668</c:v>
                </c:pt>
                <c:pt idx="13">
                  <c:v>0.0959226399162317</c:v>
                </c:pt>
                <c:pt idx="14">
                  <c:v>0.0884702597052506</c:v>
                </c:pt>
                <c:pt idx="15">
                  <c:v>0.0779288685656823</c:v>
                </c:pt>
                <c:pt idx="16">
                  <c:v>0.0659528606325879</c:v>
                </c:pt>
                <c:pt idx="17">
                  <c:v>0.0538931660768384</c:v>
                </c:pt>
                <c:pt idx="18">
                  <c:v>0.0426933653359972</c:v>
                </c:pt>
                <c:pt idx="19">
                  <c:v>0.0328993364613719</c:v>
                </c:pt>
                <c:pt idx="20">
                  <c:v>0.0247319631737695</c:v>
                </c:pt>
                <c:pt idx="21">
                  <c:v>0.0181817419996496</c:v>
                </c:pt>
                <c:pt idx="22">
                  <c:v>0.0130987323777745</c:v>
                </c:pt>
                <c:pt idx="23">
                  <c:v>0.00926464366870639</c:v>
                </c:pt>
                <c:pt idx="24">
                  <c:v>0.00644348841941922</c:v>
                </c:pt>
                <c:pt idx="25">
                  <c:v>0.00441274265049719</c:v>
                </c:pt>
                <c:pt idx="26">
                  <c:v>0.00297935470554123</c:v>
                </c:pt>
                <c:pt idx="27">
                  <c:v>0.00198532759126957</c:v>
                </c:pt>
                <c:pt idx="28">
                  <c:v>0.00130694417598498</c:v>
                </c:pt>
                <c:pt idx="29">
                  <c:v>0.000850689218447109</c:v>
                </c:pt>
                <c:pt idx="30">
                  <c:v>0.000547910526827567</c:v>
                </c:pt>
                <c:pt idx="31">
                  <c:v>0.000349442478772444</c:v>
                </c:pt>
                <c:pt idx="32">
                  <c:v>0.000220822118920161</c:v>
                </c:pt>
                <c:pt idx="33">
                  <c:v>0.00013834336072216</c:v>
                </c:pt>
                <c:pt idx="34">
                  <c:v>8.59703401082658E-5</c:v>
                </c:pt>
                <c:pt idx="35">
                  <c:v>5.30175234036979E-5</c:v>
                </c:pt>
                <c:pt idx="36">
                  <c:v>3.24607915833664E-5</c:v>
                </c:pt>
                <c:pt idx="37">
                  <c:v>1.97396960608387E-5</c:v>
                </c:pt>
                <c:pt idx="38">
                  <c:v>1.19267576361715E-5</c:v>
                </c:pt>
                <c:pt idx="39">
                  <c:v>7.16228064645552E-6</c:v>
                </c:pt>
                <c:pt idx="40">
                  <c:v>4.27624441967645E-6</c:v>
                </c:pt>
                <c:pt idx="41">
                  <c:v>6.14512149776925E-6</c:v>
                </c:pt>
              </c:numCache>
            </c:numRef>
          </c:val>
        </c:ser>
        <c:marker val="1"/>
        <c:axId val="648564232"/>
        <c:axId val="647393784"/>
      </c:lineChart>
      <c:catAx>
        <c:axId val="6485642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Hospital Rate</a:t>
                </a:r>
              </a:p>
            </c:rich>
          </c:tx>
          <c:layout/>
        </c:title>
        <c:numFmt formatCode="0.0000" sourceLinked="0"/>
        <c:tickLblPos val="nextTo"/>
        <c:crossAx val="647393784"/>
        <c:crosses val="autoZero"/>
        <c:auto val="1"/>
        <c:lblAlgn val="ctr"/>
        <c:lblOffset val="100"/>
      </c:catAx>
      <c:valAx>
        <c:axId val="647393784"/>
        <c:scaling>
          <c:orientation val="minMax"/>
          <c:max val="0.2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%Hospitals</a:t>
                </a:r>
              </a:p>
            </c:rich>
          </c:tx>
          <c:layout/>
        </c:title>
        <c:numFmt formatCode="0.000" sourceLinked="0"/>
        <c:tickLblPos val="nextTo"/>
        <c:crossAx val="64856423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solidFill>
      <a:srgbClr val="FFFFFF"/>
    </a:solidFill>
  </c:spPr>
  <c:txPr>
    <a:bodyPr/>
    <a:lstStyle/>
    <a:p>
      <a:pPr>
        <a:defRPr baseline="0">
          <a:solidFill>
            <a:srgbClr val="000000"/>
          </a:solidFill>
        </a:defRPr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Iatrogenic Pneumothorax (PSI #06)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'Data-Example EVI (100%)'!$A$3</c:f>
              <c:strCache>
                <c:ptCount val="1"/>
                <c:pt idx="0">
                  <c:v>Hospital A EOL (No POA Data)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'Data-Example 2'!$A$9:$A$50</c:f>
              <c:numCache>
                <c:formatCode>0.000000000000</c:formatCode>
                <c:ptCount val="42"/>
                <c:pt idx="0">
                  <c:v>9.9465467461676E-6</c:v>
                </c:pt>
                <c:pt idx="1">
                  <c:v>4.93749486281148E-5</c:v>
                </c:pt>
                <c:pt idx="2">
                  <c:v>8.88033505100622E-5</c:v>
                </c:pt>
                <c:pt idx="3">
                  <c:v>0.000128231752392009</c:v>
                </c:pt>
                <c:pt idx="4">
                  <c:v>0.000167660154273956</c:v>
                </c:pt>
                <c:pt idx="5">
                  <c:v>0.000207088556155904</c:v>
                </c:pt>
                <c:pt idx="6">
                  <c:v>0.000246516958037851</c:v>
                </c:pt>
                <c:pt idx="7">
                  <c:v>0.000285945359919798</c:v>
                </c:pt>
                <c:pt idx="8">
                  <c:v>0.000325373761801746</c:v>
                </c:pt>
                <c:pt idx="9">
                  <c:v>0.000364802163683693</c:v>
                </c:pt>
                <c:pt idx="10">
                  <c:v>0.00040423056556564</c:v>
                </c:pt>
                <c:pt idx="11">
                  <c:v>0.000443658967447587</c:v>
                </c:pt>
                <c:pt idx="12">
                  <c:v>0.000483087369329535</c:v>
                </c:pt>
                <c:pt idx="13">
                  <c:v>0.000522515771211482</c:v>
                </c:pt>
                <c:pt idx="14">
                  <c:v>0.000561944173093429</c:v>
                </c:pt>
                <c:pt idx="15">
                  <c:v>0.000601372574975376</c:v>
                </c:pt>
                <c:pt idx="16">
                  <c:v>0.000640800976857324</c:v>
                </c:pt>
                <c:pt idx="17">
                  <c:v>0.000680229378739271</c:v>
                </c:pt>
                <c:pt idx="18">
                  <c:v>0.000719657780621217</c:v>
                </c:pt>
                <c:pt idx="19">
                  <c:v>0.000759086182503165</c:v>
                </c:pt>
                <c:pt idx="20">
                  <c:v>0.000798514584385112</c:v>
                </c:pt>
                <c:pt idx="21">
                  <c:v>0.000837942986267059</c:v>
                </c:pt>
                <c:pt idx="22">
                  <c:v>0.000877371388149006</c:v>
                </c:pt>
                <c:pt idx="23">
                  <c:v>0.000916799790030953</c:v>
                </c:pt>
                <c:pt idx="24">
                  <c:v>0.000956228191912902</c:v>
                </c:pt>
                <c:pt idx="25">
                  <c:v>0.00099565659379485</c:v>
                </c:pt>
                <c:pt idx="26">
                  <c:v>0.0010350849956768</c:v>
                </c:pt>
                <c:pt idx="27">
                  <c:v>0.00107451339755874</c:v>
                </c:pt>
                <c:pt idx="28">
                  <c:v>0.00111394179944069</c:v>
                </c:pt>
                <c:pt idx="29">
                  <c:v>0.00115337020132264</c:v>
                </c:pt>
                <c:pt idx="30">
                  <c:v>0.00119279860320458</c:v>
                </c:pt>
                <c:pt idx="31">
                  <c:v>0.00123222700508653</c:v>
                </c:pt>
                <c:pt idx="32">
                  <c:v>0.00127165540696848</c:v>
                </c:pt>
                <c:pt idx="33">
                  <c:v>0.00131108380885043</c:v>
                </c:pt>
                <c:pt idx="34">
                  <c:v>0.00135051221073237</c:v>
                </c:pt>
                <c:pt idx="35">
                  <c:v>0.00138994061261432</c:v>
                </c:pt>
                <c:pt idx="36">
                  <c:v>0.00142936901449627</c:v>
                </c:pt>
                <c:pt idx="37">
                  <c:v>0.00146879741637821</c:v>
                </c:pt>
                <c:pt idx="38">
                  <c:v>0.00150822581826016</c:v>
                </c:pt>
                <c:pt idx="39">
                  <c:v>0.00154765422014211</c:v>
                </c:pt>
                <c:pt idx="40">
                  <c:v>0.00158708262202406</c:v>
                </c:pt>
                <c:pt idx="41">
                  <c:v>0.00162651102390601</c:v>
                </c:pt>
              </c:numCache>
            </c:numRef>
          </c:cat>
          <c:val>
            <c:numRef>
              <c:f>'Data-Example EVI (100%)'!$G$9:$G$50</c:f>
              <c:numCache>
                <c:formatCode>0.00000</c:formatCode>
                <c:ptCount val="42"/>
                <c:pt idx="0">
                  <c:v>3.36280205255824E-25</c:v>
                </c:pt>
                <c:pt idx="1">
                  <c:v>3.3071555926687E-14</c:v>
                </c:pt>
                <c:pt idx="2">
                  <c:v>2.09210227528627E-10</c:v>
                </c:pt>
                <c:pt idx="3">
                  <c:v>3.67296090896275E-8</c:v>
                </c:pt>
                <c:pt idx="4">
                  <c:v>1.25727147062442E-6</c:v>
                </c:pt>
                <c:pt idx="5">
                  <c:v>1.66898743026237E-5</c:v>
                </c:pt>
                <c:pt idx="6">
                  <c:v>0.000119339289075434</c:v>
                </c:pt>
                <c:pt idx="7">
                  <c:v>0.000552469140365949</c:v>
                </c:pt>
                <c:pt idx="8">
                  <c:v>0.00185454608838347</c:v>
                </c:pt>
                <c:pt idx="9">
                  <c:v>0.00486356181745503</c:v>
                </c:pt>
                <c:pt idx="10">
                  <c:v>0.0104917880836849</c:v>
                </c:pt>
                <c:pt idx="11">
                  <c:v>0.019320637514064</c:v>
                </c:pt>
                <c:pt idx="12">
                  <c:v>0.0312188469212652</c:v>
                </c:pt>
                <c:pt idx="13">
                  <c:v>0.0451998118610327</c:v>
                </c:pt>
                <c:pt idx="14">
                  <c:v>0.0596029766478357</c:v>
                </c:pt>
                <c:pt idx="15">
                  <c:v>0.0725162565888268</c:v>
                </c:pt>
                <c:pt idx="16">
                  <c:v>0.0822574231879881</c:v>
                </c:pt>
                <c:pt idx="17">
                  <c:v>0.0877400443000538</c:v>
                </c:pt>
                <c:pt idx="18">
                  <c:v>0.0886292906964908</c:v>
                </c:pt>
                <c:pt idx="19">
                  <c:v>0.0852877152694625</c:v>
                </c:pt>
                <c:pt idx="20">
                  <c:v>0.0785781475835296</c:v>
                </c:pt>
                <c:pt idx="21">
                  <c:v>0.069611353290359</c:v>
                </c:pt>
                <c:pt idx="22">
                  <c:v>0.0595137759027918</c:v>
                </c:pt>
                <c:pt idx="23">
                  <c:v>0.0492602661578046</c:v>
                </c:pt>
                <c:pt idx="24">
                  <c:v>0.0395842943571037</c:v>
                </c:pt>
                <c:pt idx="25">
                  <c:v>0.0309565743109414</c:v>
                </c:pt>
                <c:pt idx="26">
                  <c:v>0.0236112248344659</c:v>
                </c:pt>
                <c:pt idx="27">
                  <c:v>0.0175972844520266</c:v>
                </c:pt>
                <c:pt idx="28">
                  <c:v>0.0128371760692124</c:v>
                </c:pt>
                <c:pt idx="29">
                  <c:v>0.00918010314674444</c:v>
                </c:pt>
                <c:pt idx="30">
                  <c:v>0.00644421495801994</c:v>
                </c:pt>
                <c:pt idx="31">
                  <c:v>0.00444599228625287</c:v>
                </c:pt>
                <c:pt idx="32">
                  <c:v>0.00301803717616645</c:v>
                </c:pt>
                <c:pt idx="33">
                  <c:v>0.00201778029903777</c:v>
                </c:pt>
                <c:pt idx="34">
                  <c:v>0.00132988355048536</c:v>
                </c:pt>
                <c:pt idx="35">
                  <c:v>0.000864780897373851</c:v>
                </c:pt>
                <c:pt idx="36">
                  <c:v>0.000555242656527288</c:v>
                </c:pt>
                <c:pt idx="37">
                  <c:v>0.000352247476557266</c:v>
                </c:pt>
                <c:pt idx="38">
                  <c:v>0.000220943393498541</c:v>
                </c:pt>
                <c:pt idx="39">
                  <c:v>0.000137100783847322</c:v>
                </c:pt>
                <c:pt idx="40">
                  <c:v>8.42098170594775E-5</c:v>
                </c:pt>
                <c:pt idx="41">
                  <c:v>0.000126675109584751</c:v>
                </c:pt>
              </c:numCache>
            </c:numRef>
          </c:val>
        </c:ser>
        <c:ser>
          <c:idx val="1"/>
          <c:order val="1"/>
          <c:tx>
            <c:strRef>
              <c:f>'Data-Example EVI (0%)'!$A$3</c:f>
              <c:strCache>
                <c:ptCount val="1"/>
                <c:pt idx="0">
                  <c:v>Hospital A EOL (Full POA Data)</c:v>
                </c:pt>
              </c:strCache>
            </c:strRef>
          </c:tx>
          <c:marker>
            <c:symbol val="none"/>
          </c:marker>
          <c:val>
            <c:numRef>
              <c:f>'Data-Example EVI (0%)'!$G$9:$G$50</c:f>
              <c:numCache>
                <c:formatCode>0.00000</c:formatCode>
                <c:ptCount val="42"/>
                <c:pt idx="0">
                  <c:v>1.57045311017535E-33</c:v>
                </c:pt>
                <c:pt idx="1">
                  <c:v>3.70286778515356E-19</c:v>
                </c:pt>
                <c:pt idx="2">
                  <c:v>3.72117175319745E-14</c:v>
                </c:pt>
                <c:pt idx="3">
                  <c:v>3.52051500619072E-11</c:v>
                </c:pt>
                <c:pt idx="4">
                  <c:v>4.01758860130365E-9</c:v>
                </c:pt>
                <c:pt idx="5">
                  <c:v>1.35405031752958E-7</c:v>
                </c:pt>
                <c:pt idx="6">
                  <c:v>2.05612090102378E-6</c:v>
                </c:pt>
                <c:pt idx="7">
                  <c:v>1.77942920216321E-5</c:v>
                </c:pt>
                <c:pt idx="8">
                  <c:v>0.000101451704355113</c:v>
                </c:pt>
                <c:pt idx="9">
                  <c:v>0.000419321999935184</c:v>
                </c:pt>
                <c:pt idx="10">
                  <c:v>0.00134279274023228</c:v>
                </c:pt>
                <c:pt idx="11">
                  <c:v>0.00349524981931907</c:v>
                </c:pt>
                <c:pt idx="12">
                  <c:v>0.0076642458767263</c:v>
                </c:pt>
                <c:pt idx="13">
                  <c:v>0.0145490457276009</c:v>
                </c:pt>
                <c:pt idx="14">
                  <c:v>0.0244244547344311</c:v>
                </c:pt>
                <c:pt idx="15">
                  <c:v>0.0368804394570492</c:v>
                </c:pt>
                <c:pt idx="16">
                  <c:v>0.0507796838210226</c:v>
                </c:pt>
                <c:pt idx="17">
                  <c:v>0.0644723711034017</c:v>
                </c:pt>
                <c:pt idx="18">
                  <c:v>0.0761871656407058</c:v>
                </c:pt>
                <c:pt idx="19">
                  <c:v>0.0844494900224356</c:v>
                </c:pt>
                <c:pt idx="20">
                  <c:v>0.0883856361265217</c:v>
                </c:pt>
                <c:pt idx="21">
                  <c:v>0.0878372392443595</c:v>
                </c:pt>
                <c:pt idx="22">
                  <c:v>0.0832894364374949</c:v>
                </c:pt>
                <c:pt idx="23">
                  <c:v>0.0756723257100988</c:v>
                </c:pt>
                <c:pt idx="24">
                  <c:v>0.0661163029950164</c:v>
                </c:pt>
                <c:pt idx="25">
                  <c:v>0.0557311142057459</c:v>
                </c:pt>
                <c:pt idx="26">
                  <c:v>0.0454499551133101</c:v>
                </c:pt>
                <c:pt idx="27">
                  <c:v>0.0359505199345198</c:v>
                </c:pt>
                <c:pt idx="28">
                  <c:v>0.0276428718739116</c:v>
                </c:pt>
                <c:pt idx="29">
                  <c:v>0.0207030893419285</c:v>
                </c:pt>
                <c:pt idx="30">
                  <c:v>0.0151300413576163</c:v>
                </c:pt>
                <c:pt idx="31">
                  <c:v>0.0108068804101227</c:v>
                </c:pt>
                <c:pt idx="32">
                  <c:v>0.00755528397254424</c:v>
                </c:pt>
                <c:pt idx="33">
                  <c:v>0.00517687615955387</c:v>
                </c:pt>
                <c:pt idx="34">
                  <c:v>0.00348077222348375</c:v>
                </c:pt>
                <c:pt idx="35">
                  <c:v>0.00229907347347358</c:v>
                </c:pt>
                <c:pt idx="36">
                  <c:v>0.00149326730069055</c:v>
                </c:pt>
                <c:pt idx="37">
                  <c:v>0.000954622011988482</c:v>
                </c:pt>
                <c:pt idx="38">
                  <c:v>0.000601179411703013</c:v>
                </c:pt>
                <c:pt idx="39">
                  <c:v>0.000373246835633334</c:v>
                </c:pt>
                <c:pt idx="40">
                  <c:v>0.000228624192564642</c:v>
                </c:pt>
                <c:pt idx="41">
                  <c:v>0.000335939149718412</c:v>
                </c:pt>
              </c:numCache>
            </c:numRef>
          </c:val>
        </c:ser>
        <c:marker val="1"/>
        <c:axId val="647839864"/>
        <c:axId val="571844632"/>
      </c:lineChart>
      <c:catAx>
        <c:axId val="6478398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Hospital Rate</a:t>
                </a:r>
              </a:p>
            </c:rich>
          </c:tx>
          <c:layout/>
        </c:title>
        <c:numFmt formatCode="0.0000" sourceLinked="0"/>
        <c:tickLblPos val="nextTo"/>
        <c:crossAx val="571844632"/>
        <c:crosses val="autoZero"/>
        <c:auto val="1"/>
        <c:lblAlgn val="ctr"/>
        <c:lblOffset val="100"/>
      </c:catAx>
      <c:valAx>
        <c:axId val="571844632"/>
        <c:scaling>
          <c:orientation val="minMax"/>
          <c:max val="0.2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%Hospitals</a:t>
                </a:r>
              </a:p>
            </c:rich>
          </c:tx>
          <c:layout/>
        </c:title>
        <c:numFmt formatCode="0.000" sourceLinked="0"/>
        <c:tickLblPos val="nextTo"/>
        <c:crossAx val="647839864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solidFill>
      <a:srgbClr val="FFFFFF"/>
    </a:solidFill>
  </c:spPr>
  <c:txPr>
    <a:bodyPr/>
    <a:lstStyle/>
    <a:p>
      <a:pPr>
        <a:defRPr baseline="0">
          <a:solidFill>
            <a:srgbClr val="000000"/>
          </a:solidFill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Iatrogenic Pneumothorax (PSI #06)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'Data-Example EVI (100%)'!$A$4</c:f>
              <c:strCache>
                <c:ptCount val="1"/>
                <c:pt idx="0">
                  <c:v>Hospital B EOL (No POA Data)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'Data-Example 2'!$A$9:$A$50</c:f>
              <c:numCache>
                <c:formatCode>0.000000000000</c:formatCode>
                <c:ptCount val="42"/>
                <c:pt idx="0">
                  <c:v>9.9465467461676E-6</c:v>
                </c:pt>
                <c:pt idx="1">
                  <c:v>4.93749486281148E-5</c:v>
                </c:pt>
                <c:pt idx="2">
                  <c:v>8.88033505100622E-5</c:v>
                </c:pt>
                <c:pt idx="3">
                  <c:v>0.000128231752392009</c:v>
                </c:pt>
                <c:pt idx="4">
                  <c:v>0.000167660154273956</c:v>
                </c:pt>
                <c:pt idx="5">
                  <c:v>0.000207088556155904</c:v>
                </c:pt>
                <c:pt idx="6">
                  <c:v>0.000246516958037851</c:v>
                </c:pt>
                <c:pt idx="7">
                  <c:v>0.000285945359919798</c:v>
                </c:pt>
                <c:pt idx="8">
                  <c:v>0.000325373761801746</c:v>
                </c:pt>
                <c:pt idx="9">
                  <c:v>0.000364802163683693</c:v>
                </c:pt>
                <c:pt idx="10">
                  <c:v>0.00040423056556564</c:v>
                </c:pt>
                <c:pt idx="11">
                  <c:v>0.000443658967447587</c:v>
                </c:pt>
                <c:pt idx="12">
                  <c:v>0.000483087369329535</c:v>
                </c:pt>
                <c:pt idx="13">
                  <c:v>0.000522515771211482</c:v>
                </c:pt>
                <c:pt idx="14">
                  <c:v>0.000561944173093429</c:v>
                </c:pt>
                <c:pt idx="15">
                  <c:v>0.000601372574975376</c:v>
                </c:pt>
                <c:pt idx="16">
                  <c:v>0.000640800976857324</c:v>
                </c:pt>
                <c:pt idx="17">
                  <c:v>0.000680229378739271</c:v>
                </c:pt>
                <c:pt idx="18">
                  <c:v>0.000719657780621217</c:v>
                </c:pt>
                <c:pt idx="19">
                  <c:v>0.000759086182503165</c:v>
                </c:pt>
                <c:pt idx="20">
                  <c:v>0.000798514584385112</c:v>
                </c:pt>
                <c:pt idx="21">
                  <c:v>0.000837942986267059</c:v>
                </c:pt>
                <c:pt idx="22">
                  <c:v>0.000877371388149006</c:v>
                </c:pt>
                <c:pt idx="23">
                  <c:v>0.000916799790030953</c:v>
                </c:pt>
                <c:pt idx="24">
                  <c:v>0.000956228191912902</c:v>
                </c:pt>
                <c:pt idx="25">
                  <c:v>0.00099565659379485</c:v>
                </c:pt>
                <c:pt idx="26">
                  <c:v>0.0010350849956768</c:v>
                </c:pt>
                <c:pt idx="27">
                  <c:v>0.00107451339755874</c:v>
                </c:pt>
                <c:pt idx="28">
                  <c:v>0.00111394179944069</c:v>
                </c:pt>
                <c:pt idx="29">
                  <c:v>0.00115337020132264</c:v>
                </c:pt>
                <c:pt idx="30">
                  <c:v>0.00119279860320458</c:v>
                </c:pt>
                <c:pt idx="31">
                  <c:v>0.00123222700508653</c:v>
                </c:pt>
                <c:pt idx="32">
                  <c:v>0.00127165540696848</c:v>
                </c:pt>
                <c:pt idx="33">
                  <c:v>0.00131108380885043</c:v>
                </c:pt>
                <c:pt idx="34">
                  <c:v>0.00135051221073237</c:v>
                </c:pt>
                <c:pt idx="35">
                  <c:v>0.00138994061261432</c:v>
                </c:pt>
                <c:pt idx="36">
                  <c:v>0.00142936901449627</c:v>
                </c:pt>
                <c:pt idx="37">
                  <c:v>0.00146879741637821</c:v>
                </c:pt>
                <c:pt idx="38">
                  <c:v>0.00150822581826016</c:v>
                </c:pt>
                <c:pt idx="39">
                  <c:v>0.00154765422014211</c:v>
                </c:pt>
                <c:pt idx="40">
                  <c:v>0.00158708262202406</c:v>
                </c:pt>
                <c:pt idx="41">
                  <c:v>0.00162651102390601</c:v>
                </c:pt>
              </c:numCache>
            </c:numRef>
          </c:cat>
          <c:val>
            <c:numRef>
              <c:f>'Data-Example EVI (100%)'!$H$9:$H$50</c:f>
              <c:numCache>
                <c:formatCode>0.00000</c:formatCode>
                <c:ptCount val="42"/>
                <c:pt idx="0">
                  <c:v>4.06389028475165E-14</c:v>
                </c:pt>
                <c:pt idx="1">
                  <c:v>1.14929547731272E-7</c:v>
                </c:pt>
                <c:pt idx="2">
                  <c:v>1.73769971356674E-5</c:v>
                </c:pt>
                <c:pt idx="3">
                  <c:v>0.000301423750221891</c:v>
                </c:pt>
                <c:pt idx="4">
                  <c:v>0.00191493588420302</c:v>
                </c:pt>
                <c:pt idx="5">
                  <c:v>0.00683778569333953</c:v>
                </c:pt>
                <c:pt idx="6">
                  <c:v>0.0168611282522503</c:v>
                </c:pt>
                <c:pt idx="7">
                  <c:v>0.0321642640005189</c:v>
                </c:pt>
                <c:pt idx="8">
                  <c:v>0.050842867628157</c:v>
                </c:pt>
                <c:pt idx="9">
                  <c:v>0.0696343744475748</c:v>
                </c:pt>
                <c:pt idx="10">
                  <c:v>0.085192741390987</c:v>
                </c:pt>
                <c:pt idx="11">
                  <c:v>0.0951511865846393</c:v>
                </c:pt>
                <c:pt idx="12">
                  <c:v>0.0985884585257668</c:v>
                </c:pt>
                <c:pt idx="13">
                  <c:v>0.0959226399162317</c:v>
                </c:pt>
                <c:pt idx="14">
                  <c:v>0.0884702597052506</c:v>
                </c:pt>
                <c:pt idx="15">
                  <c:v>0.0779288685656823</c:v>
                </c:pt>
                <c:pt idx="16">
                  <c:v>0.0659528606325879</c:v>
                </c:pt>
                <c:pt idx="17">
                  <c:v>0.0538931660768384</c:v>
                </c:pt>
                <c:pt idx="18">
                  <c:v>0.0426933653359972</c:v>
                </c:pt>
                <c:pt idx="19">
                  <c:v>0.0328993364613719</c:v>
                </c:pt>
                <c:pt idx="20">
                  <c:v>0.0247319631737695</c:v>
                </c:pt>
                <c:pt idx="21">
                  <c:v>0.0181817419996496</c:v>
                </c:pt>
                <c:pt idx="22">
                  <c:v>0.0130987323777745</c:v>
                </c:pt>
                <c:pt idx="23">
                  <c:v>0.00926464366870639</c:v>
                </c:pt>
                <c:pt idx="24">
                  <c:v>0.00644348841941922</c:v>
                </c:pt>
                <c:pt idx="25">
                  <c:v>0.00441274265049719</c:v>
                </c:pt>
                <c:pt idx="26">
                  <c:v>0.00297935470554123</c:v>
                </c:pt>
                <c:pt idx="27">
                  <c:v>0.00198532759126957</c:v>
                </c:pt>
                <c:pt idx="28">
                  <c:v>0.00130694417598498</c:v>
                </c:pt>
                <c:pt idx="29">
                  <c:v>0.000850689218447109</c:v>
                </c:pt>
                <c:pt idx="30">
                  <c:v>0.000547910526827567</c:v>
                </c:pt>
                <c:pt idx="31">
                  <c:v>0.000349442478772444</c:v>
                </c:pt>
                <c:pt idx="32">
                  <c:v>0.000220822118920161</c:v>
                </c:pt>
                <c:pt idx="33">
                  <c:v>0.00013834336072216</c:v>
                </c:pt>
                <c:pt idx="34">
                  <c:v>8.59703401082658E-5</c:v>
                </c:pt>
                <c:pt idx="35">
                  <c:v>5.30175234036979E-5</c:v>
                </c:pt>
                <c:pt idx="36">
                  <c:v>3.24607915833664E-5</c:v>
                </c:pt>
                <c:pt idx="37">
                  <c:v>1.97396960608387E-5</c:v>
                </c:pt>
                <c:pt idx="38">
                  <c:v>1.19267576361715E-5</c:v>
                </c:pt>
                <c:pt idx="39">
                  <c:v>7.16228064645552E-6</c:v>
                </c:pt>
                <c:pt idx="40">
                  <c:v>4.27624441967645E-6</c:v>
                </c:pt>
                <c:pt idx="41">
                  <c:v>6.14512149776925E-6</c:v>
                </c:pt>
              </c:numCache>
            </c:numRef>
          </c:val>
        </c:ser>
        <c:ser>
          <c:idx val="1"/>
          <c:order val="1"/>
          <c:tx>
            <c:strRef>
              <c:f>'Data-Example EVI (0%)'!$A$4</c:f>
              <c:strCache>
                <c:ptCount val="1"/>
                <c:pt idx="0">
                  <c:v>Hospital B EOL (Full POA Data)</c:v>
                </c:pt>
              </c:strCache>
            </c:strRef>
          </c:tx>
          <c:marker>
            <c:symbol val="none"/>
          </c:marker>
          <c:val>
            <c:numRef>
              <c:f>'Data-Example EVI (0%)'!$H$9:$H$50</c:f>
              <c:numCache>
                <c:formatCode>0.00000</c:formatCode>
                <c:ptCount val="42"/>
                <c:pt idx="0">
                  <c:v>5.37967519532454E-20</c:v>
                </c:pt>
                <c:pt idx="1">
                  <c:v>6.46297123606366E-11</c:v>
                </c:pt>
                <c:pt idx="2">
                  <c:v>8.09004847514528E-8</c:v>
                </c:pt>
                <c:pt idx="3">
                  <c:v>5.09412188091763E-6</c:v>
                </c:pt>
                <c:pt idx="4">
                  <c:v>8.11626060016121E-5</c:v>
                </c:pt>
                <c:pt idx="5">
                  <c:v>0.000582598470852051</c:v>
                </c:pt>
                <c:pt idx="6">
                  <c:v>0.00248900470298857</c:v>
                </c:pt>
                <c:pt idx="7">
                  <c:v>0.00739597717778032</c:v>
                </c:pt>
                <c:pt idx="8">
                  <c:v>0.0168185997793207</c:v>
                </c:pt>
                <c:pt idx="9">
                  <c:v>0.0311601798276534</c:v>
                </c:pt>
                <c:pt idx="10">
                  <c:v>0.0491082443422223</c:v>
                </c:pt>
                <c:pt idx="11">
                  <c:v>0.0679009636788989</c:v>
                </c:pt>
                <c:pt idx="12">
                  <c:v>0.0842753318318527</c:v>
                </c:pt>
                <c:pt idx="13">
                  <c:v>0.0955393480489428</c:v>
                </c:pt>
                <c:pt idx="14">
                  <c:v>0.10027539804512</c:v>
                </c:pt>
                <c:pt idx="15">
                  <c:v>0.0984901236803016</c:v>
                </c:pt>
                <c:pt idx="16">
                  <c:v>0.0913117661997832</c:v>
                </c:pt>
                <c:pt idx="17">
                  <c:v>0.0804753109711749</c:v>
                </c:pt>
                <c:pt idx="18">
                  <c:v>0.0678168047218402</c:v>
                </c:pt>
                <c:pt idx="19">
                  <c:v>0.0549128479261198</c:v>
                </c:pt>
                <c:pt idx="20">
                  <c:v>0.0429009643842027</c:v>
                </c:pt>
                <c:pt idx="21">
                  <c:v>0.0324524024972275</c:v>
                </c:pt>
                <c:pt idx="22">
                  <c:v>0.0238412267142513</c:v>
                </c:pt>
                <c:pt idx="23">
                  <c:v>0.017054974329628</c:v>
                </c:pt>
                <c:pt idx="24">
                  <c:v>0.011907116178981</c:v>
                </c:pt>
                <c:pt idx="25">
                  <c:v>0.00812952636937637</c:v>
                </c:pt>
                <c:pt idx="26">
                  <c:v>0.0054374329396828</c:v>
                </c:pt>
                <c:pt idx="27">
                  <c:v>0.00356838898574608</c:v>
                </c:pt>
                <c:pt idx="28">
                  <c:v>0.00230093836069545</c:v>
                </c:pt>
                <c:pt idx="29">
                  <c:v>0.00145959748474833</c:v>
                </c:pt>
                <c:pt idx="30">
                  <c:v>0.000911889064074689</c:v>
                </c:pt>
                <c:pt idx="31">
                  <c:v>0.000561654243165234</c:v>
                </c:pt>
                <c:pt idx="32">
                  <c:v>0.000341357702982937</c:v>
                </c:pt>
                <c:pt idx="33">
                  <c:v>0.000204890912697598</c:v>
                </c:pt>
                <c:pt idx="34">
                  <c:v>0.000121544245512473</c:v>
                </c:pt>
                <c:pt idx="35">
                  <c:v>7.1308721797836E-5</c:v>
                </c:pt>
                <c:pt idx="36">
                  <c:v>4.14018693923879E-5</c:v>
                </c:pt>
                <c:pt idx="37">
                  <c:v>2.38021544991529E-5</c:v>
                </c:pt>
                <c:pt idx="38">
                  <c:v>1.35569331872754E-5</c:v>
                </c:pt>
                <c:pt idx="39">
                  <c:v>7.65362826049555E-6</c:v>
                </c:pt>
                <c:pt idx="40">
                  <c:v>4.28479078729006E-6</c:v>
                </c:pt>
                <c:pt idx="41">
                  <c:v>5.2503912556512E-6</c:v>
                </c:pt>
              </c:numCache>
            </c:numRef>
          </c:val>
        </c:ser>
        <c:marker val="1"/>
        <c:axId val="647402056"/>
        <c:axId val="571811608"/>
      </c:lineChart>
      <c:catAx>
        <c:axId val="6474020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Hospital Rate</a:t>
                </a:r>
              </a:p>
            </c:rich>
          </c:tx>
          <c:layout/>
        </c:title>
        <c:numFmt formatCode="0.0000" sourceLinked="0"/>
        <c:tickLblPos val="nextTo"/>
        <c:crossAx val="571811608"/>
        <c:crosses val="autoZero"/>
        <c:auto val="1"/>
        <c:lblAlgn val="ctr"/>
        <c:lblOffset val="100"/>
      </c:catAx>
      <c:valAx>
        <c:axId val="571811608"/>
        <c:scaling>
          <c:orientation val="minMax"/>
          <c:max val="0.2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%Hospitals</a:t>
                </a:r>
              </a:p>
            </c:rich>
          </c:tx>
          <c:layout/>
        </c:title>
        <c:numFmt formatCode="0.000" sourceLinked="0"/>
        <c:tickLblPos val="nextTo"/>
        <c:crossAx val="647402056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solidFill>
      <a:srgbClr val="FFFFFF"/>
    </a:solidFill>
  </c:spPr>
  <c:txPr>
    <a:bodyPr/>
    <a:lstStyle/>
    <a:p>
      <a:pPr>
        <a:defRPr baseline="0">
          <a:solidFill>
            <a:srgbClr val="000000"/>
          </a:solidFill>
        </a:defRPr>
      </a:pPr>
      <a:endParaRPr lang="en-US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dirty="0"/>
              <a:t>Selected Infections due to Medical Care (PSI #7)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bg2"/>
              </a:solidFill>
            </c:spPr>
          </c:marker>
          <c:trendline>
            <c:spPr>
              <a:ln>
                <a:solidFill>
                  <a:srgbClr val="000000"/>
                </a:solidFill>
              </a:ln>
            </c:spPr>
            <c:trendlineType val="linear"/>
          </c:trendline>
          <c:xVal>
            <c:numRef>
              <c:f>Sheet2!$E$2:$E$2365</c:f>
              <c:numCache>
                <c:formatCode>General</c:formatCode>
                <c:ptCount val="2364"/>
                <c:pt idx="0">
                  <c:v>0.0018171</c:v>
                </c:pt>
                <c:pt idx="1">
                  <c:v>0.0025732207494</c:v>
                </c:pt>
                <c:pt idx="2">
                  <c:v>0.0019353223431</c:v>
                </c:pt>
                <c:pt idx="3">
                  <c:v>0.00017468999757</c:v>
                </c:pt>
                <c:pt idx="4">
                  <c:v>0.00170896728636</c:v>
                </c:pt>
                <c:pt idx="5">
                  <c:v>0.000224611004160001</c:v>
                </c:pt>
                <c:pt idx="6">
                  <c:v>0.00023394344805</c:v>
                </c:pt>
                <c:pt idx="7">
                  <c:v>0.00023184705978</c:v>
                </c:pt>
                <c:pt idx="8">
                  <c:v>0.00172311122934</c:v>
                </c:pt>
                <c:pt idx="9">
                  <c:v>0.00027745336242</c:v>
                </c:pt>
                <c:pt idx="10">
                  <c:v>0.00021285763794</c:v>
                </c:pt>
                <c:pt idx="11">
                  <c:v>0.00026039351907</c:v>
                </c:pt>
                <c:pt idx="12">
                  <c:v>0.000306751737690001</c:v>
                </c:pt>
                <c:pt idx="13">
                  <c:v>0.00031590410697</c:v>
                </c:pt>
                <c:pt idx="14">
                  <c:v>0.00015501625587</c:v>
                </c:pt>
                <c:pt idx="15">
                  <c:v>0.000700325967060001</c:v>
                </c:pt>
                <c:pt idx="16">
                  <c:v>0.00180347084145</c:v>
                </c:pt>
                <c:pt idx="17">
                  <c:v>0.00020434034511</c:v>
                </c:pt>
                <c:pt idx="18">
                  <c:v>0.00019654498611</c:v>
                </c:pt>
                <c:pt idx="19">
                  <c:v>0.00106372924974</c:v>
                </c:pt>
                <c:pt idx="20">
                  <c:v>0.00050519577501</c:v>
                </c:pt>
                <c:pt idx="21">
                  <c:v>0.00029122807068</c:v>
                </c:pt>
                <c:pt idx="22">
                  <c:v>0.00023849582868</c:v>
                </c:pt>
                <c:pt idx="23">
                  <c:v>0.00029747907639</c:v>
                </c:pt>
                <c:pt idx="24">
                  <c:v>0.00029873723643</c:v>
                </c:pt>
                <c:pt idx="25">
                  <c:v>0.00037776255201</c:v>
                </c:pt>
                <c:pt idx="26">
                  <c:v>0.00026409586032</c:v>
                </c:pt>
                <c:pt idx="27">
                  <c:v>0.00033549244497</c:v>
                </c:pt>
                <c:pt idx="28">
                  <c:v>0.00071203408749</c:v>
                </c:pt>
                <c:pt idx="29">
                  <c:v>0.00027141786477</c:v>
                </c:pt>
                <c:pt idx="30">
                  <c:v>0.00021262341375</c:v>
                </c:pt>
                <c:pt idx="31">
                  <c:v>0.00038686186197</c:v>
                </c:pt>
                <c:pt idx="32">
                  <c:v>0.00127096659738</c:v>
                </c:pt>
                <c:pt idx="33">
                  <c:v>0.00043110752013</c:v>
                </c:pt>
                <c:pt idx="34">
                  <c:v>0.0021063405267</c:v>
                </c:pt>
                <c:pt idx="35">
                  <c:v>0.000455142301830001</c:v>
                </c:pt>
                <c:pt idx="36">
                  <c:v>0.0002969050545</c:v>
                </c:pt>
                <c:pt idx="37">
                  <c:v>0.00033976099458</c:v>
                </c:pt>
                <c:pt idx="38">
                  <c:v>0.00036251054145</c:v>
                </c:pt>
                <c:pt idx="39">
                  <c:v>0.00021641697342</c:v>
                </c:pt>
                <c:pt idx="40">
                  <c:v>0.000672230148570001</c:v>
                </c:pt>
                <c:pt idx="41">
                  <c:v>0.00034600800267</c:v>
                </c:pt>
                <c:pt idx="42">
                  <c:v>0.000432309168360001</c:v>
                </c:pt>
                <c:pt idx="43">
                  <c:v>0.00042134242473</c:v>
                </c:pt>
                <c:pt idx="44">
                  <c:v>0.00042565549329</c:v>
                </c:pt>
                <c:pt idx="45">
                  <c:v>0.000324387056610001</c:v>
                </c:pt>
                <c:pt idx="46">
                  <c:v>0.00023755875021</c:v>
                </c:pt>
                <c:pt idx="47">
                  <c:v>0.000648035643780001</c:v>
                </c:pt>
                <c:pt idx="48">
                  <c:v>0.00031100774931</c:v>
                </c:pt>
                <c:pt idx="49">
                  <c:v>0.000300757851630001</c:v>
                </c:pt>
                <c:pt idx="50">
                  <c:v>0.000364093235550001</c:v>
                </c:pt>
                <c:pt idx="51">
                  <c:v>0.00024763911246</c:v>
                </c:pt>
                <c:pt idx="52">
                  <c:v>0.00122752464255</c:v>
                </c:pt>
                <c:pt idx="53">
                  <c:v>0.00028511679996</c:v>
                </c:pt>
                <c:pt idx="54">
                  <c:v>0.00034812474246</c:v>
                </c:pt>
                <c:pt idx="55">
                  <c:v>0.00113076570294</c:v>
                </c:pt>
                <c:pt idx="56">
                  <c:v>0.00035565026211</c:v>
                </c:pt>
                <c:pt idx="57">
                  <c:v>0.000304411676310001</c:v>
                </c:pt>
                <c:pt idx="58">
                  <c:v>0.000480239905320001</c:v>
                </c:pt>
                <c:pt idx="59">
                  <c:v>0.00048304968705</c:v>
                </c:pt>
                <c:pt idx="60">
                  <c:v>0.00029982913182</c:v>
                </c:pt>
                <c:pt idx="61">
                  <c:v>0.00043877550042</c:v>
                </c:pt>
                <c:pt idx="62">
                  <c:v>0.000471766041180001</c:v>
                </c:pt>
                <c:pt idx="63">
                  <c:v>0.000394573634370001</c:v>
                </c:pt>
                <c:pt idx="64">
                  <c:v>0.00033973719057</c:v>
                </c:pt>
                <c:pt idx="65">
                  <c:v>0.000737984819430002</c:v>
                </c:pt>
                <c:pt idx="66">
                  <c:v>0.000664160770890001</c:v>
                </c:pt>
                <c:pt idx="67">
                  <c:v>0.00033343094502</c:v>
                </c:pt>
                <c:pt idx="68">
                  <c:v>0.00034484069763</c:v>
                </c:pt>
                <c:pt idx="69">
                  <c:v>0.000969585298740002</c:v>
                </c:pt>
                <c:pt idx="70">
                  <c:v>0.00052687250604</c:v>
                </c:pt>
                <c:pt idx="71">
                  <c:v>0.00034518449295</c:v>
                </c:pt>
                <c:pt idx="72">
                  <c:v>0.00040348069515</c:v>
                </c:pt>
                <c:pt idx="73">
                  <c:v>0.000372805139790001</c:v>
                </c:pt>
                <c:pt idx="74">
                  <c:v>0.00039714464916</c:v>
                </c:pt>
                <c:pt idx="75">
                  <c:v>0.00035395327242</c:v>
                </c:pt>
                <c:pt idx="76">
                  <c:v>0.00042625113867</c:v>
                </c:pt>
                <c:pt idx="77">
                  <c:v>0.000546142669830001</c:v>
                </c:pt>
                <c:pt idx="78">
                  <c:v>0.00106576603713</c:v>
                </c:pt>
                <c:pt idx="79">
                  <c:v>0.00043903062126</c:v>
                </c:pt>
                <c:pt idx="80">
                  <c:v>0.00045820938492</c:v>
                </c:pt>
                <c:pt idx="81">
                  <c:v>0.00039951451098</c:v>
                </c:pt>
                <c:pt idx="82">
                  <c:v>0.00039392020521</c:v>
                </c:pt>
                <c:pt idx="83">
                  <c:v>0.00078941347389</c:v>
                </c:pt>
                <c:pt idx="84">
                  <c:v>0.00036862889886</c:v>
                </c:pt>
                <c:pt idx="85">
                  <c:v>0.00128821378374</c:v>
                </c:pt>
                <c:pt idx="86">
                  <c:v>0.000419943257729999</c:v>
                </c:pt>
                <c:pt idx="87">
                  <c:v>0.00058086163611</c:v>
                </c:pt>
                <c:pt idx="88">
                  <c:v>0.00038214285327</c:v>
                </c:pt>
                <c:pt idx="89">
                  <c:v>0.00046908709065</c:v>
                </c:pt>
                <c:pt idx="90">
                  <c:v>0.00028192542723</c:v>
                </c:pt>
                <c:pt idx="91">
                  <c:v>0.000423965953710001</c:v>
                </c:pt>
                <c:pt idx="92">
                  <c:v>0.00037946880891</c:v>
                </c:pt>
                <c:pt idx="93">
                  <c:v>0.00030924007443</c:v>
                </c:pt>
                <c:pt idx="94">
                  <c:v>0.00071449698483</c:v>
                </c:pt>
                <c:pt idx="95">
                  <c:v>0.00030489266268</c:v>
                </c:pt>
                <c:pt idx="96">
                  <c:v>0.000890170215210001</c:v>
                </c:pt>
                <c:pt idx="97">
                  <c:v>0.000449185666320001</c:v>
                </c:pt>
                <c:pt idx="98">
                  <c:v>0.00029849519871</c:v>
                </c:pt>
                <c:pt idx="99">
                  <c:v>0.00031820964345</c:v>
                </c:pt>
                <c:pt idx="100">
                  <c:v>0.00062949268341</c:v>
                </c:pt>
                <c:pt idx="101">
                  <c:v>0.00039750679719</c:v>
                </c:pt>
                <c:pt idx="102">
                  <c:v>0.00051971113323</c:v>
                </c:pt>
                <c:pt idx="103">
                  <c:v>0.00051251214645</c:v>
                </c:pt>
                <c:pt idx="104">
                  <c:v>0.000487945317870001</c:v>
                </c:pt>
                <c:pt idx="105">
                  <c:v>0.003756054726</c:v>
                </c:pt>
                <c:pt idx="106">
                  <c:v>0.000313193720610001</c:v>
                </c:pt>
                <c:pt idx="107">
                  <c:v>0.000442376265780001</c:v>
                </c:pt>
                <c:pt idx="108">
                  <c:v>0.00055269149823</c:v>
                </c:pt>
                <c:pt idx="109">
                  <c:v>0.000584991359280001</c:v>
                </c:pt>
                <c:pt idx="110">
                  <c:v>0.00049231308114</c:v>
                </c:pt>
                <c:pt idx="111">
                  <c:v>0.00057501384489</c:v>
                </c:pt>
                <c:pt idx="112">
                  <c:v>0.00031754694708</c:v>
                </c:pt>
                <c:pt idx="113">
                  <c:v>0.00118731094758</c:v>
                </c:pt>
                <c:pt idx="114">
                  <c:v>0.00043030308996</c:v>
                </c:pt>
                <c:pt idx="115">
                  <c:v>0.00039594354606</c:v>
                </c:pt>
                <c:pt idx="116">
                  <c:v>0.000554263471440001</c:v>
                </c:pt>
                <c:pt idx="117">
                  <c:v>0.00040220509095</c:v>
                </c:pt>
                <c:pt idx="118">
                  <c:v>0.000930940124490002</c:v>
                </c:pt>
                <c:pt idx="119">
                  <c:v>0.00127480758336</c:v>
                </c:pt>
                <c:pt idx="120">
                  <c:v>0.0004745974464</c:v>
                </c:pt>
                <c:pt idx="121">
                  <c:v>0.000402312118140001</c:v>
                </c:pt>
                <c:pt idx="122">
                  <c:v>0.00054947668491</c:v>
                </c:pt>
                <c:pt idx="123">
                  <c:v>0.00051478715565</c:v>
                </c:pt>
                <c:pt idx="124">
                  <c:v>0.0004654120059</c:v>
                </c:pt>
                <c:pt idx="125">
                  <c:v>0.00049548519261</c:v>
                </c:pt>
                <c:pt idx="126">
                  <c:v>0.00046838387295</c:v>
                </c:pt>
                <c:pt idx="127">
                  <c:v>0.00082881765081</c:v>
                </c:pt>
                <c:pt idx="128">
                  <c:v>0.000484765029450001</c:v>
                </c:pt>
                <c:pt idx="129">
                  <c:v>0.000463422281400001</c:v>
                </c:pt>
                <c:pt idx="130">
                  <c:v>0.000521489892420001</c:v>
                </c:pt>
                <c:pt idx="131">
                  <c:v>0.00034619116635</c:v>
                </c:pt>
                <c:pt idx="132">
                  <c:v>0.00035998549929</c:v>
                </c:pt>
                <c:pt idx="133">
                  <c:v>0.000490101670440001</c:v>
                </c:pt>
                <c:pt idx="134">
                  <c:v>0.000691801042410001</c:v>
                </c:pt>
                <c:pt idx="135">
                  <c:v>0.000917038219230001</c:v>
                </c:pt>
                <c:pt idx="136">
                  <c:v>0.000552901009860001</c:v>
                </c:pt>
                <c:pt idx="137">
                  <c:v>0.000412553657159999</c:v>
                </c:pt>
                <c:pt idx="138">
                  <c:v>0.000917993105280001</c:v>
                </c:pt>
                <c:pt idx="139">
                  <c:v>0.0004884491997</c:v>
                </c:pt>
                <c:pt idx="140">
                  <c:v>0.00134072997255</c:v>
                </c:pt>
                <c:pt idx="141">
                  <c:v>0.000725225324940001</c:v>
                </c:pt>
                <c:pt idx="142">
                  <c:v>0.00068577753762</c:v>
                </c:pt>
                <c:pt idx="143">
                  <c:v>0.0021298120074</c:v>
                </c:pt>
                <c:pt idx="144">
                  <c:v>0.000620546009850001</c:v>
                </c:pt>
                <c:pt idx="145">
                  <c:v>0.00030619752219</c:v>
                </c:pt>
                <c:pt idx="146">
                  <c:v>0.000567368214930001</c:v>
                </c:pt>
                <c:pt idx="147">
                  <c:v>0.00106811154981</c:v>
                </c:pt>
                <c:pt idx="148">
                  <c:v>0.000372539298060001</c:v>
                </c:pt>
                <c:pt idx="149">
                  <c:v>0.00061929548163</c:v>
                </c:pt>
                <c:pt idx="150">
                  <c:v>0.00036718848369</c:v>
                </c:pt>
                <c:pt idx="151">
                  <c:v>0.00081833207526</c:v>
                </c:pt>
                <c:pt idx="152">
                  <c:v>0.000991638351180002</c:v>
                </c:pt>
                <c:pt idx="153">
                  <c:v>0.000380333021670001</c:v>
                </c:pt>
                <c:pt idx="154">
                  <c:v>0.000579803720490001</c:v>
                </c:pt>
                <c:pt idx="155">
                  <c:v>0.000793014057540001</c:v>
                </c:pt>
                <c:pt idx="156">
                  <c:v>0.0006064516737</c:v>
                </c:pt>
                <c:pt idx="157">
                  <c:v>0.000504756400230001</c:v>
                </c:pt>
                <c:pt idx="158">
                  <c:v>0.00043502082669</c:v>
                </c:pt>
                <c:pt idx="159">
                  <c:v>0.0005758517097</c:v>
                </c:pt>
                <c:pt idx="160">
                  <c:v>0.000524289134970001</c:v>
                </c:pt>
                <c:pt idx="161">
                  <c:v>0.00050527572741</c:v>
                </c:pt>
                <c:pt idx="162">
                  <c:v>0.00054190882683</c:v>
                </c:pt>
                <c:pt idx="163">
                  <c:v>0.00066221338482</c:v>
                </c:pt>
                <c:pt idx="164">
                  <c:v>0.000603365147640001</c:v>
                </c:pt>
                <c:pt idx="165">
                  <c:v>0.000778407117480001</c:v>
                </c:pt>
                <c:pt idx="166">
                  <c:v>0.0026607050289</c:v>
                </c:pt>
                <c:pt idx="167">
                  <c:v>0.000543883105980001</c:v>
                </c:pt>
                <c:pt idx="168">
                  <c:v>0.00070620101478</c:v>
                </c:pt>
                <c:pt idx="169">
                  <c:v>0.0005390590689</c:v>
                </c:pt>
                <c:pt idx="170">
                  <c:v>0.00052480246572</c:v>
                </c:pt>
                <c:pt idx="171">
                  <c:v>0.00171039970629</c:v>
                </c:pt>
                <c:pt idx="172">
                  <c:v>0.0006105437829</c:v>
                </c:pt>
                <c:pt idx="173">
                  <c:v>0.000773369934570001</c:v>
                </c:pt>
                <c:pt idx="174">
                  <c:v>0.000549432165960001</c:v>
                </c:pt>
                <c:pt idx="175">
                  <c:v>0.00085492247283</c:v>
                </c:pt>
                <c:pt idx="176">
                  <c:v>0.000634776991920001</c:v>
                </c:pt>
                <c:pt idx="177">
                  <c:v>0.00055987740189</c:v>
                </c:pt>
                <c:pt idx="178">
                  <c:v>0.000673321498830001</c:v>
                </c:pt>
                <c:pt idx="179">
                  <c:v>0.000605080853460001</c:v>
                </c:pt>
                <c:pt idx="180">
                  <c:v>0.000604579697280001</c:v>
                </c:pt>
                <c:pt idx="181">
                  <c:v>0.000750530259540001</c:v>
                </c:pt>
                <c:pt idx="182">
                  <c:v>0.000607776703020001</c:v>
                </c:pt>
                <c:pt idx="183">
                  <c:v>0.000418366560060001</c:v>
                </c:pt>
                <c:pt idx="184">
                  <c:v>0.00063800452494</c:v>
                </c:pt>
                <c:pt idx="185">
                  <c:v>0.00043490053467</c:v>
                </c:pt>
                <c:pt idx="186">
                  <c:v>0.0008288610795</c:v>
                </c:pt>
                <c:pt idx="187">
                  <c:v>0.00067229047629</c:v>
                </c:pt>
                <c:pt idx="188">
                  <c:v>0.000641160464220001</c:v>
                </c:pt>
                <c:pt idx="189">
                  <c:v>0.000592980239430001</c:v>
                </c:pt>
                <c:pt idx="190">
                  <c:v>0.000517164649290002</c:v>
                </c:pt>
                <c:pt idx="191">
                  <c:v>0.000783489001050001</c:v>
                </c:pt>
                <c:pt idx="192">
                  <c:v>0.000669437629290001</c:v>
                </c:pt>
                <c:pt idx="193">
                  <c:v>0.000698076215550002</c:v>
                </c:pt>
                <c:pt idx="194">
                  <c:v>0.000793368210330002</c:v>
                </c:pt>
                <c:pt idx="195">
                  <c:v>0.000605914902360001</c:v>
                </c:pt>
                <c:pt idx="196">
                  <c:v>0.000611042758560001</c:v>
                </c:pt>
                <c:pt idx="197">
                  <c:v>0.00069238469493</c:v>
                </c:pt>
                <c:pt idx="198">
                  <c:v>0.000665243399070001</c:v>
                </c:pt>
                <c:pt idx="199">
                  <c:v>0.000512367323580001</c:v>
                </c:pt>
                <c:pt idx="200">
                  <c:v>0.00045634812939</c:v>
                </c:pt>
                <c:pt idx="201">
                  <c:v>0.000741059534340001</c:v>
                </c:pt>
                <c:pt idx="202">
                  <c:v>0.000539123939370001</c:v>
                </c:pt>
                <c:pt idx="203">
                  <c:v>0.000637249156470001</c:v>
                </c:pt>
                <c:pt idx="204">
                  <c:v>0.000527625148860001</c:v>
                </c:pt>
                <c:pt idx="205">
                  <c:v>0.000622872079560001</c:v>
                </c:pt>
                <c:pt idx="206">
                  <c:v>0.000649218394170001</c:v>
                </c:pt>
                <c:pt idx="207">
                  <c:v>0.000598266546750001</c:v>
                </c:pt>
                <c:pt idx="208">
                  <c:v>0.005237627211</c:v>
                </c:pt>
                <c:pt idx="209">
                  <c:v>0.00054200876733</c:v>
                </c:pt>
                <c:pt idx="210">
                  <c:v>0.00170968922019</c:v>
                </c:pt>
                <c:pt idx="211">
                  <c:v>0.000675684273960001</c:v>
                </c:pt>
                <c:pt idx="212">
                  <c:v>0.000566123319720001</c:v>
                </c:pt>
                <c:pt idx="213">
                  <c:v>0.000593274791340001</c:v>
                </c:pt>
                <c:pt idx="214">
                  <c:v>0.000697196012310001</c:v>
                </c:pt>
                <c:pt idx="215">
                  <c:v>0.000663272572410001</c:v>
                </c:pt>
                <c:pt idx="216">
                  <c:v>0.000881128325610002</c:v>
                </c:pt>
                <c:pt idx="217">
                  <c:v>0.000623659792410001</c:v>
                </c:pt>
                <c:pt idx="218">
                  <c:v>0.000991025443350002</c:v>
                </c:pt>
                <c:pt idx="219">
                  <c:v>0.00061275664728</c:v>
                </c:pt>
                <c:pt idx="220">
                  <c:v>0.000579280759110001</c:v>
                </c:pt>
                <c:pt idx="221">
                  <c:v>0.000791686120860001</c:v>
                </c:pt>
                <c:pt idx="222">
                  <c:v>0.00131079070611</c:v>
                </c:pt>
                <c:pt idx="223">
                  <c:v>0.00066884507298</c:v>
                </c:pt>
                <c:pt idx="224">
                  <c:v>0.000695439240030001</c:v>
                </c:pt>
                <c:pt idx="225">
                  <c:v>0.000700162791480001</c:v>
                </c:pt>
                <c:pt idx="226">
                  <c:v>0.000684962023140001</c:v>
                </c:pt>
                <c:pt idx="227">
                  <c:v>0.0014864277762</c:v>
                </c:pt>
                <c:pt idx="228">
                  <c:v>0.000625181068530001</c:v>
                </c:pt>
                <c:pt idx="229">
                  <c:v>0.00136237236039</c:v>
                </c:pt>
                <c:pt idx="230">
                  <c:v>0.000764515751400001</c:v>
                </c:pt>
                <c:pt idx="231">
                  <c:v>0.000734023723140001</c:v>
                </c:pt>
                <c:pt idx="232">
                  <c:v>0.000728528812740001</c:v>
                </c:pt>
                <c:pt idx="233">
                  <c:v>0.000602818018830001</c:v>
                </c:pt>
                <c:pt idx="234">
                  <c:v>0.000683571214800001</c:v>
                </c:pt>
                <c:pt idx="235">
                  <c:v>0.000683207613090001</c:v>
                </c:pt>
                <c:pt idx="236">
                  <c:v>0.000628360811820001</c:v>
                </c:pt>
                <c:pt idx="237">
                  <c:v>0.000697543986960001</c:v>
                </c:pt>
                <c:pt idx="238">
                  <c:v>0.00092102693544</c:v>
                </c:pt>
                <c:pt idx="239">
                  <c:v>0.000738766717560001</c:v>
                </c:pt>
                <c:pt idx="240">
                  <c:v>0.00096749036415</c:v>
                </c:pt>
                <c:pt idx="241">
                  <c:v>0.000736528595490001</c:v>
                </c:pt>
                <c:pt idx="242">
                  <c:v>0.000699652549800001</c:v>
                </c:pt>
                <c:pt idx="243">
                  <c:v>0.000926384654790002</c:v>
                </c:pt>
                <c:pt idx="244">
                  <c:v>0.000722834929890001</c:v>
                </c:pt>
                <c:pt idx="245">
                  <c:v>0.000631444612230001</c:v>
                </c:pt>
                <c:pt idx="246">
                  <c:v>0.000711307429200001</c:v>
                </c:pt>
                <c:pt idx="247">
                  <c:v>0.00076289980437</c:v>
                </c:pt>
                <c:pt idx="248">
                  <c:v>0.000444775928040001</c:v>
                </c:pt>
                <c:pt idx="249">
                  <c:v>0.000795423532140001</c:v>
                </c:pt>
                <c:pt idx="250">
                  <c:v>0.00081205944606</c:v>
                </c:pt>
                <c:pt idx="251">
                  <c:v>0.000640200672000001</c:v>
                </c:pt>
                <c:pt idx="252">
                  <c:v>0.000709765983270001</c:v>
                </c:pt>
                <c:pt idx="253">
                  <c:v>0.00065633888223</c:v>
                </c:pt>
                <c:pt idx="254">
                  <c:v>0.00071125982118</c:v>
                </c:pt>
                <c:pt idx="255">
                  <c:v>0.00078681138669</c:v>
                </c:pt>
                <c:pt idx="256">
                  <c:v>0.000758409023430001</c:v>
                </c:pt>
                <c:pt idx="257">
                  <c:v>0.000737191655280001</c:v>
                </c:pt>
                <c:pt idx="258">
                  <c:v>0.000906977663370002</c:v>
                </c:pt>
                <c:pt idx="259">
                  <c:v>0.000459135379080001</c:v>
                </c:pt>
                <c:pt idx="260">
                  <c:v>0.0007127520237</c:v>
                </c:pt>
                <c:pt idx="261">
                  <c:v>0.00060340385187</c:v>
                </c:pt>
                <c:pt idx="262">
                  <c:v>0.000764465599440001</c:v>
                </c:pt>
                <c:pt idx="263">
                  <c:v>0.00066728000475</c:v>
                </c:pt>
                <c:pt idx="264">
                  <c:v>0.000682944133590001</c:v>
                </c:pt>
                <c:pt idx="265">
                  <c:v>0.000746191751580001</c:v>
                </c:pt>
                <c:pt idx="266">
                  <c:v>0.00122731967367</c:v>
                </c:pt>
                <c:pt idx="267">
                  <c:v>0.000763371341820001</c:v>
                </c:pt>
                <c:pt idx="268">
                  <c:v>0.000775911148920001</c:v>
                </c:pt>
                <c:pt idx="269">
                  <c:v>0.000679407693570001</c:v>
                </c:pt>
                <c:pt idx="270">
                  <c:v>0.00068918732577</c:v>
                </c:pt>
                <c:pt idx="271">
                  <c:v>0.00048539756196</c:v>
                </c:pt>
                <c:pt idx="272">
                  <c:v>0.000623762821980001</c:v>
                </c:pt>
                <c:pt idx="273">
                  <c:v>0.000745859767410001</c:v>
                </c:pt>
                <c:pt idx="274">
                  <c:v>0.000783855146700001</c:v>
                </c:pt>
                <c:pt idx="275">
                  <c:v>0.00076172868342</c:v>
                </c:pt>
                <c:pt idx="276">
                  <c:v>0.00060649219503</c:v>
                </c:pt>
                <c:pt idx="277">
                  <c:v>0.00104952897666</c:v>
                </c:pt>
                <c:pt idx="278">
                  <c:v>0.0054622026</c:v>
                </c:pt>
                <c:pt idx="279">
                  <c:v>0.0020985033744</c:v>
                </c:pt>
                <c:pt idx="280">
                  <c:v>0.00061721726436</c:v>
                </c:pt>
                <c:pt idx="281">
                  <c:v>0.000909849408210001</c:v>
                </c:pt>
                <c:pt idx="282">
                  <c:v>0.00147775185054</c:v>
                </c:pt>
                <c:pt idx="283">
                  <c:v>0.000718373040840001</c:v>
                </c:pt>
                <c:pt idx="284">
                  <c:v>0.000708137679960001</c:v>
                </c:pt>
                <c:pt idx="285">
                  <c:v>0.000882985220100002</c:v>
                </c:pt>
                <c:pt idx="286">
                  <c:v>0.000993872657340001</c:v>
                </c:pt>
                <c:pt idx="287">
                  <c:v>0.00052279566048</c:v>
                </c:pt>
                <c:pt idx="288">
                  <c:v>0.000808405257960002</c:v>
                </c:pt>
                <c:pt idx="289">
                  <c:v>0.00073015348185</c:v>
                </c:pt>
                <c:pt idx="290">
                  <c:v>0.000791425185300001</c:v>
                </c:pt>
                <c:pt idx="291">
                  <c:v>0.000867668702490002</c:v>
                </c:pt>
                <c:pt idx="292">
                  <c:v>0.000537836705730001</c:v>
                </c:pt>
                <c:pt idx="293">
                  <c:v>0.0006687436788</c:v>
                </c:pt>
                <c:pt idx="294">
                  <c:v>0.000658103649750001</c:v>
                </c:pt>
                <c:pt idx="295">
                  <c:v>0.000881360005860002</c:v>
                </c:pt>
                <c:pt idx="296">
                  <c:v>0.000723144200310001</c:v>
                </c:pt>
                <c:pt idx="297">
                  <c:v>0.000680576634000001</c:v>
                </c:pt>
                <c:pt idx="298">
                  <c:v>0.000928555362450002</c:v>
                </c:pt>
                <c:pt idx="299">
                  <c:v>0.000699557515470001</c:v>
                </c:pt>
                <c:pt idx="300">
                  <c:v>0.00070563589668</c:v>
                </c:pt>
                <c:pt idx="301">
                  <c:v>0.00060209499474</c:v>
                </c:pt>
                <c:pt idx="302">
                  <c:v>0.000996385161510002</c:v>
                </c:pt>
                <c:pt idx="303">
                  <c:v>0.000797146688070002</c:v>
                </c:pt>
                <c:pt idx="304">
                  <c:v>0.000741990979800001</c:v>
                </c:pt>
                <c:pt idx="305">
                  <c:v>0.000508362435180001</c:v>
                </c:pt>
                <c:pt idx="306">
                  <c:v>0.000729192962790001</c:v>
                </c:pt>
                <c:pt idx="307">
                  <c:v>0.000538826116680001</c:v>
                </c:pt>
                <c:pt idx="308">
                  <c:v>0.00053701755705</c:v>
                </c:pt>
                <c:pt idx="309">
                  <c:v>0.0020313815175</c:v>
                </c:pt>
                <c:pt idx="310">
                  <c:v>0.0006882974919</c:v>
                </c:pt>
                <c:pt idx="311">
                  <c:v>0.00082244635308</c:v>
                </c:pt>
                <c:pt idx="312">
                  <c:v>0.000748974640230002</c:v>
                </c:pt>
                <c:pt idx="313">
                  <c:v>0.00106564483656</c:v>
                </c:pt>
                <c:pt idx="314">
                  <c:v>0.00109785238893</c:v>
                </c:pt>
                <c:pt idx="315">
                  <c:v>0.000813740081850002</c:v>
                </c:pt>
                <c:pt idx="316">
                  <c:v>0.000886887805770001</c:v>
                </c:pt>
                <c:pt idx="317">
                  <c:v>0.000691993473300001</c:v>
                </c:pt>
                <c:pt idx="318">
                  <c:v>0.0008226266094</c:v>
                </c:pt>
                <c:pt idx="319">
                  <c:v>0.000740632697550001</c:v>
                </c:pt>
                <c:pt idx="320">
                  <c:v>0.000747379226430001</c:v>
                </c:pt>
                <c:pt idx="321">
                  <c:v>0.00081760723407</c:v>
                </c:pt>
                <c:pt idx="322">
                  <c:v>0.00097328000817</c:v>
                </c:pt>
                <c:pt idx="323">
                  <c:v>0.000726186570840001</c:v>
                </c:pt>
                <c:pt idx="324">
                  <c:v>0.00100923260364</c:v>
                </c:pt>
                <c:pt idx="325">
                  <c:v>0.000745452737010001</c:v>
                </c:pt>
                <c:pt idx="326">
                  <c:v>0.00076285928304</c:v>
                </c:pt>
                <c:pt idx="327">
                  <c:v>0.000997488686340002</c:v>
                </c:pt>
                <c:pt idx="328">
                  <c:v>0.000986335871670002</c:v>
                </c:pt>
                <c:pt idx="329">
                  <c:v>0.000936840975030002</c:v>
                </c:pt>
                <c:pt idx="330">
                  <c:v>0.000803219436270001</c:v>
                </c:pt>
                <c:pt idx="331">
                  <c:v>0.000544250341890001</c:v>
                </c:pt>
                <c:pt idx="332">
                  <c:v>0.000741772019250001</c:v>
                </c:pt>
                <c:pt idx="333">
                  <c:v>0.000767911366170001</c:v>
                </c:pt>
                <c:pt idx="334">
                  <c:v>0.00106278235893</c:v>
                </c:pt>
                <c:pt idx="335">
                  <c:v>0.000739359637290001</c:v>
                </c:pt>
                <c:pt idx="336">
                  <c:v>0.00092486137986</c:v>
                </c:pt>
                <c:pt idx="337">
                  <c:v>0.000741532162050001</c:v>
                </c:pt>
                <c:pt idx="338">
                  <c:v>0.000704420075070001</c:v>
                </c:pt>
                <c:pt idx="339">
                  <c:v>0.000814779099630001</c:v>
                </c:pt>
                <c:pt idx="340">
                  <c:v>0.0019782531477</c:v>
                </c:pt>
                <c:pt idx="341">
                  <c:v>0.000845054711280002</c:v>
                </c:pt>
                <c:pt idx="342">
                  <c:v>0.000788649201630001</c:v>
                </c:pt>
                <c:pt idx="343">
                  <c:v>0.000798664511700001</c:v>
                </c:pt>
                <c:pt idx="344">
                  <c:v>0.000812969449740002</c:v>
                </c:pt>
                <c:pt idx="345">
                  <c:v>0.00115492277547</c:v>
                </c:pt>
                <c:pt idx="346">
                  <c:v>0.00087310601082</c:v>
                </c:pt>
                <c:pt idx="347">
                  <c:v>0.000966105552240001</c:v>
                </c:pt>
                <c:pt idx="348">
                  <c:v>0.00171658511469</c:v>
                </c:pt>
                <c:pt idx="349">
                  <c:v>0.000912663914400001</c:v>
                </c:pt>
                <c:pt idx="350">
                  <c:v>0.00116862679854</c:v>
                </c:pt>
                <c:pt idx="351">
                  <c:v>0.000759569241780001</c:v>
                </c:pt>
                <c:pt idx="352">
                  <c:v>0.000788977551600001</c:v>
                </c:pt>
                <c:pt idx="353">
                  <c:v>0.00071270205345</c:v>
                </c:pt>
                <c:pt idx="354">
                  <c:v>0.000874569684870002</c:v>
                </c:pt>
                <c:pt idx="355">
                  <c:v>0.000808952205060002</c:v>
                </c:pt>
                <c:pt idx="356">
                  <c:v>0.00146089497726</c:v>
                </c:pt>
                <c:pt idx="357">
                  <c:v>0.00091273314591</c:v>
                </c:pt>
                <c:pt idx="358">
                  <c:v>0.00101361490371</c:v>
                </c:pt>
                <c:pt idx="359">
                  <c:v>0.00043256774169</c:v>
                </c:pt>
                <c:pt idx="360">
                  <c:v>0.00080480485602</c:v>
                </c:pt>
                <c:pt idx="361">
                  <c:v>0.00093482290377</c:v>
                </c:pt>
                <c:pt idx="362">
                  <c:v>0.000756058241160001</c:v>
                </c:pt>
                <c:pt idx="363">
                  <c:v>0.00117989554419</c:v>
                </c:pt>
                <c:pt idx="364">
                  <c:v>0.00085988497293</c:v>
                </c:pt>
                <c:pt idx="365">
                  <c:v>0.000752575223880001</c:v>
                </c:pt>
                <c:pt idx="366">
                  <c:v>0.00058980104127</c:v>
                </c:pt>
                <c:pt idx="367">
                  <c:v>0.0007592534298</c:v>
                </c:pt>
                <c:pt idx="368">
                  <c:v>0.00114506991414</c:v>
                </c:pt>
                <c:pt idx="369">
                  <c:v>0.000947252231190002</c:v>
                </c:pt>
                <c:pt idx="370">
                  <c:v>0.00101856959028</c:v>
                </c:pt>
                <c:pt idx="371">
                  <c:v>0.00060574082418</c:v>
                </c:pt>
                <c:pt idx="372">
                  <c:v>0.000898384234050002</c:v>
                </c:pt>
                <c:pt idx="373">
                  <c:v>0.00162142104375</c:v>
                </c:pt>
                <c:pt idx="374">
                  <c:v>0.000838509153660002</c:v>
                </c:pt>
                <c:pt idx="375">
                  <c:v>0.00083082027672</c:v>
                </c:pt>
                <c:pt idx="376">
                  <c:v>0.00083683215207</c:v>
                </c:pt>
                <c:pt idx="377">
                  <c:v>0.000711156428190001</c:v>
                </c:pt>
                <c:pt idx="378">
                  <c:v>0.00090216507402</c:v>
                </c:pt>
                <c:pt idx="379">
                  <c:v>0.00114792366969</c:v>
                </c:pt>
                <c:pt idx="380">
                  <c:v>0.00107047668717</c:v>
                </c:pt>
                <c:pt idx="381">
                  <c:v>0.000929065059000001</c:v>
                </c:pt>
                <c:pt idx="382">
                  <c:v>0.00089271833454</c:v>
                </c:pt>
                <c:pt idx="383">
                  <c:v>0.000841689805500002</c:v>
                </c:pt>
                <c:pt idx="384">
                  <c:v>0.00110977474545</c:v>
                </c:pt>
                <c:pt idx="385">
                  <c:v>0.00071079209964</c:v>
                </c:pt>
                <c:pt idx="386">
                  <c:v>0.000834321646710001</c:v>
                </c:pt>
                <c:pt idx="387">
                  <c:v>0.000832052088810001</c:v>
                </c:pt>
                <c:pt idx="388">
                  <c:v>0.000977610520890001</c:v>
                </c:pt>
                <c:pt idx="389">
                  <c:v>0.000618687479970001</c:v>
                </c:pt>
                <c:pt idx="390">
                  <c:v>0.00086408756181</c:v>
                </c:pt>
                <c:pt idx="391">
                  <c:v>0.00090379010655</c:v>
                </c:pt>
                <c:pt idx="392">
                  <c:v>0.000637466663340001</c:v>
                </c:pt>
                <c:pt idx="393">
                  <c:v>0.000597564601020001</c:v>
                </c:pt>
                <c:pt idx="394">
                  <c:v>0.00062221519791</c:v>
                </c:pt>
                <c:pt idx="395">
                  <c:v>0.00091121259663</c:v>
                </c:pt>
                <c:pt idx="396">
                  <c:v>0.00107336169684</c:v>
                </c:pt>
                <c:pt idx="397">
                  <c:v>0.000958573491030002</c:v>
                </c:pt>
                <c:pt idx="398">
                  <c:v>0.000622365108660001</c:v>
                </c:pt>
                <c:pt idx="399">
                  <c:v>0.000871513504380001</c:v>
                </c:pt>
                <c:pt idx="400">
                  <c:v>0.000845761381470002</c:v>
                </c:pt>
                <c:pt idx="401">
                  <c:v>0.00149792765697</c:v>
                </c:pt>
                <c:pt idx="402">
                  <c:v>0.00111832056675</c:v>
                </c:pt>
                <c:pt idx="403">
                  <c:v>0.00092342986848</c:v>
                </c:pt>
                <c:pt idx="404">
                  <c:v>0.000716387132250001</c:v>
                </c:pt>
                <c:pt idx="405">
                  <c:v>0.00078039956763</c:v>
                </c:pt>
                <c:pt idx="406">
                  <c:v>0.000616450084739999</c:v>
                </c:pt>
                <c:pt idx="407">
                  <c:v>0.000761479195590001</c:v>
                </c:pt>
                <c:pt idx="408">
                  <c:v>0.001828057113</c:v>
                </c:pt>
                <c:pt idx="409">
                  <c:v>0.0008693969463</c:v>
                </c:pt>
                <c:pt idx="410">
                  <c:v>0.000908467685370002</c:v>
                </c:pt>
                <c:pt idx="411">
                  <c:v>0.0021111758298</c:v>
                </c:pt>
                <c:pt idx="412">
                  <c:v>0.00079425150264</c:v>
                </c:pt>
                <c:pt idx="413">
                  <c:v>0.00094466250027</c:v>
                </c:pt>
                <c:pt idx="414">
                  <c:v>0.00121220685297</c:v>
                </c:pt>
                <c:pt idx="415">
                  <c:v>0.00097188174972</c:v>
                </c:pt>
                <c:pt idx="416">
                  <c:v>0.000915916523400002</c:v>
                </c:pt>
                <c:pt idx="417">
                  <c:v>0.00085431247236</c:v>
                </c:pt>
                <c:pt idx="418">
                  <c:v>0.000903966728670001</c:v>
                </c:pt>
                <c:pt idx="419">
                  <c:v>0.000979245184050001</c:v>
                </c:pt>
                <c:pt idx="420">
                  <c:v>0.0008694351054</c:v>
                </c:pt>
                <c:pt idx="421">
                  <c:v>0.000893924525520002</c:v>
                </c:pt>
                <c:pt idx="422">
                  <c:v>0.00081862553691</c:v>
                </c:pt>
                <c:pt idx="423">
                  <c:v>0.000849365235900002</c:v>
                </c:pt>
                <c:pt idx="424">
                  <c:v>0.000806898882060001</c:v>
                </c:pt>
                <c:pt idx="425">
                  <c:v>0.000891271922940002</c:v>
                </c:pt>
                <c:pt idx="426">
                  <c:v>0.00078924375675</c:v>
                </c:pt>
                <c:pt idx="427">
                  <c:v>0.00064270318212</c:v>
                </c:pt>
                <c:pt idx="428">
                  <c:v>0.000994000217760001</c:v>
                </c:pt>
                <c:pt idx="429">
                  <c:v>0.00101576416959</c:v>
                </c:pt>
                <c:pt idx="430">
                  <c:v>0.000904894721640001</c:v>
                </c:pt>
                <c:pt idx="431">
                  <c:v>0.00110898049104</c:v>
                </c:pt>
                <c:pt idx="432">
                  <c:v>0.00119529401301</c:v>
                </c:pt>
                <c:pt idx="433">
                  <c:v>0.00090131539806</c:v>
                </c:pt>
                <c:pt idx="434">
                  <c:v>0.000664910142930001</c:v>
                </c:pt>
                <c:pt idx="435">
                  <c:v>0.000872996984820001</c:v>
                </c:pt>
                <c:pt idx="436">
                  <c:v>0.00091111629033</c:v>
                </c:pt>
                <c:pt idx="437">
                  <c:v>0.000993316261320001</c:v>
                </c:pt>
                <c:pt idx="438">
                  <c:v>0.000859161222000001</c:v>
                </c:pt>
                <c:pt idx="439">
                  <c:v>0.000915367032360001</c:v>
                </c:pt>
                <c:pt idx="440">
                  <c:v>0.000840208869000002</c:v>
                </c:pt>
                <c:pt idx="441">
                  <c:v>0.000916614289800002</c:v>
                </c:pt>
                <c:pt idx="442">
                  <c:v>0.0012587088042</c:v>
                </c:pt>
                <c:pt idx="443">
                  <c:v>0.000942036427350001</c:v>
                </c:pt>
                <c:pt idx="444">
                  <c:v>0.00083292084432</c:v>
                </c:pt>
                <c:pt idx="445">
                  <c:v>0.000961752689190002</c:v>
                </c:pt>
                <c:pt idx="446">
                  <c:v>0.000628270138530001</c:v>
                </c:pt>
                <c:pt idx="447">
                  <c:v>0.000918263308050001</c:v>
                </c:pt>
                <c:pt idx="448">
                  <c:v>0.00131231071026</c:v>
                </c:pt>
                <c:pt idx="449">
                  <c:v>0.00099460658403</c:v>
                </c:pt>
                <c:pt idx="450">
                  <c:v>0.000911175709500001</c:v>
                </c:pt>
                <c:pt idx="451">
                  <c:v>0.00111201995421</c:v>
                </c:pt>
                <c:pt idx="452">
                  <c:v>0.00127102492629</c:v>
                </c:pt>
                <c:pt idx="453">
                  <c:v>0.00061921807317</c:v>
                </c:pt>
                <c:pt idx="454">
                  <c:v>0.00130535285265</c:v>
                </c:pt>
                <c:pt idx="455">
                  <c:v>0.00108442129428</c:v>
                </c:pt>
                <c:pt idx="456">
                  <c:v>0.000832982080590001</c:v>
                </c:pt>
                <c:pt idx="457">
                  <c:v>0.000995144627340003</c:v>
                </c:pt>
                <c:pt idx="458">
                  <c:v>0.000951464268990002</c:v>
                </c:pt>
                <c:pt idx="459">
                  <c:v>0.0006810999588</c:v>
                </c:pt>
                <c:pt idx="460">
                  <c:v>0.000682726081590001</c:v>
                </c:pt>
                <c:pt idx="461">
                  <c:v>0.00113428869642</c:v>
                </c:pt>
                <c:pt idx="462">
                  <c:v>0.00100737897993</c:v>
                </c:pt>
                <c:pt idx="463">
                  <c:v>0.00101969728254</c:v>
                </c:pt>
                <c:pt idx="464">
                  <c:v>0.000983022026400001</c:v>
                </c:pt>
                <c:pt idx="465">
                  <c:v>0.00103543482222</c:v>
                </c:pt>
                <c:pt idx="466">
                  <c:v>0.000819249347340001</c:v>
                </c:pt>
                <c:pt idx="467">
                  <c:v>0.000769622892660001</c:v>
                </c:pt>
                <c:pt idx="468">
                  <c:v>0.00114309618012</c:v>
                </c:pt>
                <c:pt idx="469">
                  <c:v>0.00106927449381</c:v>
                </c:pt>
                <c:pt idx="470">
                  <c:v>0.00132082709454</c:v>
                </c:pt>
                <c:pt idx="471">
                  <c:v>0.00106946020143</c:v>
                </c:pt>
                <c:pt idx="472">
                  <c:v>0.0011067574509</c:v>
                </c:pt>
                <c:pt idx="473">
                  <c:v>0.00162823843953</c:v>
                </c:pt>
                <c:pt idx="474">
                  <c:v>0.00086533681806</c:v>
                </c:pt>
                <c:pt idx="475">
                  <c:v>0.000866612240550001</c:v>
                </c:pt>
                <c:pt idx="476">
                  <c:v>0.00176294151621</c:v>
                </c:pt>
                <c:pt idx="477">
                  <c:v>0.000803649543840001</c:v>
                </c:pt>
                <c:pt idx="478">
                  <c:v>0.000973648152630001</c:v>
                </c:pt>
                <c:pt idx="479">
                  <c:v>0.00069121448253</c:v>
                </c:pt>
                <c:pt idx="480">
                  <c:v>0.00100486738431</c:v>
                </c:pt>
                <c:pt idx="481">
                  <c:v>0.00105400976355</c:v>
                </c:pt>
                <c:pt idx="482">
                  <c:v>0.00103264575543</c:v>
                </c:pt>
                <c:pt idx="483">
                  <c:v>0.000865749299760002</c:v>
                </c:pt>
                <c:pt idx="484">
                  <c:v>0.00149784316182</c:v>
                </c:pt>
                <c:pt idx="485">
                  <c:v>0.0015391636524</c:v>
                </c:pt>
                <c:pt idx="486">
                  <c:v>0.00178613243667</c:v>
                </c:pt>
                <c:pt idx="487">
                  <c:v>0.000955244018700002</c:v>
                </c:pt>
                <c:pt idx="488">
                  <c:v>0.00104079326841</c:v>
                </c:pt>
                <c:pt idx="489">
                  <c:v>0.00100879849845</c:v>
                </c:pt>
                <c:pt idx="490">
                  <c:v>0.000707573470410001</c:v>
                </c:pt>
                <c:pt idx="491">
                  <c:v>0.000916077881880001</c:v>
                </c:pt>
                <c:pt idx="492">
                  <c:v>0.000858246675570002</c:v>
                </c:pt>
                <c:pt idx="493">
                  <c:v>0.00108052924779</c:v>
                </c:pt>
                <c:pt idx="494">
                  <c:v>0.00109001705373</c:v>
                </c:pt>
                <c:pt idx="495">
                  <c:v>0.00110650451058</c:v>
                </c:pt>
                <c:pt idx="496">
                  <c:v>0.00103656305961</c:v>
                </c:pt>
                <c:pt idx="497">
                  <c:v>0.00640285530570001</c:v>
                </c:pt>
                <c:pt idx="498">
                  <c:v>0.000753921149850001</c:v>
                </c:pt>
                <c:pt idx="499">
                  <c:v>0.000988423356150002</c:v>
                </c:pt>
                <c:pt idx="500">
                  <c:v>0.00105440625477</c:v>
                </c:pt>
                <c:pt idx="501">
                  <c:v>0.00123054702498</c:v>
                </c:pt>
                <c:pt idx="502">
                  <c:v>0.00102796690464</c:v>
                </c:pt>
                <c:pt idx="503">
                  <c:v>0.000875444436810002</c:v>
                </c:pt>
                <c:pt idx="504">
                  <c:v>0.00141523706898</c:v>
                </c:pt>
                <c:pt idx="505">
                  <c:v>0.000663397588890001</c:v>
                </c:pt>
                <c:pt idx="506">
                  <c:v>0.000879968470680001</c:v>
                </c:pt>
                <c:pt idx="507">
                  <c:v>0.000965894405220001</c:v>
                </c:pt>
                <c:pt idx="508">
                  <c:v>0.00090881874909</c:v>
                </c:pt>
                <c:pt idx="509">
                  <c:v>0.00106086604527</c:v>
                </c:pt>
                <c:pt idx="510">
                  <c:v>0.000962172257580001</c:v>
                </c:pt>
                <c:pt idx="511">
                  <c:v>0.000665119109430001</c:v>
                </c:pt>
                <c:pt idx="512">
                  <c:v>0.00146179498689</c:v>
                </c:pt>
                <c:pt idx="513">
                  <c:v>0.00107791971048</c:v>
                </c:pt>
                <c:pt idx="514">
                  <c:v>0.00103436545887</c:v>
                </c:pt>
                <c:pt idx="515">
                  <c:v>0.00112222406097</c:v>
                </c:pt>
                <c:pt idx="516">
                  <c:v>0.000976127403870001</c:v>
                </c:pt>
                <c:pt idx="517">
                  <c:v>0.000860532405660002</c:v>
                </c:pt>
                <c:pt idx="518">
                  <c:v>0.000715806205380001</c:v>
                </c:pt>
                <c:pt idx="519">
                  <c:v>0.00108445745457</c:v>
                </c:pt>
                <c:pt idx="520">
                  <c:v>0.000975606441300001</c:v>
                </c:pt>
                <c:pt idx="521">
                  <c:v>0.00102239295039</c:v>
                </c:pt>
                <c:pt idx="522">
                  <c:v>0.00109933223517</c:v>
                </c:pt>
                <c:pt idx="523">
                  <c:v>0.00111426952401</c:v>
                </c:pt>
                <c:pt idx="524">
                  <c:v>0.00112815053262</c:v>
                </c:pt>
                <c:pt idx="525">
                  <c:v>0.00152760471588</c:v>
                </c:pt>
                <c:pt idx="526">
                  <c:v>0.000887629727700003</c:v>
                </c:pt>
                <c:pt idx="527">
                  <c:v>0.000721996519950001</c:v>
                </c:pt>
                <c:pt idx="528">
                  <c:v>0.00120460810419</c:v>
                </c:pt>
                <c:pt idx="529">
                  <c:v>0.0023169442338</c:v>
                </c:pt>
                <c:pt idx="530">
                  <c:v>0.00141647923854</c:v>
                </c:pt>
                <c:pt idx="531">
                  <c:v>0.000734030082990001</c:v>
                </c:pt>
                <c:pt idx="532">
                  <c:v>0.00115399896183</c:v>
                </c:pt>
                <c:pt idx="533">
                  <c:v>0.00110530449774</c:v>
                </c:pt>
                <c:pt idx="534">
                  <c:v>0.00115185551067</c:v>
                </c:pt>
                <c:pt idx="535">
                  <c:v>0.00107452972872</c:v>
                </c:pt>
                <c:pt idx="536">
                  <c:v>0.00100332957258</c:v>
                </c:pt>
                <c:pt idx="537">
                  <c:v>0.00115740947682</c:v>
                </c:pt>
                <c:pt idx="538">
                  <c:v>0.00121954975407</c:v>
                </c:pt>
                <c:pt idx="539">
                  <c:v>0.000921953111310001</c:v>
                </c:pt>
                <c:pt idx="540">
                  <c:v>0.00092680931106</c:v>
                </c:pt>
                <c:pt idx="541">
                  <c:v>0.00116674010361</c:v>
                </c:pt>
                <c:pt idx="542">
                  <c:v>0.00101605490559</c:v>
                </c:pt>
                <c:pt idx="543">
                  <c:v>0.0019917432981</c:v>
                </c:pt>
                <c:pt idx="544">
                  <c:v>0.0013128274935</c:v>
                </c:pt>
                <c:pt idx="545">
                  <c:v>0.00121622282568</c:v>
                </c:pt>
                <c:pt idx="546">
                  <c:v>0.00114448444452</c:v>
                </c:pt>
                <c:pt idx="547">
                  <c:v>0.0019477349532</c:v>
                </c:pt>
                <c:pt idx="548">
                  <c:v>0.00109684317159</c:v>
                </c:pt>
                <c:pt idx="549">
                  <c:v>0.00143635813083</c:v>
                </c:pt>
                <c:pt idx="550">
                  <c:v>0.000772560053100001</c:v>
                </c:pt>
                <c:pt idx="551">
                  <c:v>0.00115317599724</c:v>
                </c:pt>
                <c:pt idx="552">
                  <c:v>0.00107125513281</c:v>
                </c:pt>
                <c:pt idx="553">
                  <c:v>0.00100677170511</c:v>
                </c:pt>
                <c:pt idx="554">
                  <c:v>0.00111155550345</c:v>
                </c:pt>
                <c:pt idx="555">
                  <c:v>0.000927409680900002</c:v>
                </c:pt>
                <c:pt idx="556">
                  <c:v>0.000787513514130001</c:v>
                </c:pt>
                <c:pt idx="557">
                  <c:v>0.00152908692435</c:v>
                </c:pt>
                <c:pt idx="558">
                  <c:v>0.00102583980738</c:v>
                </c:pt>
                <c:pt idx="559">
                  <c:v>0.0011502588249</c:v>
                </c:pt>
                <c:pt idx="560">
                  <c:v>0.00096741004833</c:v>
                </c:pt>
                <c:pt idx="561">
                  <c:v>0.00121745136699</c:v>
                </c:pt>
                <c:pt idx="562">
                  <c:v>0.00071156200491</c:v>
                </c:pt>
                <c:pt idx="563">
                  <c:v>0.00115220802807</c:v>
                </c:pt>
                <c:pt idx="564">
                  <c:v>0.00107681981985</c:v>
                </c:pt>
                <c:pt idx="565">
                  <c:v>0.000772157020320001</c:v>
                </c:pt>
                <c:pt idx="566">
                  <c:v>0.0011693383749</c:v>
                </c:pt>
                <c:pt idx="567">
                  <c:v>0.00141242528844</c:v>
                </c:pt>
                <c:pt idx="568">
                  <c:v>0.0023381079975</c:v>
                </c:pt>
                <c:pt idx="569">
                  <c:v>0.00107813503683</c:v>
                </c:pt>
                <c:pt idx="570">
                  <c:v>0.00111450156768</c:v>
                </c:pt>
                <c:pt idx="571">
                  <c:v>0.00103692030147</c:v>
                </c:pt>
                <c:pt idx="572">
                  <c:v>0.000750190643550001</c:v>
                </c:pt>
                <c:pt idx="573">
                  <c:v>0.0023675123097</c:v>
                </c:pt>
                <c:pt idx="574">
                  <c:v>0.002445053418</c:v>
                </c:pt>
                <c:pt idx="575">
                  <c:v>0.00127966287456</c:v>
                </c:pt>
                <c:pt idx="576">
                  <c:v>0.0011007664722</c:v>
                </c:pt>
                <c:pt idx="577">
                  <c:v>0.00122540790276</c:v>
                </c:pt>
                <c:pt idx="578">
                  <c:v>0.00121158485964</c:v>
                </c:pt>
                <c:pt idx="579">
                  <c:v>0.00131508542196</c:v>
                </c:pt>
                <c:pt idx="580">
                  <c:v>0.00108717529104</c:v>
                </c:pt>
                <c:pt idx="581">
                  <c:v>0.00103427605755</c:v>
                </c:pt>
                <c:pt idx="582">
                  <c:v>0.000809365958730002</c:v>
                </c:pt>
                <c:pt idx="583">
                  <c:v>0.00111010800159</c:v>
                </c:pt>
                <c:pt idx="584">
                  <c:v>0.0017187494625</c:v>
                </c:pt>
                <c:pt idx="585">
                  <c:v>0.000976050722250002</c:v>
                </c:pt>
                <c:pt idx="586">
                  <c:v>0.00116465661675</c:v>
                </c:pt>
                <c:pt idx="587">
                  <c:v>0.00116108710551</c:v>
                </c:pt>
                <c:pt idx="588">
                  <c:v>0.00078201642321</c:v>
                </c:pt>
                <c:pt idx="589">
                  <c:v>0.00125055456795</c:v>
                </c:pt>
                <c:pt idx="590">
                  <c:v>0.00096195184335</c:v>
                </c:pt>
                <c:pt idx="591">
                  <c:v>0.00129093271047</c:v>
                </c:pt>
                <c:pt idx="592">
                  <c:v>0.000956664264060002</c:v>
                </c:pt>
                <c:pt idx="593">
                  <c:v>0.000999999373410001</c:v>
                </c:pt>
                <c:pt idx="594">
                  <c:v>0.00130252944267</c:v>
                </c:pt>
                <c:pt idx="595">
                  <c:v>0.00131544938709</c:v>
                </c:pt>
                <c:pt idx="596">
                  <c:v>0.00139546356849</c:v>
                </c:pt>
                <c:pt idx="597">
                  <c:v>0.00164967676704</c:v>
                </c:pt>
                <c:pt idx="598">
                  <c:v>0.00102643290882</c:v>
                </c:pt>
                <c:pt idx="599">
                  <c:v>0.00164786729886</c:v>
                </c:pt>
                <c:pt idx="600">
                  <c:v>0.000840561204690002</c:v>
                </c:pt>
                <c:pt idx="601">
                  <c:v>0.00129580599096</c:v>
                </c:pt>
                <c:pt idx="602">
                  <c:v>0.00114210113616</c:v>
                </c:pt>
                <c:pt idx="603">
                  <c:v>0.000991227686580001</c:v>
                </c:pt>
                <c:pt idx="604">
                  <c:v>0.0028104813135</c:v>
                </c:pt>
                <c:pt idx="605">
                  <c:v>0.00129829705335</c:v>
                </c:pt>
                <c:pt idx="606">
                  <c:v>0.00122711997438</c:v>
                </c:pt>
                <c:pt idx="607">
                  <c:v>0.00113729181759</c:v>
                </c:pt>
                <c:pt idx="608">
                  <c:v>0.0012121310799</c:v>
                </c:pt>
                <c:pt idx="609">
                  <c:v>0.00105647738535</c:v>
                </c:pt>
                <c:pt idx="610">
                  <c:v>0.00123004895787</c:v>
                </c:pt>
                <c:pt idx="611">
                  <c:v>0.00101676393801</c:v>
                </c:pt>
                <c:pt idx="612">
                  <c:v>0.00102216708486</c:v>
                </c:pt>
                <c:pt idx="613">
                  <c:v>0.00122854076487</c:v>
                </c:pt>
                <c:pt idx="614">
                  <c:v>0.00135018997686</c:v>
                </c:pt>
                <c:pt idx="615">
                  <c:v>0.00165872792385</c:v>
                </c:pt>
                <c:pt idx="616">
                  <c:v>0.00119238047487</c:v>
                </c:pt>
                <c:pt idx="617">
                  <c:v>0.00106119530379</c:v>
                </c:pt>
                <c:pt idx="618">
                  <c:v>0.00149207423274</c:v>
                </c:pt>
                <c:pt idx="619">
                  <c:v>0.000843708421890002</c:v>
                </c:pt>
                <c:pt idx="620">
                  <c:v>0.000775892977920001</c:v>
                </c:pt>
                <c:pt idx="621">
                  <c:v>0.00117867972258</c:v>
                </c:pt>
                <c:pt idx="622">
                  <c:v>0.00122572753065</c:v>
                </c:pt>
                <c:pt idx="623">
                  <c:v>0.00127351326303</c:v>
                </c:pt>
                <c:pt idx="624">
                  <c:v>0.00121395417633</c:v>
                </c:pt>
                <c:pt idx="625">
                  <c:v>0.0011402738604</c:v>
                </c:pt>
                <c:pt idx="626">
                  <c:v>0.00101402520489</c:v>
                </c:pt>
                <c:pt idx="627">
                  <c:v>0.00109334034792</c:v>
                </c:pt>
                <c:pt idx="628">
                  <c:v>0.00129286319751</c:v>
                </c:pt>
                <c:pt idx="629">
                  <c:v>0.000855352580400002</c:v>
                </c:pt>
                <c:pt idx="630">
                  <c:v>0.000991348160310002</c:v>
                </c:pt>
                <c:pt idx="631">
                  <c:v>0.00121401559431</c:v>
                </c:pt>
                <c:pt idx="632">
                  <c:v>0.00127518862923</c:v>
                </c:pt>
                <c:pt idx="633">
                  <c:v>0.00115382997153</c:v>
                </c:pt>
                <c:pt idx="634">
                  <c:v>0.00056568049245</c:v>
                </c:pt>
                <c:pt idx="635">
                  <c:v>0.00141670873827</c:v>
                </c:pt>
                <c:pt idx="636">
                  <c:v>0.00101789562789</c:v>
                </c:pt>
                <c:pt idx="637">
                  <c:v>0.00112110309198</c:v>
                </c:pt>
                <c:pt idx="638">
                  <c:v>0.00126645528321</c:v>
                </c:pt>
                <c:pt idx="639">
                  <c:v>0.0018438567975</c:v>
                </c:pt>
                <c:pt idx="640">
                  <c:v>0.00126489330405</c:v>
                </c:pt>
                <c:pt idx="641">
                  <c:v>0.00106199228385</c:v>
                </c:pt>
                <c:pt idx="642">
                  <c:v>0.00114072322923</c:v>
                </c:pt>
                <c:pt idx="643">
                  <c:v>0.0024445518984</c:v>
                </c:pt>
                <c:pt idx="644">
                  <c:v>0.00113847729363</c:v>
                </c:pt>
                <c:pt idx="645">
                  <c:v>0.00117898190631</c:v>
                </c:pt>
                <c:pt idx="646">
                  <c:v>0.00123458207724</c:v>
                </c:pt>
                <c:pt idx="647">
                  <c:v>0.00130627339551</c:v>
                </c:pt>
                <c:pt idx="648">
                  <c:v>0.00135134074629</c:v>
                </c:pt>
                <c:pt idx="649">
                  <c:v>0.00103911862905</c:v>
                </c:pt>
                <c:pt idx="650">
                  <c:v>0.0010404914481</c:v>
                </c:pt>
                <c:pt idx="651">
                  <c:v>0.00125500428243</c:v>
                </c:pt>
                <c:pt idx="652">
                  <c:v>0.00120102896232</c:v>
                </c:pt>
                <c:pt idx="653">
                  <c:v>0.00111571993323</c:v>
                </c:pt>
                <c:pt idx="654">
                  <c:v>0.00114597501165</c:v>
                </c:pt>
                <c:pt idx="655">
                  <c:v>0.0013061896272</c:v>
                </c:pt>
                <c:pt idx="656">
                  <c:v>0.00121693712769</c:v>
                </c:pt>
                <c:pt idx="657">
                  <c:v>0.0015143493348</c:v>
                </c:pt>
                <c:pt idx="658">
                  <c:v>0.00120363359346</c:v>
                </c:pt>
                <c:pt idx="659">
                  <c:v>0.00125396599149</c:v>
                </c:pt>
                <c:pt idx="660">
                  <c:v>0.00133179365646</c:v>
                </c:pt>
                <c:pt idx="661">
                  <c:v>0.00142987290093</c:v>
                </c:pt>
                <c:pt idx="662">
                  <c:v>0.00109881817758</c:v>
                </c:pt>
                <c:pt idx="663">
                  <c:v>0.000998360712630002</c:v>
                </c:pt>
                <c:pt idx="664">
                  <c:v>0.00101465464833</c:v>
                </c:pt>
                <c:pt idx="665">
                  <c:v>0.00114842646126</c:v>
                </c:pt>
                <c:pt idx="666">
                  <c:v>0.00124520884146</c:v>
                </c:pt>
                <c:pt idx="667">
                  <c:v>0.000843843795840002</c:v>
                </c:pt>
                <c:pt idx="668">
                  <c:v>0.00120349912806</c:v>
                </c:pt>
                <c:pt idx="669">
                  <c:v>0.00134271406404</c:v>
                </c:pt>
                <c:pt idx="670">
                  <c:v>0.0019275542406</c:v>
                </c:pt>
                <c:pt idx="671">
                  <c:v>0.00087367494483</c:v>
                </c:pt>
                <c:pt idx="672">
                  <c:v>0.00131219078166</c:v>
                </c:pt>
                <c:pt idx="673">
                  <c:v>0.0012601879236</c:v>
                </c:pt>
                <c:pt idx="674">
                  <c:v>0.00132656967567</c:v>
                </c:pt>
                <c:pt idx="675">
                  <c:v>0.000889596738450001</c:v>
                </c:pt>
                <c:pt idx="676">
                  <c:v>0.0017156803806</c:v>
                </c:pt>
                <c:pt idx="677">
                  <c:v>0.00116327925495</c:v>
                </c:pt>
                <c:pt idx="678">
                  <c:v>0.00119836364004</c:v>
                </c:pt>
                <c:pt idx="679">
                  <c:v>0.0012059892819</c:v>
                </c:pt>
                <c:pt idx="680">
                  <c:v>0.00109884488895</c:v>
                </c:pt>
                <c:pt idx="681">
                  <c:v>0.00128166822612</c:v>
                </c:pt>
                <c:pt idx="682">
                  <c:v>0.00119997050157</c:v>
                </c:pt>
                <c:pt idx="683">
                  <c:v>0.00153054641907</c:v>
                </c:pt>
                <c:pt idx="684">
                  <c:v>0.00103730171076</c:v>
                </c:pt>
                <c:pt idx="685">
                  <c:v>0.00116370809055</c:v>
                </c:pt>
                <c:pt idx="686">
                  <c:v>0.00117454164075</c:v>
                </c:pt>
                <c:pt idx="687">
                  <c:v>0.00139110434559</c:v>
                </c:pt>
                <c:pt idx="688">
                  <c:v>0.0025703097552</c:v>
                </c:pt>
                <c:pt idx="689">
                  <c:v>0.00102634023672</c:v>
                </c:pt>
                <c:pt idx="690">
                  <c:v>0.00179111983104</c:v>
                </c:pt>
                <c:pt idx="691">
                  <c:v>0.00174381526674</c:v>
                </c:pt>
                <c:pt idx="692">
                  <c:v>0.00130684596372</c:v>
                </c:pt>
                <c:pt idx="693">
                  <c:v>0.00114150094803</c:v>
                </c:pt>
                <c:pt idx="694">
                  <c:v>0.00127864838763</c:v>
                </c:pt>
                <c:pt idx="695">
                  <c:v>0.002607556671</c:v>
                </c:pt>
                <c:pt idx="696">
                  <c:v>0.00104578538724</c:v>
                </c:pt>
                <c:pt idx="697">
                  <c:v>0.00131127423642</c:v>
                </c:pt>
                <c:pt idx="698">
                  <c:v>0.00105211816245</c:v>
                </c:pt>
                <c:pt idx="699">
                  <c:v>0.00104125081419</c:v>
                </c:pt>
                <c:pt idx="700">
                  <c:v>0.00153635895855</c:v>
                </c:pt>
                <c:pt idx="701">
                  <c:v>0.00117621518985</c:v>
                </c:pt>
                <c:pt idx="702">
                  <c:v>0.00134085498903</c:v>
                </c:pt>
                <c:pt idx="703">
                  <c:v>0.00115050758589</c:v>
                </c:pt>
                <c:pt idx="704">
                  <c:v>0.00159365030445</c:v>
                </c:pt>
                <c:pt idx="705">
                  <c:v>0.00136675411533</c:v>
                </c:pt>
                <c:pt idx="706">
                  <c:v>0.000918114305850001</c:v>
                </c:pt>
                <c:pt idx="707">
                  <c:v>0.0022713913539</c:v>
                </c:pt>
                <c:pt idx="708">
                  <c:v>0.0010500439428</c:v>
                </c:pt>
                <c:pt idx="709">
                  <c:v>0.00109082766204</c:v>
                </c:pt>
                <c:pt idx="710">
                  <c:v>0.00130818353103</c:v>
                </c:pt>
                <c:pt idx="711">
                  <c:v>0.00174288636522</c:v>
                </c:pt>
                <c:pt idx="712">
                  <c:v>0.0013426279335</c:v>
                </c:pt>
                <c:pt idx="713">
                  <c:v>0.00175212886266</c:v>
                </c:pt>
                <c:pt idx="714">
                  <c:v>0.00138292248942</c:v>
                </c:pt>
                <c:pt idx="715">
                  <c:v>0.00133729874262</c:v>
                </c:pt>
                <c:pt idx="716">
                  <c:v>0.00116134640568</c:v>
                </c:pt>
                <c:pt idx="717">
                  <c:v>0.00112962474585</c:v>
                </c:pt>
                <c:pt idx="718">
                  <c:v>0.00148624225029</c:v>
                </c:pt>
                <c:pt idx="719">
                  <c:v>0.00127393137774</c:v>
                </c:pt>
                <c:pt idx="720">
                  <c:v>0.00172252575972</c:v>
                </c:pt>
                <c:pt idx="721">
                  <c:v>0.00130370365269</c:v>
                </c:pt>
                <c:pt idx="722">
                  <c:v>0.00123804528813</c:v>
                </c:pt>
                <c:pt idx="723">
                  <c:v>0.00113971001427</c:v>
                </c:pt>
                <c:pt idx="724">
                  <c:v>0.00120214920447</c:v>
                </c:pt>
                <c:pt idx="725">
                  <c:v>0.00124495735482</c:v>
                </c:pt>
                <c:pt idx="726">
                  <c:v>0.00130092712389</c:v>
                </c:pt>
                <c:pt idx="727">
                  <c:v>0.0012228301647</c:v>
                </c:pt>
                <c:pt idx="728">
                  <c:v>0.00135473745132</c:v>
                </c:pt>
                <c:pt idx="729">
                  <c:v>0.00134130399444</c:v>
                </c:pt>
                <c:pt idx="730">
                  <c:v>0.00146781031473</c:v>
                </c:pt>
                <c:pt idx="731">
                  <c:v>0.00138473123076</c:v>
                </c:pt>
                <c:pt idx="732">
                  <c:v>0.00120553973136</c:v>
                </c:pt>
                <c:pt idx="733">
                  <c:v>0.00153010231983</c:v>
                </c:pt>
                <c:pt idx="734">
                  <c:v>0.00133961827077</c:v>
                </c:pt>
                <c:pt idx="735">
                  <c:v>0.00125455073427</c:v>
                </c:pt>
                <c:pt idx="736">
                  <c:v>0.00131225219964</c:v>
                </c:pt>
                <c:pt idx="737">
                  <c:v>0.002651821227</c:v>
                </c:pt>
                <c:pt idx="738">
                  <c:v>0.00151182683658</c:v>
                </c:pt>
                <c:pt idx="739">
                  <c:v>0.00127101820302</c:v>
                </c:pt>
                <c:pt idx="740">
                  <c:v>0.000930523463460003</c:v>
                </c:pt>
                <c:pt idx="741">
                  <c:v>0.000951803521560002</c:v>
                </c:pt>
                <c:pt idx="742">
                  <c:v>0.0013331644767</c:v>
                </c:pt>
                <c:pt idx="743">
                  <c:v>0.000946438897230001</c:v>
                </c:pt>
                <c:pt idx="744">
                  <c:v>0.00118298570445</c:v>
                </c:pt>
                <c:pt idx="745">
                  <c:v>0.00127101911157</c:v>
                </c:pt>
                <c:pt idx="746">
                  <c:v>0.0018839638287</c:v>
                </c:pt>
                <c:pt idx="747">
                  <c:v>0.00091976205213</c:v>
                </c:pt>
                <c:pt idx="748">
                  <c:v>0.00142379433801</c:v>
                </c:pt>
                <c:pt idx="749">
                  <c:v>0.0021954892698</c:v>
                </c:pt>
                <c:pt idx="750">
                  <c:v>0.00134164924344</c:v>
                </c:pt>
                <c:pt idx="751">
                  <c:v>0.00166016216088</c:v>
                </c:pt>
                <c:pt idx="752">
                  <c:v>0.00137063271528</c:v>
                </c:pt>
                <c:pt idx="753">
                  <c:v>0.00105535950543</c:v>
                </c:pt>
                <c:pt idx="754">
                  <c:v>0.00121058018505</c:v>
                </c:pt>
                <c:pt idx="755">
                  <c:v>0.00149975402418</c:v>
                </c:pt>
                <c:pt idx="756">
                  <c:v>0.00135507997467</c:v>
                </c:pt>
                <c:pt idx="757">
                  <c:v>0.00129927501657</c:v>
                </c:pt>
                <c:pt idx="758">
                  <c:v>0.000930798935820002</c:v>
                </c:pt>
                <c:pt idx="759">
                  <c:v>0.00130177098513</c:v>
                </c:pt>
                <c:pt idx="760">
                  <c:v>0.00130154166711</c:v>
                </c:pt>
                <c:pt idx="761">
                  <c:v>0.00153923960718</c:v>
                </c:pt>
                <c:pt idx="762">
                  <c:v>0.00132785636418</c:v>
                </c:pt>
                <c:pt idx="763">
                  <c:v>0.00115268319972</c:v>
                </c:pt>
                <c:pt idx="764">
                  <c:v>0.00119443288932</c:v>
                </c:pt>
                <c:pt idx="765">
                  <c:v>0.0016810337349</c:v>
                </c:pt>
                <c:pt idx="766">
                  <c:v>0.00122707600056</c:v>
                </c:pt>
                <c:pt idx="767">
                  <c:v>0.00158104653543</c:v>
                </c:pt>
                <c:pt idx="768">
                  <c:v>0.00123314674995</c:v>
                </c:pt>
                <c:pt idx="769">
                  <c:v>0.00092244699909</c:v>
                </c:pt>
                <c:pt idx="770">
                  <c:v>0.0013473414909</c:v>
                </c:pt>
                <c:pt idx="771">
                  <c:v>0.00133407466209</c:v>
                </c:pt>
                <c:pt idx="772">
                  <c:v>0.0014381219898</c:v>
                </c:pt>
                <c:pt idx="773">
                  <c:v>0.00111481356375</c:v>
                </c:pt>
                <c:pt idx="774">
                  <c:v>0.00122542080417</c:v>
                </c:pt>
                <c:pt idx="775">
                  <c:v>0.00073453578192</c:v>
                </c:pt>
                <c:pt idx="776">
                  <c:v>0.00097379497431</c:v>
                </c:pt>
                <c:pt idx="777">
                  <c:v>0.00136516506138</c:v>
                </c:pt>
                <c:pt idx="778">
                  <c:v>0.00115175484333</c:v>
                </c:pt>
                <c:pt idx="779">
                  <c:v>0.00141651103779</c:v>
                </c:pt>
                <c:pt idx="780">
                  <c:v>0.00128794576149</c:v>
                </c:pt>
                <c:pt idx="781">
                  <c:v>0.00111790227033</c:v>
                </c:pt>
                <c:pt idx="782">
                  <c:v>0.000964068764850001</c:v>
                </c:pt>
                <c:pt idx="783">
                  <c:v>0.00117654971796</c:v>
                </c:pt>
                <c:pt idx="784">
                  <c:v>0.00126951055515</c:v>
                </c:pt>
                <c:pt idx="785">
                  <c:v>0.00136240179741</c:v>
                </c:pt>
                <c:pt idx="786">
                  <c:v>0.00139867565616</c:v>
                </c:pt>
                <c:pt idx="787">
                  <c:v>0.00142169467896</c:v>
                </c:pt>
                <c:pt idx="788">
                  <c:v>0.00131727829824</c:v>
                </c:pt>
                <c:pt idx="789">
                  <c:v>0.00121849947027</c:v>
                </c:pt>
                <c:pt idx="790">
                  <c:v>0.00140565332016</c:v>
                </c:pt>
                <c:pt idx="791">
                  <c:v>0.00141224902974</c:v>
                </c:pt>
                <c:pt idx="792">
                  <c:v>0.00107544445686</c:v>
                </c:pt>
                <c:pt idx="793">
                  <c:v>0.00142423771041</c:v>
                </c:pt>
                <c:pt idx="794">
                  <c:v>0.00138525655437</c:v>
                </c:pt>
                <c:pt idx="795">
                  <c:v>0.00155355090507</c:v>
                </c:pt>
                <c:pt idx="796">
                  <c:v>0.00136452271653</c:v>
                </c:pt>
                <c:pt idx="797">
                  <c:v>0.00114535229148</c:v>
                </c:pt>
                <c:pt idx="798">
                  <c:v>0.00133983813987</c:v>
                </c:pt>
                <c:pt idx="799">
                  <c:v>0.00133928283411</c:v>
                </c:pt>
                <c:pt idx="800">
                  <c:v>0.00139492934109</c:v>
                </c:pt>
                <c:pt idx="801">
                  <c:v>0.00139803076737</c:v>
                </c:pt>
                <c:pt idx="802">
                  <c:v>0.00147742513596</c:v>
                </c:pt>
                <c:pt idx="803">
                  <c:v>0.0018664960464</c:v>
                </c:pt>
                <c:pt idx="804">
                  <c:v>0.00154094858973</c:v>
                </c:pt>
                <c:pt idx="805">
                  <c:v>0.00117652482369</c:v>
                </c:pt>
                <c:pt idx="806">
                  <c:v>0.00133532428176</c:v>
                </c:pt>
                <c:pt idx="807">
                  <c:v>0.00119027736333</c:v>
                </c:pt>
                <c:pt idx="808">
                  <c:v>0.00171622968993</c:v>
                </c:pt>
                <c:pt idx="809">
                  <c:v>0.0014054069214</c:v>
                </c:pt>
                <c:pt idx="810">
                  <c:v>0.00131716763685</c:v>
                </c:pt>
                <c:pt idx="811">
                  <c:v>0.00138067855263</c:v>
                </c:pt>
                <c:pt idx="812">
                  <c:v>0.00117134717895</c:v>
                </c:pt>
                <c:pt idx="813">
                  <c:v>0.00118709362242</c:v>
                </c:pt>
                <c:pt idx="814">
                  <c:v>0.00136656513693</c:v>
                </c:pt>
                <c:pt idx="815">
                  <c:v>0.00147060101691</c:v>
                </c:pt>
                <c:pt idx="816">
                  <c:v>0.00141234188355</c:v>
                </c:pt>
                <c:pt idx="817">
                  <c:v>0.00144067610556</c:v>
                </c:pt>
                <c:pt idx="818">
                  <c:v>0.00149106828618</c:v>
                </c:pt>
                <c:pt idx="819">
                  <c:v>0.00134402982615</c:v>
                </c:pt>
                <c:pt idx="820">
                  <c:v>0.00151315786233</c:v>
                </c:pt>
                <c:pt idx="821">
                  <c:v>0.00178083122913</c:v>
                </c:pt>
                <c:pt idx="822">
                  <c:v>0.00125158813443</c:v>
                </c:pt>
                <c:pt idx="823">
                  <c:v>0.00139575412278</c:v>
                </c:pt>
                <c:pt idx="824">
                  <c:v>0.00137465195877</c:v>
                </c:pt>
                <c:pt idx="825">
                  <c:v>0.00162868817178</c:v>
                </c:pt>
                <c:pt idx="826">
                  <c:v>0.00147056667372</c:v>
                </c:pt>
                <c:pt idx="827">
                  <c:v>0.00158206592853</c:v>
                </c:pt>
                <c:pt idx="828">
                  <c:v>0.00121503135321</c:v>
                </c:pt>
                <c:pt idx="829">
                  <c:v>0.00133577510427</c:v>
                </c:pt>
                <c:pt idx="830">
                  <c:v>0.00117097667226</c:v>
                </c:pt>
                <c:pt idx="831">
                  <c:v>0.00156818582847</c:v>
                </c:pt>
                <c:pt idx="832">
                  <c:v>0.00124376806287</c:v>
                </c:pt>
                <c:pt idx="833">
                  <c:v>0.00120260565999</c:v>
                </c:pt>
                <c:pt idx="834">
                  <c:v>0.00132446220309</c:v>
                </c:pt>
                <c:pt idx="835">
                  <c:v>0.0017785574919</c:v>
                </c:pt>
                <c:pt idx="836">
                  <c:v>0.000943057455840002</c:v>
                </c:pt>
                <c:pt idx="837">
                  <c:v>0.00096088847643</c:v>
                </c:pt>
                <c:pt idx="838">
                  <c:v>0.00148459813821</c:v>
                </c:pt>
                <c:pt idx="839">
                  <c:v>0.0012885292323</c:v>
                </c:pt>
                <c:pt idx="840">
                  <c:v>0.0020076483744</c:v>
                </c:pt>
                <c:pt idx="841">
                  <c:v>0.00133367090247</c:v>
                </c:pt>
                <c:pt idx="842">
                  <c:v>0.00149793292656</c:v>
                </c:pt>
                <c:pt idx="843">
                  <c:v>0.00139843743435</c:v>
                </c:pt>
                <c:pt idx="844">
                  <c:v>0.00143845342884</c:v>
                </c:pt>
                <c:pt idx="845">
                  <c:v>0.00126457222248</c:v>
                </c:pt>
                <c:pt idx="846">
                  <c:v>0.00111185750547</c:v>
                </c:pt>
                <c:pt idx="847">
                  <c:v>0.00159560041617</c:v>
                </c:pt>
                <c:pt idx="848">
                  <c:v>0.00144745116291</c:v>
                </c:pt>
                <c:pt idx="849">
                  <c:v>0.00147613644864</c:v>
                </c:pt>
                <c:pt idx="850">
                  <c:v>0.00135076508901</c:v>
                </c:pt>
                <c:pt idx="851">
                  <c:v>0.00116634670146</c:v>
                </c:pt>
                <c:pt idx="852">
                  <c:v>0.00115711274439</c:v>
                </c:pt>
                <c:pt idx="853">
                  <c:v>0.00135390358413</c:v>
                </c:pt>
                <c:pt idx="854">
                  <c:v>0.00154253691684</c:v>
                </c:pt>
                <c:pt idx="855">
                  <c:v>0.00101304760509</c:v>
                </c:pt>
                <c:pt idx="856">
                  <c:v>0.00137363002173</c:v>
                </c:pt>
                <c:pt idx="857">
                  <c:v>0.0020881404531</c:v>
                </c:pt>
                <c:pt idx="858">
                  <c:v>0.00143059083714</c:v>
                </c:pt>
                <c:pt idx="859">
                  <c:v>0.00140250701151</c:v>
                </c:pt>
                <c:pt idx="860">
                  <c:v>0.00143573468382</c:v>
                </c:pt>
                <c:pt idx="861">
                  <c:v>0.0015787164681</c:v>
                </c:pt>
                <c:pt idx="862">
                  <c:v>0.0021110595354</c:v>
                </c:pt>
                <c:pt idx="863">
                  <c:v>0.00158120480484</c:v>
                </c:pt>
                <c:pt idx="864">
                  <c:v>0.00127937250198</c:v>
                </c:pt>
                <c:pt idx="865">
                  <c:v>0.00128664562644</c:v>
                </c:pt>
                <c:pt idx="866">
                  <c:v>0.00158550588054</c:v>
                </c:pt>
                <c:pt idx="867">
                  <c:v>0.00117569041137</c:v>
                </c:pt>
                <c:pt idx="868">
                  <c:v>0.00158371022232</c:v>
                </c:pt>
                <c:pt idx="869">
                  <c:v>0.00173464345449</c:v>
                </c:pt>
                <c:pt idx="870">
                  <c:v>0.00140931404982</c:v>
                </c:pt>
                <c:pt idx="871">
                  <c:v>0.00131963144274</c:v>
                </c:pt>
                <c:pt idx="872">
                  <c:v>0.00135418850541</c:v>
                </c:pt>
                <c:pt idx="873">
                  <c:v>0.00139480923078</c:v>
                </c:pt>
                <c:pt idx="874">
                  <c:v>0.00135837710262</c:v>
                </c:pt>
                <c:pt idx="875">
                  <c:v>0.00146691085023</c:v>
                </c:pt>
                <c:pt idx="876">
                  <c:v>0.0023600167722</c:v>
                </c:pt>
                <c:pt idx="877">
                  <c:v>0.00138346380351</c:v>
                </c:pt>
                <c:pt idx="878">
                  <c:v>0.00135512522046</c:v>
                </c:pt>
                <c:pt idx="879">
                  <c:v>0.00142275077748</c:v>
                </c:pt>
                <c:pt idx="880">
                  <c:v>0.00149369581278</c:v>
                </c:pt>
                <c:pt idx="881">
                  <c:v>0.00154442343006</c:v>
                </c:pt>
                <c:pt idx="882">
                  <c:v>0.00138066256215</c:v>
                </c:pt>
                <c:pt idx="883">
                  <c:v>0.00144125049087</c:v>
                </c:pt>
                <c:pt idx="884">
                  <c:v>0.00130221035991</c:v>
                </c:pt>
                <c:pt idx="885">
                  <c:v>0.00161947347597</c:v>
                </c:pt>
                <c:pt idx="886">
                  <c:v>0.00142660466487</c:v>
                </c:pt>
                <c:pt idx="887">
                  <c:v>0.00138450627378</c:v>
                </c:pt>
                <c:pt idx="888">
                  <c:v>0.00156228479622</c:v>
                </c:pt>
                <c:pt idx="889">
                  <c:v>0.00141680722509</c:v>
                </c:pt>
                <c:pt idx="890">
                  <c:v>0.00176677159959</c:v>
                </c:pt>
                <c:pt idx="891">
                  <c:v>0.00157263481611</c:v>
                </c:pt>
                <c:pt idx="892">
                  <c:v>0.00145868592879</c:v>
                </c:pt>
                <c:pt idx="893">
                  <c:v>0.00156749133285</c:v>
                </c:pt>
                <c:pt idx="894">
                  <c:v>0.00152843295006</c:v>
                </c:pt>
                <c:pt idx="895">
                  <c:v>0.00141638838354</c:v>
                </c:pt>
                <c:pt idx="896">
                  <c:v>0.0017273970414</c:v>
                </c:pt>
                <c:pt idx="897">
                  <c:v>0.00151957767663</c:v>
                </c:pt>
                <c:pt idx="898">
                  <c:v>0.00144872640369</c:v>
                </c:pt>
                <c:pt idx="899">
                  <c:v>0.00107804817945</c:v>
                </c:pt>
                <c:pt idx="900">
                  <c:v>0.00127679785299</c:v>
                </c:pt>
                <c:pt idx="901">
                  <c:v>0.00144070009128</c:v>
                </c:pt>
                <c:pt idx="902">
                  <c:v>0.00148312047249</c:v>
                </c:pt>
                <c:pt idx="903">
                  <c:v>0.00137588431599</c:v>
                </c:pt>
                <c:pt idx="904">
                  <c:v>0.00159240613608</c:v>
                </c:pt>
                <c:pt idx="905">
                  <c:v>0.00159529223601</c:v>
                </c:pt>
                <c:pt idx="906">
                  <c:v>0.001635081093</c:v>
                </c:pt>
                <c:pt idx="907">
                  <c:v>0.00178070439555</c:v>
                </c:pt>
                <c:pt idx="908">
                  <c:v>0.00115802674569</c:v>
                </c:pt>
                <c:pt idx="909">
                  <c:v>0.00162404729838</c:v>
                </c:pt>
                <c:pt idx="910">
                  <c:v>0.00161447608755</c:v>
                </c:pt>
                <c:pt idx="911">
                  <c:v>0.00149974875459</c:v>
                </c:pt>
                <c:pt idx="912">
                  <c:v>0.00142303424508</c:v>
                </c:pt>
                <c:pt idx="913">
                  <c:v>0.00163122793245</c:v>
                </c:pt>
                <c:pt idx="914">
                  <c:v>0.00138025389636</c:v>
                </c:pt>
                <c:pt idx="915">
                  <c:v>0.0016488383571</c:v>
                </c:pt>
                <c:pt idx="916">
                  <c:v>0.00156618374769</c:v>
                </c:pt>
                <c:pt idx="917">
                  <c:v>0.00166188295458</c:v>
                </c:pt>
                <c:pt idx="918">
                  <c:v>0.00133173387387</c:v>
                </c:pt>
                <c:pt idx="919">
                  <c:v>0.00144231912738</c:v>
                </c:pt>
                <c:pt idx="920">
                  <c:v>0.00138688285887</c:v>
                </c:pt>
                <c:pt idx="921">
                  <c:v>0.00155209813362</c:v>
                </c:pt>
                <c:pt idx="922">
                  <c:v>0.00166008602439</c:v>
                </c:pt>
                <c:pt idx="923">
                  <c:v>0.00133785313983</c:v>
                </c:pt>
                <c:pt idx="924">
                  <c:v>0.000952061731470001</c:v>
                </c:pt>
                <c:pt idx="925">
                  <c:v>0.00147240139959</c:v>
                </c:pt>
                <c:pt idx="926">
                  <c:v>0.00103074234318</c:v>
                </c:pt>
                <c:pt idx="927">
                  <c:v>0.0021348635454</c:v>
                </c:pt>
                <c:pt idx="928">
                  <c:v>0.00150719523039</c:v>
                </c:pt>
                <c:pt idx="929">
                  <c:v>0.0013820208444</c:v>
                </c:pt>
                <c:pt idx="930">
                  <c:v>0.00136630492821</c:v>
                </c:pt>
                <c:pt idx="931">
                  <c:v>0.0021713145714</c:v>
                </c:pt>
                <c:pt idx="932">
                  <c:v>0.00148365270108</c:v>
                </c:pt>
                <c:pt idx="933">
                  <c:v>0.00140602637079</c:v>
                </c:pt>
                <c:pt idx="934">
                  <c:v>0.00155395230246</c:v>
                </c:pt>
                <c:pt idx="935">
                  <c:v>0.0021945570975</c:v>
                </c:pt>
                <c:pt idx="936">
                  <c:v>0.00156061142883</c:v>
                </c:pt>
                <c:pt idx="937">
                  <c:v>0.00164113984953</c:v>
                </c:pt>
                <c:pt idx="938">
                  <c:v>0.00134749812492</c:v>
                </c:pt>
                <c:pt idx="939">
                  <c:v>0.00127138089618</c:v>
                </c:pt>
                <c:pt idx="940">
                  <c:v>0.0011831792256</c:v>
                </c:pt>
                <c:pt idx="941">
                  <c:v>0.0019244342799</c:v>
                </c:pt>
                <c:pt idx="942">
                  <c:v>0.00154847410938</c:v>
                </c:pt>
                <c:pt idx="943">
                  <c:v>0.0013267264914</c:v>
                </c:pt>
                <c:pt idx="944">
                  <c:v>0.00141353444628</c:v>
                </c:pt>
                <c:pt idx="945">
                  <c:v>0.00134951565105</c:v>
                </c:pt>
                <c:pt idx="946">
                  <c:v>0.00162111867831</c:v>
                </c:pt>
                <c:pt idx="947">
                  <c:v>0.00158922239517</c:v>
                </c:pt>
                <c:pt idx="948">
                  <c:v>0.00160175238993</c:v>
                </c:pt>
                <c:pt idx="949">
                  <c:v>0.00195174711</c:v>
                </c:pt>
                <c:pt idx="950">
                  <c:v>0.00156195862677</c:v>
                </c:pt>
                <c:pt idx="951">
                  <c:v>0.00159055015014</c:v>
                </c:pt>
                <c:pt idx="952">
                  <c:v>0.00167995310553</c:v>
                </c:pt>
                <c:pt idx="953">
                  <c:v>0.00157756151934</c:v>
                </c:pt>
                <c:pt idx="954">
                  <c:v>0.0020051753013</c:v>
                </c:pt>
                <c:pt idx="955">
                  <c:v>0.00148759998741</c:v>
                </c:pt>
                <c:pt idx="956">
                  <c:v>0.00153532866285</c:v>
                </c:pt>
                <c:pt idx="957">
                  <c:v>0.00149715320895</c:v>
                </c:pt>
                <c:pt idx="958">
                  <c:v>0.0015147999756</c:v>
                </c:pt>
                <c:pt idx="959">
                  <c:v>0.00114753953475</c:v>
                </c:pt>
                <c:pt idx="960">
                  <c:v>0.00180031326678</c:v>
                </c:pt>
                <c:pt idx="961">
                  <c:v>0.00173007889929</c:v>
                </c:pt>
                <c:pt idx="962">
                  <c:v>0.00154025900028</c:v>
                </c:pt>
                <c:pt idx="963">
                  <c:v>0.00104367991347</c:v>
                </c:pt>
                <c:pt idx="964">
                  <c:v>0.00113611651731</c:v>
                </c:pt>
                <c:pt idx="965">
                  <c:v>0.00161229211506</c:v>
                </c:pt>
                <c:pt idx="966">
                  <c:v>0.00157379721498</c:v>
                </c:pt>
                <c:pt idx="967">
                  <c:v>0.00164939420799</c:v>
                </c:pt>
                <c:pt idx="968">
                  <c:v>0.00116224696044</c:v>
                </c:pt>
                <c:pt idx="969">
                  <c:v>0.00173686504095</c:v>
                </c:pt>
                <c:pt idx="970">
                  <c:v>0.00169553001357</c:v>
                </c:pt>
                <c:pt idx="971">
                  <c:v>0.00175680589635</c:v>
                </c:pt>
                <c:pt idx="972">
                  <c:v>0.00159456666798</c:v>
                </c:pt>
                <c:pt idx="973">
                  <c:v>0.00148049058366</c:v>
                </c:pt>
                <c:pt idx="974">
                  <c:v>0.0018518102442</c:v>
                </c:pt>
                <c:pt idx="975">
                  <c:v>0.00167872311054</c:v>
                </c:pt>
                <c:pt idx="976">
                  <c:v>0.00142344927072</c:v>
                </c:pt>
                <c:pt idx="977">
                  <c:v>0.00167949755856</c:v>
                </c:pt>
                <c:pt idx="978">
                  <c:v>0.00171572417271</c:v>
                </c:pt>
                <c:pt idx="979">
                  <c:v>0.00176184271584</c:v>
                </c:pt>
                <c:pt idx="980">
                  <c:v>0.00152355421827</c:v>
                </c:pt>
                <c:pt idx="981">
                  <c:v>0.00174901398984</c:v>
                </c:pt>
                <c:pt idx="982">
                  <c:v>0.00153318393972</c:v>
                </c:pt>
                <c:pt idx="983">
                  <c:v>0.00143656746075</c:v>
                </c:pt>
                <c:pt idx="984">
                  <c:v>0.0020396602251</c:v>
                </c:pt>
                <c:pt idx="985">
                  <c:v>0.00163883667528</c:v>
                </c:pt>
                <c:pt idx="986">
                  <c:v>0.00149396238135</c:v>
                </c:pt>
                <c:pt idx="987">
                  <c:v>0.00101177545338</c:v>
                </c:pt>
                <c:pt idx="988">
                  <c:v>0.00159037807077</c:v>
                </c:pt>
                <c:pt idx="989">
                  <c:v>0.00146284036452</c:v>
                </c:pt>
                <c:pt idx="990">
                  <c:v>0.00141582017637</c:v>
                </c:pt>
                <c:pt idx="991">
                  <c:v>0.00111184805655</c:v>
                </c:pt>
                <c:pt idx="992">
                  <c:v>0.00173554764345</c:v>
                </c:pt>
                <c:pt idx="993">
                  <c:v>0.00145633550994</c:v>
                </c:pt>
                <c:pt idx="994">
                  <c:v>0.00165285160416</c:v>
                </c:pt>
                <c:pt idx="995">
                  <c:v>0.00160338923361</c:v>
                </c:pt>
                <c:pt idx="996">
                  <c:v>0.0018459719019</c:v>
                </c:pt>
                <c:pt idx="997">
                  <c:v>0.00146673840744</c:v>
                </c:pt>
                <c:pt idx="998">
                  <c:v>0.00169369819506</c:v>
                </c:pt>
                <c:pt idx="999">
                  <c:v>0.00169758878787</c:v>
                </c:pt>
                <c:pt idx="1000">
                  <c:v>0.00166417558965</c:v>
                </c:pt>
                <c:pt idx="1001">
                  <c:v>0.00162620873883</c:v>
                </c:pt>
                <c:pt idx="1002">
                  <c:v>0.0018409003758</c:v>
                </c:pt>
                <c:pt idx="1003">
                  <c:v>0.00147430662894</c:v>
                </c:pt>
                <c:pt idx="1004">
                  <c:v>0.0017257943592</c:v>
                </c:pt>
                <c:pt idx="1005">
                  <c:v>0.0018276682536</c:v>
                </c:pt>
                <c:pt idx="1006">
                  <c:v>0.0020370744918</c:v>
                </c:pt>
                <c:pt idx="1007">
                  <c:v>0.00170423010666</c:v>
                </c:pt>
                <c:pt idx="1008">
                  <c:v>0.00171517686219</c:v>
                </c:pt>
                <c:pt idx="1009">
                  <c:v>0.00166825516086</c:v>
                </c:pt>
                <c:pt idx="1010">
                  <c:v>0.00112954879107</c:v>
                </c:pt>
                <c:pt idx="1011">
                  <c:v>0.00178246680084</c:v>
                </c:pt>
                <c:pt idx="1012">
                  <c:v>0.00221711094270001</c:v>
                </c:pt>
                <c:pt idx="1013">
                  <c:v>0.00172158831783</c:v>
                </c:pt>
                <c:pt idx="1014">
                  <c:v>0.00175056052365</c:v>
                </c:pt>
                <c:pt idx="1015">
                  <c:v>0.00162366952329</c:v>
                </c:pt>
                <c:pt idx="1016">
                  <c:v>0.0018268360218</c:v>
                </c:pt>
                <c:pt idx="1017">
                  <c:v>0.0016616380095</c:v>
                </c:pt>
                <c:pt idx="1018">
                  <c:v>0.00175342863429</c:v>
                </c:pt>
                <c:pt idx="1019">
                  <c:v>0.00165200029281</c:v>
                </c:pt>
                <c:pt idx="1020">
                  <c:v>0.0019094577417</c:v>
                </c:pt>
                <c:pt idx="1021">
                  <c:v>0.00147903708537</c:v>
                </c:pt>
                <c:pt idx="1022">
                  <c:v>0.00160739339517</c:v>
                </c:pt>
                <c:pt idx="1023">
                  <c:v>0.00122225650623</c:v>
                </c:pt>
                <c:pt idx="1024">
                  <c:v>0.00170601031953</c:v>
                </c:pt>
                <c:pt idx="1025">
                  <c:v>0.00176563573038</c:v>
                </c:pt>
                <c:pt idx="1026">
                  <c:v>0.00165530160009</c:v>
                </c:pt>
                <c:pt idx="1027">
                  <c:v>0.00136938527613</c:v>
                </c:pt>
                <c:pt idx="1028">
                  <c:v>0.00146367732078</c:v>
                </c:pt>
                <c:pt idx="1029">
                  <c:v>0.00155751908805</c:v>
                </c:pt>
                <c:pt idx="1030">
                  <c:v>0.00153568899378</c:v>
                </c:pt>
                <c:pt idx="1031">
                  <c:v>0.00157790458782</c:v>
                </c:pt>
                <c:pt idx="1032">
                  <c:v>0.00173455877763</c:v>
                </c:pt>
                <c:pt idx="1033">
                  <c:v>0.00171694362852</c:v>
                </c:pt>
                <c:pt idx="1034">
                  <c:v>0.00163912323195</c:v>
                </c:pt>
                <c:pt idx="1035">
                  <c:v>0.00129961154349</c:v>
                </c:pt>
                <c:pt idx="1036">
                  <c:v>0.0018102041055</c:v>
                </c:pt>
                <c:pt idx="1037">
                  <c:v>0.0016813898865</c:v>
                </c:pt>
                <c:pt idx="1038">
                  <c:v>0.00171179614764</c:v>
                </c:pt>
                <c:pt idx="1039">
                  <c:v>0.00148479929118</c:v>
                </c:pt>
                <c:pt idx="1040">
                  <c:v>0.00136140130215</c:v>
                </c:pt>
                <c:pt idx="1041">
                  <c:v>0.00162157785948</c:v>
                </c:pt>
                <c:pt idx="1042">
                  <c:v>0.0017857750131</c:v>
                </c:pt>
                <c:pt idx="1043">
                  <c:v>0.00181431402228</c:v>
                </c:pt>
                <c:pt idx="1044">
                  <c:v>0.0016052388597</c:v>
                </c:pt>
                <c:pt idx="1045">
                  <c:v>0.00167111345916</c:v>
                </c:pt>
                <c:pt idx="1046">
                  <c:v>0.00162191311443</c:v>
                </c:pt>
                <c:pt idx="1047">
                  <c:v>0.00176127814287</c:v>
                </c:pt>
                <c:pt idx="1048">
                  <c:v>0.00173998100403</c:v>
                </c:pt>
                <c:pt idx="1049">
                  <c:v>0.00168666783516</c:v>
                </c:pt>
                <c:pt idx="1050">
                  <c:v>0.00175022399673</c:v>
                </c:pt>
                <c:pt idx="1051">
                  <c:v>0.001758062421</c:v>
                </c:pt>
                <c:pt idx="1052">
                  <c:v>0.00176759547273</c:v>
                </c:pt>
                <c:pt idx="1053">
                  <c:v>0.00173431165203</c:v>
                </c:pt>
                <c:pt idx="1054">
                  <c:v>0.00170709894414</c:v>
                </c:pt>
                <c:pt idx="1055">
                  <c:v>0.001863908496</c:v>
                </c:pt>
                <c:pt idx="1056">
                  <c:v>0.00171218010087</c:v>
                </c:pt>
                <c:pt idx="1057">
                  <c:v>0.00163276846983</c:v>
                </c:pt>
                <c:pt idx="1058">
                  <c:v>0.00168323715036</c:v>
                </c:pt>
                <c:pt idx="1059">
                  <c:v>0.00178326468945</c:v>
                </c:pt>
                <c:pt idx="1060">
                  <c:v>0.00168811969806</c:v>
                </c:pt>
                <c:pt idx="1061">
                  <c:v>0.0018477799164</c:v>
                </c:pt>
                <c:pt idx="1062">
                  <c:v>0.0021114211383</c:v>
                </c:pt>
                <c:pt idx="1063">
                  <c:v>0.0018383855094</c:v>
                </c:pt>
                <c:pt idx="1064">
                  <c:v>0.00170600105232</c:v>
                </c:pt>
                <c:pt idx="1065">
                  <c:v>0.001698788619</c:v>
                </c:pt>
                <c:pt idx="1066">
                  <c:v>0.00180171843021</c:v>
                </c:pt>
                <c:pt idx="1067">
                  <c:v>0.0019599113403</c:v>
                </c:pt>
                <c:pt idx="1068">
                  <c:v>0.0021526020756</c:v>
                </c:pt>
                <c:pt idx="1069">
                  <c:v>0.00140180597433</c:v>
                </c:pt>
                <c:pt idx="1070">
                  <c:v>0.0019583322804</c:v>
                </c:pt>
                <c:pt idx="1071">
                  <c:v>0.00163080709209</c:v>
                </c:pt>
                <c:pt idx="1072">
                  <c:v>0.0024066053991</c:v>
                </c:pt>
                <c:pt idx="1073">
                  <c:v>0.0012493034946</c:v>
                </c:pt>
                <c:pt idx="1074">
                  <c:v>0.00122230829358</c:v>
                </c:pt>
                <c:pt idx="1075">
                  <c:v>0.00165048392286</c:v>
                </c:pt>
                <c:pt idx="1076">
                  <c:v>0.00162369496269</c:v>
                </c:pt>
                <c:pt idx="1077">
                  <c:v>0.00168904623735</c:v>
                </c:pt>
                <c:pt idx="1078">
                  <c:v>0.0017166289068</c:v>
                </c:pt>
                <c:pt idx="1079">
                  <c:v>0.0018523898991</c:v>
                </c:pt>
                <c:pt idx="1080">
                  <c:v>0.00159741388197</c:v>
                </c:pt>
                <c:pt idx="1081">
                  <c:v>0.00181582639461</c:v>
                </c:pt>
                <c:pt idx="1082">
                  <c:v>0.00156057962958</c:v>
                </c:pt>
                <c:pt idx="1083">
                  <c:v>0.0016216091136</c:v>
                </c:pt>
                <c:pt idx="1084">
                  <c:v>0.0019997421723</c:v>
                </c:pt>
                <c:pt idx="1085">
                  <c:v>0.00146063531367</c:v>
                </c:pt>
                <c:pt idx="1086">
                  <c:v>0.00179284698459</c:v>
                </c:pt>
                <c:pt idx="1087">
                  <c:v>0.0017007038424</c:v>
                </c:pt>
                <c:pt idx="1088">
                  <c:v>0.00115929998766</c:v>
                </c:pt>
                <c:pt idx="1089">
                  <c:v>0.00124561005714</c:v>
                </c:pt>
                <c:pt idx="1090">
                  <c:v>0.0019139605155</c:v>
                </c:pt>
                <c:pt idx="1091">
                  <c:v>0.00179379987183</c:v>
                </c:pt>
                <c:pt idx="1092">
                  <c:v>0.00158492277315</c:v>
                </c:pt>
                <c:pt idx="1093">
                  <c:v>0.00171147306726</c:v>
                </c:pt>
                <c:pt idx="1094">
                  <c:v>0.00144824432706</c:v>
                </c:pt>
                <c:pt idx="1095">
                  <c:v>0.00172191357873</c:v>
                </c:pt>
                <c:pt idx="1096">
                  <c:v>0.00163450452717</c:v>
                </c:pt>
                <c:pt idx="1097">
                  <c:v>0.0020172154059</c:v>
                </c:pt>
                <c:pt idx="1098">
                  <c:v>0.00170408164959</c:v>
                </c:pt>
                <c:pt idx="1099">
                  <c:v>0.0016424603361</c:v>
                </c:pt>
                <c:pt idx="1100">
                  <c:v>0.00164539404405</c:v>
                </c:pt>
                <c:pt idx="1101">
                  <c:v>0.00175192462062</c:v>
                </c:pt>
                <c:pt idx="1102">
                  <c:v>0.00244132472880001</c:v>
                </c:pt>
                <c:pt idx="1103">
                  <c:v>0.0018191260665</c:v>
                </c:pt>
                <c:pt idx="1104">
                  <c:v>0.00190214028</c:v>
                </c:pt>
                <c:pt idx="1105">
                  <c:v>0.00171196495623</c:v>
                </c:pt>
                <c:pt idx="1106">
                  <c:v>0.00173470469076</c:v>
                </c:pt>
                <c:pt idx="1107">
                  <c:v>0.0018409803282</c:v>
                </c:pt>
                <c:pt idx="1108">
                  <c:v>0.0018308409102</c:v>
                </c:pt>
                <c:pt idx="1109">
                  <c:v>0.00158439944835</c:v>
                </c:pt>
                <c:pt idx="1110">
                  <c:v>0.00180906460209</c:v>
                </c:pt>
                <c:pt idx="1111">
                  <c:v>0.00164133791343</c:v>
                </c:pt>
                <c:pt idx="1112">
                  <c:v>0.00169326663381</c:v>
                </c:pt>
                <c:pt idx="1113">
                  <c:v>0.00132568801875</c:v>
                </c:pt>
                <c:pt idx="1114">
                  <c:v>0.002319637176</c:v>
                </c:pt>
                <c:pt idx="1115">
                  <c:v>0.0019788000948</c:v>
                </c:pt>
                <c:pt idx="1116">
                  <c:v>0.00170232578586</c:v>
                </c:pt>
                <c:pt idx="1117">
                  <c:v>0.00168933733677</c:v>
                </c:pt>
                <c:pt idx="1118">
                  <c:v>0.00164106716553</c:v>
                </c:pt>
                <c:pt idx="1119">
                  <c:v>0.00170711384436</c:v>
                </c:pt>
                <c:pt idx="1120">
                  <c:v>0.0033045544377</c:v>
                </c:pt>
                <c:pt idx="1121">
                  <c:v>0.0015733305837</c:v>
                </c:pt>
                <c:pt idx="1122">
                  <c:v>0.0017695046997</c:v>
                </c:pt>
                <c:pt idx="1123">
                  <c:v>0.00168910238574</c:v>
                </c:pt>
                <c:pt idx="1124">
                  <c:v>0.00172705815225</c:v>
                </c:pt>
                <c:pt idx="1125">
                  <c:v>0.00167022544239</c:v>
                </c:pt>
                <c:pt idx="1126">
                  <c:v>0.00167928695667</c:v>
                </c:pt>
                <c:pt idx="1127">
                  <c:v>0.0018346241124</c:v>
                </c:pt>
                <c:pt idx="1128">
                  <c:v>0.0016998479883</c:v>
                </c:pt>
                <c:pt idx="1129">
                  <c:v>0.00171766610748</c:v>
                </c:pt>
                <c:pt idx="1130">
                  <c:v>0.00169654849812</c:v>
                </c:pt>
                <c:pt idx="1131">
                  <c:v>0.00174397244589</c:v>
                </c:pt>
                <c:pt idx="1132">
                  <c:v>0.00141436540611</c:v>
                </c:pt>
                <c:pt idx="1133">
                  <c:v>0.00170779343976</c:v>
                </c:pt>
                <c:pt idx="1134">
                  <c:v>0.00126836977977</c:v>
                </c:pt>
                <c:pt idx="1135">
                  <c:v>0.0018730267038</c:v>
                </c:pt>
                <c:pt idx="1136">
                  <c:v>0.00140278321071</c:v>
                </c:pt>
                <c:pt idx="1137">
                  <c:v>0.00121827178764</c:v>
                </c:pt>
                <c:pt idx="1138">
                  <c:v>0.00169569318915</c:v>
                </c:pt>
                <c:pt idx="1139">
                  <c:v>0.00139489027344</c:v>
                </c:pt>
                <c:pt idx="1140">
                  <c:v>0.00167942505627</c:v>
                </c:pt>
                <c:pt idx="1141">
                  <c:v>0.00150596596224</c:v>
                </c:pt>
                <c:pt idx="1142">
                  <c:v>0.002121882183</c:v>
                </c:pt>
                <c:pt idx="1143">
                  <c:v>0.00176469774336</c:v>
                </c:pt>
                <c:pt idx="1144">
                  <c:v>0.0025539758433</c:v>
                </c:pt>
                <c:pt idx="1145">
                  <c:v>0.0018345677823</c:v>
                </c:pt>
                <c:pt idx="1146">
                  <c:v>0.00167169674826</c:v>
                </c:pt>
                <c:pt idx="1147">
                  <c:v>0.0031752223452</c:v>
                </c:pt>
                <c:pt idx="1148">
                  <c:v>0.00169059495168</c:v>
                </c:pt>
                <c:pt idx="1149">
                  <c:v>0.0019619882856</c:v>
                </c:pt>
                <c:pt idx="1150">
                  <c:v>0.00167256623061</c:v>
                </c:pt>
                <c:pt idx="1151">
                  <c:v>0.001927725048</c:v>
                </c:pt>
                <c:pt idx="1152">
                  <c:v>0.0019323132255</c:v>
                </c:pt>
                <c:pt idx="1153">
                  <c:v>0.0018678297978</c:v>
                </c:pt>
                <c:pt idx="1154">
                  <c:v>0.00174856171365</c:v>
                </c:pt>
                <c:pt idx="1155">
                  <c:v>0.0020730239982</c:v>
                </c:pt>
                <c:pt idx="1156">
                  <c:v>0.0018732011454</c:v>
                </c:pt>
                <c:pt idx="1157">
                  <c:v>0.0018552463803</c:v>
                </c:pt>
                <c:pt idx="1158">
                  <c:v>0.0018304774902</c:v>
                </c:pt>
                <c:pt idx="1159">
                  <c:v>0.00131658089526</c:v>
                </c:pt>
                <c:pt idx="1160">
                  <c:v>0.00169269315705</c:v>
                </c:pt>
                <c:pt idx="1161">
                  <c:v>0.00150541701633</c:v>
                </c:pt>
                <c:pt idx="1162">
                  <c:v>0.00179122358745</c:v>
                </c:pt>
                <c:pt idx="1163">
                  <c:v>0.00174961962927</c:v>
                </c:pt>
                <c:pt idx="1164">
                  <c:v>0.00124220572029</c:v>
                </c:pt>
                <c:pt idx="1165">
                  <c:v>0.00176460997743</c:v>
                </c:pt>
                <c:pt idx="1166">
                  <c:v>0.00174735897516</c:v>
                </c:pt>
                <c:pt idx="1167">
                  <c:v>0.00149011903314</c:v>
                </c:pt>
                <c:pt idx="1168">
                  <c:v>0.0020147605038</c:v>
                </c:pt>
                <c:pt idx="1169">
                  <c:v>0.00131452793568</c:v>
                </c:pt>
                <c:pt idx="1170">
                  <c:v>0.0025770584646</c:v>
                </c:pt>
                <c:pt idx="1171">
                  <c:v>0.00118403162721</c:v>
                </c:pt>
                <c:pt idx="1172">
                  <c:v>0.0021389247639</c:v>
                </c:pt>
                <c:pt idx="1173">
                  <c:v>0.0018789940602</c:v>
                </c:pt>
                <c:pt idx="1174">
                  <c:v>0.00175078439037</c:v>
                </c:pt>
                <c:pt idx="1175">
                  <c:v>0.00170607028383</c:v>
                </c:pt>
                <c:pt idx="1176">
                  <c:v>0.0020681650728</c:v>
                </c:pt>
                <c:pt idx="1177">
                  <c:v>0.001850680008</c:v>
                </c:pt>
                <c:pt idx="1178">
                  <c:v>0.0019537204806</c:v>
                </c:pt>
                <c:pt idx="1179">
                  <c:v>0.0018336319758</c:v>
                </c:pt>
                <c:pt idx="1180">
                  <c:v>0.00167240705265</c:v>
                </c:pt>
                <c:pt idx="1181">
                  <c:v>0.00234024309</c:v>
                </c:pt>
                <c:pt idx="1182">
                  <c:v>0.001966156713</c:v>
                </c:pt>
                <c:pt idx="1183">
                  <c:v>0.0022131351279</c:v>
                </c:pt>
                <c:pt idx="1184">
                  <c:v>0.0020136666096</c:v>
                </c:pt>
                <c:pt idx="1185">
                  <c:v>0.0020414482515</c:v>
                </c:pt>
                <c:pt idx="1186">
                  <c:v>0.0019714281201</c:v>
                </c:pt>
                <c:pt idx="1187">
                  <c:v>0.00174346820064</c:v>
                </c:pt>
                <c:pt idx="1188">
                  <c:v>0.00266712120900001</c:v>
                </c:pt>
                <c:pt idx="1189">
                  <c:v>0.00180647868708</c:v>
                </c:pt>
                <c:pt idx="1190">
                  <c:v>0.00165603134745</c:v>
                </c:pt>
                <c:pt idx="1191">
                  <c:v>0.0019962188154</c:v>
                </c:pt>
                <c:pt idx="1192">
                  <c:v>0.0013710582801</c:v>
                </c:pt>
                <c:pt idx="1193">
                  <c:v>0.002096006679</c:v>
                </c:pt>
                <c:pt idx="1194">
                  <c:v>0.0020456239473</c:v>
                </c:pt>
                <c:pt idx="1195">
                  <c:v>0.00137163230199</c:v>
                </c:pt>
                <c:pt idx="1196">
                  <c:v>0.0019482292044</c:v>
                </c:pt>
                <c:pt idx="1197">
                  <c:v>0.001925817093</c:v>
                </c:pt>
                <c:pt idx="1198">
                  <c:v>0.0018946065834</c:v>
                </c:pt>
                <c:pt idx="1199">
                  <c:v>0.0020777938857</c:v>
                </c:pt>
                <c:pt idx="1200">
                  <c:v>0.00132153903432</c:v>
                </c:pt>
                <c:pt idx="1201">
                  <c:v>0.00171625730985</c:v>
                </c:pt>
                <c:pt idx="1202">
                  <c:v>0.00135416252088</c:v>
                </c:pt>
                <c:pt idx="1203">
                  <c:v>0.001900232325</c:v>
                </c:pt>
                <c:pt idx="1204">
                  <c:v>0.0019032650649</c:v>
                </c:pt>
                <c:pt idx="1205">
                  <c:v>0.0016448607252</c:v>
                </c:pt>
                <c:pt idx="1206">
                  <c:v>0.00164846839554</c:v>
                </c:pt>
                <c:pt idx="1207">
                  <c:v>0.0021346636644</c:v>
                </c:pt>
                <c:pt idx="1208">
                  <c:v>0.00155996853885</c:v>
                </c:pt>
                <c:pt idx="1209">
                  <c:v>0.001987598493</c:v>
                </c:pt>
                <c:pt idx="1210">
                  <c:v>0.0019980250128</c:v>
                </c:pt>
                <c:pt idx="1211">
                  <c:v>0.00178586168877</c:v>
                </c:pt>
                <c:pt idx="1212">
                  <c:v>0.0019398378366</c:v>
                </c:pt>
                <c:pt idx="1213">
                  <c:v>0.001930777776</c:v>
                </c:pt>
                <c:pt idx="1214">
                  <c:v>0.001821624579</c:v>
                </c:pt>
                <c:pt idx="1215">
                  <c:v>0.0020599681347</c:v>
                </c:pt>
                <c:pt idx="1216">
                  <c:v>0.00160777171539</c:v>
                </c:pt>
                <c:pt idx="1217">
                  <c:v>0.0018701284293</c:v>
                </c:pt>
                <c:pt idx="1218">
                  <c:v>0.0025643533014</c:v>
                </c:pt>
                <c:pt idx="1219">
                  <c:v>0.0019149217614</c:v>
                </c:pt>
                <c:pt idx="1220">
                  <c:v>0.00162777017286</c:v>
                </c:pt>
                <c:pt idx="1221">
                  <c:v>0.001888675569</c:v>
                </c:pt>
                <c:pt idx="1222">
                  <c:v>0.00163606323555</c:v>
                </c:pt>
                <c:pt idx="1223">
                  <c:v>0.0019664220096</c:v>
                </c:pt>
                <c:pt idx="1224">
                  <c:v>0.0019985665086</c:v>
                </c:pt>
                <c:pt idx="1225">
                  <c:v>0.0019085073984</c:v>
                </c:pt>
                <c:pt idx="1226">
                  <c:v>0.0022527987867</c:v>
                </c:pt>
                <c:pt idx="1227">
                  <c:v>0.00138038018481</c:v>
                </c:pt>
                <c:pt idx="1228">
                  <c:v>0.0019768866885</c:v>
                </c:pt>
                <c:pt idx="1229">
                  <c:v>0.0019706903775</c:v>
                </c:pt>
                <c:pt idx="1230">
                  <c:v>0.0016016137452</c:v>
                </c:pt>
                <c:pt idx="1231">
                  <c:v>0.00179663327586</c:v>
                </c:pt>
                <c:pt idx="1232">
                  <c:v>0.00151095844449</c:v>
                </c:pt>
                <c:pt idx="1233">
                  <c:v>0.0018743895288</c:v>
                </c:pt>
                <c:pt idx="1234">
                  <c:v>0.001896343731</c:v>
                </c:pt>
                <c:pt idx="1235">
                  <c:v>0.0019248576642</c:v>
                </c:pt>
                <c:pt idx="1236">
                  <c:v>0.0020437759566</c:v>
                </c:pt>
                <c:pt idx="1237">
                  <c:v>0.0019131755283</c:v>
                </c:pt>
                <c:pt idx="1238">
                  <c:v>0.00177744342789</c:v>
                </c:pt>
                <c:pt idx="1239">
                  <c:v>0.00162933942042</c:v>
                </c:pt>
                <c:pt idx="1240">
                  <c:v>0.00168776372817</c:v>
                </c:pt>
                <c:pt idx="1241">
                  <c:v>0.0020158253244</c:v>
                </c:pt>
                <c:pt idx="1242">
                  <c:v>0.0019391328018</c:v>
                </c:pt>
                <c:pt idx="1243">
                  <c:v>0.0022222079082</c:v>
                </c:pt>
                <c:pt idx="1244">
                  <c:v>0.00176812533909</c:v>
                </c:pt>
                <c:pt idx="1245">
                  <c:v>0.0020660263461</c:v>
                </c:pt>
                <c:pt idx="1246">
                  <c:v>0.00178946536149</c:v>
                </c:pt>
                <c:pt idx="1247">
                  <c:v>0.0020174080185</c:v>
                </c:pt>
                <c:pt idx="1248">
                  <c:v>0.00134643021525</c:v>
                </c:pt>
                <c:pt idx="1249">
                  <c:v>0.0020227066821</c:v>
                </c:pt>
                <c:pt idx="1250">
                  <c:v>0.0019497228606</c:v>
                </c:pt>
                <c:pt idx="1251">
                  <c:v>0.0019639870956</c:v>
                </c:pt>
                <c:pt idx="1252">
                  <c:v>0.0018999924678</c:v>
                </c:pt>
                <c:pt idx="1253">
                  <c:v>0.00177264228627</c:v>
                </c:pt>
                <c:pt idx="1254">
                  <c:v>0.002089919394</c:v>
                </c:pt>
                <c:pt idx="1255">
                  <c:v>0.002242610307</c:v>
                </c:pt>
                <c:pt idx="1256">
                  <c:v>0.0018534183777</c:v>
                </c:pt>
                <c:pt idx="1257">
                  <c:v>0.0019389147498</c:v>
                </c:pt>
                <c:pt idx="1258">
                  <c:v>0.0020840537952</c:v>
                </c:pt>
                <c:pt idx="1259">
                  <c:v>0.0022595765697</c:v>
                </c:pt>
                <c:pt idx="1260">
                  <c:v>0.002088284004</c:v>
                </c:pt>
                <c:pt idx="1261">
                  <c:v>0.0021230015166</c:v>
                </c:pt>
                <c:pt idx="1262">
                  <c:v>0.0018577721493</c:v>
                </c:pt>
                <c:pt idx="1263">
                  <c:v>0.0017072890128</c:v>
                </c:pt>
                <c:pt idx="1264">
                  <c:v>0.0024201464283</c:v>
                </c:pt>
                <c:pt idx="1265">
                  <c:v>0.0017565596793</c:v>
                </c:pt>
                <c:pt idx="1266">
                  <c:v>0.0020669766894</c:v>
                </c:pt>
                <c:pt idx="1267">
                  <c:v>0.0018824102082</c:v>
                </c:pt>
                <c:pt idx="1268">
                  <c:v>0.0020647325709</c:v>
                </c:pt>
                <c:pt idx="1269">
                  <c:v>0.0018861407145</c:v>
                </c:pt>
                <c:pt idx="1270">
                  <c:v>0.00181076104665</c:v>
                </c:pt>
                <c:pt idx="1271">
                  <c:v>0.0018816724656</c:v>
                </c:pt>
                <c:pt idx="1272">
                  <c:v>0.0022080508821</c:v>
                </c:pt>
                <c:pt idx="1273">
                  <c:v>0.0020574714393</c:v>
                </c:pt>
                <c:pt idx="1274">
                  <c:v>0.0018567890982</c:v>
                </c:pt>
                <c:pt idx="1275">
                  <c:v>0.0018929075949</c:v>
                </c:pt>
                <c:pt idx="1276">
                  <c:v>0.0018875580525</c:v>
                </c:pt>
                <c:pt idx="1277">
                  <c:v>0.0020221506495</c:v>
                </c:pt>
                <c:pt idx="1278">
                  <c:v>0.0021681709884</c:v>
                </c:pt>
                <c:pt idx="1279">
                  <c:v>0.0021120680259</c:v>
                </c:pt>
                <c:pt idx="1280">
                  <c:v>0.0019147255146</c:v>
                </c:pt>
                <c:pt idx="1281">
                  <c:v>0.00179944051365</c:v>
                </c:pt>
                <c:pt idx="1282">
                  <c:v>0.0020472066414</c:v>
                </c:pt>
                <c:pt idx="1283">
                  <c:v>0.0021344910399</c:v>
                </c:pt>
                <c:pt idx="1284">
                  <c:v>0.002095188984</c:v>
                </c:pt>
                <c:pt idx="1285">
                  <c:v>0.0019725492708</c:v>
                </c:pt>
                <c:pt idx="1286">
                  <c:v>0.00180429108039</c:v>
                </c:pt>
                <c:pt idx="1287">
                  <c:v>0.0020408595111</c:v>
                </c:pt>
                <c:pt idx="1288">
                  <c:v>0.00281773154250001</c:v>
                </c:pt>
                <c:pt idx="1289">
                  <c:v>0.00163279409094</c:v>
                </c:pt>
                <c:pt idx="1290">
                  <c:v>0.00160681900986</c:v>
                </c:pt>
                <c:pt idx="1291">
                  <c:v>0.00178870345146</c:v>
                </c:pt>
                <c:pt idx="1292">
                  <c:v>0.001973752191</c:v>
                </c:pt>
                <c:pt idx="1293">
                  <c:v>0.0020543696496</c:v>
                </c:pt>
                <c:pt idx="1294">
                  <c:v>0.00172795579965</c:v>
                </c:pt>
                <c:pt idx="1295">
                  <c:v>0.0022251461589</c:v>
                </c:pt>
                <c:pt idx="1296">
                  <c:v>0.0020774613564</c:v>
                </c:pt>
                <c:pt idx="1297">
                  <c:v>0.0020013303177</c:v>
                </c:pt>
                <c:pt idx="1298">
                  <c:v>0.0018344623905</c:v>
                </c:pt>
                <c:pt idx="1299">
                  <c:v>0.00105235056954</c:v>
                </c:pt>
                <c:pt idx="1300">
                  <c:v>0.0023931588591</c:v>
                </c:pt>
                <c:pt idx="1301">
                  <c:v>0.0018808547706</c:v>
                </c:pt>
                <c:pt idx="1302">
                  <c:v>0.0026568327888</c:v>
                </c:pt>
                <c:pt idx="1303">
                  <c:v>0.002054504115</c:v>
                </c:pt>
                <c:pt idx="1304">
                  <c:v>0.00174596798511</c:v>
                </c:pt>
                <c:pt idx="1305">
                  <c:v>0.0021013507701</c:v>
                </c:pt>
                <c:pt idx="1306">
                  <c:v>0.0021978405972</c:v>
                </c:pt>
                <c:pt idx="1307">
                  <c:v>0.0019359510597</c:v>
                </c:pt>
                <c:pt idx="1308">
                  <c:v>0.0034519921146</c:v>
                </c:pt>
                <c:pt idx="1309">
                  <c:v>0.00133344194787</c:v>
                </c:pt>
                <c:pt idx="1310">
                  <c:v>0.0021942336537</c:v>
                </c:pt>
                <c:pt idx="1311">
                  <c:v>0.0020682159516</c:v>
                </c:pt>
                <c:pt idx="1312">
                  <c:v>0.0020776012731</c:v>
                </c:pt>
                <c:pt idx="1313">
                  <c:v>0.0019593589419</c:v>
                </c:pt>
                <c:pt idx="1314">
                  <c:v>0.0019682209386</c:v>
                </c:pt>
                <c:pt idx="1315">
                  <c:v>0.0019861302762</c:v>
                </c:pt>
                <c:pt idx="1316">
                  <c:v>0.0018338027832</c:v>
                </c:pt>
                <c:pt idx="1317">
                  <c:v>0.002094244092</c:v>
                </c:pt>
                <c:pt idx="1318">
                  <c:v>0.0020693352852</c:v>
                </c:pt>
                <c:pt idx="1319">
                  <c:v>0.0025416668079</c:v>
                </c:pt>
                <c:pt idx="1320">
                  <c:v>0.0020763947187</c:v>
                </c:pt>
                <c:pt idx="1321">
                  <c:v>0.0024326135514</c:v>
                </c:pt>
                <c:pt idx="1322">
                  <c:v>0.00177002766108</c:v>
                </c:pt>
                <c:pt idx="1323">
                  <c:v>0.00166702262193</c:v>
                </c:pt>
                <c:pt idx="1324">
                  <c:v>0.002135346894</c:v>
                </c:pt>
                <c:pt idx="1325">
                  <c:v>0.0018792030267</c:v>
                </c:pt>
                <c:pt idx="1326">
                  <c:v>0.00207732325680001</c:v>
                </c:pt>
                <c:pt idx="1327">
                  <c:v>0.0022149776673</c:v>
                </c:pt>
                <c:pt idx="1328">
                  <c:v>0.00206810874270001</c:v>
                </c:pt>
                <c:pt idx="1329">
                  <c:v>0.0022532512446</c:v>
                </c:pt>
                <c:pt idx="1330">
                  <c:v>0.0018302848776</c:v>
                </c:pt>
                <c:pt idx="1331">
                  <c:v>0.00139188697056</c:v>
                </c:pt>
                <c:pt idx="1332">
                  <c:v>0.0021763497555</c:v>
                </c:pt>
                <c:pt idx="1333">
                  <c:v>0.0022476418569</c:v>
                </c:pt>
                <c:pt idx="1334">
                  <c:v>0.0021442179762</c:v>
                </c:pt>
                <c:pt idx="1335">
                  <c:v>0.0019279431</c:v>
                </c:pt>
                <c:pt idx="1336">
                  <c:v>0.00151860025854</c:v>
                </c:pt>
                <c:pt idx="1337">
                  <c:v>0.00143612172612</c:v>
                </c:pt>
                <c:pt idx="1338">
                  <c:v>0.00149044810995</c:v>
                </c:pt>
                <c:pt idx="1339">
                  <c:v>0.0018547194213</c:v>
                </c:pt>
                <c:pt idx="1340">
                  <c:v>0.0018801206622</c:v>
                </c:pt>
                <c:pt idx="1341">
                  <c:v>0.0019517271219</c:v>
                </c:pt>
                <c:pt idx="1342">
                  <c:v>0.0023607290754</c:v>
                </c:pt>
                <c:pt idx="1343">
                  <c:v>0.0023362581897</c:v>
                </c:pt>
                <c:pt idx="1344">
                  <c:v>0.0021023265528</c:v>
                </c:pt>
                <c:pt idx="1345">
                  <c:v>0.0025050994875</c:v>
                </c:pt>
                <c:pt idx="1346">
                  <c:v>0.0019692730395</c:v>
                </c:pt>
                <c:pt idx="1347">
                  <c:v>0.0021984893019</c:v>
                </c:pt>
                <c:pt idx="1348">
                  <c:v>0.0021600521856</c:v>
                </c:pt>
                <c:pt idx="1349">
                  <c:v>0.0020375959995</c:v>
                </c:pt>
                <c:pt idx="1350">
                  <c:v>0.0019831974768</c:v>
                </c:pt>
                <c:pt idx="1351">
                  <c:v>0.0021503434203</c:v>
                </c:pt>
                <c:pt idx="1352">
                  <c:v>0.0021924819693</c:v>
                </c:pt>
                <c:pt idx="1353">
                  <c:v>0.00156951721764</c:v>
                </c:pt>
                <c:pt idx="1354">
                  <c:v>0.0022897495152</c:v>
                </c:pt>
                <c:pt idx="1355">
                  <c:v>0.0026800625952</c:v>
                </c:pt>
                <c:pt idx="1356">
                  <c:v>0.0022228020999</c:v>
                </c:pt>
                <c:pt idx="1357">
                  <c:v>0.002315094426</c:v>
                </c:pt>
                <c:pt idx="1358">
                  <c:v>0.0019171513431</c:v>
                </c:pt>
                <c:pt idx="1359">
                  <c:v>0.0020817115533</c:v>
                </c:pt>
                <c:pt idx="1360">
                  <c:v>0.0020882095029</c:v>
                </c:pt>
                <c:pt idx="1361">
                  <c:v>0.0021096258435</c:v>
                </c:pt>
                <c:pt idx="1362">
                  <c:v>0.002121754986</c:v>
                </c:pt>
                <c:pt idx="1363">
                  <c:v>0.0023015606652</c:v>
                </c:pt>
                <c:pt idx="1364">
                  <c:v>0.0027758582901</c:v>
                </c:pt>
                <c:pt idx="1365">
                  <c:v>0.0028939407165</c:v>
                </c:pt>
                <c:pt idx="1366">
                  <c:v>0.00169021172529</c:v>
                </c:pt>
                <c:pt idx="1367">
                  <c:v>0.0025447140846</c:v>
                </c:pt>
                <c:pt idx="1368">
                  <c:v>0.0019136279862</c:v>
                </c:pt>
                <c:pt idx="1369">
                  <c:v>0.0022322219463</c:v>
                </c:pt>
                <c:pt idx="1370">
                  <c:v>0.0020265425802</c:v>
                </c:pt>
                <c:pt idx="1371">
                  <c:v>0.0021034113615</c:v>
                </c:pt>
                <c:pt idx="1372">
                  <c:v>0.0021764787696</c:v>
                </c:pt>
                <c:pt idx="1373">
                  <c:v>0.0020236261347</c:v>
                </c:pt>
                <c:pt idx="1374">
                  <c:v>0.0019519415397</c:v>
                </c:pt>
                <c:pt idx="1375">
                  <c:v>0.0020789931717</c:v>
                </c:pt>
                <c:pt idx="1376">
                  <c:v>0.002003389092</c:v>
                </c:pt>
                <c:pt idx="1377">
                  <c:v>0.0020590686702</c:v>
                </c:pt>
                <c:pt idx="1378">
                  <c:v>0.0018948664287</c:v>
                </c:pt>
                <c:pt idx="1379">
                  <c:v>0.0019331327376</c:v>
                </c:pt>
                <c:pt idx="1380">
                  <c:v>0.0021112775874</c:v>
                </c:pt>
                <c:pt idx="1381">
                  <c:v>0.0021940410411</c:v>
                </c:pt>
                <c:pt idx="1382">
                  <c:v>0.00148969637568</c:v>
                </c:pt>
                <c:pt idx="1383">
                  <c:v>0.0024185037699</c:v>
                </c:pt>
                <c:pt idx="1384">
                  <c:v>0.0020037234384</c:v>
                </c:pt>
                <c:pt idx="1385">
                  <c:v>0.00160005867102</c:v>
                </c:pt>
                <c:pt idx="1386">
                  <c:v>0.0021723575868</c:v>
                </c:pt>
                <c:pt idx="1387">
                  <c:v>0.0019794542508</c:v>
                </c:pt>
                <c:pt idx="1388">
                  <c:v>0.0018611991999</c:v>
                </c:pt>
                <c:pt idx="1389">
                  <c:v>0.0022305520314</c:v>
                </c:pt>
                <c:pt idx="1390">
                  <c:v>0.0019750368807</c:v>
                </c:pt>
                <c:pt idx="1391">
                  <c:v>0.0023062578687</c:v>
                </c:pt>
                <c:pt idx="1392">
                  <c:v>0.0021003822558</c:v>
                </c:pt>
                <c:pt idx="1393">
                  <c:v>0.00206032428630001</c:v>
                </c:pt>
                <c:pt idx="1394">
                  <c:v>0.0021915388944</c:v>
                </c:pt>
                <c:pt idx="1395">
                  <c:v>0.0019243870353</c:v>
                </c:pt>
                <c:pt idx="1396">
                  <c:v>0.0022632652827</c:v>
                </c:pt>
                <c:pt idx="1397">
                  <c:v>0.0020115769446</c:v>
                </c:pt>
                <c:pt idx="1398">
                  <c:v>0.0018411783921</c:v>
                </c:pt>
                <c:pt idx="1399">
                  <c:v>0.00172192684356</c:v>
                </c:pt>
                <c:pt idx="1400">
                  <c:v>0.0019854506808</c:v>
                </c:pt>
                <c:pt idx="1401">
                  <c:v>0.0021499436583</c:v>
                </c:pt>
                <c:pt idx="1402">
                  <c:v>0.0023163009804</c:v>
                </c:pt>
                <c:pt idx="1403">
                  <c:v>0.0020321501508</c:v>
                </c:pt>
                <c:pt idx="1404">
                  <c:v>0.00268159077630001</c:v>
                </c:pt>
                <c:pt idx="1405">
                  <c:v>0.00153141989904</c:v>
                </c:pt>
                <c:pt idx="1406">
                  <c:v>0.0021952366929</c:v>
                </c:pt>
                <c:pt idx="1407">
                  <c:v>0.0024461273241</c:v>
                </c:pt>
                <c:pt idx="1408">
                  <c:v>0.0019242271305</c:v>
                </c:pt>
                <c:pt idx="1409">
                  <c:v>0.0021185641584</c:v>
                </c:pt>
                <c:pt idx="1410">
                  <c:v>0.0022108492161</c:v>
                </c:pt>
                <c:pt idx="1411">
                  <c:v>0.0023042808639</c:v>
                </c:pt>
                <c:pt idx="1412">
                  <c:v>0.00156814766937</c:v>
                </c:pt>
                <c:pt idx="1413">
                  <c:v>0.0022739534649</c:v>
                </c:pt>
                <c:pt idx="1414">
                  <c:v>0.0020881004769</c:v>
                </c:pt>
                <c:pt idx="1415">
                  <c:v>0.0019695674097</c:v>
                </c:pt>
                <c:pt idx="1416">
                  <c:v>0.0020988649773</c:v>
                </c:pt>
                <c:pt idx="1417">
                  <c:v>0.0020266261668</c:v>
                </c:pt>
                <c:pt idx="1418">
                  <c:v>0.00147330249948</c:v>
                </c:pt>
                <c:pt idx="1419">
                  <c:v>0.0032445683325</c:v>
                </c:pt>
                <c:pt idx="1420">
                  <c:v>0.0022843981557</c:v>
                </c:pt>
                <c:pt idx="1421">
                  <c:v>0.00173150078004</c:v>
                </c:pt>
                <c:pt idx="1422">
                  <c:v>0.0021946352328</c:v>
                </c:pt>
                <c:pt idx="1423">
                  <c:v>0.0029713273713</c:v>
                </c:pt>
                <c:pt idx="1424">
                  <c:v>0.0024354972891</c:v>
                </c:pt>
                <c:pt idx="1425">
                  <c:v>0.00157011358986</c:v>
                </c:pt>
                <c:pt idx="1426">
                  <c:v>0.00181529525628</c:v>
                </c:pt>
                <c:pt idx="1427">
                  <c:v>0.0021516953427</c:v>
                </c:pt>
                <c:pt idx="1428">
                  <c:v>0.0022712387175</c:v>
                </c:pt>
                <c:pt idx="1429">
                  <c:v>0.00216525454290001</c:v>
                </c:pt>
                <c:pt idx="1430">
                  <c:v>0.0020009559951</c:v>
                </c:pt>
                <c:pt idx="1431">
                  <c:v>0.00162794552301</c:v>
                </c:pt>
                <c:pt idx="1432">
                  <c:v>0.0023451783336</c:v>
                </c:pt>
                <c:pt idx="1433">
                  <c:v>0.0022245901263</c:v>
                </c:pt>
                <c:pt idx="1434">
                  <c:v>0.0023069338299</c:v>
                </c:pt>
                <c:pt idx="1435">
                  <c:v>0.0016041086235</c:v>
                </c:pt>
                <c:pt idx="1436">
                  <c:v>0.0025764788097</c:v>
                </c:pt>
                <c:pt idx="1437">
                  <c:v>0.0018032973084</c:v>
                </c:pt>
                <c:pt idx="1438">
                  <c:v>0.0022908288726</c:v>
                </c:pt>
                <c:pt idx="1439">
                  <c:v>0.0029565361773</c:v>
                </c:pt>
                <c:pt idx="1440">
                  <c:v>0.0022933909836</c:v>
                </c:pt>
                <c:pt idx="1441">
                  <c:v>0.0025041200706</c:v>
                </c:pt>
                <c:pt idx="1442">
                  <c:v>0.0025149972312</c:v>
                </c:pt>
                <c:pt idx="1443">
                  <c:v>0.0023692367376</c:v>
                </c:pt>
                <c:pt idx="1444">
                  <c:v>0.0021626542728</c:v>
                </c:pt>
                <c:pt idx="1445">
                  <c:v>0.0023181616908</c:v>
                </c:pt>
                <c:pt idx="1446">
                  <c:v>0.0019816911009</c:v>
                </c:pt>
                <c:pt idx="1447">
                  <c:v>0.0022268760381</c:v>
                </c:pt>
                <c:pt idx="1448">
                  <c:v>0.0023607617832</c:v>
                </c:pt>
                <c:pt idx="1449">
                  <c:v>0.0023202876978</c:v>
                </c:pt>
                <c:pt idx="1450">
                  <c:v>0.0019640052666</c:v>
                </c:pt>
                <c:pt idx="1451">
                  <c:v>0.0020379303459</c:v>
                </c:pt>
                <c:pt idx="1452">
                  <c:v>0.0024229229571</c:v>
                </c:pt>
                <c:pt idx="1453">
                  <c:v>0.0022439204361</c:v>
                </c:pt>
                <c:pt idx="1454">
                  <c:v>0.0023987337219</c:v>
                </c:pt>
                <c:pt idx="1455">
                  <c:v>0.0021305025054</c:v>
                </c:pt>
                <c:pt idx="1456">
                  <c:v>0.0027999384993</c:v>
                </c:pt>
                <c:pt idx="1457">
                  <c:v>0.0023781823209</c:v>
                </c:pt>
                <c:pt idx="1458">
                  <c:v>0.00178510159584</c:v>
                </c:pt>
                <c:pt idx="1459">
                  <c:v>0.0025085120013</c:v>
                </c:pt>
                <c:pt idx="1460">
                  <c:v>0.0023436374328</c:v>
                </c:pt>
                <c:pt idx="1461">
                  <c:v>0.0019278976725</c:v>
                </c:pt>
                <c:pt idx="1462">
                  <c:v>0.0022737426813</c:v>
                </c:pt>
                <c:pt idx="1463">
                  <c:v>0.00168985321146</c:v>
                </c:pt>
                <c:pt idx="1464">
                  <c:v>0.0030572362251</c:v>
                </c:pt>
                <c:pt idx="1465">
                  <c:v>0.0029890659015</c:v>
                </c:pt>
                <c:pt idx="1466">
                  <c:v>0.0024935027553</c:v>
                </c:pt>
                <c:pt idx="1467">
                  <c:v>0.0024549784182</c:v>
                </c:pt>
                <c:pt idx="1468">
                  <c:v>0.00165547695024</c:v>
                </c:pt>
                <c:pt idx="1469">
                  <c:v>0.0020742069303</c:v>
                </c:pt>
                <c:pt idx="1470">
                  <c:v>0.0021611188233</c:v>
                </c:pt>
                <c:pt idx="1471">
                  <c:v>0.0024073195194</c:v>
                </c:pt>
                <c:pt idx="1472">
                  <c:v>0.002357451027</c:v>
                </c:pt>
                <c:pt idx="1473">
                  <c:v>0.0024132305457</c:v>
                </c:pt>
                <c:pt idx="1474">
                  <c:v>0.002241483705</c:v>
                </c:pt>
                <c:pt idx="1475">
                  <c:v>0.0023420074941</c:v>
                </c:pt>
                <c:pt idx="1476">
                  <c:v>0.0023472988893</c:v>
                </c:pt>
                <c:pt idx="1477">
                  <c:v>0.00159627474198</c:v>
                </c:pt>
                <c:pt idx="1478">
                  <c:v>0.00402485287769999</c:v>
                </c:pt>
                <c:pt idx="1479">
                  <c:v>0.0021871433295</c:v>
                </c:pt>
                <c:pt idx="1480">
                  <c:v>0.0022093591941</c:v>
                </c:pt>
                <c:pt idx="1481">
                  <c:v>0.0025767495576</c:v>
                </c:pt>
                <c:pt idx="1482">
                  <c:v>0.0022489283637</c:v>
                </c:pt>
                <c:pt idx="1483">
                  <c:v>0.002286674982</c:v>
                </c:pt>
                <c:pt idx="1484">
                  <c:v>0.0024125963778</c:v>
                </c:pt>
                <c:pt idx="1485">
                  <c:v>0.0024698622843</c:v>
                </c:pt>
                <c:pt idx="1486">
                  <c:v>0.0022103095374</c:v>
                </c:pt>
                <c:pt idx="1487">
                  <c:v>0.0025103254671</c:v>
                </c:pt>
                <c:pt idx="1488">
                  <c:v>0.00173476338309</c:v>
                </c:pt>
                <c:pt idx="1489">
                  <c:v>0.0019975125906</c:v>
                </c:pt>
                <c:pt idx="1490">
                  <c:v>0.0023622808788</c:v>
                </c:pt>
                <c:pt idx="1491">
                  <c:v>0.0029365317234</c:v>
                </c:pt>
                <c:pt idx="1492">
                  <c:v>0.0024546894993</c:v>
                </c:pt>
                <c:pt idx="1493">
                  <c:v>0.0025861039884</c:v>
                </c:pt>
                <c:pt idx="1494">
                  <c:v>0.002394247302</c:v>
                </c:pt>
                <c:pt idx="1495">
                  <c:v>0.0023922884682</c:v>
                </c:pt>
                <c:pt idx="1496">
                  <c:v>0.0023291605971</c:v>
                </c:pt>
                <c:pt idx="1497">
                  <c:v>0.0021707966979</c:v>
                </c:pt>
                <c:pt idx="1498">
                  <c:v>0.0021969265959</c:v>
                </c:pt>
                <c:pt idx="1499">
                  <c:v>0.0034262637957</c:v>
                </c:pt>
                <c:pt idx="1500">
                  <c:v>0.002349801036</c:v>
                </c:pt>
                <c:pt idx="1501">
                  <c:v>0.00210716730720001</c:v>
                </c:pt>
                <c:pt idx="1502">
                  <c:v>0.00152492740074</c:v>
                </c:pt>
                <c:pt idx="1503">
                  <c:v>0.0023697927702</c:v>
                </c:pt>
                <c:pt idx="1504">
                  <c:v>0.0023010609627</c:v>
                </c:pt>
                <c:pt idx="1505">
                  <c:v>0.0029391356277</c:v>
                </c:pt>
                <c:pt idx="1506">
                  <c:v>0.00160388966295</c:v>
                </c:pt>
                <c:pt idx="1507">
                  <c:v>0.002088465714</c:v>
                </c:pt>
                <c:pt idx="1508">
                  <c:v>0.0023523159024</c:v>
                </c:pt>
                <c:pt idx="1509">
                  <c:v>0.0021348689967</c:v>
                </c:pt>
                <c:pt idx="1510">
                  <c:v>0.0021952675836</c:v>
                </c:pt>
                <c:pt idx="1511">
                  <c:v>0.0021529055313</c:v>
                </c:pt>
                <c:pt idx="1512">
                  <c:v>0.0025262305434</c:v>
                </c:pt>
                <c:pt idx="1513">
                  <c:v>0.0020426820624</c:v>
                </c:pt>
                <c:pt idx="1514">
                  <c:v>0.0023079804795</c:v>
                </c:pt>
                <c:pt idx="1515">
                  <c:v>0.0020673219384</c:v>
                </c:pt>
                <c:pt idx="1516">
                  <c:v>0.00470596192200001</c:v>
                </c:pt>
                <c:pt idx="1517">
                  <c:v>0.0017174193453</c:v>
                </c:pt>
                <c:pt idx="1518">
                  <c:v>0.0020829653523</c:v>
                </c:pt>
                <c:pt idx="1519">
                  <c:v>0.0022109109975</c:v>
                </c:pt>
                <c:pt idx="1520">
                  <c:v>0.0023946052707</c:v>
                </c:pt>
                <c:pt idx="1521">
                  <c:v>0.0024107865462</c:v>
                </c:pt>
                <c:pt idx="1522">
                  <c:v>0.0024241531338</c:v>
                </c:pt>
                <c:pt idx="1523">
                  <c:v>0.0022878851706</c:v>
                </c:pt>
                <c:pt idx="1524">
                  <c:v>0.0024322210578</c:v>
                </c:pt>
                <c:pt idx="1525">
                  <c:v>0.002145431799</c:v>
                </c:pt>
                <c:pt idx="1526">
                  <c:v>0.00168947034849</c:v>
                </c:pt>
                <c:pt idx="1527">
                  <c:v>0.00172591101702</c:v>
                </c:pt>
                <c:pt idx="1528">
                  <c:v>0.0017156185992</c:v>
                </c:pt>
                <c:pt idx="1529">
                  <c:v>0.0025203140658</c:v>
                </c:pt>
                <c:pt idx="1530">
                  <c:v>0.0024095945286</c:v>
                </c:pt>
                <c:pt idx="1531">
                  <c:v>0.0024571462185</c:v>
                </c:pt>
                <c:pt idx="1532">
                  <c:v>0.00170469455742</c:v>
                </c:pt>
                <c:pt idx="1533">
                  <c:v>0.0023540257935</c:v>
                </c:pt>
                <c:pt idx="1534">
                  <c:v>0.0023029125876</c:v>
                </c:pt>
                <c:pt idx="1535">
                  <c:v>0.0033546482505</c:v>
                </c:pt>
                <c:pt idx="1536">
                  <c:v>0.0025549098327</c:v>
                </c:pt>
                <c:pt idx="1537">
                  <c:v>0.0023727037644</c:v>
                </c:pt>
                <c:pt idx="1538">
                  <c:v>0.002497494924</c:v>
                </c:pt>
                <c:pt idx="1539">
                  <c:v>0.00270090473220001</c:v>
                </c:pt>
                <c:pt idx="1540">
                  <c:v>0.0024944149395</c:v>
                </c:pt>
                <c:pt idx="1541">
                  <c:v>0.0024610239099</c:v>
                </c:pt>
                <c:pt idx="1542">
                  <c:v>0.00181229104485</c:v>
                </c:pt>
                <c:pt idx="1543">
                  <c:v>0.0026401463595</c:v>
                </c:pt>
                <c:pt idx="1544">
                  <c:v>0.0024380121555</c:v>
                </c:pt>
                <c:pt idx="1545">
                  <c:v>0.0026356544883</c:v>
                </c:pt>
                <c:pt idx="1546">
                  <c:v>0.0020293699878</c:v>
                </c:pt>
                <c:pt idx="1547">
                  <c:v>0.0026230129236</c:v>
                </c:pt>
                <c:pt idx="1548">
                  <c:v>0.0022624693929</c:v>
                </c:pt>
                <c:pt idx="1549">
                  <c:v>0.002396173428</c:v>
                </c:pt>
                <c:pt idx="1550">
                  <c:v>0.0023469699942</c:v>
                </c:pt>
                <c:pt idx="1551">
                  <c:v>0.0024229538478</c:v>
                </c:pt>
                <c:pt idx="1552">
                  <c:v>0.0023229224928</c:v>
                </c:pt>
                <c:pt idx="1553">
                  <c:v>0.0027782623134</c:v>
                </c:pt>
                <c:pt idx="1554">
                  <c:v>0.0022966399584</c:v>
                </c:pt>
                <c:pt idx="1555">
                  <c:v>0.0022989840174</c:v>
                </c:pt>
                <c:pt idx="1556">
                  <c:v>0.0024866341173</c:v>
                </c:pt>
                <c:pt idx="1557">
                  <c:v>0.00179681516757</c:v>
                </c:pt>
                <c:pt idx="1558">
                  <c:v>0.0021833401392</c:v>
                </c:pt>
                <c:pt idx="1559">
                  <c:v>0.0018122937705</c:v>
                </c:pt>
                <c:pt idx="1560">
                  <c:v>0.0029378818287</c:v>
                </c:pt>
                <c:pt idx="1561">
                  <c:v>0.0027494322048</c:v>
                </c:pt>
                <c:pt idx="1562">
                  <c:v>0.0022955115393</c:v>
                </c:pt>
                <c:pt idx="1563">
                  <c:v>0.0023875222149</c:v>
                </c:pt>
                <c:pt idx="1564">
                  <c:v>0.0026117250984</c:v>
                </c:pt>
                <c:pt idx="1565">
                  <c:v>0.00257333159250001</c:v>
                </c:pt>
                <c:pt idx="1566">
                  <c:v>0.002657654118</c:v>
                </c:pt>
                <c:pt idx="1567">
                  <c:v>0.0023674051008</c:v>
                </c:pt>
                <c:pt idx="1568">
                  <c:v>0.0028130743152</c:v>
                </c:pt>
                <c:pt idx="1569">
                  <c:v>0.0033198326145</c:v>
                </c:pt>
                <c:pt idx="1570">
                  <c:v>0.0026305756938</c:v>
                </c:pt>
                <c:pt idx="1571">
                  <c:v>0.0028517058612</c:v>
                </c:pt>
                <c:pt idx="1572">
                  <c:v>0.0021297465918</c:v>
                </c:pt>
                <c:pt idx="1573">
                  <c:v>0.0024516658449</c:v>
                </c:pt>
                <c:pt idx="1574">
                  <c:v>0.00262358167590001</c:v>
                </c:pt>
                <c:pt idx="1575">
                  <c:v>0.0026008061445</c:v>
                </c:pt>
                <c:pt idx="1576">
                  <c:v>0.002291054193</c:v>
                </c:pt>
                <c:pt idx="1577">
                  <c:v>0.0025599631878</c:v>
                </c:pt>
                <c:pt idx="1578">
                  <c:v>0.0025412179842</c:v>
                </c:pt>
                <c:pt idx="1579">
                  <c:v>0.0024694770591</c:v>
                </c:pt>
                <c:pt idx="1580">
                  <c:v>0.0026263400337</c:v>
                </c:pt>
                <c:pt idx="1581">
                  <c:v>0.0026723199321</c:v>
                </c:pt>
                <c:pt idx="1582">
                  <c:v>0.0022352019903</c:v>
                </c:pt>
                <c:pt idx="1583">
                  <c:v>0.0026349567219</c:v>
                </c:pt>
                <c:pt idx="1584">
                  <c:v>0.0026499459798</c:v>
                </c:pt>
                <c:pt idx="1585">
                  <c:v>0.002260853991</c:v>
                </c:pt>
                <c:pt idx="1586">
                  <c:v>0.0020899884438</c:v>
                </c:pt>
                <c:pt idx="1587">
                  <c:v>0.0027556412355</c:v>
                </c:pt>
                <c:pt idx="1588">
                  <c:v>0.0025800348744</c:v>
                </c:pt>
                <c:pt idx="1589">
                  <c:v>0.0023773755285</c:v>
                </c:pt>
                <c:pt idx="1590">
                  <c:v>0.00165079028592</c:v>
                </c:pt>
                <c:pt idx="1591">
                  <c:v>0.002884809789</c:v>
                </c:pt>
                <c:pt idx="1592">
                  <c:v>0.00213411126600001</c:v>
                </c:pt>
                <c:pt idx="1593">
                  <c:v>0.0029064005712</c:v>
                </c:pt>
                <c:pt idx="1594">
                  <c:v>0.002890951587</c:v>
                </c:pt>
                <c:pt idx="1595">
                  <c:v>0.0027648721035</c:v>
                </c:pt>
                <c:pt idx="1596">
                  <c:v>0.0026348840379</c:v>
                </c:pt>
                <c:pt idx="1597">
                  <c:v>0.002497076991</c:v>
                </c:pt>
                <c:pt idx="1598">
                  <c:v>0.0027101919303</c:v>
                </c:pt>
                <c:pt idx="1599">
                  <c:v>0.0024576622749</c:v>
                </c:pt>
                <c:pt idx="1600">
                  <c:v>0.0025702461567</c:v>
                </c:pt>
                <c:pt idx="1601">
                  <c:v>0.0031342358376</c:v>
                </c:pt>
                <c:pt idx="1602">
                  <c:v>0.0026093483316</c:v>
                </c:pt>
                <c:pt idx="1603">
                  <c:v>0.0027070719696</c:v>
                </c:pt>
                <c:pt idx="1604">
                  <c:v>0.0026204489955</c:v>
                </c:pt>
                <c:pt idx="1605">
                  <c:v>0.0025089444711</c:v>
                </c:pt>
                <c:pt idx="1606">
                  <c:v>0.0025756229556</c:v>
                </c:pt>
                <c:pt idx="1607">
                  <c:v>0.0025829240634</c:v>
                </c:pt>
                <c:pt idx="1608">
                  <c:v>0.002681839719</c:v>
                </c:pt>
                <c:pt idx="1609">
                  <c:v>0.0047627190405</c:v>
                </c:pt>
                <c:pt idx="1610">
                  <c:v>0.0026594457786</c:v>
                </c:pt>
                <c:pt idx="1611">
                  <c:v>0.0025524694674</c:v>
                </c:pt>
                <c:pt idx="1612">
                  <c:v>0.0027623208951</c:v>
                </c:pt>
                <c:pt idx="1613">
                  <c:v>0.0023443461018</c:v>
                </c:pt>
                <c:pt idx="1614">
                  <c:v>0.0027391274307</c:v>
                </c:pt>
                <c:pt idx="1615">
                  <c:v>0.00266391947880001</c:v>
                </c:pt>
                <c:pt idx="1616">
                  <c:v>0.0026806985802</c:v>
                </c:pt>
                <c:pt idx="1617">
                  <c:v>0.0025657015896</c:v>
                </c:pt>
                <c:pt idx="1618">
                  <c:v>0.0020947837707</c:v>
                </c:pt>
                <c:pt idx="1619">
                  <c:v>0.0026534711538</c:v>
                </c:pt>
                <c:pt idx="1620">
                  <c:v>0.00260357177070001</c:v>
                </c:pt>
                <c:pt idx="1621">
                  <c:v>0.0028095037137</c:v>
                </c:pt>
                <c:pt idx="1622">
                  <c:v>0.0026189825958</c:v>
                </c:pt>
                <c:pt idx="1623">
                  <c:v>0.0025652146068</c:v>
                </c:pt>
                <c:pt idx="1624">
                  <c:v>0.0020809865304</c:v>
                </c:pt>
                <c:pt idx="1625">
                  <c:v>0.0025987564557</c:v>
                </c:pt>
                <c:pt idx="1626">
                  <c:v>0.00378292781790001</c:v>
                </c:pt>
                <c:pt idx="1627">
                  <c:v>0.0028229829615</c:v>
                </c:pt>
                <c:pt idx="1628">
                  <c:v>0.002508161301</c:v>
                </c:pt>
                <c:pt idx="1629">
                  <c:v>0.0027732416661</c:v>
                </c:pt>
                <c:pt idx="1630">
                  <c:v>0.0027195881544</c:v>
                </c:pt>
                <c:pt idx="1631">
                  <c:v>0.0025579552923</c:v>
                </c:pt>
                <c:pt idx="1632">
                  <c:v>0.0027478095345</c:v>
                </c:pt>
                <c:pt idx="1633">
                  <c:v>0.0026903928087</c:v>
                </c:pt>
                <c:pt idx="1634">
                  <c:v>0.0027230388273</c:v>
                </c:pt>
                <c:pt idx="1635">
                  <c:v>0.0022429264824</c:v>
                </c:pt>
                <c:pt idx="1636">
                  <c:v>0.0028399474071</c:v>
                </c:pt>
                <c:pt idx="1637">
                  <c:v>0.0036928759761</c:v>
                </c:pt>
                <c:pt idx="1638">
                  <c:v>0.002899691838</c:v>
                </c:pt>
                <c:pt idx="1639">
                  <c:v>0.00264801076830001</c:v>
                </c:pt>
                <c:pt idx="1640">
                  <c:v>0.002411073648</c:v>
                </c:pt>
                <c:pt idx="1641">
                  <c:v>0.0025844049999</c:v>
                </c:pt>
                <c:pt idx="1642">
                  <c:v>0.0022194822582</c:v>
                </c:pt>
                <c:pt idx="1643">
                  <c:v>0.0029116956006</c:v>
                </c:pt>
                <c:pt idx="1644">
                  <c:v>0.0027654608439</c:v>
                </c:pt>
                <c:pt idx="1645">
                  <c:v>0.0032928868386</c:v>
                </c:pt>
                <c:pt idx="1646">
                  <c:v>0.0028742179131</c:v>
                </c:pt>
                <c:pt idx="1647">
                  <c:v>0.0028610148645</c:v>
                </c:pt>
                <c:pt idx="1648">
                  <c:v>0.0023152543308</c:v>
                </c:pt>
                <c:pt idx="1649">
                  <c:v>0.0028565375301</c:v>
                </c:pt>
                <c:pt idx="1650">
                  <c:v>0.0025566724197</c:v>
                </c:pt>
                <c:pt idx="1651">
                  <c:v>0.0028342162737</c:v>
                </c:pt>
                <c:pt idx="1652">
                  <c:v>0.0025249803786</c:v>
                </c:pt>
                <c:pt idx="1653">
                  <c:v>0.001975205871</c:v>
                </c:pt>
                <c:pt idx="1654">
                  <c:v>0.0027517908006</c:v>
                </c:pt>
                <c:pt idx="1655">
                  <c:v>0.0023695928892</c:v>
                </c:pt>
                <c:pt idx="1656">
                  <c:v>0.0029335553136</c:v>
                </c:pt>
                <c:pt idx="1657">
                  <c:v>0.0026124374016</c:v>
                </c:pt>
                <c:pt idx="1658">
                  <c:v>0.0024550747245</c:v>
                </c:pt>
                <c:pt idx="1659">
                  <c:v>0.0025493585922</c:v>
                </c:pt>
                <c:pt idx="1660">
                  <c:v>0.0024617016882</c:v>
                </c:pt>
                <c:pt idx="1661">
                  <c:v>0.002389977117</c:v>
                </c:pt>
                <c:pt idx="1662">
                  <c:v>0.0026471603655</c:v>
                </c:pt>
                <c:pt idx="1663">
                  <c:v>0.0026779293198</c:v>
                </c:pt>
                <c:pt idx="1664">
                  <c:v>0.0028829163708</c:v>
                </c:pt>
                <c:pt idx="1665">
                  <c:v>0.002401515702</c:v>
                </c:pt>
                <c:pt idx="1666">
                  <c:v>0.0027855198108</c:v>
                </c:pt>
                <c:pt idx="1667">
                  <c:v>0.002630870064</c:v>
                </c:pt>
                <c:pt idx="1668">
                  <c:v>0.0029169034092</c:v>
                </c:pt>
                <c:pt idx="1669">
                  <c:v>0.001887839703</c:v>
                </c:pt>
                <c:pt idx="1670">
                  <c:v>0.0022447690218</c:v>
                </c:pt>
                <c:pt idx="1671">
                  <c:v>0.0029225473218</c:v>
                </c:pt>
                <c:pt idx="1672">
                  <c:v>0.00334416176640001</c:v>
                </c:pt>
                <c:pt idx="1673">
                  <c:v>0.00259783155180001</c:v>
                </c:pt>
                <c:pt idx="1674">
                  <c:v>0.0026632544202</c:v>
                </c:pt>
                <c:pt idx="1675">
                  <c:v>0.0030283570548</c:v>
                </c:pt>
                <c:pt idx="1676">
                  <c:v>0.00315438384240001</c:v>
                </c:pt>
                <c:pt idx="1677">
                  <c:v>0.002885155038</c:v>
                </c:pt>
                <c:pt idx="1678">
                  <c:v>0.0028321011693</c:v>
                </c:pt>
                <c:pt idx="1679">
                  <c:v>0.002883719529</c:v>
                </c:pt>
                <c:pt idx="1680">
                  <c:v>0.0020776648716</c:v>
                </c:pt>
                <c:pt idx="1681">
                  <c:v>0.0025351870293</c:v>
                </c:pt>
                <c:pt idx="1682">
                  <c:v>0.0023910146811</c:v>
                </c:pt>
                <c:pt idx="1683">
                  <c:v>0.0027294568245</c:v>
                </c:pt>
                <c:pt idx="1684">
                  <c:v>0.0025445269233</c:v>
                </c:pt>
                <c:pt idx="1685">
                  <c:v>0.0033711420672</c:v>
                </c:pt>
                <c:pt idx="1686">
                  <c:v>0.0029050559172</c:v>
                </c:pt>
                <c:pt idx="1687">
                  <c:v>0.0030866568912</c:v>
                </c:pt>
                <c:pt idx="1688">
                  <c:v>0.0038490956973</c:v>
                </c:pt>
                <c:pt idx="1689">
                  <c:v>0.0019963260243</c:v>
                </c:pt>
                <c:pt idx="1690">
                  <c:v>0.0026285387247</c:v>
                </c:pt>
                <c:pt idx="1691">
                  <c:v>0.0032768182233</c:v>
                </c:pt>
                <c:pt idx="1692">
                  <c:v>0.00407621139210001</c:v>
                </c:pt>
                <c:pt idx="1693">
                  <c:v>0.0023678321193</c:v>
                </c:pt>
                <c:pt idx="1694">
                  <c:v>0.0026805786516</c:v>
                </c:pt>
                <c:pt idx="1695">
                  <c:v>0.0028247146578</c:v>
                </c:pt>
                <c:pt idx="1696">
                  <c:v>0.0022166112402</c:v>
                </c:pt>
                <c:pt idx="1697">
                  <c:v>0.0038025524979</c:v>
                </c:pt>
                <c:pt idx="1698">
                  <c:v>0.002851611372</c:v>
                </c:pt>
                <c:pt idx="1699">
                  <c:v>0.002084304555</c:v>
                </c:pt>
                <c:pt idx="1700">
                  <c:v>0.002531420181</c:v>
                </c:pt>
                <c:pt idx="1701">
                  <c:v>0.0027665601894</c:v>
                </c:pt>
                <c:pt idx="1702">
                  <c:v>0.0029272517937</c:v>
                </c:pt>
                <c:pt idx="1703">
                  <c:v>0.0032662881288</c:v>
                </c:pt>
                <c:pt idx="1704">
                  <c:v>0.00180916672311</c:v>
                </c:pt>
                <c:pt idx="1705">
                  <c:v>0.0022970978676</c:v>
                </c:pt>
                <c:pt idx="1706">
                  <c:v>0.0030035154807</c:v>
                </c:pt>
                <c:pt idx="1707">
                  <c:v>0.0040143082464</c:v>
                </c:pt>
                <c:pt idx="1708">
                  <c:v>0.0027919323567</c:v>
                </c:pt>
                <c:pt idx="1709">
                  <c:v>0.0027480711969</c:v>
                </c:pt>
                <c:pt idx="1710">
                  <c:v>0.0028531213821</c:v>
                </c:pt>
                <c:pt idx="1711">
                  <c:v>0.003054817665</c:v>
                </c:pt>
                <c:pt idx="1712">
                  <c:v>0.0027754439913</c:v>
                </c:pt>
                <c:pt idx="1713">
                  <c:v>0.0026145361521</c:v>
                </c:pt>
                <c:pt idx="1714">
                  <c:v>0.003393961209</c:v>
                </c:pt>
                <c:pt idx="1715">
                  <c:v>0.002389468329</c:v>
                </c:pt>
                <c:pt idx="1716">
                  <c:v>0.0034465935105</c:v>
                </c:pt>
                <c:pt idx="1717">
                  <c:v>0.0029765170089</c:v>
                </c:pt>
                <c:pt idx="1718">
                  <c:v>0.0027086746518</c:v>
                </c:pt>
                <c:pt idx="1719">
                  <c:v>0.0026358162102</c:v>
                </c:pt>
                <c:pt idx="1720">
                  <c:v>0.0027334380906</c:v>
                </c:pt>
                <c:pt idx="1721">
                  <c:v>0.0031302036927</c:v>
                </c:pt>
                <c:pt idx="1722">
                  <c:v>0.0041310460188</c:v>
                </c:pt>
                <c:pt idx="1723">
                  <c:v>0.0024581601603</c:v>
                </c:pt>
                <c:pt idx="1724">
                  <c:v>0.00601679060550001</c:v>
                </c:pt>
                <c:pt idx="1725">
                  <c:v>0.0026431809165</c:v>
                </c:pt>
                <c:pt idx="1726">
                  <c:v>0.0029063733147</c:v>
                </c:pt>
                <c:pt idx="1727">
                  <c:v>0.0027259261992</c:v>
                </c:pt>
                <c:pt idx="1728">
                  <c:v>0.0030800135736</c:v>
                </c:pt>
                <c:pt idx="1729">
                  <c:v>0.0029786666382</c:v>
                </c:pt>
                <c:pt idx="1730">
                  <c:v>0.0027093996747</c:v>
                </c:pt>
                <c:pt idx="1731">
                  <c:v>0.0028626738768</c:v>
                </c:pt>
                <c:pt idx="1732">
                  <c:v>0.0029836018818</c:v>
                </c:pt>
                <c:pt idx="1733">
                  <c:v>0.0028262301192</c:v>
                </c:pt>
                <c:pt idx="1734">
                  <c:v>0.0028543897179</c:v>
                </c:pt>
                <c:pt idx="1735">
                  <c:v>0.0029587548564</c:v>
                </c:pt>
                <c:pt idx="1736">
                  <c:v>0.0029169488367</c:v>
                </c:pt>
                <c:pt idx="1737">
                  <c:v>0.0027814058964</c:v>
                </c:pt>
                <c:pt idx="1738">
                  <c:v>0.0029412470979</c:v>
                </c:pt>
                <c:pt idx="1739">
                  <c:v>0.0030127681539</c:v>
                </c:pt>
                <c:pt idx="1740">
                  <c:v>0.0020932701264</c:v>
                </c:pt>
                <c:pt idx="1741">
                  <c:v>0.0024174934623</c:v>
                </c:pt>
                <c:pt idx="1742">
                  <c:v>0.0029288163168</c:v>
                </c:pt>
                <c:pt idx="1743">
                  <c:v>0.0043509769002</c:v>
                </c:pt>
                <c:pt idx="1744">
                  <c:v>0.0029711838204</c:v>
                </c:pt>
                <c:pt idx="1745">
                  <c:v>0.003270380238</c:v>
                </c:pt>
                <c:pt idx="1746">
                  <c:v>0.0028290575268</c:v>
                </c:pt>
                <c:pt idx="1747">
                  <c:v>0.0025351888464</c:v>
                </c:pt>
                <c:pt idx="1748">
                  <c:v>0.0027293768721</c:v>
                </c:pt>
                <c:pt idx="1749">
                  <c:v>0.0029168925066</c:v>
                </c:pt>
                <c:pt idx="1750">
                  <c:v>0.00299313075420001</c:v>
                </c:pt>
                <c:pt idx="1751">
                  <c:v>0.0033506215569</c:v>
                </c:pt>
                <c:pt idx="1752">
                  <c:v>0.0027999603045</c:v>
                </c:pt>
                <c:pt idx="1753">
                  <c:v>0.0030116488203</c:v>
                </c:pt>
                <c:pt idx="1754">
                  <c:v>0.0029014053633</c:v>
                </c:pt>
                <c:pt idx="1755">
                  <c:v>0.0032796983268</c:v>
                </c:pt>
                <c:pt idx="1756">
                  <c:v>0.0021063605148</c:v>
                </c:pt>
                <c:pt idx="1757">
                  <c:v>0.0026977066362</c:v>
                </c:pt>
                <c:pt idx="1758">
                  <c:v>0.0026692235937</c:v>
                </c:pt>
                <c:pt idx="1759">
                  <c:v>0.0029667119373</c:v>
                </c:pt>
                <c:pt idx="1760">
                  <c:v>0.0035367507441</c:v>
                </c:pt>
                <c:pt idx="1761">
                  <c:v>0.00274439338650001</c:v>
                </c:pt>
                <c:pt idx="1762">
                  <c:v>0.0029438746245</c:v>
                </c:pt>
                <c:pt idx="1763">
                  <c:v>0.0026404062048</c:v>
                </c:pt>
                <c:pt idx="1764">
                  <c:v>0.0030128917167</c:v>
                </c:pt>
                <c:pt idx="1765">
                  <c:v>0.002452012911</c:v>
                </c:pt>
                <c:pt idx="1766">
                  <c:v>0.00279833400000001</c:v>
                </c:pt>
                <c:pt idx="1767">
                  <c:v>0.0030702666492</c:v>
                </c:pt>
                <c:pt idx="1768">
                  <c:v>0.0030853431279</c:v>
                </c:pt>
                <c:pt idx="1769">
                  <c:v>0.0030734956359</c:v>
                </c:pt>
                <c:pt idx="1770">
                  <c:v>0.0032169520467</c:v>
                </c:pt>
                <c:pt idx="1771">
                  <c:v>0.0029640807765</c:v>
                </c:pt>
                <c:pt idx="1772">
                  <c:v>0.00329638475610001</c:v>
                </c:pt>
                <c:pt idx="1773">
                  <c:v>0.0031035849948</c:v>
                </c:pt>
                <c:pt idx="1774">
                  <c:v>0.0022309481592</c:v>
                </c:pt>
                <c:pt idx="1775">
                  <c:v>0.00302459020650001</c:v>
                </c:pt>
                <c:pt idx="1776">
                  <c:v>0.00324017640180001</c:v>
                </c:pt>
                <c:pt idx="1777">
                  <c:v>0.0022827464118</c:v>
                </c:pt>
                <c:pt idx="1778">
                  <c:v>0.0029888242272</c:v>
                </c:pt>
                <c:pt idx="1779">
                  <c:v>0.0040571954406</c:v>
                </c:pt>
                <c:pt idx="1780">
                  <c:v>0.0026746458201</c:v>
                </c:pt>
                <c:pt idx="1781">
                  <c:v>0.0030505492971</c:v>
                </c:pt>
                <c:pt idx="1782">
                  <c:v>0.00303093006840001</c:v>
                </c:pt>
                <c:pt idx="1783">
                  <c:v>0.0031132610523</c:v>
                </c:pt>
                <c:pt idx="1784">
                  <c:v>0.0026917083891</c:v>
                </c:pt>
                <c:pt idx="1785">
                  <c:v>0.0022169855628</c:v>
                </c:pt>
                <c:pt idx="1786">
                  <c:v>0.00296339027850001</c:v>
                </c:pt>
                <c:pt idx="1787">
                  <c:v>0.0031652482833</c:v>
                </c:pt>
                <c:pt idx="1788">
                  <c:v>0.0029555222355</c:v>
                </c:pt>
                <c:pt idx="1789">
                  <c:v>0.0023524503678</c:v>
                </c:pt>
                <c:pt idx="1790">
                  <c:v>0.0024378813243</c:v>
                </c:pt>
                <c:pt idx="1791">
                  <c:v>0.0028322338176</c:v>
                </c:pt>
                <c:pt idx="1792">
                  <c:v>0.0033260888898</c:v>
                </c:pt>
                <c:pt idx="1793">
                  <c:v>0.0029754685422</c:v>
                </c:pt>
                <c:pt idx="1794">
                  <c:v>0.0031947470847</c:v>
                </c:pt>
                <c:pt idx="1795">
                  <c:v>0.0037559420658</c:v>
                </c:pt>
                <c:pt idx="1796">
                  <c:v>0.0033859096389</c:v>
                </c:pt>
                <c:pt idx="1797">
                  <c:v>0.0028896541776</c:v>
                </c:pt>
                <c:pt idx="1798">
                  <c:v>0.0031380244911</c:v>
                </c:pt>
                <c:pt idx="1799">
                  <c:v>0.0028713141873</c:v>
                </c:pt>
                <c:pt idx="1800">
                  <c:v>0.00274753878660001</c:v>
                </c:pt>
                <c:pt idx="1801">
                  <c:v>0.0028098071694</c:v>
                </c:pt>
                <c:pt idx="1802">
                  <c:v>0.0032291793126</c:v>
                </c:pt>
                <c:pt idx="1803">
                  <c:v>0.0019578144069</c:v>
                </c:pt>
                <c:pt idx="1804">
                  <c:v>0.0031876186014</c:v>
                </c:pt>
                <c:pt idx="1805">
                  <c:v>0.0032705601309</c:v>
                </c:pt>
                <c:pt idx="1806">
                  <c:v>0.0034227713295</c:v>
                </c:pt>
                <c:pt idx="1807">
                  <c:v>0.0027795506373</c:v>
                </c:pt>
                <c:pt idx="1808">
                  <c:v>0.0029190657582</c:v>
                </c:pt>
                <c:pt idx="1809">
                  <c:v>0.0028273440015</c:v>
                </c:pt>
                <c:pt idx="1810">
                  <c:v>0.00278903044800001</c:v>
                </c:pt>
                <c:pt idx="1811">
                  <c:v>0.0029502235719</c:v>
                </c:pt>
                <c:pt idx="1812">
                  <c:v>0.0024457875264</c:v>
                </c:pt>
                <c:pt idx="1813">
                  <c:v>0.0035760146409</c:v>
                </c:pt>
                <c:pt idx="1814">
                  <c:v>0.0028629609786</c:v>
                </c:pt>
                <c:pt idx="1815">
                  <c:v>0.00457574308470001</c:v>
                </c:pt>
                <c:pt idx="1816">
                  <c:v>0.0031152144348</c:v>
                </c:pt>
                <c:pt idx="1817">
                  <c:v>0.0031000162104</c:v>
                </c:pt>
                <c:pt idx="1818">
                  <c:v>0.0032620252122</c:v>
                </c:pt>
                <c:pt idx="1819">
                  <c:v>0.0028704474306</c:v>
                </c:pt>
                <c:pt idx="1820">
                  <c:v>0.0035815549788</c:v>
                </c:pt>
                <c:pt idx="1821">
                  <c:v>0.0033233814108</c:v>
                </c:pt>
                <c:pt idx="1822">
                  <c:v>0.0028562795019</c:v>
                </c:pt>
                <c:pt idx="1823">
                  <c:v>0.0032320539648</c:v>
                </c:pt>
                <c:pt idx="1824">
                  <c:v>0.0023548743792</c:v>
                </c:pt>
                <c:pt idx="1825">
                  <c:v>0.001965429873</c:v>
                </c:pt>
                <c:pt idx="1826">
                  <c:v>0.0033632213283</c:v>
                </c:pt>
                <c:pt idx="1827">
                  <c:v>0.0036063602109</c:v>
                </c:pt>
                <c:pt idx="1828">
                  <c:v>0.0028679888943</c:v>
                </c:pt>
                <c:pt idx="1829">
                  <c:v>0.0032719084191</c:v>
                </c:pt>
                <c:pt idx="1830">
                  <c:v>0.0028950655014</c:v>
                </c:pt>
                <c:pt idx="1831">
                  <c:v>0.0030855411918</c:v>
                </c:pt>
                <c:pt idx="1832">
                  <c:v>0.0025608626523</c:v>
                </c:pt>
                <c:pt idx="1833">
                  <c:v>0.0032691137193</c:v>
                </c:pt>
                <c:pt idx="1834">
                  <c:v>0.003528099531</c:v>
                </c:pt>
                <c:pt idx="1835">
                  <c:v>0.0029089463283</c:v>
                </c:pt>
                <c:pt idx="1836">
                  <c:v>0.0033231688101</c:v>
                </c:pt>
                <c:pt idx="1837">
                  <c:v>0.0030012531912</c:v>
                </c:pt>
                <c:pt idx="1838">
                  <c:v>0.0030674265219</c:v>
                </c:pt>
                <c:pt idx="1839">
                  <c:v>0.0027569386449</c:v>
                </c:pt>
                <c:pt idx="1840">
                  <c:v>0.0024679579635</c:v>
                </c:pt>
                <c:pt idx="1841">
                  <c:v>0.0033123407112</c:v>
                </c:pt>
                <c:pt idx="1842">
                  <c:v>0.0027176529429</c:v>
                </c:pt>
                <c:pt idx="1843">
                  <c:v>0.0034735338351</c:v>
                </c:pt>
                <c:pt idx="1844">
                  <c:v>0.0033202741698</c:v>
                </c:pt>
                <c:pt idx="1845">
                  <c:v>0.0031848093648</c:v>
                </c:pt>
                <c:pt idx="1846">
                  <c:v>0.0032120967555</c:v>
                </c:pt>
                <c:pt idx="1847">
                  <c:v>0.0028328897907</c:v>
                </c:pt>
                <c:pt idx="1848">
                  <c:v>0.0034829736696</c:v>
                </c:pt>
                <c:pt idx="1849">
                  <c:v>0.00314303060160001</c:v>
                </c:pt>
                <c:pt idx="1850">
                  <c:v>0.0029098421586</c:v>
                </c:pt>
                <c:pt idx="1851">
                  <c:v>0.0034689274866</c:v>
                </c:pt>
                <c:pt idx="1852">
                  <c:v>0.00264711857220001</c:v>
                </c:pt>
                <c:pt idx="1853">
                  <c:v>0.0033576973443</c:v>
                </c:pt>
                <c:pt idx="1854">
                  <c:v>0.003170076318</c:v>
                </c:pt>
                <c:pt idx="1855">
                  <c:v>0.0033554859336</c:v>
                </c:pt>
                <c:pt idx="1856">
                  <c:v>0.0035761727286</c:v>
                </c:pt>
                <c:pt idx="1857">
                  <c:v>0.0023031324567</c:v>
                </c:pt>
                <c:pt idx="1858">
                  <c:v>0.0033478922727</c:v>
                </c:pt>
                <c:pt idx="1859">
                  <c:v>0.0034456667895</c:v>
                </c:pt>
                <c:pt idx="1860">
                  <c:v>0.0034679626065</c:v>
                </c:pt>
                <c:pt idx="1861">
                  <c:v>0.0035485437231</c:v>
                </c:pt>
                <c:pt idx="1862">
                  <c:v>0.0034970707314</c:v>
                </c:pt>
                <c:pt idx="1863">
                  <c:v>0.0033381744219</c:v>
                </c:pt>
                <c:pt idx="1864">
                  <c:v>0.0029732135211</c:v>
                </c:pt>
                <c:pt idx="1865">
                  <c:v>0.002716364619</c:v>
                </c:pt>
                <c:pt idx="1866">
                  <c:v>0.0029575773756</c:v>
                </c:pt>
                <c:pt idx="1867">
                  <c:v>0.0024489856224</c:v>
                </c:pt>
                <c:pt idx="1868">
                  <c:v>0.0024342362217</c:v>
                </c:pt>
                <c:pt idx="1869">
                  <c:v>0.0034139620287</c:v>
                </c:pt>
                <c:pt idx="1870">
                  <c:v>0.0045689871069</c:v>
                </c:pt>
                <c:pt idx="1871">
                  <c:v>0.0033875686512</c:v>
                </c:pt>
                <c:pt idx="1872">
                  <c:v>0.002999196234</c:v>
                </c:pt>
                <c:pt idx="1873">
                  <c:v>0.0027663094296</c:v>
                </c:pt>
                <c:pt idx="1874">
                  <c:v>0.0029640262635</c:v>
                </c:pt>
                <c:pt idx="1875">
                  <c:v>0.0031144330818</c:v>
                </c:pt>
                <c:pt idx="1876">
                  <c:v>0.0033131529549</c:v>
                </c:pt>
                <c:pt idx="1877">
                  <c:v>0.0024577022511</c:v>
                </c:pt>
                <c:pt idx="1878">
                  <c:v>0.0034041496887</c:v>
                </c:pt>
                <c:pt idx="1879">
                  <c:v>0.00349137594</c:v>
                </c:pt>
                <c:pt idx="1880">
                  <c:v>0.0034458339627</c:v>
                </c:pt>
                <c:pt idx="1881">
                  <c:v>0.0036066654837</c:v>
                </c:pt>
                <c:pt idx="1882">
                  <c:v>0.0034215847632</c:v>
                </c:pt>
                <c:pt idx="1883">
                  <c:v>0.0027318590307</c:v>
                </c:pt>
                <c:pt idx="1884">
                  <c:v>0.0031625825976</c:v>
                </c:pt>
                <c:pt idx="1885">
                  <c:v>0.0032818025286</c:v>
                </c:pt>
                <c:pt idx="1886">
                  <c:v>0.0033486154785</c:v>
                </c:pt>
                <c:pt idx="1887">
                  <c:v>0.0030383329338</c:v>
                </c:pt>
                <c:pt idx="1888">
                  <c:v>0.0033823408545</c:v>
                </c:pt>
                <c:pt idx="1889">
                  <c:v>0.00242793451890001</c:v>
                </c:pt>
                <c:pt idx="1890">
                  <c:v>0.0037034569494</c:v>
                </c:pt>
                <c:pt idx="1891">
                  <c:v>0.002511395739</c:v>
                </c:pt>
                <c:pt idx="1892">
                  <c:v>0.0030362305491</c:v>
                </c:pt>
                <c:pt idx="1893">
                  <c:v>0.00359711117190001</c:v>
                </c:pt>
                <c:pt idx="1894">
                  <c:v>0.0029157204771</c:v>
                </c:pt>
                <c:pt idx="1895">
                  <c:v>0.0031587630534</c:v>
                </c:pt>
                <c:pt idx="1896">
                  <c:v>0.0041798587761</c:v>
                </c:pt>
                <c:pt idx="1897">
                  <c:v>0.0033780452301</c:v>
                </c:pt>
                <c:pt idx="1898">
                  <c:v>0.00358349564160001</c:v>
                </c:pt>
                <c:pt idx="1899">
                  <c:v>0.003438025884</c:v>
                </c:pt>
                <c:pt idx="1900">
                  <c:v>0.0030597910677</c:v>
                </c:pt>
                <c:pt idx="1901">
                  <c:v>0.0034956552105</c:v>
                </c:pt>
                <c:pt idx="1902">
                  <c:v>0.0021719523735</c:v>
                </c:pt>
                <c:pt idx="1903">
                  <c:v>0.002632469112</c:v>
                </c:pt>
                <c:pt idx="1904">
                  <c:v>0.0031499628381</c:v>
                </c:pt>
                <c:pt idx="1905">
                  <c:v>0.0031701344652</c:v>
                </c:pt>
                <c:pt idx="1906">
                  <c:v>0.0028580729796</c:v>
                </c:pt>
                <c:pt idx="1907">
                  <c:v>0.0034325309736</c:v>
                </c:pt>
                <c:pt idx="1908">
                  <c:v>0.0037714201236</c:v>
                </c:pt>
                <c:pt idx="1909">
                  <c:v>0.0034896169872</c:v>
                </c:pt>
                <c:pt idx="1910">
                  <c:v>0.0027067794165</c:v>
                </c:pt>
                <c:pt idx="1911">
                  <c:v>0.0034508328048</c:v>
                </c:pt>
                <c:pt idx="1912">
                  <c:v>0.0029407873716</c:v>
                </c:pt>
                <c:pt idx="1913">
                  <c:v>0.003501279135</c:v>
                </c:pt>
                <c:pt idx="1914">
                  <c:v>0.0035634911877</c:v>
                </c:pt>
                <c:pt idx="1915">
                  <c:v>0.0033923421729</c:v>
                </c:pt>
                <c:pt idx="1916">
                  <c:v>0.0025580079882</c:v>
                </c:pt>
                <c:pt idx="1917">
                  <c:v>0.002491480323</c:v>
                </c:pt>
                <c:pt idx="1918">
                  <c:v>0.0046635707961</c:v>
                </c:pt>
                <c:pt idx="1919">
                  <c:v>0.0035140569822</c:v>
                </c:pt>
                <c:pt idx="1920">
                  <c:v>0.003515888619</c:v>
                </c:pt>
                <c:pt idx="1921">
                  <c:v>0.0037610244945</c:v>
                </c:pt>
                <c:pt idx="1922">
                  <c:v>0.0050985191205</c:v>
                </c:pt>
                <c:pt idx="1923">
                  <c:v>0.00379792434420001</c:v>
                </c:pt>
                <c:pt idx="1924">
                  <c:v>0.0030461046705</c:v>
                </c:pt>
                <c:pt idx="1925">
                  <c:v>0.0034887429621</c:v>
                </c:pt>
                <c:pt idx="1926">
                  <c:v>0.00310800054780001</c:v>
                </c:pt>
                <c:pt idx="1927">
                  <c:v>0.0031503480633</c:v>
                </c:pt>
                <c:pt idx="1928">
                  <c:v>0.0039469919598</c:v>
                </c:pt>
                <c:pt idx="1929">
                  <c:v>0.0030748766319</c:v>
                </c:pt>
                <c:pt idx="1930">
                  <c:v>0.00334073471580001</c:v>
                </c:pt>
                <c:pt idx="1931">
                  <c:v>0.0036295009794</c:v>
                </c:pt>
                <c:pt idx="1932">
                  <c:v>0.0031208619816</c:v>
                </c:pt>
                <c:pt idx="1933">
                  <c:v>0.00288397574010001</c:v>
                </c:pt>
                <c:pt idx="1934">
                  <c:v>0.0035882582607</c:v>
                </c:pt>
                <c:pt idx="1935">
                  <c:v>0.0035489671074</c:v>
                </c:pt>
                <c:pt idx="1936">
                  <c:v>0.0022591368315</c:v>
                </c:pt>
                <c:pt idx="1937">
                  <c:v>0.00350397752850001</c:v>
                </c:pt>
                <c:pt idx="1938">
                  <c:v>0.003848781339</c:v>
                </c:pt>
                <c:pt idx="1939">
                  <c:v>0.0034803624969</c:v>
                </c:pt>
                <c:pt idx="1940">
                  <c:v>0.0037846885878</c:v>
                </c:pt>
                <c:pt idx="1941">
                  <c:v>0.0035142859368</c:v>
                </c:pt>
                <c:pt idx="1942">
                  <c:v>0.0038486050803</c:v>
                </c:pt>
                <c:pt idx="1943">
                  <c:v>0.00403655318460001</c:v>
                </c:pt>
                <c:pt idx="1944">
                  <c:v>0.0033144848892</c:v>
                </c:pt>
                <c:pt idx="1945">
                  <c:v>0.0029376492399</c:v>
                </c:pt>
                <c:pt idx="1946">
                  <c:v>0.0038394941409</c:v>
                </c:pt>
                <c:pt idx="1947">
                  <c:v>0.0036694026783</c:v>
                </c:pt>
                <c:pt idx="1948">
                  <c:v>0.002947681449</c:v>
                </c:pt>
                <c:pt idx="1949">
                  <c:v>0.0035288336394</c:v>
                </c:pt>
                <c:pt idx="1950">
                  <c:v>0.0037410472971</c:v>
                </c:pt>
                <c:pt idx="1951">
                  <c:v>0.0034828973514</c:v>
                </c:pt>
                <c:pt idx="1952">
                  <c:v>0.0033302155239</c:v>
                </c:pt>
                <c:pt idx="1953">
                  <c:v>0.0036172609938</c:v>
                </c:pt>
                <c:pt idx="1954">
                  <c:v>0.0025603520472</c:v>
                </c:pt>
                <c:pt idx="1955">
                  <c:v>0.0026713423323</c:v>
                </c:pt>
                <c:pt idx="1956">
                  <c:v>0.0033425172909</c:v>
                </c:pt>
                <c:pt idx="1957">
                  <c:v>0.0038830191372</c:v>
                </c:pt>
                <c:pt idx="1958">
                  <c:v>0.0034391197782</c:v>
                </c:pt>
                <c:pt idx="1959">
                  <c:v>0.00375443750700001</c:v>
                </c:pt>
                <c:pt idx="1960">
                  <c:v>0.0039448078056</c:v>
                </c:pt>
                <c:pt idx="1961">
                  <c:v>0.0035360675145</c:v>
                </c:pt>
                <c:pt idx="1962">
                  <c:v>0.0034900912503</c:v>
                </c:pt>
                <c:pt idx="1963">
                  <c:v>0.0032227958403</c:v>
                </c:pt>
                <c:pt idx="1964">
                  <c:v>0.0036469306026</c:v>
                </c:pt>
                <c:pt idx="1965">
                  <c:v>0.0026671484655</c:v>
                </c:pt>
                <c:pt idx="1966">
                  <c:v>0.003271343301</c:v>
                </c:pt>
                <c:pt idx="1967">
                  <c:v>0.0036457131456</c:v>
                </c:pt>
                <c:pt idx="1968">
                  <c:v>0.0027030252879</c:v>
                </c:pt>
                <c:pt idx="1969">
                  <c:v>0.0050499280494</c:v>
                </c:pt>
                <c:pt idx="1970">
                  <c:v>0.0037721396952</c:v>
                </c:pt>
                <c:pt idx="1971">
                  <c:v>0.0036730623177</c:v>
                </c:pt>
                <c:pt idx="1972">
                  <c:v>0.00360258246</c:v>
                </c:pt>
                <c:pt idx="1973">
                  <c:v>0.0038260421496</c:v>
                </c:pt>
                <c:pt idx="1974">
                  <c:v>0.0030529351494</c:v>
                </c:pt>
                <c:pt idx="1975">
                  <c:v>0.0038858174712</c:v>
                </c:pt>
                <c:pt idx="1976">
                  <c:v>0.00322310474730001</c:v>
                </c:pt>
                <c:pt idx="1977">
                  <c:v>0.00368014355640001</c:v>
                </c:pt>
                <c:pt idx="1978">
                  <c:v>0.00375819163560001</c:v>
                </c:pt>
                <c:pt idx="1979">
                  <c:v>0.0033627506994</c:v>
                </c:pt>
                <c:pt idx="1980">
                  <c:v>0.0037994543424</c:v>
                </c:pt>
                <c:pt idx="1981">
                  <c:v>0.0041086775178</c:v>
                </c:pt>
                <c:pt idx="1982">
                  <c:v>0.0034916757615</c:v>
                </c:pt>
                <c:pt idx="1983">
                  <c:v>0.0041113759113</c:v>
                </c:pt>
                <c:pt idx="1984">
                  <c:v>0.0034039752471</c:v>
                </c:pt>
                <c:pt idx="1985">
                  <c:v>0.003594278313</c:v>
                </c:pt>
                <c:pt idx="1986">
                  <c:v>0.00378753416640001</c:v>
                </c:pt>
                <c:pt idx="1987">
                  <c:v>0.0037329721047</c:v>
                </c:pt>
                <c:pt idx="1988">
                  <c:v>0.0039935097198</c:v>
                </c:pt>
                <c:pt idx="1989">
                  <c:v>0.003728343951</c:v>
                </c:pt>
                <c:pt idx="1990">
                  <c:v>0.00418977832500001</c:v>
                </c:pt>
                <c:pt idx="1991">
                  <c:v>0.0027275706747</c:v>
                </c:pt>
                <c:pt idx="1992">
                  <c:v>0.0044046958275</c:v>
                </c:pt>
                <c:pt idx="1993">
                  <c:v>0.0026670158172</c:v>
                </c:pt>
                <c:pt idx="1994">
                  <c:v>0.00369678455820001</c:v>
                </c:pt>
                <c:pt idx="1995">
                  <c:v>0.0040044795525</c:v>
                </c:pt>
                <c:pt idx="1996">
                  <c:v>0.0036653905215</c:v>
                </c:pt>
                <c:pt idx="1997">
                  <c:v>0.0039208820499</c:v>
                </c:pt>
                <c:pt idx="1998">
                  <c:v>0.0036600682356</c:v>
                </c:pt>
                <c:pt idx="1999">
                  <c:v>0.0038512053504</c:v>
                </c:pt>
                <c:pt idx="2000">
                  <c:v>0.0037456082181</c:v>
                </c:pt>
                <c:pt idx="2001">
                  <c:v>0.0042153794469</c:v>
                </c:pt>
                <c:pt idx="2002">
                  <c:v>0.0039088128717</c:v>
                </c:pt>
                <c:pt idx="2003">
                  <c:v>0.0047852528976</c:v>
                </c:pt>
                <c:pt idx="2004">
                  <c:v>0.00427723716510001</c:v>
                </c:pt>
                <c:pt idx="2005">
                  <c:v>0.0039954794562</c:v>
                </c:pt>
                <c:pt idx="2006">
                  <c:v>0.0040243422726</c:v>
                </c:pt>
                <c:pt idx="2007">
                  <c:v>0.0035551288935</c:v>
                </c:pt>
                <c:pt idx="2008">
                  <c:v>0.0033215879331</c:v>
                </c:pt>
                <c:pt idx="2009">
                  <c:v>0.0039784477779</c:v>
                </c:pt>
                <c:pt idx="2010">
                  <c:v>0.0037757684439</c:v>
                </c:pt>
                <c:pt idx="2011">
                  <c:v>0.0036336512358</c:v>
                </c:pt>
                <c:pt idx="2012">
                  <c:v>0.0043148184273</c:v>
                </c:pt>
                <c:pt idx="2013">
                  <c:v>0.0038538201573</c:v>
                </c:pt>
                <c:pt idx="2014">
                  <c:v>0.0040878226611</c:v>
                </c:pt>
                <c:pt idx="2015">
                  <c:v>0.00416315054159999</c:v>
                </c:pt>
                <c:pt idx="2016">
                  <c:v>0.0038714969061</c:v>
                </c:pt>
                <c:pt idx="2017">
                  <c:v>0.003712862259</c:v>
                </c:pt>
                <c:pt idx="2018">
                  <c:v>0.0038656385757</c:v>
                </c:pt>
                <c:pt idx="2019">
                  <c:v>0.0039814096509</c:v>
                </c:pt>
                <c:pt idx="2020">
                  <c:v>0.0040909244508</c:v>
                </c:pt>
                <c:pt idx="2021">
                  <c:v>0.0032669350164</c:v>
                </c:pt>
                <c:pt idx="2022">
                  <c:v>0.0036367021467</c:v>
                </c:pt>
                <c:pt idx="2023">
                  <c:v>0.0040748376645</c:v>
                </c:pt>
                <c:pt idx="2024">
                  <c:v>0.0036519221763</c:v>
                </c:pt>
                <c:pt idx="2025">
                  <c:v>0.0039522197565</c:v>
                </c:pt>
                <c:pt idx="2026">
                  <c:v>0.0038448963792</c:v>
                </c:pt>
                <c:pt idx="2027">
                  <c:v>0.00444458480669999</c:v>
                </c:pt>
                <c:pt idx="2028">
                  <c:v>0.00417057884639999</c:v>
                </c:pt>
                <c:pt idx="2029">
                  <c:v>0.0038704847814</c:v>
                </c:pt>
                <c:pt idx="2030">
                  <c:v>0.0037468747368</c:v>
                </c:pt>
                <c:pt idx="2031">
                  <c:v>0.0040095874206</c:v>
                </c:pt>
                <c:pt idx="2032">
                  <c:v>0.0043946327277</c:v>
                </c:pt>
                <c:pt idx="2033">
                  <c:v>0.0040446810729</c:v>
                </c:pt>
                <c:pt idx="2034">
                  <c:v>0.0038585882277</c:v>
                </c:pt>
                <c:pt idx="2035">
                  <c:v>0.00364897120590001</c:v>
                </c:pt>
                <c:pt idx="2036">
                  <c:v>0.003830355945</c:v>
                </c:pt>
                <c:pt idx="2037">
                  <c:v>0.0019118018007</c:v>
                </c:pt>
                <c:pt idx="2038">
                  <c:v>0.0041520644145</c:v>
                </c:pt>
                <c:pt idx="2039">
                  <c:v>0.00378072004140001</c:v>
                </c:pt>
                <c:pt idx="2040">
                  <c:v>0.0041139889011</c:v>
                </c:pt>
                <c:pt idx="2041">
                  <c:v>0.0041970067488</c:v>
                </c:pt>
                <c:pt idx="2042">
                  <c:v>0.00420949931130001</c:v>
                </c:pt>
                <c:pt idx="2043">
                  <c:v>0.0028155346686</c:v>
                </c:pt>
                <c:pt idx="2044">
                  <c:v>0.0041239865853</c:v>
                </c:pt>
                <c:pt idx="2045">
                  <c:v>0.00376719354900001</c:v>
                </c:pt>
                <c:pt idx="2046">
                  <c:v>0.00376952307120001</c:v>
                </c:pt>
                <c:pt idx="2047">
                  <c:v>0.0040499506629</c:v>
                </c:pt>
                <c:pt idx="2048">
                  <c:v>0.0032165958951</c:v>
                </c:pt>
                <c:pt idx="2049">
                  <c:v>0.0044025934428</c:v>
                </c:pt>
                <c:pt idx="2050">
                  <c:v>0.0034058704824</c:v>
                </c:pt>
                <c:pt idx="2051">
                  <c:v>0.0041163747534</c:v>
                </c:pt>
                <c:pt idx="2052">
                  <c:v>0.002918680533</c:v>
                </c:pt>
                <c:pt idx="2053">
                  <c:v>0.0041590057365</c:v>
                </c:pt>
                <c:pt idx="2054">
                  <c:v>0.0040754700153</c:v>
                </c:pt>
                <c:pt idx="2055">
                  <c:v>0.00583886017350001</c:v>
                </c:pt>
                <c:pt idx="2056">
                  <c:v>0.0040578259743</c:v>
                </c:pt>
                <c:pt idx="2057">
                  <c:v>0.0040043996001</c:v>
                </c:pt>
                <c:pt idx="2058">
                  <c:v>0.00422174838240001</c:v>
                </c:pt>
                <c:pt idx="2059">
                  <c:v>0.004434214617</c:v>
                </c:pt>
                <c:pt idx="2060">
                  <c:v>0.0040234918698</c:v>
                </c:pt>
                <c:pt idx="2061">
                  <c:v>0.0041225111001</c:v>
                </c:pt>
                <c:pt idx="2062">
                  <c:v>0.0040980947274</c:v>
                </c:pt>
                <c:pt idx="2063">
                  <c:v>0.0034431064956</c:v>
                </c:pt>
                <c:pt idx="2064">
                  <c:v>0.00427024314720001</c:v>
                </c:pt>
                <c:pt idx="2065">
                  <c:v>0.004360731093</c:v>
                </c:pt>
                <c:pt idx="2066">
                  <c:v>0.004687009569</c:v>
                </c:pt>
                <c:pt idx="2067">
                  <c:v>0.0037835401806</c:v>
                </c:pt>
                <c:pt idx="2068">
                  <c:v>0.0038192225733</c:v>
                </c:pt>
                <c:pt idx="2069">
                  <c:v>0.0034417418535</c:v>
                </c:pt>
                <c:pt idx="2070">
                  <c:v>0.00427392640890001</c:v>
                </c:pt>
                <c:pt idx="2071">
                  <c:v>0.0043624954971</c:v>
                </c:pt>
                <c:pt idx="2072">
                  <c:v>0.00482104613340001</c:v>
                </c:pt>
                <c:pt idx="2073">
                  <c:v>0.004399144587</c:v>
                </c:pt>
                <c:pt idx="2074">
                  <c:v>0.00413120592360001</c:v>
                </c:pt>
                <c:pt idx="2075">
                  <c:v>0.0041607792261</c:v>
                </c:pt>
                <c:pt idx="2076">
                  <c:v>0.00420001041510001</c:v>
                </c:pt>
                <c:pt idx="2077">
                  <c:v>0.0039124597914</c:v>
                </c:pt>
                <c:pt idx="2078">
                  <c:v>0.0029563453818</c:v>
                </c:pt>
                <c:pt idx="2079">
                  <c:v>0.0045280641978</c:v>
                </c:pt>
                <c:pt idx="2080">
                  <c:v>0.004334237775</c:v>
                </c:pt>
                <c:pt idx="2081">
                  <c:v>0.0043067850282</c:v>
                </c:pt>
                <c:pt idx="2082">
                  <c:v>0.0028665679221</c:v>
                </c:pt>
                <c:pt idx="2083">
                  <c:v>0.00435036998880001</c:v>
                </c:pt>
                <c:pt idx="2084">
                  <c:v>0.0033144049368</c:v>
                </c:pt>
                <c:pt idx="2085">
                  <c:v>0.00500025035250001</c:v>
                </c:pt>
                <c:pt idx="2086">
                  <c:v>0.00452398662539999</c:v>
                </c:pt>
                <c:pt idx="2087">
                  <c:v>0.0048098128212</c:v>
                </c:pt>
                <c:pt idx="2088">
                  <c:v>0.00444330375120001</c:v>
                </c:pt>
                <c:pt idx="2089">
                  <c:v>0.00447902248590002</c:v>
                </c:pt>
                <c:pt idx="2090">
                  <c:v>0.00527325690780001</c:v>
                </c:pt>
                <c:pt idx="2091">
                  <c:v>0.0036219236724</c:v>
                </c:pt>
                <c:pt idx="2092">
                  <c:v>0.0039076226712</c:v>
                </c:pt>
                <c:pt idx="2093">
                  <c:v>0.00524064177990001</c:v>
                </c:pt>
                <c:pt idx="2094">
                  <c:v>0.0039060145377</c:v>
                </c:pt>
                <c:pt idx="2095">
                  <c:v>0.0038515724046</c:v>
                </c:pt>
                <c:pt idx="2096">
                  <c:v>0.00449977013370001</c:v>
                </c:pt>
                <c:pt idx="2097">
                  <c:v>0.0048881952468</c:v>
                </c:pt>
                <c:pt idx="2098">
                  <c:v>0.0041726557917</c:v>
                </c:pt>
                <c:pt idx="2099">
                  <c:v>0.00454010248530001</c:v>
                </c:pt>
                <c:pt idx="2100">
                  <c:v>0.0047820475332</c:v>
                </c:pt>
                <c:pt idx="2101">
                  <c:v>0.0030323601261</c:v>
                </c:pt>
                <c:pt idx="2102">
                  <c:v>0.0040021772868</c:v>
                </c:pt>
                <c:pt idx="2103">
                  <c:v>0.00444835165500001</c:v>
                </c:pt>
                <c:pt idx="2104">
                  <c:v>0.00555679900890001</c:v>
                </c:pt>
                <c:pt idx="2105">
                  <c:v>0.0039554105841</c:v>
                </c:pt>
                <c:pt idx="2106">
                  <c:v>0.00450847949400001</c:v>
                </c:pt>
                <c:pt idx="2107">
                  <c:v>0.00494139630060001</c:v>
                </c:pt>
                <c:pt idx="2108">
                  <c:v>0.00407160504360001</c:v>
                </c:pt>
                <c:pt idx="2109">
                  <c:v>0.00487906977060001</c:v>
                </c:pt>
                <c:pt idx="2110">
                  <c:v>0.00493068994740001</c:v>
                </c:pt>
                <c:pt idx="2111">
                  <c:v>0.00595759675590001</c:v>
                </c:pt>
                <c:pt idx="2112">
                  <c:v>0.00442989718740001</c:v>
                </c:pt>
                <c:pt idx="2113">
                  <c:v>0.0045695976525</c:v>
                </c:pt>
                <c:pt idx="2114">
                  <c:v>0.0049240157391</c:v>
                </c:pt>
                <c:pt idx="2115">
                  <c:v>0.0048605008257</c:v>
                </c:pt>
                <c:pt idx="2116">
                  <c:v>0.0039567788604</c:v>
                </c:pt>
                <c:pt idx="2117">
                  <c:v>0.0047723278653</c:v>
                </c:pt>
                <c:pt idx="2118">
                  <c:v>0.0046951483599</c:v>
                </c:pt>
                <c:pt idx="2119">
                  <c:v>0.0030995310447</c:v>
                </c:pt>
                <c:pt idx="2120">
                  <c:v>0.0042146653266</c:v>
                </c:pt>
                <c:pt idx="2121">
                  <c:v>0.0048200503626</c:v>
                </c:pt>
                <c:pt idx="2122">
                  <c:v>0.0045825735636</c:v>
                </c:pt>
                <c:pt idx="2123">
                  <c:v>0.0040939281171</c:v>
                </c:pt>
                <c:pt idx="2124">
                  <c:v>0.0047948090265</c:v>
                </c:pt>
                <c:pt idx="2125">
                  <c:v>0.0047934243963</c:v>
                </c:pt>
                <c:pt idx="2126">
                  <c:v>0.0050069354634</c:v>
                </c:pt>
                <c:pt idx="2127">
                  <c:v>0.0048846664386</c:v>
                </c:pt>
                <c:pt idx="2128">
                  <c:v>0.0046049420646</c:v>
                </c:pt>
                <c:pt idx="2129">
                  <c:v>0.0031913618274</c:v>
                </c:pt>
                <c:pt idx="2130">
                  <c:v>0.0039207039741</c:v>
                </c:pt>
                <c:pt idx="2131">
                  <c:v>0.0068295140199</c:v>
                </c:pt>
                <c:pt idx="2132">
                  <c:v>0.0033522151536</c:v>
                </c:pt>
                <c:pt idx="2133">
                  <c:v>0.0049995126099</c:v>
                </c:pt>
                <c:pt idx="2134">
                  <c:v>0.0049518228204</c:v>
                </c:pt>
                <c:pt idx="2135">
                  <c:v>0.00521860217400001</c:v>
                </c:pt>
                <c:pt idx="2136">
                  <c:v>0.0036132833619</c:v>
                </c:pt>
                <c:pt idx="2137">
                  <c:v>0.002991255507</c:v>
                </c:pt>
                <c:pt idx="2138">
                  <c:v>0.00553690903230001</c:v>
                </c:pt>
                <c:pt idx="2139">
                  <c:v>0.0048396150783</c:v>
                </c:pt>
                <c:pt idx="2140">
                  <c:v>0.0040077394299</c:v>
                </c:pt>
                <c:pt idx="2141">
                  <c:v>0.0042164333649</c:v>
                </c:pt>
                <c:pt idx="2142">
                  <c:v>0.00493825090050001</c:v>
                </c:pt>
                <c:pt idx="2143">
                  <c:v>0.0047281250907</c:v>
                </c:pt>
                <c:pt idx="2144">
                  <c:v>0.00497158196580001</c:v>
                </c:pt>
                <c:pt idx="2145">
                  <c:v>0.0049101803397</c:v>
                </c:pt>
                <c:pt idx="2146">
                  <c:v>0.00476145070470001</c:v>
                </c:pt>
                <c:pt idx="2147">
                  <c:v>0.0052839214677</c:v>
                </c:pt>
                <c:pt idx="2148">
                  <c:v>0.0057545285625</c:v>
                </c:pt>
                <c:pt idx="2149">
                  <c:v>0.0052459731513</c:v>
                </c:pt>
                <c:pt idx="2150">
                  <c:v>0.003754473849</c:v>
                </c:pt>
                <c:pt idx="2151">
                  <c:v>0.0053994853935</c:v>
                </c:pt>
                <c:pt idx="2152">
                  <c:v>0.0047748100239</c:v>
                </c:pt>
                <c:pt idx="2153">
                  <c:v>0.002699247537</c:v>
                </c:pt>
                <c:pt idx="2154">
                  <c:v>0.0053606049048</c:v>
                </c:pt>
                <c:pt idx="2155">
                  <c:v>0.004391331057</c:v>
                </c:pt>
                <c:pt idx="2156">
                  <c:v>0.0043298494785</c:v>
                </c:pt>
                <c:pt idx="2157">
                  <c:v>0.00465478875179999</c:v>
                </c:pt>
                <c:pt idx="2158">
                  <c:v>0.0052429167891</c:v>
                </c:pt>
                <c:pt idx="2159">
                  <c:v>0.005404019058</c:v>
                </c:pt>
                <c:pt idx="2160">
                  <c:v>0.0053118884538</c:v>
                </c:pt>
                <c:pt idx="2161">
                  <c:v>0.0052984146573</c:v>
                </c:pt>
                <c:pt idx="2162">
                  <c:v>0.0050136369282</c:v>
                </c:pt>
                <c:pt idx="2163">
                  <c:v>0.00531455595659999</c:v>
                </c:pt>
                <c:pt idx="2164">
                  <c:v>0.0057052560789</c:v>
                </c:pt>
                <c:pt idx="2165">
                  <c:v>0.0056386502784</c:v>
                </c:pt>
                <c:pt idx="2166">
                  <c:v>0.00529072287300001</c:v>
                </c:pt>
                <c:pt idx="2167">
                  <c:v>0.00519122029410001</c:v>
                </c:pt>
                <c:pt idx="2168">
                  <c:v>0.00497465649900001</c:v>
                </c:pt>
                <c:pt idx="2169">
                  <c:v>0.00503357233230001</c:v>
                </c:pt>
                <c:pt idx="2170">
                  <c:v>0.0055101504177</c:v>
                </c:pt>
                <c:pt idx="2171">
                  <c:v>0.00533667369780001</c:v>
                </c:pt>
                <c:pt idx="2172">
                  <c:v>0.00526049178030001</c:v>
                </c:pt>
                <c:pt idx="2173">
                  <c:v>0.0053188406784</c:v>
                </c:pt>
                <c:pt idx="2174">
                  <c:v>0.0058477076334</c:v>
                </c:pt>
                <c:pt idx="2175">
                  <c:v>0.00565218585629999</c:v>
                </c:pt>
                <c:pt idx="2176">
                  <c:v>0.0047117802762</c:v>
                </c:pt>
                <c:pt idx="2177">
                  <c:v>0.00529852913460001</c:v>
                </c:pt>
                <c:pt idx="2178">
                  <c:v>0.0050847473196</c:v>
                </c:pt>
                <c:pt idx="2179">
                  <c:v>0.0055771632486</c:v>
                </c:pt>
                <c:pt idx="2180">
                  <c:v>0.00542279878650001</c:v>
                </c:pt>
                <c:pt idx="2181">
                  <c:v>0.00520374738150001</c:v>
                </c:pt>
                <c:pt idx="2182">
                  <c:v>0.0052235392347</c:v>
                </c:pt>
                <c:pt idx="2183">
                  <c:v>0.0043951197105</c:v>
                </c:pt>
                <c:pt idx="2184">
                  <c:v>0.0055402888383</c:v>
                </c:pt>
                <c:pt idx="2185">
                  <c:v>0.0048389282145</c:v>
                </c:pt>
                <c:pt idx="2186">
                  <c:v>0.0058268182518</c:v>
                </c:pt>
                <c:pt idx="2187">
                  <c:v>0.0058707757179</c:v>
                </c:pt>
                <c:pt idx="2188">
                  <c:v>0.00453540346470001</c:v>
                </c:pt>
                <c:pt idx="2189">
                  <c:v>0.0053820775755</c:v>
                </c:pt>
                <c:pt idx="2190">
                  <c:v>0.00556060219920001</c:v>
                </c:pt>
                <c:pt idx="2191">
                  <c:v>0.0056209517244</c:v>
                </c:pt>
                <c:pt idx="2192">
                  <c:v>0.0045371315268</c:v>
                </c:pt>
                <c:pt idx="2193">
                  <c:v>0.005858166861</c:v>
                </c:pt>
                <c:pt idx="2194">
                  <c:v>0.00605337609690001</c:v>
                </c:pt>
                <c:pt idx="2195">
                  <c:v>0.00553819008780001</c:v>
                </c:pt>
                <c:pt idx="2196">
                  <c:v>0.0058995822042</c:v>
                </c:pt>
                <c:pt idx="2197">
                  <c:v>0.00565271826659999</c:v>
                </c:pt>
                <c:pt idx="2198">
                  <c:v>0.0053261999334</c:v>
                </c:pt>
                <c:pt idx="2199">
                  <c:v>0.00595643381190001</c:v>
                </c:pt>
                <c:pt idx="2200">
                  <c:v>0.0048047194899</c:v>
                </c:pt>
                <c:pt idx="2201">
                  <c:v>0.0047732109759</c:v>
                </c:pt>
                <c:pt idx="2202">
                  <c:v>0.0056140194879</c:v>
                </c:pt>
                <c:pt idx="2203">
                  <c:v>0.006284676573</c:v>
                </c:pt>
                <c:pt idx="2204">
                  <c:v>0.00590746478400001</c:v>
                </c:pt>
                <c:pt idx="2205">
                  <c:v>0.00551321768250001</c:v>
                </c:pt>
                <c:pt idx="2206">
                  <c:v>0.00591631769520001</c:v>
                </c:pt>
                <c:pt idx="2207">
                  <c:v>0.0057578774778</c:v>
                </c:pt>
                <c:pt idx="2208">
                  <c:v>0.0046364869206</c:v>
                </c:pt>
                <c:pt idx="2209">
                  <c:v>0.0059140208808</c:v>
                </c:pt>
                <c:pt idx="2210">
                  <c:v>0.00579387241170001</c:v>
                </c:pt>
                <c:pt idx="2211">
                  <c:v>0.0041010602346</c:v>
                </c:pt>
                <c:pt idx="2212">
                  <c:v>0.00495257328270001</c:v>
                </c:pt>
                <c:pt idx="2213">
                  <c:v>0.0058561662339</c:v>
                </c:pt>
                <c:pt idx="2214">
                  <c:v>0.0061302575979</c:v>
                </c:pt>
                <c:pt idx="2215">
                  <c:v>0.00452535490169999</c:v>
                </c:pt>
                <c:pt idx="2216">
                  <c:v>0.0047539715211</c:v>
                </c:pt>
                <c:pt idx="2217">
                  <c:v>0.0050146999317</c:v>
                </c:pt>
                <c:pt idx="2218">
                  <c:v>0.00623565848340001</c:v>
                </c:pt>
                <c:pt idx="2219">
                  <c:v>0.00601047618300001</c:v>
                </c:pt>
                <c:pt idx="2220">
                  <c:v>0.00617654640330001</c:v>
                </c:pt>
                <c:pt idx="2221">
                  <c:v>0.0062839915263</c:v>
                </c:pt>
                <c:pt idx="2222">
                  <c:v>0.00651264630480001</c:v>
                </c:pt>
                <c:pt idx="2223">
                  <c:v>0.0086043555423</c:v>
                </c:pt>
                <c:pt idx="2224">
                  <c:v>0.00453383349030001</c:v>
                </c:pt>
                <c:pt idx="2225">
                  <c:v>0.0070324659189</c:v>
                </c:pt>
                <c:pt idx="2226">
                  <c:v>0.00661593753719999</c:v>
                </c:pt>
                <c:pt idx="2227">
                  <c:v>0.0076675659912</c:v>
                </c:pt>
                <c:pt idx="2228">
                  <c:v>0.0036569028474</c:v>
                </c:pt>
                <c:pt idx="2229">
                  <c:v>0.00597161386530001</c:v>
                </c:pt>
                <c:pt idx="2230">
                  <c:v>0.00655184296890001</c:v>
                </c:pt>
                <c:pt idx="2231">
                  <c:v>0.0066308105007</c:v>
                </c:pt>
                <c:pt idx="2232">
                  <c:v>0.00565703569619999</c:v>
                </c:pt>
                <c:pt idx="2233">
                  <c:v>0.00646970823180001</c:v>
                </c:pt>
                <c:pt idx="2234">
                  <c:v>0.0063528396282</c:v>
                </c:pt>
                <c:pt idx="2235">
                  <c:v>0.00739388347470001</c:v>
                </c:pt>
                <c:pt idx="2236">
                  <c:v>0.0050151978171</c:v>
                </c:pt>
                <c:pt idx="2237">
                  <c:v>0.00729931613940001</c:v>
                </c:pt>
                <c:pt idx="2238">
                  <c:v>0.0062205347601</c:v>
                </c:pt>
                <c:pt idx="2239">
                  <c:v>0.00644887518030001</c:v>
                </c:pt>
                <c:pt idx="2240">
                  <c:v>0.007182124092</c:v>
                </c:pt>
                <c:pt idx="2241">
                  <c:v>0.00659970538290001</c:v>
                </c:pt>
                <c:pt idx="2242">
                  <c:v>0.0071752118436</c:v>
                </c:pt>
                <c:pt idx="2243">
                  <c:v>0.00576629791920001</c:v>
                </c:pt>
                <c:pt idx="2244">
                  <c:v>0.00932715067770001</c:v>
                </c:pt>
                <c:pt idx="2245">
                  <c:v>0.00826773595020001</c:v>
                </c:pt>
                <c:pt idx="2246">
                  <c:v>0.0071604406377</c:v>
                </c:pt>
                <c:pt idx="2247">
                  <c:v>0.00963448770330001</c:v>
                </c:pt>
                <c:pt idx="2248">
                  <c:v>0.00680769428310001</c:v>
                </c:pt>
                <c:pt idx="2249">
                  <c:v>0.00495739950030001</c:v>
                </c:pt>
                <c:pt idx="2250">
                  <c:v>0.0066826778031</c:v>
                </c:pt>
                <c:pt idx="2251">
                  <c:v>0.00694840142160001</c:v>
                </c:pt>
                <c:pt idx="2252">
                  <c:v>0.0051296805684</c:v>
                </c:pt>
                <c:pt idx="2253">
                  <c:v>0.0068204176173</c:v>
                </c:pt>
                <c:pt idx="2254">
                  <c:v>0.0071668677204</c:v>
                </c:pt>
                <c:pt idx="2255">
                  <c:v>0.0070634365713</c:v>
                </c:pt>
                <c:pt idx="2256">
                  <c:v>0.00586862790570001</c:v>
                </c:pt>
                <c:pt idx="2257">
                  <c:v>0.0083043087219</c:v>
                </c:pt>
                <c:pt idx="2258">
                  <c:v>0.0076895056566</c:v>
                </c:pt>
                <c:pt idx="2259">
                  <c:v>0.00749222674380001</c:v>
                </c:pt>
                <c:pt idx="2260">
                  <c:v>0.0075608404398</c:v>
                </c:pt>
                <c:pt idx="2261">
                  <c:v>0.00793662943950002</c:v>
                </c:pt>
                <c:pt idx="2262">
                  <c:v>0.005719394934</c:v>
                </c:pt>
                <c:pt idx="2263">
                  <c:v>0.0073881123651</c:v>
                </c:pt>
                <c:pt idx="2264">
                  <c:v>0.0073574379</c:v>
                </c:pt>
                <c:pt idx="2265">
                  <c:v>0.00628112959380001</c:v>
                </c:pt>
                <c:pt idx="2266">
                  <c:v>0.006892060419</c:v>
                </c:pt>
                <c:pt idx="2267">
                  <c:v>0.00795314142720001</c:v>
                </c:pt>
                <c:pt idx="2268">
                  <c:v>0.0061687892034</c:v>
                </c:pt>
                <c:pt idx="2269">
                  <c:v>0.008251033167</c:v>
                </c:pt>
                <c:pt idx="2270">
                  <c:v>0.00965590949520002</c:v>
                </c:pt>
                <c:pt idx="2271">
                  <c:v>0.00713196849780001</c:v>
                </c:pt>
                <c:pt idx="2272">
                  <c:v>0.00870397623270001</c:v>
                </c:pt>
                <c:pt idx="2273">
                  <c:v>0.008297805321</c:v>
                </c:pt>
                <c:pt idx="2274">
                  <c:v>0.00747526229820001</c:v>
                </c:pt>
                <c:pt idx="2275">
                  <c:v>0.0083312544978</c:v>
                </c:pt>
                <c:pt idx="2276">
                  <c:v>0.00842188962870001</c:v>
                </c:pt>
                <c:pt idx="2277">
                  <c:v>0.00894630468870001</c:v>
                </c:pt>
                <c:pt idx="2278">
                  <c:v>0.00839358829620002</c:v>
                </c:pt>
                <c:pt idx="2279">
                  <c:v>0.00814599206730001</c:v>
                </c:pt>
                <c:pt idx="2280">
                  <c:v>0.00846623413710002</c:v>
                </c:pt>
                <c:pt idx="2281">
                  <c:v>0.00815416901730001</c:v>
                </c:pt>
                <c:pt idx="2282">
                  <c:v>0.00831774617640001</c:v>
                </c:pt>
                <c:pt idx="2283">
                  <c:v>0.0101874148794</c:v>
                </c:pt>
                <c:pt idx="2284">
                  <c:v>0.0048191109219</c:v>
                </c:pt>
                <c:pt idx="2285">
                  <c:v>0.00809518231710002</c:v>
                </c:pt>
                <c:pt idx="2286">
                  <c:v>0.00908660479680001</c:v>
                </c:pt>
                <c:pt idx="2287">
                  <c:v>0.00897719357160001</c:v>
                </c:pt>
                <c:pt idx="2288">
                  <c:v>0.00942018074640001</c:v>
                </c:pt>
                <c:pt idx="2289">
                  <c:v>0.0075945076686</c:v>
                </c:pt>
                <c:pt idx="2290">
                  <c:v>0.00835143884460002</c:v>
                </c:pt>
                <c:pt idx="2291">
                  <c:v>0.0049845615111</c:v>
                </c:pt>
                <c:pt idx="2292">
                  <c:v>0.00852524264250001</c:v>
                </c:pt>
                <c:pt idx="2293">
                  <c:v>0.0112752399654</c:v>
                </c:pt>
                <c:pt idx="2294">
                  <c:v>0.00626721787619999</c:v>
                </c:pt>
                <c:pt idx="2295">
                  <c:v>0.00741529618110001</c:v>
                </c:pt>
                <c:pt idx="2296">
                  <c:v>0.00871073947890001</c:v>
                </c:pt>
                <c:pt idx="2297">
                  <c:v>0.00849292551900002</c:v>
                </c:pt>
                <c:pt idx="2298">
                  <c:v>0.00939354206040002</c:v>
                </c:pt>
                <c:pt idx="2299">
                  <c:v>0.0097563333438</c:v>
                </c:pt>
                <c:pt idx="2300">
                  <c:v>0.0089149996899</c:v>
                </c:pt>
                <c:pt idx="2301">
                  <c:v>0.00985440949920002</c:v>
                </c:pt>
                <c:pt idx="2302">
                  <c:v>0.00979284615120001</c:v>
                </c:pt>
                <c:pt idx="2303">
                  <c:v>0.0079240732785</c:v>
                </c:pt>
                <c:pt idx="2304">
                  <c:v>0.0103724919657</c:v>
                </c:pt>
                <c:pt idx="2305">
                  <c:v>0.0151268886882</c:v>
                </c:pt>
                <c:pt idx="2306">
                  <c:v>0.0105613867791</c:v>
                </c:pt>
                <c:pt idx="2307">
                  <c:v>0.0113847911073</c:v>
                </c:pt>
                <c:pt idx="2308">
                  <c:v>0.00667699391430001</c:v>
                </c:pt>
                <c:pt idx="2309">
                  <c:v>0.0096786232452</c:v>
                </c:pt>
                <c:pt idx="2310">
                  <c:v>0.00968068928790002</c:v>
                </c:pt>
                <c:pt idx="2311">
                  <c:v>0.0110852439894</c:v>
                </c:pt>
                <c:pt idx="2312">
                  <c:v>0.00952954836120001</c:v>
                </c:pt>
                <c:pt idx="2313">
                  <c:v>0.0120891862881</c:v>
                </c:pt>
                <c:pt idx="2314">
                  <c:v>0.0108577848627</c:v>
                </c:pt>
                <c:pt idx="2315">
                  <c:v>0.0148144401603</c:v>
                </c:pt>
                <c:pt idx="2316">
                  <c:v>0.0107398350846</c:v>
                </c:pt>
                <c:pt idx="2317">
                  <c:v>0.0107598250017</c:v>
                </c:pt>
                <c:pt idx="2318">
                  <c:v>0.0101062868157</c:v>
                </c:pt>
                <c:pt idx="2319">
                  <c:v>0.0122900321682</c:v>
                </c:pt>
                <c:pt idx="2320">
                  <c:v>0.0112323709422</c:v>
                </c:pt>
                <c:pt idx="2321">
                  <c:v>0.0111661394643</c:v>
                </c:pt>
                <c:pt idx="2322">
                  <c:v>0.0126775814391</c:v>
                </c:pt>
                <c:pt idx="2323">
                  <c:v>0.0086715119241</c:v>
                </c:pt>
                <c:pt idx="2324">
                  <c:v>0.0115570067598</c:v>
                </c:pt>
                <c:pt idx="2325">
                  <c:v>0.0107060642811</c:v>
                </c:pt>
                <c:pt idx="2326">
                  <c:v>0.0129442299615</c:v>
                </c:pt>
                <c:pt idx="2327">
                  <c:v>0.0131833712241</c:v>
                </c:pt>
                <c:pt idx="2328">
                  <c:v>0.0107113084317</c:v>
                </c:pt>
                <c:pt idx="2329">
                  <c:v>0.0108504546813</c:v>
                </c:pt>
                <c:pt idx="2330">
                  <c:v>0.0128223952236</c:v>
                </c:pt>
                <c:pt idx="2331">
                  <c:v>0.0136239852663</c:v>
                </c:pt>
                <c:pt idx="2332">
                  <c:v>0.0116904491325</c:v>
                </c:pt>
                <c:pt idx="2333">
                  <c:v>0.0133139262249</c:v>
                </c:pt>
                <c:pt idx="2334">
                  <c:v>0.014156898903</c:v>
                </c:pt>
                <c:pt idx="2335">
                  <c:v>0.0131577991758</c:v>
                </c:pt>
                <c:pt idx="2336">
                  <c:v>0.0063300949875</c:v>
                </c:pt>
                <c:pt idx="2337">
                  <c:v>0.0115491568878</c:v>
                </c:pt>
                <c:pt idx="2338">
                  <c:v>0.0136580449887</c:v>
                </c:pt>
                <c:pt idx="2339">
                  <c:v>0.0132435590274</c:v>
                </c:pt>
                <c:pt idx="2340">
                  <c:v>0.0138133325376</c:v>
                </c:pt>
                <c:pt idx="2341">
                  <c:v>0.0130809158577</c:v>
                </c:pt>
                <c:pt idx="2342">
                  <c:v>0.0154749541932</c:v>
                </c:pt>
                <c:pt idx="2343">
                  <c:v>0.0149247944604</c:v>
                </c:pt>
                <c:pt idx="2344">
                  <c:v>0.0163366702578</c:v>
                </c:pt>
                <c:pt idx="2345">
                  <c:v>0.0176368143933</c:v>
                </c:pt>
                <c:pt idx="2346">
                  <c:v>0.0159084343008</c:v>
                </c:pt>
                <c:pt idx="2347">
                  <c:v>0.0132828465465</c:v>
                </c:pt>
                <c:pt idx="2348">
                  <c:v>0.0175618790064</c:v>
                </c:pt>
                <c:pt idx="2349">
                  <c:v>0.019893047499</c:v>
                </c:pt>
                <c:pt idx="2350">
                  <c:v>0.020960448381</c:v>
                </c:pt>
                <c:pt idx="2351">
                  <c:v>0.018454958217</c:v>
                </c:pt>
                <c:pt idx="2352">
                  <c:v>0.019342175463</c:v>
                </c:pt>
                <c:pt idx="2353">
                  <c:v>0.018834822972</c:v>
                </c:pt>
                <c:pt idx="2354">
                  <c:v>0.023158703277</c:v>
                </c:pt>
                <c:pt idx="2355">
                  <c:v>0.026641520676</c:v>
                </c:pt>
                <c:pt idx="2356">
                  <c:v>0.026203417866</c:v>
                </c:pt>
                <c:pt idx="2357">
                  <c:v>0.0159678462024</c:v>
                </c:pt>
                <c:pt idx="2358">
                  <c:v>0.02372205879</c:v>
                </c:pt>
                <c:pt idx="2359">
                  <c:v>0.030414765168</c:v>
                </c:pt>
                <c:pt idx="2360">
                  <c:v>0.021123551277</c:v>
                </c:pt>
                <c:pt idx="2361">
                  <c:v>0.030499514712</c:v>
                </c:pt>
                <c:pt idx="2362">
                  <c:v>0.018193913631</c:v>
                </c:pt>
                <c:pt idx="2363">
                  <c:v>0.055204152156</c:v>
                </c:pt>
              </c:numCache>
            </c:numRef>
          </c:xVal>
          <c:yVal>
            <c:numRef>
              <c:f>Sheet2!$F$2:$F$2365</c:f>
              <c:numCache>
                <c:formatCode>General</c:formatCode>
                <c:ptCount val="2364"/>
                <c:pt idx="0">
                  <c:v>0.0012617</c:v>
                </c:pt>
                <c:pt idx="1">
                  <c:v>8.81244458600003E-5</c:v>
                </c:pt>
                <c:pt idx="2">
                  <c:v>9.75140172600002E-5</c:v>
                </c:pt>
                <c:pt idx="3">
                  <c:v>0.00011638223608</c:v>
                </c:pt>
                <c:pt idx="4">
                  <c:v>0.00012815452793</c:v>
                </c:pt>
                <c:pt idx="5">
                  <c:v>0.00013001629245</c:v>
                </c:pt>
                <c:pt idx="6">
                  <c:v>0.00013546809815</c:v>
                </c:pt>
                <c:pt idx="7">
                  <c:v>0.00013838136345</c:v>
                </c:pt>
                <c:pt idx="8">
                  <c:v>0.00013938807388</c:v>
                </c:pt>
                <c:pt idx="9">
                  <c:v>0.00014136553629</c:v>
                </c:pt>
                <c:pt idx="10">
                  <c:v>0.00014174631735</c:v>
                </c:pt>
                <c:pt idx="11">
                  <c:v>0.0001437593597</c:v>
                </c:pt>
                <c:pt idx="12">
                  <c:v>0.00014525712377</c:v>
                </c:pt>
                <c:pt idx="13">
                  <c:v>0.00015059764753</c:v>
                </c:pt>
                <c:pt idx="14">
                  <c:v>0.00015111393517</c:v>
                </c:pt>
                <c:pt idx="15">
                  <c:v>0.00015668749492</c:v>
                </c:pt>
                <c:pt idx="16">
                  <c:v>0.00015967810243</c:v>
                </c:pt>
                <c:pt idx="17">
                  <c:v>0.00016872095867</c:v>
                </c:pt>
                <c:pt idx="18">
                  <c:v>0.00016894856935</c:v>
                </c:pt>
                <c:pt idx="19">
                  <c:v>0.00017000764033</c:v>
                </c:pt>
                <c:pt idx="20">
                  <c:v>0.00017603780931</c:v>
                </c:pt>
                <c:pt idx="21">
                  <c:v>0.00018170385167</c:v>
                </c:pt>
                <c:pt idx="22">
                  <c:v>0.00018173337545</c:v>
                </c:pt>
                <c:pt idx="23">
                  <c:v>0.00018694760304</c:v>
                </c:pt>
                <c:pt idx="24">
                  <c:v>0.00018728838821</c:v>
                </c:pt>
                <c:pt idx="25">
                  <c:v>0.00018881643308</c:v>
                </c:pt>
                <c:pt idx="26">
                  <c:v>0.00019536188034</c:v>
                </c:pt>
                <c:pt idx="27">
                  <c:v>0.00019941988605</c:v>
                </c:pt>
                <c:pt idx="28">
                  <c:v>0.00020168047394</c:v>
                </c:pt>
                <c:pt idx="29">
                  <c:v>0.00020333695987</c:v>
                </c:pt>
                <c:pt idx="30">
                  <c:v>0.000206929776790001</c:v>
                </c:pt>
                <c:pt idx="31">
                  <c:v>0.00020733326845</c:v>
                </c:pt>
                <c:pt idx="32">
                  <c:v>0.00021181886429</c:v>
                </c:pt>
                <c:pt idx="33">
                  <c:v>0.00021197102531</c:v>
                </c:pt>
                <c:pt idx="34">
                  <c:v>0.0002130241663</c:v>
                </c:pt>
                <c:pt idx="35">
                  <c:v>0.00021456116924</c:v>
                </c:pt>
                <c:pt idx="36">
                  <c:v>0.0002157406064</c:v>
                </c:pt>
                <c:pt idx="37">
                  <c:v>0.00021781294865</c:v>
                </c:pt>
                <c:pt idx="38">
                  <c:v>0.00022039665791</c:v>
                </c:pt>
                <c:pt idx="39">
                  <c:v>0.00022086449627</c:v>
                </c:pt>
                <c:pt idx="40">
                  <c:v>0.00022747731831</c:v>
                </c:pt>
                <c:pt idx="41">
                  <c:v>0.00022770089155</c:v>
                </c:pt>
                <c:pt idx="42">
                  <c:v>0.00022922300643</c:v>
                </c:pt>
                <c:pt idx="43">
                  <c:v>0.00023058614711</c:v>
                </c:pt>
                <c:pt idx="44">
                  <c:v>0.00023076934595</c:v>
                </c:pt>
                <c:pt idx="45">
                  <c:v>0.00023174880366</c:v>
                </c:pt>
                <c:pt idx="46">
                  <c:v>0.00023225638557</c:v>
                </c:pt>
                <c:pt idx="47">
                  <c:v>0.00023302110194</c:v>
                </c:pt>
                <c:pt idx="48">
                  <c:v>0.0002334119766</c:v>
                </c:pt>
                <c:pt idx="49">
                  <c:v>0.00023363554984</c:v>
                </c:pt>
                <c:pt idx="50">
                  <c:v>0.00023568581234</c:v>
                </c:pt>
                <c:pt idx="51">
                  <c:v>0.00023574902351</c:v>
                </c:pt>
                <c:pt idx="52">
                  <c:v>0.00023904117732</c:v>
                </c:pt>
                <c:pt idx="53">
                  <c:v>0.00023979958519</c:v>
                </c:pt>
                <c:pt idx="54">
                  <c:v>0.00024183016517</c:v>
                </c:pt>
                <c:pt idx="55">
                  <c:v>0.00024203254185</c:v>
                </c:pt>
                <c:pt idx="56">
                  <c:v>0.00024586659581</c:v>
                </c:pt>
                <c:pt idx="57">
                  <c:v>0.00024653882957</c:v>
                </c:pt>
                <c:pt idx="58">
                  <c:v>0.00024744674889</c:v>
                </c:pt>
                <c:pt idx="59">
                  <c:v>0.00024754945127</c:v>
                </c:pt>
                <c:pt idx="60">
                  <c:v>0.00024762023264</c:v>
                </c:pt>
                <c:pt idx="61">
                  <c:v>0.00024766338278</c:v>
                </c:pt>
                <c:pt idx="62">
                  <c:v>0.00024779106682</c:v>
                </c:pt>
                <c:pt idx="63">
                  <c:v>0.00024842696362</c:v>
                </c:pt>
                <c:pt idx="64">
                  <c:v>0.00025258148938</c:v>
                </c:pt>
                <c:pt idx="65">
                  <c:v>0.00025267599071</c:v>
                </c:pt>
                <c:pt idx="66">
                  <c:v>0.00025363904632</c:v>
                </c:pt>
                <c:pt idx="67">
                  <c:v>0.00025468991625</c:v>
                </c:pt>
                <c:pt idx="68">
                  <c:v>0.000254853558740001</c:v>
                </c:pt>
                <c:pt idx="69">
                  <c:v>0.00025643560437</c:v>
                </c:pt>
                <c:pt idx="70">
                  <c:v>0.00025763598575</c:v>
                </c:pt>
                <c:pt idx="71">
                  <c:v>0.00026023975604</c:v>
                </c:pt>
                <c:pt idx="72">
                  <c:v>0.00026029161191</c:v>
                </c:pt>
                <c:pt idx="73">
                  <c:v>0.000262399786440001</c:v>
                </c:pt>
                <c:pt idx="74">
                  <c:v>0.00026654535413</c:v>
                </c:pt>
                <c:pt idx="75">
                  <c:v>0.00026785891</c:v>
                </c:pt>
                <c:pt idx="76">
                  <c:v>0.00026994185053</c:v>
                </c:pt>
                <c:pt idx="77">
                  <c:v>0.000272392576610001</c:v>
                </c:pt>
                <c:pt idx="78">
                  <c:v>0.00027282193312</c:v>
                </c:pt>
                <c:pt idx="79">
                  <c:v>0.000272832279060001</c:v>
                </c:pt>
                <c:pt idx="80">
                  <c:v>0.00027637450181</c:v>
                </c:pt>
                <c:pt idx="81">
                  <c:v>0.00027963334674</c:v>
                </c:pt>
                <c:pt idx="82">
                  <c:v>0.00027990259352</c:v>
                </c:pt>
                <c:pt idx="83">
                  <c:v>0.00028322805621</c:v>
                </c:pt>
                <c:pt idx="84">
                  <c:v>0.00028393713161</c:v>
                </c:pt>
                <c:pt idx="85">
                  <c:v>0.00028419325671</c:v>
                </c:pt>
                <c:pt idx="86">
                  <c:v>0.00028425129491</c:v>
                </c:pt>
                <c:pt idx="87">
                  <c:v>0.00028428510847</c:v>
                </c:pt>
                <c:pt idx="88">
                  <c:v>0.00028804749787</c:v>
                </c:pt>
                <c:pt idx="89">
                  <c:v>0.00029024108949</c:v>
                </c:pt>
                <c:pt idx="90">
                  <c:v>0.00029108945657</c:v>
                </c:pt>
                <c:pt idx="91">
                  <c:v>0.00029348794827</c:v>
                </c:pt>
                <c:pt idx="92">
                  <c:v>0.00029494584262</c:v>
                </c:pt>
                <c:pt idx="93">
                  <c:v>0.00029590183271</c:v>
                </c:pt>
                <c:pt idx="94">
                  <c:v>0.00029697024027</c:v>
                </c:pt>
                <c:pt idx="95">
                  <c:v>0.00029728452974</c:v>
                </c:pt>
                <c:pt idx="96">
                  <c:v>0.00030028131958</c:v>
                </c:pt>
                <c:pt idx="97">
                  <c:v>0.00030060444095</c:v>
                </c:pt>
                <c:pt idx="98">
                  <c:v>0.0003021443458</c:v>
                </c:pt>
                <c:pt idx="99">
                  <c:v>0.00030258404825</c:v>
                </c:pt>
                <c:pt idx="100">
                  <c:v>0.0003032483333</c:v>
                </c:pt>
                <c:pt idx="101">
                  <c:v>0.00030567092347</c:v>
                </c:pt>
                <c:pt idx="102">
                  <c:v>0.00030747036001</c:v>
                </c:pt>
                <c:pt idx="103">
                  <c:v>0.00030756322113</c:v>
                </c:pt>
                <c:pt idx="104">
                  <c:v>0.00030889343144</c:v>
                </c:pt>
                <c:pt idx="105">
                  <c:v>0.00030908054155</c:v>
                </c:pt>
                <c:pt idx="106">
                  <c:v>0.00030918829073</c:v>
                </c:pt>
                <c:pt idx="107">
                  <c:v>0.000311269464880001</c:v>
                </c:pt>
                <c:pt idx="108">
                  <c:v>0.00031165138147</c:v>
                </c:pt>
                <c:pt idx="109">
                  <c:v>0.000311883534270001</c:v>
                </c:pt>
                <c:pt idx="110">
                  <c:v>0.00031630074597</c:v>
                </c:pt>
                <c:pt idx="111">
                  <c:v>0.00031719074915</c:v>
                </c:pt>
                <c:pt idx="112">
                  <c:v>0.00031816314134</c:v>
                </c:pt>
                <c:pt idx="113">
                  <c:v>0.0003193223913</c:v>
                </c:pt>
                <c:pt idx="114">
                  <c:v>0.00031936074698</c:v>
                </c:pt>
                <c:pt idx="115">
                  <c:v>0.00031986656251</c:v>
                </c:pt>
                <c:pt idx="116">
                  <c:v>0.000321411135650001</c:v>
                </c:pt>
                <c:pt idx="117">
                  <c:v>0.00032180049627</c:v>
                </c:pt>
                <c:pt idx="118">
                  <c:v>0.000328115935620001</c:v>
                </c:pt>
                <c:pt idx="119">
                  <c:v>0.000328162366180001</c:v>
                </c:pt>
                <c:pt idx="120">
                  <c:v>0.000328482585640001</c:v>
                </c:pt>
                <c:pt idx="121">
                  <c:v>0.00032954506321</c:v>
                </c:pt>
                <c:pt idx="122">
                  <c:v>0.00033085205824</c:v>
                </c:pt>
                <c:pt idx="123">
                  <c:v>0.00033230036367</c:v>
                </c:pt>
                <c:pt idx="124">
                  <c:v>0.00033430343859</c:v>
                </c:pt>
                <c:pt idx="125">
                  <c:v>0.00033661853192</c:v>
                </c:pt>
                <c:pt idx="126">
                  <c:v>0.0003379930279</c:v>
                </c:pt>
                <c:pt idx="127">
                  <c:v>0.00033831703246</c:v>
                </c:pt>
                <c:pt idx="128">
                  <c:v>0.0003403915196</c:v>
                </c:pt>
                <c:pt idx="129">
                  <c:v>0.00034315262388</c:v>
                </c:pt>
                <c:pt idx="130">
                  <c:v>0.000346839689790001</c:v>
                </c:pt>
                <c:pt idx="131">
                  <c:v>0.000347463474270001</c:v>
                </c:pt>
                <c:pt idx="132">
                  <c:v>0.00034851472271</c:v>
                </c:pt>
                <c:pt idx="133">
                  <c:v>0.00034892527989</c:v>
                </c:pt>
                <c:pt idx="134">
                  <c:v>0.00034951474613</c:v>
                </c:pt>
                <c:pt idx="135">
                  <c:v>0.00035069859924</c:v>
                </c:pt>
                <c:pt idx="136">
                  <c:v>0.00035144565181</c:v>
                </c:pt>
                <c:pt idx="137">
                  <c:v>0.00035159011646</c:v>
                </c:pt>
                <c:pt idx="138">
                  <c:v>0.00035159327071</c:v>
                </c:pt>
                <c:pt idx="139">
                  <c:v>0.00035287503174</c:v>
                </c:pt>
                <c:pt idx="140">
                  <c:v>0.000354138750460001</c:v>
                </c:pt>
                <c:pt idx="141">
                  <c:v>0.00035460986924</c:v>
                </c:pt>
                <c:pt idx="142">
                  <c:v>0.0003577222308</c:v>
                </c:pt>
                <c:pt idx="143">
                  <c:v>0.00035786543375</c:v>
                </c:pt>
                <c:pt idx="144">
                  <c:v>0.000358403927310001</c:v>
                </c:pt>
                <c:pt idx="145">
                  <c:v>0.000359759119280001</c:v>
                </c:pt>
                <c:pt idx="146">
                  <c:v>0.000363420068</c:v>
                </c:pt>
                <c:pt idx="147">
                  <c:v>0.00036389131295</c:v>
                </c:pt>
                <c:pt idx="148">
                  <c:v>0.000367111423690001</c:v>
                </c:pt>
                <c:pt idx="149">
                  <c:v>0.00036911475095</c:v>
                </c:pt>
                <c:pt idx="150">
                  <c:v>0.000372573575330001</c:v>
                </c:pt>
                <c:pt idx="151">
                  <c:v>0.00037301794607</c:v>
                </c:pt>
                <c:pt idx="152">
                  <c:v>0.00037462989399</c:v>
                </c:pt>
                <c:pt idx="153">
                  <c:v>0.000374721367240001</c:v>
                </c:pt>
                <c:pt idx="154">
                  <c:v>0.0003771940469</c:v>
                </c:pt>
                <c:pt idx="155">
                  <c:v>0.00037768156778</c:v>
                </c:pt>
                <c:pt idx="156">
                  <c:v>0.00037802071274</c:v>
                </c:pt>
                <c:pt idx="157">
                  <c:v>0.000378033582080001</c:v>
                </c:pt>
                <c:pt idx="158">
                  <c:v>0.00038045402736</c:v>
                </c:pt>
                <c:pt idx="159">
                  <c:v>0.000382621375620001</c:v>
                </c:pt>
                <c:pt idx="160">
                  <c:v>0.00038564339946</c:v>
                </c:pt>
                <c:pt idx="161">
                  <c:v>0.00038614896265</c:v>
                </c:pt>
                <c:pt idx="162">
                  <c:v>0.00038763120781</c:v>
                </c:pt>
                <c:pt idx="163">
                  <c:v>0.00038915786481</c:v>
                </c:pt>
                <c:pt idx="164">
                  <c:v>0.00038935393299</c:v>
                </c:pt>
                <c:pt idx="165">
                  <c:v>0.00039198129707</c:v>
                </c:pt>
                <c:pt idx="166">
                  <c:v>0.00039263763341</c:v>
                </c:pt>
                <c:pt idx="167">
                  <c:v>0.00039316376231</c:v>
                </c:pt>
                <c:pt idx="168">
                  <c:v>0.00039817409918</c:v>
                </c:pt>
                <c:pt idx="169">
                  <c:v>0.00039866401729</c:v>
                </c:pt>
                <c:pt idx="170">
                  <c:v>0.00039883384211</c:v>
                </c:pt>
                <c:pt idx="171">
                  <c:v>0.000401422219660001</c:v>
                </c:pt>
                <c:pt idx="172">
                  <c:v>0.00040204057883</c:v>
                </c:pt>
                <c:pt idx="173">
                  <c:v>0.00040222037108</c:v>
                </c:pt>
                <c:pt idx="174">
                  <c:v>0.00040272946703</c:v>
                </c:pt>
                <c:pt idx="175">
                  <c:v>0.00040439049508</c:v>
                </c:pt>
                <c:pt idx="176">
                  <c:v>0.00040668943865</c:v>
                </c:pt>
                <c:pt idx="177">
                  <c:v>0.00040861378349</c:v>
                </c:pt>
                <c:pt idx="178">
                  <c:v>0.00040968395743</c:v>
                </c:pt>
                <c:pt idx="179">
                  <c:v>0.00041041851917</c:v>
                </c:pt>
                <c:pt idx="180">
                  <c:v>0.00041045220656</c:v>
                </c:pt>
                <c:pt idx="181">
                  <c:v>0.00041301547628</c:v>
                </c:pt>
                <c:pt idx="182">
                  <c:v>0.00041370146257</c:v>
                </c:pt>
                <c:pt idx="183">
                  <c:v>0.000416678443719999</c:v>
                </c:pt>
                <c:pt idx="184">
                  <c:v>0.000417407453979999</c:v>
                </c:pt>
                <c:pt idx="185">
                  <c:v>0.000418453150939999</c:v>
                </c:pt>
                <c:pt idx="186">
                  <c:v>0.00041888755425</c:v>
                </c:pt>
                <c:pt idx="187">
                  <c:v>0.000419185315450001</c:v>
                </c:pt>
                <c:pt idx="188">
                  <c:v>0.00041972406135</c:v>
                </c:pt>
                <c:pt idx="189">
                  <c:v>0.00042147757201</c:v>
                </c:pt>
                <c:pt idx="190">
                  <c:v>0.00042174669262</c:v>
                </c:pt>
                <c:pt idx="191">
                  <c:v>0.00042240933746</c:v>
                </c:pt>
                <c:pt idx="192">
                  <c:v>0.00042271479503</c:v>
                </c:pt>
                <c:pt idx="193">
                  <c:v>0.00042276072091</c:v>
                </c:pt>
                <c:pt idx="194">
                  <c:v>0.000425809618960001</c:v>
                </c:pt>
                <c:pt idx="195">
                  <c:v>0.00042604883728</c:v>
                </c:pt>
                <c:pt idx="196">
                  <c:v>0.00042759290574</c:v>
                </c:pt>
                <c:pt idx="197">
                  <c:v>0.000429215325769999</c:v>
                </c:pt>
                <c:pt idx="198">
                  <c:v>0.00043090360654</c:v>
                </c:pt>
                <c:pt idx="199">
                  <c:v>0.000431267228480001</c:v>
                </c:pt>
                <c:pt idx="200">
                  <c:v>0.00043151502636</c:v>
                </c:pt>
                <c:pt idx="201">
                  <c:v>0.00043202084189</c:v>
                </c:pt>
                <c:pt idx="202">
                  <c:v>0.000433102118790001</c:v>
                </c:pt>
                <c:pt idx="203">
                  <c:v>0.00043357626565</c:v>
                </c:pt>
                <c:pt idx="204">
                  <c:v>0.00043441403445</c:v>
                </c:pt>
                <c:pt idx="205">
                  <c:v>0.00043473248753</c:v>
                </c:pt>
                <c:pt idx="206">
                  <c:v>0.00043651325091</c:v>
                </c:pt>
                <c:pt idx="207">
                  <c:v>0.00043944279214</c:v>
                </c:pt>
                <c:pt idx="208">
                  <c:v>0.000441769745450001</c:v>
                </c:pt>
                <c:pt idx="209">
                  <c:v>0.000442964196840001</c:v>
                </c:pt>
                <c:pt idx="210">
                  <c:v>0.000443535873110001</c:v>
                </c:pt>
                <c:pt idx="211">
                  <c:v>0.000443819377100001</c:v>
                </c:pt>
                <c:pt idx="212">
                  <c:v>0.000444017716340001</c:v>
                </c:pt>
                <c:pt idx="213">
                  <c:v>0.000445688964160001</c:v>
                </c:pt>
                <c:pt idx="214">
                  <c:v>0.000446147970620001</c:v>
                </c:pt>
                <c:pt idx="215">
                  <c:v>0.000449962468230001</c:v>
                </c:pt>
                <c:pt idx="216">
                  <c:v>0.00045007261464</c:v>
                </c:pt>
                <c:pt idx="217">
                  <c:v>0.00045144471339</c:v>
                </c:pt>
                <c:pt idx="218">
                  <c:v>0.000451464900590001</c:v>
                </c:pt>
                <c:pt idx="219">
                  <c:v>0.00045260509888</c:v>
                </c:pt>
                <c:pt idx="220">
                  <c:v>0.00045510805934</c:v>
                </c:pt>
                <c:pt idx="221">
                  <c:v>0.00045511739592</c:v>
                </c:pt>
                <c:pt idx="222">
                  <c:v>0.00045645820451</c:v>
                </c:pt>
                <c:pt idx="223">
                  <c:v>0.000460805518030001</c:v>
                </c:pt>
                <c:pt idx="224">
                  <c:v>0.000461495415589999</c:v>
                </c:pt>
                <c:pt idx="225">
                  <c:v>0.000461576669070001</c:v>
                </c:pt>
                <c:pt idx="226">
                  <c:v>0.00046230239891</c:v>
                </c:pt>
                <c:pt idx="227">
                  <c:v>0.00046374956881</c:v>
                </c:pt>
                <c:pt idx="228">
                  <c:v>0.00046605646109</c:v>
                </c:pt>
                <c:pt idx="229">
                  <c:v>0.000467386040550001</c:v>
                </c:pt>
                <c:pt idx="230">
                  <c:v>0.0004675191499</c:v>
                </c:pt>
                <c:pt idx="231">
                  <c:v>0.00046855778134</c:v>
                </c:pt>
                <c:pt idx="232">
                  <c:v>0.000468621749530001</c:v>
                </c:pt>
                <c:pt idx="233">
                  <c:v>0.00046936009637</c:v>
                </c:pt>
                <c:pt idx="234">
                  <c:v>0.00046954720648</c:v>
                </c:pt>
                <c:pt idx="235">
                  <c:v>0.00046961369807</c:v>
                </c:pt>
                <c:pt idx="236">
                  <c:v>0.000470821775820001</c:v>
                </c:pt>
                <c:pt idx="237">
                  <c:v>0.00047209937324</c:v>
                </c:pt>
                <c:pt idx="238">
                  <c:v>0.000473737943030001</c:v>
                </c:pt>
                <c:pt idx="239">
                  <c:v>0.000474620754520001</c:v>
                </c:pt>
                <c:pt idx="240">
                  <c:v>0.000474822374180001</c:v>
                </c:pt>
                <c:pt idx="241">
                  <c:v>0.000476421452759999</c:v>
                </c:pt>
                <c:pt idx="242">
                  <c:v>0.00047747850502</c:v>
                </c:pt>
                <c:pt idx="243">
                  <c:v>0.00047954769302</c:v>
                </c:pt>
                <c:pt idx="244">
                  <c:v>0.000480030419440001</c:v>
                </c:pt>
                <c:pt idx="245">
                  <c:v>0.000480758420339999</c:v>
                </c:pt>
                <c:pt idx="246">
                  <c:v>0.00048409763556</c:v>
                </c:pt>
                <c:pt idx="247">
                  <c:v>0.00048665611082</c:v>
                </c:pt>
                <c:pt idx="248">
                  <c:v>0.0004873076527</c:v>
                </c:pt>
                <c:pt idx="249">
                  <c:v>0.00048824421261</c:v>
                </c:pt>
                <c:pt idx="250">
                  <c:v>0.000490933652330001</c:v>
                </c:pt>
                <c:pt idx="251">
                  <c:v>0.000492277489</c:v>
                </c:pt>
                <c:pt idx="252">
                  <c:v>0.00049229338642</c:v>
                </c:pt>
                <c:pt idx="253">
                  <c:v>0.00049240946282</c:v>
                </c:pt>
                <c:pt idx="254">
                  <c:v>0.000494343396580001</c:v>
                </c:pt>
                <c:pt idx="255">
                  <c:v>0.00049543615495</c:v>
                </c:pt>
                <c:pt idx="256">
                  <c:v>0.000495552862200001</c:v>
                </c:pt>
                <c:pt idx="257">
                  <c:v>0.0004968927876</c:v>
                </c:pt>
                <c:pt idx="258">
                  <c:v>0.000497740902340001</c:v>
                </c:pt>
                <c:pt idx="259">
                  <c:v>0.000498182245000001</c:v>
                </c:pt>
                <c:pt idx="260">
                  <c:v>0.000498263246140001</c:v>
                </c:pt>
                <c:pt idx="261">
                  <c:v>0.000498279900580001</c:v>
                </c:pt>
                <c:pt idx="262">
                  <c:v>0.00049839244422</c:v>
                </c:pt>
                <c:pt idx="263">
                  <c:v>0.00049840241165</c:v>
                </c:pt>
                <c:pt idx="264">
                  <c:v>0.000498942040740001</c:v>
                </c:pt>
                <c:pt idx="265">
                  <c:v>0.00049895402689</c:v>
                </c:pt>
                <c:pt idx="266">
                  <c:v>0.00050188470365</c:v>
                </c:pt>
                <c:pt idx="267">
                  <c:v>0.00050244792653</c:v>
                </c:pt>
                <c:pt idx="268">
                  <c:v>0.00050266582212</c:v>
                </c:pt>
                <c:pt idx="269">
                  <c:v>0.00050273836987</c:v>
                </c:pt>
                <c:pt idx="270">
                  <c:v>0.00050288775515</c:v>
                </c:pt>
                <c:pt idx="271">
                  <c:v>0.00050474283266</c:v>
                </c:pt>
                <c:pt idx="272">
                  <c:v>0.00050506128574</c:v>
                </c:pt>
                <c:pt idx="273">
                  <c:v>0.00050507819252</c:v>
                </c:pt>
                <c:pt idx="274">
                  <c:v>0.000505620471180001</c:v>
                </c:pt>
                <c:pt idx="275">
                  <c:v>0.00050576039371</c:v>
                </c:pt>
                <c:pt idx="276">
                  <c:v>0.00050711848759</c:v>
                </c:pt>
                <c:pt idx="277">
                  <c:v>0.00051115239483</c:v>
                </c:pt>
                <c:pt idx="278">
                  <c:v>0.00051469171567</c:v>
                </c:pt>
                <c:pt idx="279">
                  <c:v>0.00051484879732</c:v>
                </c:pt>
                <c:pt idx="280">
                  <c:v>0.00051651398898</c:v>
                </c:pt>
                <c:pt idx="281">
                  <c:v>0.00051825362094</c:v>
                </c:pt>
                <c:pt idx="282">
                  <c:v>0.000520644794780001</c:v>
                </c:pt>
                <c:pt idx="283">
                  <c:v>0.000520725669750001</c:v>
                </c:pt>
                <c:pt idx="284">
                  <c:v>0.000521431086219999</c:v>
                </c:pt>
                <c:pt idx="285">
                  <c:v>0.00052255059263</c:v>
                </c:pt>
                <c:pt idx="286">
                  <c:v>0.000523026505870001</c:v>
                </c:pt>
                <c:pt idx="287">
                  <c:v>0.000523651678220001</c:v>
                </c:pt>
                <c:pt idx="288">
                  <c:v>0.00052470772112</c:v>
                </c:pt>
                <c:pt idx="289">
                  <c:v>0.000524729296190001</c:v>
                </c:pt>
                <c:pt idx="290">
                  <c:v>0.000525087871330001</c:v>
                </c:pt>
                <c:pt idx="291">
                  <c:v>0.00052783118564</c:v>
                </c:pt>
                <c:pt idx="292">
                  <c:v>0.000528046179320001</c:v>
                </c:pt>
                <c:pt idx="293">
                  <c:v>0.000528069520770001</c:v>
                </c:pt>
                <c:pt idx="294">
                  <c:v>0.000528136895550001</c:v>
                </c:pt>
                <c:pt idx="295">
                  <c:v>0.000528341290950001</c:v>
                </c:pt>
                <c:pt idx="296">
                  <c:v>0.000529589995440001</c:v>
                </c:pt>
                <c:pt idx="297">
                  <c:v>0.000530037015750001</c:v>
                </c:pt>
                <c:pt idx="298">
                  <c:v>0.000531023917490001</c:v>
                </c:pt>
                <c:pt idx="299">
                  <c:v>0.00053114592388</c:v>
                </c:pt>
                <c:pt idx="300">
                  <c:v>0.000531716969300001</c:v>
                </c:pt>
                <c:pt idx="301">
                  <c:v>0.00053301715115</c:v>
                </c:pt>
                <c:pt idx="302">
                  <c:v>0.00053431947789</c:v>
                </c:pt>
                <c:pt idx="303">
                  <c:v>0.00053578292372</c:v>
                </c:pt>
                <c:pt idx="304">
                  <c:v>0.00053608686725</c:v>
                </c:pt>
                <c:pt idx="305">
                  <c:v>0.00053638311441</c:v>
                </c:pt>
                <c:pt idx="306">
                  <c:v>0.00053645263408</c:v>
                </c:pt>
                <c:pt idx="307">
                  <c:v>0.000536973842350001</c:v>
                </c:pt>
                <c:pt idx="308">
                  <c:v>0.00053701308122</c:v>
                </c:pt>
                <c:pt idx="309">
                  <c:v>0.000537078311110001</c:v>
                </c:pt>
                <c:pt idx="310">
                  <c:v>0.000538603075560001</c:v>
                </c:pt>
                <c:pt idx="311">
                  <c:v>0.000541600874760001</c:v>
                </c:pt>
                <c:pt idx="312">
                  <c:v>0.000541679478670001</c:v>
                </c:pt>
                <c:pt idx="313">
                  <c:v>0.000541835046280001</c:v>
                </c:pt>
                <c:pt idx="314">
                  <c:v>0.000542869261770001</c:v>
                </c:pt>
                <c:pt idx="315">
                  <c:v>0.000543594360760001</c:v>
                </c:pt>
                <c:pt idx="316">
                  <c:v>0.000543654039170001</c:v>
                </c:pt>
                <c:pt idx="317">
                  <c:v>0.00054431138487</c:v>
                </c:pt>
                <c:pt idx="318">
                  <c:v>0.000544587949510001</c:v>
                </c:pt>
                <c:pt idx="319">
                  <c:v>0.000544688128490001</c:v>
                </c:pt>
                <c:pt idx="320">
                  <c:v>0.00054536843713</c:v>
                </c:pt>
                <c:pt idx="321">
                  <c:v>0.00054541486769</c:v>
                </c:pt>
                <c:pt idx="322">
                  <c:v>0.000545604248860001</c:v>
                </c:pt>
                <c:pt idx="323">
                  <c:v>0.000547309688750001</c:v>
                </c:pt>
                <c:pt idx="324">
                  <c:v>0.000547328992760001</c:v>
                </c:pt>
                <c:pt idx="325">
                  <c:v>0.00054751004671</c:v>
                </c:pt>
                <c:pt idx="326">
                  <c:v>0.00054851953288</c:v>
                </c:pt>
                <c:pt idx="327">
                  <c:v>0.000549655441390001</c:v>
                </c:pt>
                <c:pt idx="328">
                  <c:v>0.000550952973670001</c:v>
                </c:pt>
                <c:pt idx="329">
                  <c:v>0.00055122020173</c:v>
                </c:pt>
                <c:pt idx="330">
                  <c:v>0.00055248000918</c:v>
                </c:pt>
                <c:pt idx="331">
                  <c:v>0.000553111111520001</c:v>
                </c:pt>
                <c:pt idx="332">
                  <c:v>0.0005534308263</c:v>
                </c:pt>
                <c:pt idx="333">
                  <c:v>0.00055514711681</c:v>
                </c:pt>
                <c:pt idx="334">
                  <c:v>0.00055523808538</c:v>
                </c:pt>
                <c:pt idx="335">
                  <c:v>0.00055530369378</c:v>
                </c:pt>
                <c:pt idx="336">
                  <c:v>0.000557315979110001</c:v>
                </c:pt>
                <c:pt idx="337">
                  <c:v>0.00055847270567</c:v>
                </c:pt>
                <c:pt idx="338">
                  <c:v>0.000559864234600001</c:v>
                </c:pt>
                <c:pt idx="339">
                  <c:v>0.00056188257609</c:v>
                </c:pt>
                <c:pt idx="340">
                  <c:v>0.00056302529778</c:v>
                </c:pt>
                <c:pt idx="341">
                  <c:v>0.000563390307590001</c:v>
                </c:pt>
                <c:pt idx="342">
                  <c:v>0.00056487179573</c:v>
                </c:pt>
                <c:pt idx="343">
                  <c:v>0.000568256053639999</c:v>
                </c:pt>
                <c:pt idx="344">
                  <c:v>0.0005688008557</c:v>
                </c:pt>
                <c:pt idx="345">
                  <c:v>0.000570660349160001</c:v>
                </c:pt>
                <c:pt idx="346">
                  <c:v>0.000570939058690001</c:v>
                </c:pt>
                <c:pt idx="347">
                  <c:v>0.000571379770500001</c:v>
                </c:pt>
                <c:pt idx="348">
                  <c:v>0.000571721186520001</c:v>
                </c:pt>
                <c:pt idx="349">
                  <c:v>0.000571728630550001</c:v>
                </c:pt>
                <c:pt idx="350">
                  <c:v>0.000571984124800001</c:v>
                </c:pt>
                <c:pt idx="351">
                  <c:v>0.000572020209420001</c:v>
                </c:pt>
                <c:pt idx="352">
                  <c:v>0.00057230522745</c:v>
                </c:pt>
                <c:pt idx="353">
                  <c:v>0.000572396574530001</c:v>
                </c:pt>
                <c:pt idx="354">
                  <c:v>0.000573547371100001</c:v>
                </c:pt>
                <c:pt idx="355">
                  <c:v>0.00057358118466</c:v>
                </c:pt>
                <c:pt idx="356">
                  <c:v>0.000573999942890001</c:v>
                </c:pt>
                <c:pt idx="357">
                  <c:v>0.000576667176690001</c:v>
                </c:pt>
                <c:pt idx="358">
                  <c:v>0.000579134052530001</c:v>
                </c:pt>
                <c:pt idx="359">
                  <c:v>0.00057945149625</c:v>
                </c:pt>
                <c:pt idx="360">
                  <c:v>0.00057949060895</c:v>
                </c:pt>
                <c:pt idx="361">
                  <c:v>0.000581209801370001</c:v>
                </c:pt>
                <c:pt idx="362">
                  <c:v>0.000581346948160001</c:v>
                </c:pt>
                <c:pt idx="363">
                  <c:v>0.00058171978051</c:v>
                </c:pt>
                <c:pt idx="364">
                  <c:v>0.000581964045630001</c:v>
                </c:pt>
                <c:pt idx="365">
                  <c:v>0.00058222925497</c:v>
                </c:pt>
                <c:pt idx="366">
                  <c:v>0.0005832119931</c:v>
                </c:pt>
                <c:pt idx="367">
                  <c:v>0.000584244946890001</c:v>
                </c:pt>
                <c:pt idx="368">
                  <c:v>0.000584960078450001</c:v>
                </c:pt>
                <c:pt idx="369">
                  <c:v>0.000584969036520001</c:v>
                </c:pt>
                <c:pt idx="370">
                  <c:v>0.000586339116550001</c:v>
                </c:pt>
                <c:pt idx="371">
                  <c:v>0.000587272648380001</c:v>
                </c:pt>
                <c:pt idx="372">
                  <c:v>0.00058740676709</c:v>
                </c:pt>
                <c:pt idx="373">
                  <c:v>0.000587985004200001</c:v>
                </c:pt>
                <c:pt idx="374">
                  <c:v>0.000590646055670001</c:v>
                </c:pt>
                <c:pt idx="375">
                  <c:v>0.00059179937564</c:v>
                </c:pt>
                <c:pt idx="376">
                  <c:v>0.00059204654267</c:v>
                </c:pt>
                <c:pt idx="377">
                  <c:v>0.00059222040493</c:v>
                </c:pt>
                <c:pt idx="378">
                  <c:v>0.000593059561600001</c:v>
                </c:pt>
                <c:pt idx="379">
                  <c:v>0.000593796772910001</c:v>
                </c:pt>
                <c:pt idx="380">
                  <c:v>0.000594090875180001</c:v>
                </c:pt>
                <c:pt idx="381">
                  <c:v>0.00059524873727</c:v>
                </c:pt>
                <c:pt idx="382">
                  <c:v>0.000596274247030001</c:v>
                </c:pt>
                <c:pt idx="383">
                  <c:v>0.000596500217500001</c:v>
                </c:pt>
                <c:pt idx="384">
                  <c:v>0.000597106969030002</c:v>
                </c:pt>
                <c:pt idx="385">
                  <c:v>0.000597201848870001</c:v>
                </c:pt>
                <c:pt idx="386">
                  <c:v>0.000597902849390002</c:v>
                </c:pt>
                <c:pt idx="387">
                  <c:v>0.000598175881270001</c:v>
                </c:pt>
                <c:pt idx="388">
                  <c:v>0.000598892148360001</c:v>
                </c:pt>
                <c:pt idx="389">
                  <c:v>0.000598902115790001</c:v>
                </c:pt>
                <c:pt idx="390">
                  <c:v>0.00060040467432</c:v>
                </c:pt>
                <c:pt idx="391">
                  <c:v>0.00060111072164</c:v>
                </c:pt>
                <c:pt idx="392">
                  <c:v>0.000602236284210001</c:v>
                </c:pt>
                <c:pt idx="393">
                  <c:v>0.00060252344713</c:v>
                </c:pt>
                <c:pt idx="394">
                  <c:v>0.000603486124230001</c:v>
                </c:pt>
                <c:pt idx="395">
                  <c:v>0.000603952448550001</c:v>
                </c:pt>
                <c:pt idx="396">
                  <c:v>0.000605064006250001</c:v>
                </c:pt>
                <c:pt idx="397">
                  <c:v>0.000605305874140001</c:v>
                </c:pt>
                <c:pt idx="398">
                  <c:v>0.000605563891790001</c:v>
                </c:pt>
                <c:pt idx="399">
                  <c:v>0.00060589874697</c:v>
                </c:pt>
                <c:pt idx="400">
                  <c:v>0.00060749000301</c:v>
                </c:pt>
                <c:pt idx="401">
                  <c:v>0.000608059660560001</c:v>
                </c:pt>
                <c:pt idx="402">
                  <c:v>0.000608248915560001</c:v>
                </c:pt>
                <c:pt idx="403">
                  <c:v>0.00060936249198</c:v>
                </c:pt>
                <c:pt idx="404">
                  <c:v>0.000614987529090001</c:v>
                </c:pt>
                <c:pt idx="405">
                  <c:v>0.0006162319438</c:v>
                </c:pt>
                <c:pt idx="406">
                  <c:v>0.00061627673415</c:v>
                </c:pt>
                <c:pt idx="407">
                  <c:v>0.000616309916860001</c:v>
                </c:pt>
                <c:pt idx="408">
                  <c:v>0.000616413250089999</c:v>
                </c:pt>
                <c:pt idx="409">
                  <c:v>0.00061673965188</c:v>
                </c:pt>
                <c:pt idx="410">
                  <c:v>0.000619122246160001</c:v>
                </c:pt>
                <c:pt idx="411">
                  <c:v>0.00061977908718</c:v>
                </c:pt>
                <c:pt idx="412">
                  <c:v>0.000620060698620001</c:v>
                </c:pt>
                <c:pt idx="413">
                  <c:v>0.000620842952620001</c:v>
                </c:pt>
                <c:pt idx="414">
                  <c:v>0.00062174948407</c:v>
                </c:pt>
                <c:pt idx="415">
                  <c:v>0.00062261551495</c:v>
                </c:pt>
                <c:pt idx="416">
                  <c:v>0.000623028974040001</c:v>
                </c:pt>
                <c:pt idx="417">
                  <c:v>0.000623328880130001</c:v>
                </c:pt>
                <c:pt idx="418">
                  <c:v>0.000623354871150001</c:v>
                </c:pt>
                <c:pt idx="419">
                  <c:v>0.000626079638470001</c:v>
                </c:pt>
                <c:pt idx="420">
                  <c:v>0.000626168335980001</c:v>
                </c:pt>
                <c:pt idx="421">
                  <c:v>0.00062693040278</c:v>
                </c:pt>
                <c:pt idx="422">
                  <c:v>0.000627153345170001</c:v>
                </c:pt>
                <c:pt idx="423">
                  <c:v>0.000627204444020001</c:v>
                </c:pt>
                <c:pt idx="424">
                  <c:v>0.000629877229300001</c:v>
                </c:pt>
                <c:pt idx="425">
                  <c:v>0.000631089975340001</c:v>
                </c:pt>
                <c:pt idx="426">
                  <c:v>0.00063189658015</c:v>
                </c:pt>
                <c:pt idx="427">
                  <c:v>0.00063252957504</c:v>
                </c:pt>
                <c:pt idx="428">
                  <c:v>0.00063271592813</c:v>
                </c:pt>
                <c:pt idx="429">
                  <c:v>0.000633466891970001</c:v>
                </c:pt>
                <c:pt idx="430">
                  <c:v>0.000633796069500001</c:v>
                </c:pt>
                <c:pt idx="431">
                  <c:v>0.000638356736490001</c:v>
                </c:pt>
                <c:pt idx="432">
                  <c:v>0.00063930477787</c:v>
                </c:pt>
                <c:pt idx="433">
                  <c:v>0.00063981551403</c:v>
                </c:pt>
                <c:pt idx="434">
                  <c:v>0.000640566225530001</c:v>
                </c:pt>
                <c:pt idx="435">
                  <c:v>0.000640971862080001</c:v>
                </c:pt>
                <c:pt idx="436">
                  <c:v>0.000641522972640001</c:v>
                </c:pt>
                <c:pt idx="437">
                  <c:v>0.000643507500570001</c:v>
                </c:pt>
                <c:pt idx="438">
                  <c:v>0.000643915029670001</c:v>
                </c:pt>
                <c:pt idx="439">
                  <c:v>0.000644997442100001</c:v>
                </c:pt>
                <c:pt idx="440">
                  <c:v>0.00064523413702</c:v>
                </c:pt>
                <c:pt idx="441">
                  <c:v>0.00064579546735</c:v>
                </c:pt>
                <c:pt idx="442">
                  <c:v>0.000646625792120001</c:v>
                </c:pt>
                <c:pt idx="443">
                  <c:v>0.000649052798240001</c:v>
                </c:pt>
                <c:pt idx="444">
                  <c:v>0.00064954006678</c:v>
                </c:pt>
                <c:pt idx="445">
                  <c:v>0.000651624773690001</c:v>
                </c:pt>
                <c:pt idx="446">
                  <c:v>0.000652640316020001</c:v>
                </c:pt>
                <c:pt idx="447">
                  <c:v>0.000653343966110001</c:v>
                </c:pt>
                <c:pt idx="448">
                  <c:v>0.000653498398190001</c:v>
                </c:pt>
                <c:pt idx="449">
                  <c:v>0.000653683994260001</c:v>
                </c:pt>
                <c:pt idx="450">
                  <c:v>0.000653953114870001</c:v>
                </c:pt>
                <c:pt idx="451">
                  <c:v>0.00065524585269</c:v>
                </c:pt>
                <c:pt idx="452">
                  <c:v>0.000655322942560001</c:v>
                </c:pt>
                <c:pt idx="453">
                  <c:v>0.00065569741512</c:v>
                </c:pt>
                <c:pt idx="454">
                  <c:v>0.00065674727569</c:v>
                </c:pt>
                <c:pt idx="455">
                  <c:v>0.000657312769630001</c:v>
                </c:pt>
                <c:pt idx="456">
                  <c:v>0.000657766350780001</c:v>
                </c:pt>
                <c:pt idx="457">
                  <c:v>0.000658085813220001</c:v>
                </c:pt>
                <c:pt idx="458">
                  <c:v>0.00065955935265</c:v>
                </c:pt>
                <c:pt idx="459">
                  <c:v>0.0006624328744</c:v>
                </c:pt>
                <c:pt idx="460">
                  <c:v>0.00066452300662</c:v>
                </c:pt>
                <c:pt idx="461">
                  <c:v>0.000667610765030001</c:v>
                </c:pt>
                <c:pt idx="462">
                  <c:v>0.000668694312990001</c:v>
                </c:pt>
                <c:pt idx="463">
                  <c:v>0.000670618405490001</c:v>
                </c:pt>
                <c:pt idx="464">
                  <c:v>0.00067209711789</c:v>
                </c:pt>
                <c:pt idx="465">
                  <c:v>0.000672504142310001</c:v>
                </c:pt>
                <c:pt idx="466">
                  <c:v>0.000673101809600001</c:v>
                </c:pt>
                <c:pt idx="467">
                  <c:v>0.000673640555500001</c:v>
                </c:pt>
                <c:pt idx="468">
                  <c:v>0.00067425588659</c:v>
                </c:pt>
                <c:pt idx="469">
                  <c:v>0.000674741010240001</c:v>
                </c:pt>
                <c:pt idx="470">
                  <c:v>0.00067477848273</c:v>
                </c:pt>
                <c:pt idx="471">
                  <c:v>0.00067508419264</c:v>
                </c:pt>
                <c:pt idx="472">
                  <c:v>0.000675919942720001</c:v>
                </c:pt>
                <c:pt idx="473">
                  <c:v>0.00068206000577</c:v>
                </c:pt>
                <c:pt idx="474">
                  <c:v>0.0006822705835</c:v>
                </c:pt>
                <c:pt idx="475">
                  <c:v>0.00068247573592</c:v>
                </c:pt>
                <c:pt idx="476">
                  <c:v>0.00068500115464</c:v>
                </c:pt>
                <c:pt idx="477">
                  <c:v>0.000685593522789999</c:v>
                </c:pt>
                <c:pt idx="478">
                  <c:v>0.000688889209360001</c:v>
                </c:pt>
                <c:pt idx="479">
                  <c:v>0.00068976684788</c:v>
                </c:pt>
                <c:pt idx="480">
                  <c:v>0.00069401398242</c:v>
                </c:pt>
                <c:pt idx="481">
                  <c:v>0.000694394637310001</c:v>
                </c:pt>
                <c:pt idx="482">
                  <c:v>0.000694746146930001</c:v>
                </c:pt>
                <c:pt idx="483">
                  <c:v>0.000694879887130001</c:v>
                </c:pt>
                <c:pt idx="484">
                  <c:v>0.000695203891690001</c:v>
                </c:pt>
                <c:pt idx="485">
                  <c:v>0.000696119128870001</c:v>
                </c:pt>
                <c:pt idx="486">
                  <c:v>0.000696230789320001</c:v>
                </c:pt>
                <c:pt idx="487">
                  <c:v>0.000696451586819999</c:v>
                </c:pt>
                <c:pt idx="488">
                  <c:v>0.000697979253180001</c:v>
                </c:pt>
                <c:pt idx="489">
                  <c:v>0.000700382413170001</c:v>
                </c:pt>
                <c:pt idx="490">
                  <c:v>0.00070138256276</c:v>
                </c:pt>
                <c:pt idx="491">
                  <c:v>0.00070518545273</c:v>
                </c:pt>
                <c:pt idx="492">
                  <c:v>0.000705542135320001</c:v>
                </c:pt>
                <c:pt idx="493">
                  <c:v>0.00070648197565</c:v>
                </c:pt>
                <c:pt idx="494">
                  <c:v>0.000708422217910001</c:v>
                </c:pt>
                <c:pt idx="495">
                  <c:v>0.00070871518465</c:v>
                </c:pt>
                <c:pt idx="496">
                  <c:v>0.00070942375537</c:v>
                </c:pt>
                <c:pt idx="497">
                  <c:v>0.00071173708232</c:v>
                </c:pt>
                <c:pt idx="498">
                  <c:v>0.00071213262527</c:v>
                </c:pt>
                <c:pt idx="499">
                  <c:v>0.00071221741151</c:v>
                </c:pt>
                <c:pt idx="500">
                  <c:v>0.0007122965201</c:v>
                </c:pt>
                <c:pt idx="501">
                  <c:v>0.00071349715382</c:v>
                </c:pt>
                <c:pt idx="502">
                  <c:v>0.00071525773</c:v>
                </c:pt>
                <c:pt idx="503">
                  <c:v>0.000715735914300001</c:v>
                </c:pt>
                <c:pt idx="504">
                  <c:v>0.00071606824608</c:v>
                </c:pt>
                <c:pt idx="505">
                  <c:v>0.000719462597590001</c:v>
                </c:pt>
                <c:pt idx="506">
                  <c:v>0.00072206056406</c:v>
                </c:pt>
                <c:pt idx="507">
                  <c:v>0.000722876253110001</c:v>
                </c:pt>
                <c:pt idx="508">
                  <c:v>0.00072295851595</c:v>
                </c:pt>
                <c:pt idx="509">
                  <c:v>0.000723010624160001</c:v>
                </c:pt>
                <c:pt idx="510">
                  <c:v>0.000723371975040001</c:v>
                </c:pt>
                <c:pt idx="511">
                  <c:v>0.000723670997940001</c:v>
                </c:pt>
                <c:pt idx="512">
                  <c:v>0.000726067723260001</c:v>
                </c:pt>
                <c:pt idx="513">
                  <c:v>0.000726236034040001</c:v>
                </c:pt>
                <c:pt idx="514">
                  <c:v>0.000728267749550001</c:v>
                </c:pt>
                <c:pt idx="515">
                  <c:v>0.000730886912580001</c:v>
                </c:pt>
                <c:pt idx="516">
                  <c:v>0.000733865029260001</c:v>
                </c:pt>
                <c:pt idx="517">
                  <c:v>0.000734004573280001</c:v>
                </c:pt>
                <c:pt idx="518">
                  <c:v>0.000734412733230001</c:v>
                </c:pt>
                <c:pt idx="519">
                  <c:v>0.000734971792500001</c:v>
                </c:pt>
                <c:pt idx="520">
                  <c:v>0.00073503815792</c:v>
                </c:pt>
                <c:pt idx="521">
                  <c:v>0.000735426130670001</c:v>
                </c:pt>
                <c:pt idx="522">
                  <c:v>0.00073578899559</c:v>
                </c:pt>
                <c:pt idx="523">
                  <c:v>0.000735836940190001</c:v>
                </c:pt>
                <c:pt idx="524">
                  <c:v>0.00073618365535</c:v>
                </c:pt>
                <c:pt idx="525">
                  <c:v>0.00073624030568</c:v>
                </c:pt>
                <c:pt idx="526">
                  <c:v>0.00073657301597</c:v>
                </c:pt>
                <c:pt idx="527">
                  <c:v>0.00073694546981</c:v>
                </c:pt>
                <c:pt idx="528">
                  <c:v>0.0007377513176</c:v>
                </c:pt>
                <c:pt idx="529">
                  <c:v>0.000738293848600001</c:v>
                </c:pt>
                <c:pt idx="530">
                  <c:v>0.000739735845530001</c:v>
                </c:pt>
                <c:pt idx="531">
                  <c:v>0.000741913792070001</c:v>
                </c:pt>
                <c:pt idx="532">
                  <c:v>0.000742068981170001</c:v>
                </c:pt>
                <c:pt idx="533">
                  <c:v>0.000742070242870001</c:v>
                </c:pt>
                <c:pt idx="534">
                  <c:v>0.000743382789380001</c:v>
                </c:pt>
                <c:pt idx="535">
                  <c:v>0.000743576460330001</c:v>
                </c:pt>
                <c:pt idx="536">
                  <c:v>0.00074429146572</c:v>
                </c:pt>
                <c:pt idx="537">
                  <c:v>0.000744485641350001</c:v>
                </c:pt>
                <c:pt idx="538">
                  <c:v>0.000745006597280001</c:v>
                </c:pt>
                <c:pt idx="539">
                  <c:v>0.000745294517220001</c:v>
                </c:pt>
                <c:pt idx="540">
                  <c:v>0.000745469515010001</c:v>
                </c:pt>
                <c:pt idx="541">
                  <c:v>0.000745681228270001</c:v>
                </c:pt>
                <c:pt idx="542">
                  <c:v>0.000748694546380001</c:v>
                </c:pt>
                <c:pt idx="543">
                  <c:v>0.000749028013690001</c:v>
                </c:pt>
                <c:pt idx="544">
                  <c:v>0.000749556918330002</c:v>
                </c:pt>
                <c:pt idx="545">
                  <c:v>0.000749557044500001</c:v>
                </c:pt>
                <c:pt idx="546">
                  <c:v>0.000750026901580001</c:v>
                </c:pt>
                <c:pt idx="547">
                  <c:v>0.000750844609350001</c:v>
                </c:pt>
                <c:pt idx="548">
                  <c:v>0.00075262322784</c:v>
                </c:pt>
                <c:pt idx="549">
                  <c:v>0.000753076304310001</c:v>
                </c:pt>
                <c:pt idx="550">
                  <c:v>0.000753868399570001</c:v>
                </c:pt>
                <c:pt idx="551">
                  <c:v>0.000753997723820001</c:v>
                </c:pt>
                <c:pt idx="552">
                  <c:v>0.00075434305111</c:v>
                </c:pt>
                <c:pt idx="553">
                  <c:v>0.000756145894240001</c:v>
                </c:pt>
                <c:pt idx="554">
                  <c:v>0.00075621225966</c:v>
                </c:pt>
                <c:pt idx="555">
                  <c:v>0.000757366967500001</c:v>
                </c:pt>
                <c:pt idx="556">
                  <c:v>0.000757576283530001</c:v>
                </c:pt>
                <c:pt idx="557">
                  <c:v>0.000757867357720001</c:v>
                </c:pt>
                <c:pt idx="558">
                  <c:v>0.000758397397890001</c:v>
                </c:pt>
                <c:pt idx="559">
                  <c:v>0.00076077052942</c:v>
                </c:pt>
                <c:pt idx="560">
                  <c:v>0.00076291289602</c:v>
                </c:pt>
                <c:pt idx="561">
                  <c:v>0.00076661560701</c:v>
                </c:pt>
                <c:pt idx="562">
                  <c:v>0.000766642228880001</c:v>
                </c:pt>
                <c:pt idx="563">
                  <c:v>0.00076824130746</c:v>
                </c:pt>
                <c:pt idx="564">
                  <c:v>0.00076829846247</c:v>
                </c:pt>
                <c:pt idx="565">
                  <c:v>0.000768428922250001</c:v>
                </c:pt>
                <c:pt idx="566">
                  <c:v>0.0007685506763</c:v>
                </c:pt>
                <c:pt idx="567">
                  <c:v>0.000768687318410001</c:v>
                </c:pt>
                <c:pt idx="568">
                  <c:v>0.0007687954461</c:v>
                </c:pt>
                <c:pt idx="569">
                  <c:v>0.00077111899282</c:v>
                </c:pt>
                <c:pt idx="570">
                  <c:v>0.00077203183277</c:v>
                </c:pt>
                <c:pt idx="571">
                  <c:v>0.000773067436130001</c:v>
                </c:pt>
                <c:pt idx="572">
                  <c:v>0.000776339528910001</c:v>
                </c:pt>
                <c:pt idx="573">
                  <c:v>0.00077650418076</c:v>
                </c:pt>
                <c:pt idx="574">
                  <c:v>0.00077741752539</c:v>
                </c:pt>
                <c:pt idx="575">
                  <c:v>0.0007792334902</c:v>
                </c:pt>
                <c:pt idx="576">
                  <c:v>0.00078045809622</c:v>
                </c:pt>
                <c:pt idx="577">
                  <c:v>0.00078057303709</c:v>
                </c:pt>
                <c:pt idx="578">
                  <c:v>0.000780807334780001</c:v>
                </c:pt>
                <c:pt idx="579">
                  <c:v>0.00078156523797</c:v>
                </c:pt>
                <c:pt idx="580">
                  <c:v>0.00078170579135</c:v>
                </c:pt>
                <c:pt idx="581">
                  <c:v>0.000781777203570001</c:v>
                </c:pt>
                <c:pt idx="582">
                  <c:v>0.000783318622460001</c:v>
                </c:pt>
                <c:pt idx="583">
                  <c:v>0.000784607449010001</c:v>
                </c:pt>
                <c:pt idx="584">
                  <c:v>0.000784884139820001</c:v>
                </c:pt>
                <c:pt idx="585">
                  <c:v>0.00078593576677</c:v>
                </c:pt>
                <c:pt idx="586">
                  <c:v>0.00078679889574</c:v>
                </c:pt>
                <c:pt idx="587">
                  <c:v>0.00078739845558</c:v>
                </c:pt>
                <c:pt idx="588">
                  <c:v>0.000787921934910001</c:v>
                </c:pt>
                <c:pt idx="589">
                  <c:v>0.000787977071200001</c:v>
                </c:pt>
                <c:pt idx="590">
                  <c:v>0.000788021230700001</c:v>
                </c:pt>
                <c:pt idx="591">
                  <c:v>0.000790041338570001</c:v>
                </c:pt>
                <c:pt idx="592">
                  <c:v>0.000791129933330001</c:v>
                </c:pt>
                <c:pt idx="593">
                  <c:v>0.000792322870680001</c:v>
                </c:pt>
                <c:pt idx="594">
                  <c:v>0.000793264982070001</c:v>
                </c:pt>
                <c:pt idx="595">
                  <c:v>0.000793820760920001</c:v>
                </c:pt>
                <c:pt idx="596">
                  <c:v>0.000795839985600001</c:v>
                </c:pt>
                <c:pt idx="597">
                  <c:v>0.000796406236560001</c:v>
                </c:pt>
                <c:pt idx="598">
                  <c:v>0.000797207037550001</c:v>
                </c:pt>
                <c:pt idx="599">
                  <c:v>0.000797868042180001</c:v>
                </c:pt>
                <c:pt idx="600">
                  <c:v>0.000798621781760001</c:v>
                </c:pt>
                <c:pt idx="601">
                  <c:v>0.000798899608100001</c:v>
                </c:pt>
                <c:pt idx="602">
                  <c:v>0.000799131887070001</c:v>
                </c:pt>
                <c:pt idx="603">
                  <c:v>0.000801369385850002</c:v>
                </c:pt>
                <c:pt idx="604">
                  <c:v>0.000801661217060001</c:v>
                </c:pt>
                <c:pt idx="605">
                  <c:v>0.000802255982440002</c:v>
                </c:pt>
                <c:pt idx="606">
                  <c:v>0.000802260776900001</c:v>
                </c:pt>
                <c:pt idx="607">
                  <c:v>0.000802464162940001</c:v>
                </c:pt>
                <c:pt idx="608">
                  <c:v>0.000804546977300002</c:v>
                </c:pt>
                <c:pt idx="609">
                  <c:v>0.000804690432590001</c:v>
                </c:pt>
                <c:pt idx="610">
                  <c:v>0.000806105555310001</c:v>
                </c:pt>
                <c:pt idx="611">
                  <c:v>0.000806685432630002</c:v>
                </c:pt>
                <c:pt idx="612">
                  <c:v>0.00080682257942</c:v>
                </c:pt>
                <c:pt idx="613">
                  <c:v>0.000807384666770002</c:v>
                </c:pt>
                <c:pt idx="614">
                  <c:v>0.000807956973890002</c:v>
                </c:pt>
                <c:pt idx="615">
                  <c:v>0.000809018063590001</c:v>
                </c:pt>
                <c:pt idx="616">
                  <c:v>0.000809433415230001</c:v>
                </c:pt>
                <c:pt idx="617">
                  <c:v>0.000810513051920003</c:v>
                </c:pt>
                <c:pt idx="618">
                  <c:v>0.00081089824893</c:v>
                </c:pt>
                <c:pt idx="619">
                  <c:v>0.00081349015924</c:v>
                </c:pt>
                <c:pt idx="620">
                  <c:v>0.000817232235270001</c:v>
                </c:pt>
                <c:pt idx="621">
                  <c:v>0.000817654400090002</c:v>
                </c:pt>
                <c:pt idx="622">
                  <c:v>0.000818041615820002</c:v>
                </c:pt>
                <c:pt idx="623">
                  <c:v>0.00081833887234</c:v>
                </c:pt>
                <c:pt idx="624">
                  <c:v>0.000819169701790002</c:v>
                </c:pt>
                <c:pt idx="625">
                  <c:v>0.000819528276930001</c:v>
                </c:pt>
                <c:pt idx="626">
                  <c:v>0.00082358047882</c:v>
                </c:pt>
                <c:pt idx="627">
                  <c:v>0.000824204641810002</c:v>
                </c:pt>
                <c:pt idx="628">
                  <c:v>0.00082464787702</c:v>
                </c:pt>
                <c:pt idx="629">
                  <c:v>0.000825958530980002</c:v>
                </c:pt>
                <c:pt idx="630">
                  <c:v>0.000826576133130001</c:v>
                </c:pt>
                <c:pt idx="631">
                  <c:v>0.00082749616477</c:v>
                </c:pt>
                <c:pt idx="632">
                  <c:v>0.00082838919603</c:v>
                </c:pt>
                <c:pt idx="633">
                  <c:v>0.000829251315640001</c:v>
                </c:pt>
                <c:pt idx="634">
                  <c:v>0.000829255731590002</c:v>
                </c:pt>
                <c:pt idx="635">
                  <c:v>0.00082930077428</c:v>
                </c:pt>
                <c:pt idx="636">
                  <c:v>0.000830716275510001</c:v>
                </c:pt>
                <c:pt idx="637">
                  <c:v>0.000831224362100001</c:v>
                </c:pt>
                <c:pt idx="638">
                  <c:v>0.000831576250230002</c:v>
                </c:pt>
                <c:pt idx="639">
                  <c:v>0.000831957157460002</c:v>
                </c:pt>
                <c:pt idx="640">
                  <c:v>0.000831970783820003</c:v>
                </c:pt>
                <c:pt idx="641">
                  <c:v>0.000832216562980001</c:v>
                </c:pt>
                <c:pt idx="642">
                  <c:v>0.000833393729080002</c:v>
                </c:pt>
                <c:pt idx="643">
                  <c:v>0.000835371443830003</c:v>
                </c:pt>
                <c:pt idx="644">
                  <c:v>0.000835622395960002</c:v>
                </c:pt>
                <c:pt idx="645">
                  <c:v>0.000840790697670002</c:v>
                </c:pt>
                <c:pt idx="646">
                  <c:v>0.000840813282100001</c:v>
                </c:pt>
                <c:pt idx="647">
                  <c:v>0.00084119646039</c:v>
                </c:pt>
                <c:pt idx="648">
                  <c:v>0.000841462931430002</c:v>
                </c:pt>
                <c:pt idx="649">
                  <c:v>0.000842479861630001</c:v>
                </c:pt>
                <c:pt idx="650">
                  <c:v>0.000842709869540001</c:v>
                </c:pt>
                <c:pt idx="651">
                  <c:v>0.00084302706092</c:v>
                </c:pt>
                <c:pt idx="652">
                  <c:v>0.000843718598690001</c:v>
                </c:pt>
                <c:pt idx="653">
                  <c:v>0.000844191231510001</c:v>
                </c:pt>
                <c:pt idx="654">
                  <c:v>0.000844678626220002</c:v>
                </c:pt>
                <c:pt idx="655">
                  <c:v>0.000845871185060001</c:v>
                </c:pt>
                <c:pt idx="656">
                  <c:v>0.00084612289421</c:v>
                </c:pt>
                <c:pt idx="657">
                  <c:v>0.000846229003180002</c:v>
                </c:pt>
                <c:pt idx="658">
                  <c:v>0.000846516418440001</c:v>
                </c:pt>
                <c:pt idx="659">
                  <c:v>0.000848465366430001</c:v>
                </c:pt>
                <c:pt idx="660">
                  <c:v>0.000848562895840002</c:v>
                </c:pt>
                <c:pt idx="661">
                  <c:v>0.00084878634291</c:v>
                </c:pt>
                <c:pt idx="662">
                  <c:v>0.000851143703190002</c:v>
                </c:pt>
                <c:pt idx="663">
                  <c:v>0.000851545933150002</c:v>
                </c:pt>
                <c:pt idx="664">
                  <c:v>0.000852168960610001</c:v>
                </c:pt>
                <c:pt idx="665">
                  <c:v>0.000853544213610002</c:v>
                </c:pt>
                <c:pt idx="666">
                  <c:v>0.00085363556069</c:v>
                </c:pt>
                <c:pt idx="667">
                  <c:v>0.00085488186795</c:v>
                </c:pt>
                <c:pt idx="668">
                  <c:v>0.000855988505020002</c:v>
                </c:pt>
                <c:pt idx="669">
                  <c:v>0.00085680583428</c:v>
                </c:pt>
                <c:pt idx="670">
                  <c:v>0.000856996603320002</c:v>
                </c:pt>
                <c:pt idx="671">
                  <c:v>0.000858262719270001</c:v>
                </c:pt>
                <c:pt idx="672">
                  <c:v>0.000858876283980002</c:v>
                </c:pt>
                <c:pt idx="673">
                  <c:v>0.000858967000210001</c:v>
                </c:pt>
                <c:pt idx="674">
                  <c:v>0.000859211012990001</c:v>
                </c:pt>
                <c:pt idx="675">
                  <c:v>0.000861359688090002</c:v>
                </c:pt>
                <c:pt idx="676">
                  <c:v>0.00086187887764</c:v>
                </c:pt>
                <c:pt idx="677">
                  <c:v>0.00086490910253</c:v>
                </c:pt>
                <c:pt idx="678">
                  <c:v>0.000865048394210002</c:v>
                </c:pt>
                <c:pt idx="679">
                  <c:v>0.000865184783980002</c:v>
                </c:pt>
                <c:pt idx="680">
                  <c:v>0.000865557868670001</c:v>
                </c:pt>
                <c:pt idx="681">
                  <c:v>0.00086613837684</c:v>
                </c:pt>
                <c:pt idx="682">
                  <c:v>0.000866251677500002</c:v>
                </c:pt>
                <c:pt idx="683">
                  <c:v>0.00086678247469</c:v>
                </c:pt>
                <c:pt idx="684">
                  <c:v>0.000867585420570002</c:v>
                </c:pt>
                <c:pt idx="685">
                  <c:v>0.000868567654020001</c:v>
                </c:pt>
                <c:pt idx="686">
                  <c:v>0.00087030589811</c:v>
                </c:pt>
                <c:pt idx="687">
                  <c:v>0.000870453769350001</c:v>
                </c:pt>
                <c:pt idx="688">
                  <c:v>0.00087307797918</c:v>
                </c:pt>
                <c:pt idx="689">
                  <c:v>0.000873383436750001</c:v>
                </c:pt>
                <c:pt idx="690">
                  <c:v>0.000874669739900001</c:v>
                </c:pt>
                <c:pt idx="691">
                  <c:v>0.00087488107465</c:v>
                </c:pt>
                <c:pt idx="692">
                  <c:v>0.0008749018927</c:v>
                </c:pt>
                <c:pt idx="693">
                  <c:v>0.000875338567070001</c:v>
                </c:pt>
                <c:pt idx="694">
                  <c:v>0.0008757661572</c:v>
                </c:pt>
                <c:pt idx="695">
                  <c:v>0.0008758317656</c:v>
                </c:pt>
                <c:pt idx="696">
                  <c:v>0.000877153648690001</c:v>
                </c:pt>
                <c:pt idx="697">
                  <c:v>0.00087817234527</c:v>
                </c:pt>
                <c:pt idx="698">
                  <c:v>0.00087862680961</c:v>
                </c:pt>
                <c:pt idx="699">
                  <c:v>0.000879565009730002</c:v>
                </c:pt>
                <c:pt idx="700">
                  <c:v>0.000880250996020002</c:v>
                </c:pt>
                <c:pt idx="701">
                  <c:v>0.000880587239070002</c:v>
                </c:pt>
                <c:pt idx="702">
                  <c:v>0.000881401792590001</c:v>
                </c:pt>
                <c:pt idx="703">
                  <c:v>0.000882323085930002</c:v>
                </c:pt>
                <c:pt idx="704">
                  <c:v>0.000885938991960003</c:v>
                </c:pt>
                <c:pt idx="705">
                  <c:v>0.000886598104040002</c:v>
                </c:pt>
                <c:pt idx="706">
                  <c:v>0.000889988165770002</c:v>
                </c:pt>
                <c:pt idx="707">
                  <c:v>0.000890841831990001</c:v>
                </c:pt>
                <c:pt idx="708">
                  <c:v>0.000891194224800001</c:v>
                </c:pt>
                <c:pt idx="709">
                  <c:v>0.000891240781530003</c:v>
                </c:pt>
                <c:pt idx="710">
                  <c:v>0.000891903678710002</c:v>
                </c:pt>
                <c:pt idx="711">
                  <c:v>0.00089238211535</c:v>
                </c:pt>
                <c:pt idx="712">
                  <c:v>0.000893449639720002</c:v>
                </c:pt>
                <c:pt idx="713">
                  <c:v>0.000895008217730002</c:v>
                </c:pt>
                <c:pt idx="714">
                  <c:v>0.000895759812420001</c:v>
                </c:pt>
                <c:pt idx="715">
                  <c:v>0.000896310796810001</c:v>
                </c:pt>
                <c:pt idx="716">
                  <c:v>0.000896954389980003</c:v>
                </c:pt>
                <c:pt idx="717">
                  <c:v>0.000897357376960001</c:v>
                </c:pt>
                <c:pt idx="718">
                  <c:v>0.000897860921430002</c:v>
                </c:pt>
                <c:pt idx="719">
                  <c:v>0.000900508472710002</c:v>
                </c:pt>
                <c:pt idx="720">
                  <c:v>0.000901582684090001</c:v>
                </c:pt>
                <c:pt idx="721">
                  <c:v>0.00090346223858</c:v>
                </c:pt>
                <c:pt idx="722">
                  <c:v>0.000904620857690001</c:v>
                </c:pt>
                <c:pt idx="723">
                  <c:v>0.000905272904250001</c:v>
                </c:pt>
                <c:pt idx="724">
                  <c:v>0.000906714017990002</c:v>
                </c:pt>
                <c:pt idx="725">
                  <c:v>0.000908006629640002</c:v>
                </c:pt>
                <c:pt idx="726">
                  <c:v>0.000908157528960001</c:v>
                </c:pt>
                <c:pt idx="727">
                  <c:v>0.00090919906231</c:v>
                </c:pt>
                <c:pt idx="728">
                  <c:v>0.000910205394230001</c:v>
                </c:pt>
                <c:pt idx="729">
                  <c:v>0.00091041206069</c:v>
                </c:pt>
                <c:pt idx="730">
                  <c:v>0.000910548576630002</c:v>
                </c:pt>
                <c:pt idx="731">
                  <c:v>0.000910906899430001</c:v>
                </c:pt>
                <c:pt idx="732">
                  <c:v>0.00091100644756</c:v>
                </c:pt>
                <c:pt idx="733">
                  <c:v>0.000911545824310002</c:v>
                </c:pt>
                <c:pt idx="734">
                  <c:v>0.00091322527318</c:v>
                </c:pt>
                <c:pt idx="735">
                  <c:v>0.00091391289968</c:v>
                </c:pt>
                <c:pt idx="736">
                  <c:v>0.000913918703500001</c:v>
                </c:pt>
                <c:pt idx="737">
                  <c:v>0.000916596409410002</c:v>
                </c:pt>
                <c:pt idx="738">
                  <c:v>0.000916691920100001</c:v>
                </c:pt>
                <c:pt idx="739">
                  <c:v>0.00092189655877</c:v>
                </c:pt>
                <c:pt idx="740">
                  <c:v>0.00092298187311</c:v>
                </c:pt>
                <c:pt idx="741">
                  <c:v>0.00092316734301</c:v>
                </c:pt>
                <c:pt idx="742">
                  <c:v>0.00092476099628</c:v>
                </c:pt>
                <c:pt idx="743">
                  <c:v>0.000924876568</c:v>
                </c:pt>
                <c:pt idx="744">
                  <c:v>0.000925361565480001</c:v>
                </c:pt>
                <c:pt idx="745">
                  <c:v>0.00092643691239</c:v>
                </c:pt>
                <c:pt idx="746">
                  <c:v>0.000927247680810002</c:v>
                </c:pt>
                <c:pt idx="747">
                  <c:v>0.00092771715938</c:v>
                </c:pt>
                <c:pt idx="748">
                  <c:v>0.00092788509165</c:v>
                </c:pt>
                <c:pt idx="749">
                  <c:v>0.00092869901432</c:v>
                </c:pt>
                <c:pt idx="750">
                  <c:v>0.000929090267490001</c:v>
                </c:pt>
                <c:pt idx="751">
                  <c:v>0.000929454267940001</c:v>
                </c:pt>
                <c:pt idx="752">
                  <c:v>0.000930898031250002</c:v>
                </c:pt>
                <c:pt idx="753">
                  <c:v>0.000931277929120002</c:v>
                </c:pt>
                <c:pt idx="754">
                  <c:v>0.000934113473700002</c:v>
                </c:pt>
                <c:pt idx="755">
                  <c:v>0.000934389407490002</c:v>
                </c:pt>
                <c:pt idx="756">
                  <c:v>0.000934570461440002</c:v>
                </c:pt>
                <c:pt idx="757">
                  <c:v>0.00093481586209</c:v>
                </c:pt>
                <c:pt idx="758">
                  <c:v>0.000935405075990002</c:v>
                </c:pt>
                <c:pt idx="759">
                  <c:v>0.000935658677690003</c:v>
                </c:pt>
                <c:pt idx="760">
                  <c:v>0.000935823455710003</c:v>
                </c:pt>
                <c:pt idx="761">
                  <c:v>0.000935841498020002</c:v>
                </c:pt>
                <c:pt idx="762">
                  <c:v>0.000936123992650002</c:v>
                </c:pt>
                <c:pt idx="763">
                  <c:v>0.000936190862750001</c:v>
                </c:pt>
                <c:pt idx="764">
                  <c:v>0.000937033299840002</c:v>
                </c:pt>
                <c:pt idx="765">
                  <c:v>0.000937739978010001</c:v>
                </c:pt>
                <c:pt idx="766">
                  <c:v>0.000939533989240003</c:v>
                </c:pt>
                <c:pt idx="767">
                  <c:v>0.000940602270630001</c:v>
                </c:pt>
                <c:pt idx="768">
                  <c:v>0.000941296205630002</c:v>
                </c:pt>
                <c:pt idx="769">
                  <c:v>0.000941725940650001</c:v>
                </c:pt>
                <c:pt idx="770">
                  <c:v>0.000942010958680001</c:v>
                </c:pt>
                <c:pt idx="771">
                  <c:v>0.000943749076600001</c:v>
                </c:pt>
                <c:pt idx="772">
                  <c:v>0.000945956546920002</c:v>
                </c:pt>
                <c:pt idx="773">
                  <c:v>0.000946743847720002</c:v>
                </c:pt>
                <c:pt idx="774">
                  <c:v>0.000947691636760002</c:v>
                </c:pt>
                <c:pt idx="775">
                  <c:v>0.000947942210380002</c:v>
                </c:pt>
                <c:pt idx="776">
                  <c:v>0.000949296014480001</c:v>
                </c:pt>
                <c:pt idx="777">
                  <c:v>0.00095032291211</c:v>
                </c:pt>
                <c:pt idx="778">
                  <c:v>0.000952888957570001</c:v>
                </c:pt>
                <c:pt idx="779">
                  <c:v>0.000953584154270001</c:v>
                </c:pt>
                <c:pt idx="780">
                  <c:v>0.00095404517945</c:v>
                </c:pt>
                <c:pt idx="781">
                  <c:v>0.000954327421740001</c:v>
                </c:pt>
                <c:pt idx="782">
                  <c:v>0.000955009496760002</c:v>
                </c:pt>
                <c:pt idx="783">
                  <c:v>0.000956874163190001</c:v>
                </c:pt>
                <c:pt idx="784">
                  <c:v>0.00095840637167</c:v>
                </c:pt>
                <c:pt idx="785">
                  <c:v>0.000960517321940001</c:v>
                </c:pt>
                <c:pt idx="786">
                  <c:v>0.000962471695240001</c:v>
                </c:pt>
                <c:pt idx="787">
                  <c:v>0.000962502859230001</c:v>
                </c:pt>
                <c:pt idx="788">
                  <c:v>0.000963231490980001</c:v>
                </c:pt>
                <c:pt idx="789">
                  <c:v>0.000963526602610001</c:v>
                </c:pt>
                <c:pt idx="790">
                  <c:v>0.00096355297214</c:v>
                </c:pt>
                <c:pt idx="791">
                  <c:v>0.000963665515780001</c:v>
                </c:pt>
                <c:pt idx="792">
                  <c:v>0.00096439906816</c:v>
                </c:pt>
                <c:pt idx="793">
                  <c:v>0.000964399825180001</c:v>
                </c:pt>
                <c:pt idx="794">
                  <c:v>0.0009651563405</c:v>
                </c:pt>
                <c:pt idx="795">
                  <c:v>0.000965352787190002</c:v>
                </c:pt>
                <c:pt idx="796">
                  <c:v>0.000966184499830002</c:v>
                </c:pt>
                <c:pt idx="797">
                  <c:v>0.000966624202280001</c:v>
                </c:pt>
                <c:pt idx="798">
                  <c:v>0.00096723133232</c:v>
                </c:pt>
                <c:pt idx="799">
                  <c:v>0.00096730539411</c:v>
                </c:pt>
                <c:pt idx="800">
                  <c:v>0.000967541710520001</c:v>
                </c:pt>
                <c:pt idx="801">
                  <c:v>0.0009691105083</c:v>
                </c:pt>
                <c:pt idx="802">
                  <c:v>0.000969239958720001</c:v>
                </c:pt>
                <c:pt idx="803">
                  <c:v>0.000970285781850002</c:v>
                </c:pt>
                <c:pt idx="804">
                  <c:v>0.000970658235690002</c:v>
                </c:pt>
                <c:pt idx="805">
                  <c:v>0.000971940753740002</c:v>
                </c:pt>
                <c:pt idx="806">
                  <c:v>0.000972041437400002</c:v>
                </c:pt>
                <c:pt idx="807">
                  <c:v>0.00097275227918</c:v>
                </c:pt>
                <c:pt idx="808">
                  <c:v>0.00097428625404</c:v>
                </c:pt>
                <c:pt idx="809">
                  <c:v>0.00097448686434</c:v>
                </c:pt>
                <c:pt idx="810">
                  <c:v>0.000975291955110002</c:v>
                </c:pt>
                <c:pt idx="811">
                  <c:v>0.000975980212460001</c:v>
                </c:pt>
                <c:pt idx="812">
                  <c:v>0.00097647139227</c:v>
                </c:pt>
                <c:pt idx="813">
                  <c:v>0.000976647020910002</c:v>
                </c:pt>
                <c:pt idx="814">
                  <c:v>0.00097670203103</c:v>
                </c:pt>
                <c:pt idx="815">
                  <c:v>0.000976877785840001</c:v>
                </c:pt>
                <c:pt idx="816">
                  <c:v>0.00097976796203</c:v>
                </c:pt>
                <c:pt idx="817">
                  <c:v>0.000979945104710001</c:v>
                </c:pt>
                <c:pt idx="818">
                  <c:v>0.000981038241590002</c:v>
                </c:pt>
                <c:pt idx="819">
                  <c:v>0.000981351521700002</c:v>
                </c:pt>
                <c:pt idx="820">
                  <c:v>0.000981529926080002</c:v>
                </c:pt>
                <c:pt idx="821">
                  <c:v>0.00098347054685</c:v>
                </c:pt>
                <c:pt idx="822">
                  <c:v>0.000984334054330001</c:v>
                </c:pt>
                <c:pt idx="823">
                  <c:v>0.000984499967880001</c:v>
                </c:pt>
                <c:pt idx="824">
                  <c:v>0.000984996825340001</c:v>
                </c:pt>
                <c:pt idx="825">
                  <c:v>0.000985086910720002</c:v>
                </c:pt>
                <c:pt idx="826">
                  <c:v>0.000985252193420002</c:v>
                </c:pt>
                <c:pt idx="827">
                  <c:v>0.000985278184440002</c:v>
                </c:pt>
                <c:pt idx="828">
                  <c:v>0.000985551973340003</c:v>
                </c:pt>
                <c:pt idx="829">
                  <c:v>0.000985907394230001</c:v>
                </c:pt>
                <c:pt idx="830">
                  <c:v>0.000987189659940003</c:v>
                </c:pt>
                <c:pt idx="831">
                  <c:v>0.000987744177090001</c:v>
                </c:pt>
                <c:pt idx="832">
                  <c:v>0.000988164197020001</c:v>
                </c:pt>
                <c:pt idx="833">
                  <c:v>0.000989278404290002</c:v>
                </c:pt>
                <c:pt idx="834">
                  <c:v>0.000989548786600003</c:v>
                </c:pt>
                <c:pt idx="835">
                  <c:v>0.000991239716940001</c:v>
                </c:pt>
                <c:pt idx="836">
                  <c:v>0.000991271259440002</c:v>
                </c:pt>
                <c:pt idx="837">
                  <c:v>0.000991356045680001</c:v>
                </c:pt>
                <c:pt idx="838">
                  <c:v>0.000992686003650001</c:v>
                </c:pt>
                <c:pt idx="839">
                  <c:v>0.00099358761447</c:v>
                </c:pt>
                <c:pt idx="840">
                  <c:v>0.000995405219490002</c:v>
                </c:pt>
                <c:pt idx="841">
                  <c:v>0.000995514861220002</c:v>
                </c:pt>
                <c:pt idx="842">
                  <c:v>0.000995560156250002</c:v>
                </c:pt>
                <c:pt idx="843">
                  <c:v>0.000996826650710002</c:v>
                </c:pt>
                <c:pt idx="844">
                  <c:v>0.000997376751910003</c:v>
                </c:pt>
                <c:pt idx="845">
                  <c:v>0.000997419775880001</c:v>
                </c:pt>
                <c:pt idx="846">
                  <c:v>0.000998935834600001</c:v>
                </c:pt>
                <c:pt idx="847">
                  <c:v>0.000999021125520002</c:v>
                </c:pt>
                <c:pt idx="848">
                  <c:v>0.00100121925926</c:v>
                </c:pt>
                <c:pt idx="849">
                  <c:v>0.00100125218963</c:v>
                </c:pt>
                <c:pt idx="850">
                  <c:v>0.00100189906322</c:v>
                </c:pt>
                <c:pt idx="851">
                  <c:v>0.00100295371825</c:v>
                </c:pt>
                <c:pt idx="852">
                  <c:v>0.00100377546346</c:v>
                </c:pt>
                <c:pt idx="853">
                  <c:v>0.00100483907656</c:v>
                </c:pt>
                <c:pt idx="854">
                  <c:v>0.00100630227005</c:v>
                </c:pt>
                <c:pt idx="855">
                  <c:v>0.00100653972199</c:v>
                </c:pt>
                <c:pt idx="856">
                  <c:v>0.00100657151683</c:v>
                </c:pt>
                <c:pt idx="857">
                  <c:v>0.00100722507743</c:v>
                </c:pt>
                <c:pt idx="858">
                  <c:v>0.00100737067761</c:v>
                </c:pt>
                <c:pt idx="859">
                  <c:v>0.00100856601219</c:v>
                </c:pt>
                <c:pt idx="860">
                  <c:v>0.00101002037378</c:v>
                </c:pt>
                <c:pt idx="861">
                  <c:v>0.00101009544493</c:v>
                </c:pt>
                <c:pt idx="862">
                  <c:v>0.00101401617768</c:v>
                </c:pt>
                <c:pt idx="863">
                  <c:v>0.00101429375168</c:v>
                </c:pt>
                <c:pt idx="864">
                  <c:v>0.00101461258327</c:v>
                </c:pt>
                <c:pt idx="865">
                  <c:v>0.00101484044629</c:v>
                </c:pt>
                <c:pt idx="866">
                  <c:v>0.00101617847914</c:v>
                </c:pt>
                <c:pt idx="867">
                  <c:v>0.00101727287772</c:v>
                </c:pt>
                <c:pt idx="868">
                  <c:v>0.00101737520159</c:v>
                </c:pt>
                <c:pt idx="869">
                  <c:v>0.00101768179469</c:v>
                </c:pt>
                <c:pt idx="870">
                  <c:v>0.00101776456221</c:v>
                </c:pt>
                <c:pt idx="871">
                  <c:v>0.00101858075594</c:v>
                </c:pt>
                <c:pt idx="872">
                  <c:v>0.00101925740565</c:v>
                </c:pt>
                <c:pt idx="873">
                  <c:v>0.00102000786481</c:v>
                </c:pt>
                <c:pt idx="874">
                  <c:v>0.00102052402628</c:v>
                </c:pt>
                <c:pt idx="875">
                  <c:v>0.00102149364273</c:v>
                </c:pt>
                <c:pt idx="876">
                  <c:v>0.00102235071554</c:v>
                </c:pt>
                <c:pt idx="877">
                  <c:v>0.00102276404846</c:v>
                </c:pt>
                <c:pt idx="878">
                  <c:v>0.00102559126582</c:v>
                </c:pt>
                <c:pt idx="879">
                  <c:v>0.00102694065397</c:v>
                </c:pt>
                <c:pt idx="880">
                  <c:v>0.00102850667601</c:v>
                </c:pt>
                <c:pt idx="881">
                  <c:v>0.00102891243873</c:v>
                </c:pt>
                <c:pt idx="882">
                  <c:v>0.00103039316985</c:v>
                </c:pt>
                <c:pt idx="883">
                  <c:v>0.00103100648222</c:v>
                </c:pt>
                <c:pt idx="884">
                  <c:v>0.00103103121154</c:v>
                </c:pt>
                <c:pt idx="885">
                  <c:v>0.00103215601709</c:v>
                </c:pt>
                <c:pt idx="886">
                  <c:v>0.00103250323693</c:v>
                </c:pt>
                <c:pt idx="887">
                  <c:v>0.00103320802255</c:v>
                </c:pt>
                <c:pt idx="888">
                  <c:v>0.00103413284865</c:v>
                </c:pt>
                <c:pt idx="889">
                  <c:v>0.00103416779774</c:v>
                </c:pt>
                <c:pt idx="890">
                  <c:v>0.00103624644849</c:v>
                </c:pt>
                <c:pt idx="891">
                  <c:v>0.00103899152918</c:v>
                </c:pt>
                <c:pt idx="892">
                  <c:v>0.00104055654186</c:v>
                </c:pt>
                <c:pt idx="893">
                  <c:v>0.0010406400664</c:v>
                </c:pt>
                <c:pt idx="894">
                  <c:v>0.00104167163232</c:v>
                </c:pt>
                <c:pt idx="895">
                  <c:v>0.00104285397139</c:v>
                </c:pt>
                <c:pt idx="896">
                  <c:v>0.00104589782264</c:v>
                </c:pt>
                <c:pt idx="897">
                  <c:v>0.00104631203875</c:v>
                </c:pt>
                <c:pt idx="898">
                  <c:v>0.00104647139146</c:v>
                </c:pt>
                <c:pt idx="899">
                  <c:v>0.00104708697489</c:v>
                </c:pt>
                <c:pt idx="900">
                  <c:v>0.00104772665679</c:v>
                </c:pt>
                <c:pt idx="901">
                  <c:v>0.00105162770702</c:v>
                </c:pt>
                <c:pt idx="902">
                  <c:v>0.00105221464986</c:v>
                </c:pt>
                <c:pt idx="903">
                  <c:v>0.00105224404747</c:v>
                </c:pt>
                <c:pt idx="904">
                  <c:v>0.0010540683395</c:v>
                </c:pt>
                <c:pt idx="905">
                  <c:v>0.00105433594607</c:v>
                </c:pt>
                <c:pt idx="906">
                  <c:v>0.00105672585821</c:v>
                </c:pt>
                <c:pt idx="907">
                  <c:v>0.00105899717055</c:v>
                </c:pt>
                <c:pt idx="908">
                  <c:v>0.00106296849747</c:v>
                </c:pt>
                <c:pt idx="909">
                  <c:v>0.00106333956344</c:v>
                </c:pt>
                <c:pt idx="910">
                  <c:v>0.00106335016172</c:v>
                </c:pt>
                <c:pt idx="911">
                  <c:v>0.00106370999856</c:v>
                </c:pt>
                <c:pt idx="912">
                  <c:v>0.00106489183295</c:v>
                </c:pt>
                <c:pt idx="913">
                  <c:v>0.00106497598834</c:v>
                </c:pt>
                <c:pt idx="914">
                  <c:v>0.00106543095736</c:v>
                </c:pt>
                <c:pt idx="915">
                  <c:v>0.00106632991861</c:v>
                </c:pt>
                <c:pt idx="916">
                  <c:v>0.00106652056148</c:v>
                </c:pt>
                <c:pt idx="917">
                  <c:v>0.00106817603805</c:v>
                </c:pt>
                <c:pt idx="918">
                  <c:v>0.00106870431184</c:v>
                </c:pt>
                <c:pt idx="919">
                  <c:v>0.00106994885272</c:v>
                </c:pt>
                <c:pt idx="920">
                  <c:v>0.00107054286108</c:v>
                </c:pt>
                <c:pt idx="921">
                  <c:v>0.00107074258819</c:v>
                </c:pt>
                <c:pt idx="922">
                  <c:v>0.00107096325952</c:v>
                </c:pt>
                <c:pt idx="923">
                  <c:v>0.00107151840752</c:v>
                </c:pt>
                <c:pt idx="924">
                  <c:v>0.00107183029976</c:v>
                </c:pt>
                <c:pt idx="925">
                  <c:v>0.00107265406369</c:v>
                </c:pt>
                <c:pt idx="926">
                  <c:v>0.0010735149216</c:v>
                </c:pt>
                <c:pt idx="927">
                  <c:v>0.00107395336235</c:v>
                </c:pt>
                <c:pt idx="928">
                  <c:v>0.00107443167282</c:v>
                </c:pt>
                <c:pt idx="929">
                  <c:v>0.00107450573461</c:v>
                </c:pt>
                <c:pt idx="930">
                  <c:v>0.0010750377935</c:v>
                </c:pt>
                <c:pt idx="931">
                  <c:v>0.00107529947008</c:v>
                </c:pt>
                <c:pt idx="932">
                  <c:v>0.001075775888</c:v>
                </c:pt>
                <c:pt idx="933">
                  <c:v>0.00107729686735</c:v>
                </c:pt>
                <c:pt idx="934">
                  <c:v>0.00108363892857</c:v>
                </c:pt>
                <c:pt idx="935">
                  <c:v>0.00108472184568</c:v>
                </c:pt>
                <c:pt idx="936">
                  <c:v>0.00108533604124</c:v>
                </c:pt>
                <c:pt idx="937">
                  <c:v>0.00108570874742</c:v>
                </c:pt>
                <c:pt idx="938">
                  <c:v>0.00108577246327</c:v>
                </c:pt>
                <c:pt idx="939">
                  <c:v>0.00108795608746</c:v>
                </c:pt>
                <c:pt idx="940">
                  <c:v>0.00108808591639</c:v>
                </c:pt>
                <c:pt idx="941">
                  <c:v>0.00108808717809</c:v>
                </c:pt>
                <c:pt idx="942">
                  <c:v>0.00108887435272</c:v>
                </c:pt>
                <c:pt idx="943">
                  <c:v>0.00109070104198</c:v>
                </c:pt>
                <c:pt idx="944">
                  <c:v>0.00109211906661</c:v>
                </c:pt>
                <c:pt idx="945">
                  <c:v>0.00109224649831</c:v>
                </c:pt>
                <c:pt idx="946">
                  <c:v>0.00109340953337</c:v>
                </c:pt>
                <c:pt idx="947">
                  <c:v>0.00109353545103</c:v>
                </c:pt>
                <c:pt idx="948">
                  <c:v>0.00109384557689</c:v>
                </c:pt>
                <c:pt idx="949">
                  <c:v>0.00109734023355</c:v>
                </c:pt>
                <c:pt idx="950">
                  <c:v>0.00110050571268</c:v>
                </c:pt>
                <c:pt idx="951">
                  <c:v>0.00110124014825</c:v>
                </c:pt>
                <c:pt idx="952">
                  <c:v>0.00110137464547</c:v>
                </c:pt>
                <c:pt idx="953">
                  <c:v>0.00110273677679</c:v>
                </c:pt>
                <c:pt idx="954">
                  <c:v>0.0011028544934</c:v>
                </c:pt>
                <c:pt idx="955">
                  <c:v>0.00110435225747</c:v>
                </c:pt>
                <c:pt idx="956">
                  <c:v>0.00110469506136</c:v>
                </c:pt>
                <c:pt idx="957">
                  <c:v>0.00110757892905</c:v>
                </c:pt>
                <c:pt idx="958">
                  <c:v>0.00111054783532</c:v>
                </c:pt>
                <c:pt idx="959">
                  <c:v>0.00111210666567</c:v>
                </c:pt>
                <c:pt idx="960">
                  <c:v>0.00111242057663</c:v>
                </c:pt>
                <c:pt idx="961">
                  <c:v>0.00111301773924</c:v>
                </c:pt>
                <c:pt idx="962">
                  <c:v>0.00111349478801</c:v>
                </c:pt>
                <c:pt idx="963">
                  <c:v>0.00111543503027</c:v>
                </c:pt>
                <c:pt idx="964">
                  <c:v>0.00111568358517</c:v>
                </c:pt>
                <c:pt idx="965">
                  <c:v>0.0011157515908</c:v>
                </c:pt>
                <c:pt idx="966">
                  <c:v>0.00112165495893</c:v>
                </c:pt>
                <c:pt idx="967">
                  <c:v>0.00112173760028</c:v>
                </c:pt>
                <c:pt idx="968">
                  <c:v>0.00112202779128</c:v>
                </c:pt>
                <c:pt idx="969">
                  <c:v>0.00112208696501</c:v>
                </c:pt>
                <c:pt idx="970">
                  <c:v>0.00112279339084</c:v>
                </c:pt>
                <c:pt idx="971">
                  <c:v>0.00112304610935</c:v>
                </c:pt>
                <c:pt idx="972">
                  <c:v>0.00112432547315</c:v>
                </c:pt>
                <c:pt idx="973">
                  <c:v>0.00112455081277</c:v>
                </c:pt>
                <c:pt idx="974">
                  <c:v>0.00112598839375</c:v>
                </c:pt>
                <c:pt idx="975">
                  <c:v>0.00112877599373</c:v>
                </c:pt>
                <c:pt idx="976">
                  <c:v>0.00113065807162</c:v>
                </c:pt>
                <c:pt idx="977">
                  <c:v>0.001130672455</c:v>
                </c:pt>
                <c:pt idx="978">
                  <c:v>0.0011307582506</c:v>
                </c:pt>
                <c:pt idx="979">
                  <c:v>0.00113213262041</c:v>
                </c:pt>
                <c:pt idx="980">
                  <c:v>0.00113279614844</c:v>
                </c:pt>
                <c:pt idx="981">
                  <c:v>0.00113309983963</c:v>
                </c:pt>
                <c:pt idx="982">
                  <c:v>0.0011338292284</c:v>
                </c:pt>
                <c:pt idx="983">
                  <c:v>0.00113401141788</c:v>
                </c:pt>
                <c:pt idx="984">
                  <c:v>0.00113444052205</c:v>
                </c:pt>
                <c:pt idx="985">
                  <c:v>0.00113516940614</c:v>
                </c:pt>
                <c:pt idx="986">
                  <c:v>0.00113697439416</c:v>
                </c:pt>
                <c:pt idx="987">
                  <c:v>0.00113737511008</c:v>
                </c:pt>
                <c:pt idx="988">
                  <c:v>0.00113860867417</c:v>
                </c:pt>
                <c:pt idx="989">
                  <c:v>0.00113884814483</c:v>
                </c:pt>
                <c:pt idx="990">
                  <c:v>0.00113887009841</c:v>
                </c:pt>
                <c:pt idx="991">
                  <c:v>0.00113903146984</c:v>
                </c:pt>
                <c:pt idx="992">
                  <c:v>0.00113974546587</c:v>
                </c:pt>
                <c:pt idx="993">
                  <c:v>0.00114228476329</c:v>
                </c:pt>
                <c:pt idx="994">
                  <c:v>0.00114437300296</c:v>
                </c:pt>
                <c:pt idx="995">
                  <c:v>0.0011445587252</c:v>
                </c:pt>
                <c:pt idx="996">
                  <c:v>0.0011446621846</c:v>
                </c:pt>
                <c:pt idx="997">
                  <c:v>0.00114506529775</c:v>
                </c:pt>
                <c:pt idx="998">
                  <c:v>0.00114807861586</c:v>
                </c:pt>
                <c:pt idx="999">
                  <c:v>0.00114872031648</c:v>
                </c:pt>
                <c:pt idx="1000">
                  <c:v>0.00114894149249</c:v>
                </c:pt>
                <c:pt idx="1001">
                  <c:v>0.0011506363341</c:v>
                </c:pt>
                <c:pt idx="1002">
                  <c:v>0.00115440591519</c:v>
                </c:pt>
                <c:pt idx="1003">
                  <c:v>0.00115479590666</c:v>
                </c:pt>
                <c:pt idx="1004">
                  <c:v>0.00115482050981</c:v>
                </c:pt>
                <c:pt idx="1005">
                  <c:v>0.00115488763225</c:v>
                </c:pt>
                <c:pt idx="1006">
                  <c:v>0.0011554989259</c:v>
                </c:pt>
                <c:pt idx="1007">
                  <c:v>0.00115577448118</c:v>
                </c:pt>
                <c:pt idx="1008">
                  <c:v>0.00115774803232</c:v>
                </c:pt>
                <c:pt idx="1009">
                  <c:v>0.00115793564711</c:v>
                </c:pt>
                <c:pt idx="1010">
                  <c:v>0.00115911357023</c:v>
                </c:pt>
                <c:pt idx="1011">
                  <c:v>0.0011593370173</c:v>
                </c:pt>
                <c:pt idx="1012">
                  <c:v>0.00116173853708</c:v>
                </c:pt>
                <c:pt idx="1013">
                  <c:v>0.00116331465272</c:v>
                </c:pt>
                <c:pt idx="1014">
                  <c:v>0.00116356333379</c:v>
                </c:pt>
                <c:pt idx="1015">
                  <c:v>0.0011636419377</c:v>
                </c:pt>
                <c:pt idx="1016">
                  <c:v>0.00116392153042</c:v>
                </c:pt>
                <c:pt idx="1017">
                  <c:v>0.00116416970681</c:v>
                </c:pt>
                <c:pt idx="1018">
                  <c:v>0.00116445093974</c:v>
                </c:pt>
                <c:pt idx="1019">
                  <c:v>0.00116499511095</c:v>
                </c:pt>
                <c:pt idx="1020">
                  <c:v>0.00116519534274</c:v>
                </c:pt>
                <c:pt idx="1021">
                  <c:v>0.00116526688113</c:v>
                </c:pt>
                <c:pt idx="1022">
                  <c:v>0.00116634399442</c:v>
                </c:pt>
                <c:pt idx="1023">
                  <c:v>0.00116674546736</c:v>
                </c:pt>
                <c:pt idx="1024">
                  <c:v>0.00116684652953</c:v>
                </c:pt>
                <c:pt idx="1025">
                  <c:v>0.00116734086359</c:v>
                </c:pt>
                <c:pt idx="1026">
                  <c:v>0.00116783633318</c:v>
                </c:pt>
                <c:pt idx="1027">
                  <c:v>0.00116902863968</c:v>
                </c:pt>
                <c:pt idx="1028">
                  <c:v>0.00116944159409</c:v>
                </c:pt>
                <c:pt idx="1029">
                  <c:v>0.00117236041087</c:v>
                </c:pt>
                <c:pt idx="1030">
                  <c:v>0.00117255862394</c:v>
                </c:pt>
                <c:pt idx="1031">
                  <c:v>0.00117370197648</c:v>
                </c:pt>
                <c:pt idx="1032">
                  <c:v>0.00117385073091</c:v>
                </c:pt>
                <c:pt idx="1033">
                  <c:v>0.00117460913878</c:v>
                </c:pt>
                <c:pt idx="1034">
                  <c:v>0.00117472534135</c:v>
                </c:pt>
                <c:pt idx="1035">
                  <c:v>0.00117523885325</c:v>
                </c:pt>
                <c:pt idx="1036">
                  <c:v>0.00117661360157</c:v>
                </c:pt>
                <c:pt idx="1037">
                  <c:v>0.00117677345896</c:v>
                </c:pt>
                <c:pt idx="1038">
                  <c:v>0.00117678594979</c:v>
                </c:pt>
                <c:pt idx="1039">
                  <c:v>0.00117808600547</c:v>
                </c:pt>
                <c:pt idx="1040">
                  <c:v>0.00117991130686</c:v>
                </c:pt>
                <c:pt idx="1041">
                  <c:v>0.00118065419582</c:v>
                </c:pt>
                <c:pt idx="1042">
                  <c:v>0.00118123369463</c:v>
                </c:pt>
                <c:pt idx="1043">
                  <c:v>0.00118136264037</c:v>
                </c:pt>
                <c:pt idx="1044">
                  <c:v>0.00118146887551</c:v>
                </c:pt>
                <c:pt idx="1045">
                  <c:v>0.00118163769097</c:v>
                </c:pt>
                <c:pt idx="1046">
                  <c:v>0.00118202692542</c:v>
                </c:pt>
                <c:pt idx="1047">
                  <c:v>0.00118233225682</c:v>
                </c:pt>
                <c:pt idx="1048">
                  <c:v>0.00118236922463</c:v>
                </c:pt>
                <c:pt idx="1049">
                  <c:v>0.00118367508413</c:v>
                </c:pt>
                <c:pt idx="1050">
                  <c:v>0.00118702262657</c:v>
                </c:pt>
                <c:pt idx="1051">
                  <c:v>0.00118764880828</c:v>
                </c:pt>
                <c:pt idx="1052">
                  <c:v>0.00118794556012</c:v>
                </c:pt>
                <c:pt idx="1053">
                  <c:v>0.00118814478255</c:v>
                </c:pt>
                <c:pt idx="1054">
                  <c:v>0.00118833630861</c:v>
                </c:pt>
                <c:pt idx="1055">
                  <c:v>0.00118846222627</c:v>
                </c:pt>
                <c:pt idx="1056">
                  <c:v>0.00118910380072</c:v>
                </c:pt>
                <c:pt idx="1057">
                  <c:v>0.00118918808228</c:v>
                </c:pt>
                <c:pt idx="1058">
                  <c:v>0.00119023314839</c:v>
                </c:pt>
                <c:pt idx="1059">
                  <c:v>0.00119045747865</c:v>
                </c:pt>
                <c:pt idx="1060">
                  <c:v>0.00119064395791</c:v>
                </c:pt>
                <c:pt idx="1061">
                  <c:v>0.00119244818891</c:v>
                </c:pt>
                <c:pt idx="1062">
                  <c:v>0.00119275465584</c:v>
                </c:pt>
                <c:pt idx="1063">
                  <c:v>0.00119442804855</c:v>
                </c:pt>
                <c:pt idx="1064">
                  <c:v>0.00119677014226</c:v>
                </c:pt>
                <c:pt idx="1065">
                  <c:v>0.00119689303184</c:v>
                </c:pt>
                <c:pt idx="1066">
                  <c:v>0.00119920143816</c:v>
                </c:pt>
                <c:pt idx="1067">
                  <c:v>0.00120090044338</c:v>
                </c:pt>
                <c:pt idx="1068">
                  <c:v>0.00120153936826</c:v>
                </c:pt>
                <c:pt idx="1069">
                  <c:v>0.00120214977872</c:v>
                </c:pt>
                <c:pt idx="1070">
                  <c:v>0.00120312797473</c:v>
                </c:pt>
                <c:pt idx="1071">
                  <c:v>0.00120358471013</c:v>
                </c:pt>
                <c:pt idx="1072">
                  <c:v>0.0012054521523</c:v>
                </c:pt>
                <c:pt idx="1073">
                  <c:v>0.00120622607908</c:v>
                </c:pt>
                <c:pt idx="1074">
                  <c:v>0.00120775513331</c:v>
                </c:pt>
                <c:pt idx="1075">
                  <c:v>0.0012081963498</c:v>
                </c:pt>
                <c:pt idx="1076">
                  <c:v>0.00120849120909</c:v>
                </c:pt>
                <c:pt idx="1077">
                  <c:v>0.00120857914958</c:v>
                </c:pt>
                <c:pt idx="1078">
                  <c:v>0.00120863050077</c:v>
                </c:pt>
                <c:pt idx="1079">
                  <c:v>0.00120891185987</c:v>
                </c:pt>
                <c:pt idx="1080">
                  <c:v>0.00120981927451</c:v>
                </c:pt>
                <c:pt idx="1081">
                  <c:v>0.00120996361299</c:v>
                </c:pt>
                <c:pt idx="1082">
                  <c:v>0.00121133646876</c:v>
                </c:pt>
                <c:pt idx="1083">
                  <c:v>0.00121215897099</c:v>
                </c:pt>
                <c:pt idx="1084">
                  <c:v>0.00121217726564</c:v>
                </c:pt>
                <c:pt idx="1085">
                  <c:v>0.00121471845561</c:v>
                </c:pt>
                <c:pt idx="1086">
                  <c:v>0.00121677893788</c:v>
                </c:pt>
                <c:pt idx="1087">
                  <c:v>0.00121876472751</c:v>
                </c:pt>
                <c:pt idx="1088">
                  <c:v>0.00121963832859</c:v>
                </c:pt>
                <c:pt idx="1089">
                  <c:v>0.00121994769743</c:v>
                </c:pt>
                <c:pt idx="1090">
                  <c:v>0.00122147548996</c:v>
                </c:pt>
                <c:pt idx="1091">
                  <c:v>0.00122245406448</c:v>
                </c:pt>
                <c:pt idx="1092">
                  <c:v>0.00122441234905</c:v>
                </c:pt>
                <c:pt idx="1093">
                  <c:v>0.00122500774528</c:v>
                </c:pt>
                <c:pt idx="1094">
                  <c:v>0.00122709762516</c:v>
                </c:pt>
                <c:pt idx="1095">
                  <c:v>0.00122777932167</c:v>
                </c:pt>
                <c:pt idx="1096">
                  <c:v>0.00122854050528</c:v>
                </c:pt>
                <c:pt idx="1097">
                  <c:v>0.0012285967771</c:v>
                </c:pt>
                <c:pt idx="1098">
                  <c:v>0.00122899509579</c:v>
                </c:pt>
                <c:pt idx="1099">
                  <c:v>0.00122911647133</c:v>
                </c:pt>
                <c:pt idx="1100">
                  <c:v>0.00123054408488</c:v>
                </c:pt>
                <c:pt idx="1101">
                  <c:v>0.0012315087807</c:v>
                </c:pt>
                <c:pt idx="1102">
                  <c:v>0.00123329307684</c:v>
                </c:pt>
                <c:pt idx="1103">
                  <c:v>0.00123366338579</c:v>
                </c:pt>
                <c:pt idx="1104">
                  <c:v>0.00123485430442</c:v>
                </c:pt>
                <c:pt idx="1105">
                  <c:v>0.00123652719245</c:v>
                </c:pt>
                <c:pt idx="1106">
                  <c:v>0.00123682268259</c:v>
                </c:pt>
                <c:pt idx="1107">
                  <c:v>0.00123820008048</c:v>
                </c:pt>
                <c:pt idx="1108">
                  <c:v>0.00124195982031</c:v>
                </c:pt>
                <c:pt idx="1109">
                  <c:v>0.0012430028677</c:v>
                </c:pt>
                <c:pt idx="1110">
                  <c:v>0.0012438318046</c:v>
                </c:pt>
                <c:pt idx="1111">
                  <c:v>0.00124629363364</c:v>
                </c:pt>
                <c:pt idx="1112">
                  <c:v>0.00124726930625</c:v>
                </c:pt>
                <c:pt idx="1113">
                  <c:v>0.00124777739284</c:v>
                </c:pt>
                <c:pt idx="1114">
                  <c:v>0.00124943350026</c:v>
                </c:pt>
                <c:pt idx="1115">
                  <c:v>0.0012503043256</c:v>
                </c:pt>
                <c:pt idx="1116">
                  <c:v>0.00125064359673</c:v>
                </c:pt>
                <c:pt idx="1117">
                  <c:v>0.00125109579001</c:v>
                </c:pt>
                <c:pt idx="1118">
                  <c:v>0.00125174178041</c:v>
                </c:pt>
                <c:pt idx="1119">
                  <c:v>0.00125229566671</c:v>
                </c:pt>
                <c:pt idx="1120">
                  <c:v>0.00125253173078</c:v>
                </c:pt>
                <c:pt idx="1121">
                  <c:v>0.00125351093615</c:v>
                </c:pt>
                <c:pt idx="1122">
                  <c:v>0.00125381740308</c:v>
                </c:pt>
                <c:pt idx="1123">
                  <c:v>0.00125489527339</c:v>
                </c:pt>
                <c:pt idx="1124">
                  <c:v>0.001255240096</c:v>
                </c:pt>
                <c:pt idx="1125">
                  <c:v>0.00125532664862</c:v>
                </c:pt>
                <c:pt idx="1126">
                  <c:v>0.00125558062883</c:v>
                </c:pt>
                <c:pt idx="1127">
                  <c:v>0.00125712823005</c:v>
                </c:pt>
                <c:pt idx="1128">
                  <c:v>0.0012573647988</c:v>
                </c:pt>
                <c:pt idx="1129">
                  <c:v>0.00125745324397</c:v>
                </c:pt>
                <c:pt idx="1130">
                  <c:v>0.00125818856273</c:v>
                </c:pt>
                <c:pt idx="1131">
                  <c:v>0.00125879279086</c:v>
                </c:pt>
                <c:pt idx="1132">
                  <c:v>0.00125898330756</c:v>
                </c:pt>
                <c:pt idx="1133">
                  <c:v>0.00125916612789</c:v>
                </c:pt>
                <c:pt idx="1134">
                  <c:v>0.00126029345684</c:v>
                </c:pt>
                <c:pt idx="1135">
                  <c:v>0.00126040234155</c:v>
                </c:pt>
                <c:pt idx="1136">
                  <c:v>0.001261157469</c:v>
                </c:pt>
                <c:pt idx="1137">
                  <c:v>0.0012621176227</c:v>
                </c:pt>
                <c:pt idx="1138">
                  <c:v>0.0012623447287</c:v>
                </c:pt>
                <c:pt idx="1139">
                  <c:v>0.0012635282033</c:v>
                </c:pt>
                <c:pt idx="1140">
                  <c:v>0.0012650170093</c:v>
                </c:pt>
                <c:pt idx="1141">
                  <c:v>0.0012650409816</c:v>
                </c:pt>
                <c:pt idx="1142">
                  <c:v>0.0012660806224</c:v>
                </c:pt>
                <c:pt idx="1143">
                  <c:v>0.0012670672718</c:v>
                </c:pt>
                <c:pt idx="1144">
                  <c:v>0.0012686507053</c:v>
                </c:pt>
                <c:pt idx="1145">
                  <c:v>0.0012698833862</c:v>
                </c:pt>
                <c:pt idx="1146">
                  <c:v>0.001270039837</c:v>
                </c:pt>
                <c:pt idx="1147">
                  <c:v>0.0012703943747</c:v>
                </c:pt>
                <c:pt idx="1148">
                  <c:v>0.0012717078044</c:v>
                </c:pt>
                <c:pt idx="1149">
                  <c:v>0.00127217211</c:v>
                </c:pt>
                <c:pt idx="1150">
                  <c:v>0.0012734514738</c:v>
                </c:pt>
                <c:pt idx="1151">
                  <c:v>0.001274518872</c:v>
                </c:pt>
                <c:pt idx="1152">
                  <c:v>0.0012758751995</c:v>
                </c:pt>
                <c:pt idx="1153">
                  <c:v>0.0012759937993</c:v>
                </c:pt>
                <c:pt idx="1154">
                  <c:v>0.0012774157352</c:v>
                </c:pt>
                <c:pt idx="1155">
                  <c:v>0.0012785146759</c:v>
                </c:pt>
                <c:pt idx="1156">
                  <c:v>0.0012785764992</c:v>
                </c:pt>
                <c:pt idx="1157">
                  <c:v>0.0012786660799</c:v>
                </c:pt>
                <c:pt idx="1158">
                  <c:v>0.0012791947322</c:v>
                </c:pt>
                <c:pt idx="1159">
                  <c:v>0.0012798293673</c:v>
                </c:pt>
                <c:pt idx="1160">
                  <c:v>0.0012828259048</c:v>
                </c:pt>
                <c:pt idx="1161">
                  <c:v>0.0012828498771</c:v>
                </c:pt>
                <c:pt idx="1162">
                  <c:v>0.0012830845533</c:v>
                </c:pt>
                <c:pt idx="1163">
                  <c:v>0.0012838617605</c:v>
                </c:pt>
                <c:pt idx="1164">
                  <c:v>0.001284562004</c:v>
                </c:pt>
                <c:pt idx="1165">
                  <c:v>0.001284751259</c:v>
                </c:pt>
                <c:pt idx="1166">
                  <c:v>0.0012856117384</c:v>
                </c:pt>
                <c:pt idx="1167">
                  <c:v>0.001286076044</c:v>
                </c:pt>
                <c:pt idx="1168">
                  <c:v>0.0012865340411</c:v>
                </c:pt>
                <c:pt idx="1169">
                  <c:v>0.0012887685118</c:v>
                </c:pt>
                <c:pt idx="1170">
                  <c:v>0.0012923757121</c:v>
                </c:pt>
                <c:pt idx="1171">
                  <c:v>0.0012936348887</c:v>
                </c:pt>
                <c:pt idx="1172">
                  <c:v>0.001293671478</c:v>
                </c:pt>
                <c:pt idx="1173">
                  <c:v>0.0012959185657</c:v>
                </c:pt>
                <c:pt idx="1174">
                  <c:v>0.0012977101797</c:v>
                </c:pt>
                <c:pt idx="1175">
                  <c:v>0.0012980975216</c:v>
                </c:pt>
                <c:pt idx="1176">
                  <c:v>0.0012988431863</c:v>
                </c:pt>
                <c:pt idx="1177">
                  <c:v>0.0012999963801</c:v>
                </c:pt>
                <c:pt idx="1178">
                  <c:v>0.0013004304049</c:v>
                </c:pt>
                <c:pt idx="1179">
                  <c:v>0.0013014258862</c:v>
                </c:pt>
                <c:pt idx="1180">
                  <c:v>0.0013036969462</c:v>
                </c:pt>
                <c:pt idx="1181">
                  <c:v>0.0013045334533</c:v>
                </c:pt>
                <c:pt idx="1182">
                  <c:v>0.0013050381333</c:v>
                </c:pt>
                <c:pt idx="1183">
                  <c:v>0.0013056462727</c:v>
                </c:pt>
                <c:pt idx="1184">
                  <c:v>0.00130661652</c:v>
                </c:pt>
                <c:pt idx="1185">
                  <c:v>0.0013091310881</c:v>
                </c:pt>
                <c:pt idx="1186">
                  <c:v>0.001309329175</c:v>
                </c:pt>
                <c:pt idx="1187">
                  <c:v>0.0013111611634</c:v>
                </c:pt>
                <c:pt idx="1188">
                  <c:v>0.0013114778501</c:v>
                </c:pt>
                <c:pt idx="1189">
                  <c:v>0.0013116809838</c:v>
                </c:pt>
                <c:pt idx="1190">
                  <c:v>0.0013125692206</c:v>
                </c:pt>
                <c:pt idx="1191">
                  <c:v>0.0013131054431</c:v>
                </c:pt>
                <c:pt idx="1192">
                  <c:v>0.0013135785806</c:v>
                </c:pt>
                <c:pt idx="1193">
                  <c:v>0.0013143646197</c:v>
                </c:pt>
                <c:pt idx="1194">
                  <c:v>0.0013174065784</c:v>
                </c:pt>
                <c:pt idx="1195">
                  <c:v>0.0013176387312</c:v>
                </c:pt>
                <c:pt idx="1196">
                  <c:v>0.0013178469117</c:v>
                </c:pt>
                <c:pt idx="1197">
                  <c:v>0.0013180891581</c:v>
                </c:pt>
                <c:pt idx="1198">
                  <c:v>0.0013184790234</c:v>
                </c:pt>
                <c:pt idx="1199">
                  <c:v>0.0013186682784</c:v>
                </c:pt>
                <c:pt idx="1200">
                  <c:v>0.0013192549689</c:v>
                </c:pt>
                <c:pt idx="1201">
                  <c:v>0.0013210642467</c:v>
                </c:pt>
                <c:pt idx="1202">
                  <c:v>0.0013224495933</c:v>
                </c:pt>
                <c:pt idx="1203">
                  <c:v>0.0013229441797</c:v>
                </c:pt>
                <c:pt idx="1204">
                  <c:v>0.0013241402713</c:v>
                </c:pt>
                <c:pt idx="1205">
                  <c:v>0.0013249906571</c:v>
                </c:pt>
                <c:pt idx="1206">
                  <c:v>0.0013294116539</c:v>
                </c:pt>
                <c:pt idx="1207">
                  <c:v>0.0013308865812</c:v>
                </c:pt>
                <c:pt idx="1208">
                  <c:v>0.0013314518228</c:v>
                </c:pt>
                <c:pt idx="1209">
                  <c:v>0.001331951456</c:v>
                </c:pt>
                <c:pt idx="1210">
                  <c:v>0.0013341405055</c:v>
                </c:pt>
                <c:pt idx="1211">
                  <c:v>0.0013349606105</c:v>
                </c:pt>
                <c:pt idx="1212">
                  <c:v>0.0013350337891</c:v>
                </c:pt>
                <c:pt idx="1213">
                  <c:v>0.0013379028949</c:v>
                </c:pt>
                <c:pt idx="1214">
                  <c:v>0.0013386081852</c:v>
                </c:pt>
                <c:pt idx="1215">
                  <c:v>0.0013397941832</c:v>
                </c:pt>
                <c:pt idx="1216">
                  <c:v>0.0013400919444</c:v>
                </c:pt>
                <c:pt idx="1217">
                  <c:v>0.001340202974</c:v>
                </c:pt>
                <c:pt idx="1218">
                  <c:v>0.0013406054563</c:v>
                </c:pt>
                <c:pt idx="1219">
                  <c:v>0.0013437899871</c:v>
                </c:pt>
                <c:pt idx="1220">
                  <c:v>0.0013449141618</c:v>
                </c:pt>
                <c:pt idx="1221">
                  <c:v>0.0013452106613</c:v>
                </c:pt>
                <c:pt idx="1222">
                  <c:v>0.0013462730127</c:v>
                </c:pt>
                <c:pt idx="1223">
                  <c:v>0.001348227386</c:v>
                </c:pt>
                <c:pt idx="1224">
                  <c:v>0.0013491383334</c:v>
                </c:pt>
                <c:pt idx="1225">
                  <c:v>0.0013499067087</c:v>
                </c:pt>
                <c:pt idx="1226">
                  <c:v>0.001353375122</c:v>
                </c:pt>
                <c:pt idx="1227">
                  <c:v>0.0013548853769</c:v>
                </c:pt>
                <c:pt idx="1228">
                  <c:v>0.0013552285593</c:v>
                </c:pt>
                <c:pt idx="1229">
                  <c:v>0.0013556688926</c:v>
                </c:pt>
                <c:pt idx="1230">
                  <c:v>0.0013576257893</c:v>
                </c:pt>
                <c:pt idx="1231">
                  <c:v>0.001357879391</c:v>
                </c:pt>
                <c:pt idx="1232">
                  <c:v>0.0013584156135</c:v>
                </c:pt>
                <c:pt idx="1233">
                  <c:v>0.0013593845991</c:v>
                </c:pt>
                <c:pt idx="1234">
                  <c:v>0.0013595688073</c:v>
                </c:pt>
                <c:pt idx="1235">
                  <c:v>0.0013602728359</c:v>
                </c:pt>
                <c:pt idx="1236">
                  <c:v>0.0013605138206</c:v>
                </c:pt>
                <c:pt idx="1237">
                  <c:v>0.0013608898072</c:v>
                </c:pt>
                <c:pt idx="1238">
                  <c:v>0.0013626423085</c:v>
                </c:pt>
                <c:pt idx="1239">
                  <c:v>0.0013641740123</c:v>
                </c:pt>
                <c:pt idx="1240">
                  <c:v>0.0013644856522</c:v>
                </c:pt>
                <c:pt idx="1241">
                  <c:v>0.0013654672548</c:v>
                </c:pt>
                <c:pt idx="1242">
                  <c:v>0.0013669232566</c:v>
                </c:pt>
                <c:pt idx="1243">
                  <c:v>0.0013675175173</c:v>
                </c:pt>
                <c:pt idx="1244">
                  <c:v>0.0013683287904</c:v>
                </c:pt>
                <c:pt idx="1245">
                  <c:v>0.0013696560988</c:v>
                </c:pt>
                <c:pt idx="1246">
                  <c:v>0.0013708988733</c:v>
                </c:pt>
                <c:pt idx="1247">
                  <c:v>0.001371808559</c:v>
                </c:pt>
                <c:pt idx="1248">
                  <c:v>0.0013743306973</c:v>
                </c:pt>
                <c:pt idx="1249">
                  <c:v>0.0013782798183</c:v>
                </c:pt>
                <c:pt idx="1250">
                  <c:v>0.0013783113608</c:v>
                </c:pt>
                <c:pt idx="1251">
                  <c:v>0.0013785536072</c:v>
                </c:pt>
                <c:pt idx="1252">
                  <c:v>0.0013805029337</c:v>
                </c:pt>
                <c:pt idx="1253">
                  <c:v>0.0013819223462</c:v>
                </c:pt>
                <c:pt idx="1254">
                  <c:v>0.0013837114368</c:v>
                </c:pt>
                <c:pt idx="1255">
                  <c:v>0.0013838905982</c:v>
                </c:pt>
                <c:pt idx="1256">
                  <c:v>0.0013854576296</c:v>
                </c:pt>
                <c:pt idx="1257">
                  <c:v>0.0013864997938</c:v>
                </c:pt>
                <c:pt idx="1258">
                  <c:v>0.0013898281584</c:v>
                </c:pt>
                <c:pt idx="1259">
                  <c:v>0.0013901965748</c:v>
                </c:pt>
                <c:pt idx="1260">
                  <c:v>0.0013907012548</c:v>
                </c:pt>
                <c:pt idx="1261">
                  <c:v>0.001391718185</c:v>
                </c:pt>
                <c:pt idx="1262">
                  <c:v>0.0013925900197</c:v>
                </c:pt>
                <c:pt idx="1263">
                  <c:v>0.0013936448009</c:v>
                </c:pt>
                <c:pt idx="1264">
                  <c:v>0.0013937533071</c:v>
                </c:pt>
                <c:pt idx="1265">
                  <c:v>0.0013968343785</c:v>
                </c:pt>
                <c:pt idx="1266">
                  <c:v>0.0013985755245</c:v>
                </c:pt>
                <c:pt idx="1267">
                  <c:v>0.0013986285159</c:v>
                </c:pt>
                <c:pt idx="1268">
                  <c:v>0.0013993199275</c:v>
                </c:pt>
                <c:pt idx="1269">
                  <c:v>0.0013996189504</c:v>
                </c:pt>
                <c:pt idx="1270">
                  <c:v>0.0014021688461</c:v>
                </c:pt>
                <c:pt idx="1271">
                  <c:v>0.0014024325414</c:v>
                </c:pt>
                <c:pt idx="1272">
                  <c:v>0.0014024867945</c:v>
                </c:pt>
                <c:pt idx="1273">
                  <c:v>0.0014033914334</c:v>
                </c:pt>
                <c:pt idx="1274">
                  <c:v>0.0014048600522</c:v>
                </c:pt>
                <c:pt idx="1275">
                  <c:v>0.0014062958668</c:v>
                </c:pt>
                <c:pt idx="1276">
                  <c:v>0.0014063375029</c:v>
                </c:pt>
                <c:pt idx="1277">
                  <c:v>0.0014076307454</c:v>
                </c:pt>
                <c:pt idx="1278">
                  <c:v>0.0014076383156</c:v>
                </c:pt>
                <c:pt idx="1279">
                  <c:v>0.0014080672936</c:v>
                </c:pt>
                <c:pt idx="1280">
                  <c:v>0.0014081316403</c:v>
                </c:pt>
                <c:pt idx="1281">
                  <c:v>0.001411224067</c:v>
                </c:pt>
                <c:pt idx="1282">
                  <c:v>0.0014112972456</c:v>
                </c:pt>
                <c:pt idx="1283">
                  <c:v>0.0014115596792</c:v>
                </c:pt>
                <c:pt idx="1284">
                  <c:v>0.0014117098215</c:v>
                </c:pt>
                <c:pt idx="1285">
                  <c:v>0.001413936722</c:v>
                </c:pt>
                <c:pt idx="1286">
                  <c:v>0.001414277381</c:v>
                </c:pt>
                <c:pt idx="1287">
                  <c:v>0.0014155983809</c:v>
                </c:pt>
                <c:pt idx="1288">
                  <c:v>0.0014157169807</c:v>
                </c:pt>
                <c:pt idx="1289">
                  <c:v>0.0014164247944</c:v>
                </c:pt>
                <c:pt idx="1290">
                  <c:v>0.0014171628889</c:v>
                </c:pt>
                <c:pt idx="1291">
                  <c:v>0.0014173975651</c:v>
                </c:pt>
                <c:pt idx="1292">
                  <c:v>0.0014186908076</c:v>
                </c:pt>
                <c:pt idx="1293">
                  <c:v>0.0014203095687</c:v>
                </c:pt>
                <c:pt idx="1294">
                  <c:v>0.0014219081426</c:v>
                </c:pt>
                <c:pt idx="1295">
                  <c:v>0.0014240189667</c:v>
                </c:pt>
                <c:pt idx="1296">
                  <c:v>0.0014242309323</c:v>
                </c:pt>
                <c:pt idx="1297">
                  <c:v>0.0014243823363</c:v>
                </c:pt>
                <c:pt idx="1298">
                  <c:v>0.0014244037852</c:v>
                </c:pt>
                <c:pt idx="1299">
                  <c:v>0.001424749491</c:v>
                </c:pt>
                <c:pt idx="1300">
                  <c:v>0.0014255014642</c:v>
                </c:pt>
                <c:pt idx="1301">
                  <c:v>0.0014262042311</c:v>
                </c:pt>
                <c:pt idx="1302">
                  <c:v>0.0014270571403</c:v>
                </c:pt>
                <c:pt idx="1303">
                  <c:v>0.0014294102108</c:v>
                </c:pt>
                <c:pt idx="1304">
                  <c:v>0.0014312068716</c:v>
                </c:pt>
                <c:pt idx="1305">
                  <c:v>0.0014319071151</c:v>
                </c:pt>
                <c:pt idx="1306">
                  <c:v>0.001434224858</c:v>
                </c:pt>
                <c:pt idx="1307">
                  <c:v>0.0014342286431</c:v>
                </c:pt>
                <c:pt idx="1308">
                  <c:v>0.0014354953899</c:v>
                </c:pt>
                <c:pt idx="1309">
                  <c:v>0.0014361010059</c:v>
                </c:pt>
                <c:pt idx="1310">
                  <c:v>0.0014379266858</c:v>
                </c:pt>
                <c:pt idx="1311">
                  <c:v>0.0014382673448</c:v>
                </c:pt>
                <c:pt idx="1312">
                  <c:v>0.0014391013285</c:v>
                </c:pt>
                <c:pt idx="1313">
                  <c:v>0.001439309509</c:v>
                </c:pt>
                <c:pt idx="1314">
                  <c:v>0.0014417029539</c:v>
                </c:pt>
                <c:pt idx="1315">
                  <c:v>0.0014421231</c:v>
                </c:pt>
                <c:pt idx="1316">
                  <c:v>0.0014437191505</c:v>
                </c:pt>
                <c:pt idx="1317">
                  <c:v>0.0014448395401</c:v>
                </c:pt>
                <c:pt idx="1318">
                  <c:v>0.0014449089336</c:v>
                </c:pt>
                <c:pt idx="1319">
                  <c:v>0.0014449758037</c:v>
                </c:pt>
                <c:pt idx="1320">
                  <c:v>0.0014478158904</c:v>
                </c:pt>
                <c:pt idx="1321">
                  <c:v>0.0014506420984</c:v>
                </c:pt>
                <c:pt idx="1322">
                  <c:v>0.0014534165767</c:v>
                </c:pt>
                <c:pt idx="1323">
                  <c:v>0.00145373074</c:v>
                </c:pt>
                <c:pt idx="1324">
                  <c:v>0.0014573934551</c:v>
                </c:pt>
                <c:pt idx="1325">
                  <c:v>0.0014582842153</c:v>
                </c:pt>
                <c:pt idx="1326">
                  <c:v>0.0014649447296</c:v>
                </c:pt>
                <c:pt idx="1327">
                  <c:v>0.0014662493274</c:v>
                </c:pt>
                <c:pt idx="1328">
                  <c:v>0.0014673747638</c:v>
                </c:pt>
                <c:pt idx="1329">
                  <c:v>0.0014691625927</c:v>
                </c:pt>
                <c:pt idx="1330">
                  <c:v>0.0014693316605</c:v>
                </c:pt>
                <c:pt idx="1331">
                  <c:v>0.0014699208744</c:v>
                </c:pt>
                <c:pt idx="1332">
                  <c:v>0.0014703952736</c:v>
                </c:pt>
                <c:pt idx="1333">
                  <c:v>0.0014739974271</c:v>
                </c:pt>
                <c:pt idx="1334">
                  <c:v>0.001474346918</c:v>
                </c:pt>
                <c:pt idx="1335">
                  <c:v>0.0014761599809</c:v>
                </c:pt>
                <c:pt idx="1336">
                  <c:v>0.0014767151289</c:v>
                </c:pt>
                <c:pt idx="1337">
                  <c:v>0.0014772677535</c:v>
                </c:pt>
                <c:pt idx="1338">
                  <c:v>0.0014794593264</c:v>
                </c:pt>
                <c:pt idx="1339">
                  <c:v>0.0014809254218</c:v>
                </c:pt>
                <c:pt idx="1340">
                  <c:v>0.0014816117866</c:v>
                </c:pt>
                <c:pt idx="1341">
                  <c:v>0.0014832267626</c:v>
                </c:pt>
                <c:pt idx="1342">
                  <c:v>0.0014849691703</c:v>
                </c:pt>
                <c:pt idx="1343">
                  <c:v>0.0014851924912</c:v>
                </c:pt>
                <c:pt idx="1344">
                  <c:v>0.0014858813794</c:v>
                </c:pt>
                <c:pt idx="1345">
                  <c:v>0.0014866573249</c:v>
                </c:pt>
                <c:pt idx="1346">
                  <c:v>0.0014872452771</c:v>
                </c:pt>
                <c:pt idx="1347">
                  <c:v>0.0014879190249</c:v>
                </c:pt>
                <c:pt idx="1348">
                  <c:v>0.0014901787296</c:v>
                </c:pt>
                <c:pt idx="1349">
                  <c:v>0.0014904790142</c:v>
                </c:pt>
                <c:pt idx="1350">
                  <c:v>0.0014910985089</c:v>
                </c:pt>
                <c:pt idx="1351">
                  <c:v>0.0014912524363</c:v>
                </c:pt>
                <c:pt idx="1352">
                  <c:v>0.0014940319614</c:v>
                </c:pt>
                <c:pt idx="1353">
                  <c:v>0.001494168225</c:v>
                </c:pt>
                <c:pt idx="1354">
                  <c:v>0.0014975634597</c:v>
                </c:pt>
                <c:pt idx="1355">
                  <c:v>0.0015001676085</c:v>
                </c:pt>
                <c:pt idx="1356">
                  <c:v>0.0015006470545</c:v>
                </c:pt>
                <c:pt idx="1357">
                  <c:v>0.0015048623942</c:v>
                </c:pt>
                <c:pt idx="1358">
                  <c:v>0.0015054818889</c:v>
                </c:pt>
                <c:pt idx="1359">
                  <c:v>0.0015059752136</c:v>
                </c:pt>
                <c:pt idx="1360">
                  <c:v>0.0015064357341</c:v>
                </c:pt>
                <c:pt idx="1361">
                  <c:v>0.0015065631658</c:v>
                </c:pt>
                <c:pt idx="1362">
                  <c:v>0.0015077718744</c:v>
                </c:pt>
                <c:pt idx="1363">
                  <c:v>0.0015094953566</c:v>
                </c:pt>
                <c:pt idx="1364">
                  <c:v>0.0015125499323</c:v>
                </c:pt>
                <c:pt idx="1365">
                  <c:v>0.0015127707298</c:v>
                </c:pt>
                <c:pt idx="1366">
                  <c:v>0.0015131012952</c:v>
                </c:pt>
                <c:pt idx="1367">
                  <c:v>0.00151366149</c:v>
                </c:pt>
                <c:pt idx="1368">
                  <c:v>0.0015150026771</c:v>
                </c:pt>
                <c:pt idx="1369">
                  <c:v>0.001516083954</c:v>
                </c:pt>
                <c:pt idx="1370">
                  <c:v>0.0015186805326</c:v>
                </c:pt>
                <c:pt idx="1371">
                  <c:v>0.0015197731648</c:v>
                </c:pt>
                <c:pt idx="1372">
                  <c:v>0.0015199308773</c:v>
                </c:pt>
                <c:pt idx="1373">
                  <c:v>0.0015204797168</c:v>
                </c:pt>
                <c:pt idx="1374">
                  <c:v>0.0015224328284</c:v>
                </c:pt>
                <c:pt idx="1375">
                  <c:v>0.0015232441015</c:v>
                </c:pt>
                <c:pt idx="1376">
                  <c:v>0.0015235670967</c:v>
                </c:pt>
                <c:pt idx="1377">
                  <c:v>0.0015255303019</c:v>
                </c:pt>
                <c:pt idx="1378">
                  <c:v>0.001527376169</c:v>
                </c:pt>
                <c:pt idx="1379">
                  <c:v>0.0015273824775</c:v>
                </c:pt>
                <c:pt idx="1380">
                  <c:v>0.0015307714037</c:v>
                </c:pt>
                <c:pt idx="1381">
                  <c:v>0.0015315839385</c:v>
                </c:pt>
                <c:pt idx="1382">
                  <c:v>0.0015318753912</c:v>
                </c:pt>
                <c:pt idx="1383">
                  <c:v>0.0015374874328</c:v>
                </c:pt>
                <c:pt idx="1384">
                  <c:v>0.0015402177516</c:v>
                </c:pt>
                <c:pt idx="1385">
                  <c:v>0.0015409129483</c:v>
                </c:pt>
                <c:pt idx="1386">
                  <c:v>0.001542226378</c:v>
                </c:pt>
                <c:pt idx="1387">
                  <c:v>0.0015442047236</c:v>
                </c:pt>
                <c:pt idx="1388">
                  <c:v>0.0015475015457</c:v>
                </c:pt>
                <c:pt idx="1389">
                  <c:v>0.0015479746832</c:v>
                </c:pt>
                <c:pt idx="1390">
                  <c:v>0.001548257304</c:v>
                </c:pt>
                <c:pt idx="1391">
                  <c:v>0.0015486560012</c:v>
                </c:pt>
                <c:pt idx="1392">
                  <c:v>0.0015497006888</c:v>
                </c:pt>
                <c:pt idx="1393">
                  <c:v>0.0015503340622</c:v>
                </c:pt>
                <c:pt idx="1394">
                  <c:v>0.0015539261221</c:v>
                </c:pt>
                <c:pt idx="1395">
                  <c:v>0.0015586638056</c:v>
                </c:pt>
                <c:pt idx="1396">
                  <c:v>0.0015597804101</c:v>
                </c:pt>
                <c:pt idx="1397">
                  <c:v>0.0015602838284</c:v>
                </c:pt>
                <c:pt idx="1398">
                  <c:v>0.0015624123163</c:v>
                </c:pt>
                <c:pt idx="1399">
                  <c:v>0.0015626924137</c:v>
                </c:pt>
                <c:pt idx="1400">
                  <c:v>0.001563309385</c:v>
                </c:pt>
                <c:pt idx="1401">
                  <c:v>0.0015646455253</c:v>
                </c:pt>
                <c:pt idx="1402">
                  <c:v>0.0015649861843</c:v>
                </c:pt>
                <c:pt idx="1403">
                  <c:v>0.001567208038</c:v>
                </c:pt>
                <c:pt idx="1404">
                  <c:v>0.001567523463</c:v>
                </c:pt>
                <c:pt idx="1405">
                  <c:v>0.0015719217492</c:v>
                </c:pt>
                <c:pt idx="1406">
                  <c:v>0.0015762859695</c:v>
                </c:pt>
                <c:pt idx="1407">
                  <c:v>0.0015765143372</c:v>
                </c:pt>
                <c:pt idx="1408">
                  <c:v>0.00157775585</c:v>
                </c:pt>
                <c:pt idx="1409">
                  <c:v>0.0015800887333</c:v>
                </c:pt>
                <c:pt idx="1410">
                  <c:v>0.0015828102202</c:v>
                </c:pt>
                <c:pt idx="1411">
                  <c:v>0.0015831849451</c:v>
                </c:pt>
                <c:pt idx="1412">
                  <c:v>0.0015833552746</c:v>
                </c:pt>
                <c:pt idx="1413">
                  <c:v>0.0015835016318</c:v>
                </c:pt>
                <c:pt idx="1414">
                  <c:v>0.0015836833166</c:v>
                </c:pt>
                <c:pt idx="1415">
                  <c:v>0.0015837135974</c:v>
                </c:pt>
                <c:pt idx="1416">
                  <c:v>0.0015866306478</c:v>
                </c:pt>
                <c:pt idx="1417">
                  <c:v>0.0015870507939</c:v>
                </c:pt>
                <c:pt idx="1418">
                  <c:v>0.001590133127</c:v>
                </c:pt>
                <c:pt idx="1419">
                  <c:v>0.0015908258003</c:v>
                </c:pt>
                <c:pt idx="1420">
                  <c:v>0.0015914907162</c:v>
                </c:pt>
                <c:pt idx="1421">
                  <c:v>0.0015930211583</c:v>
                </c:pt>
                <c:pt idx="1422">
                  <c:v>0.0015931044305</c:v>
                </c:pt>
                <c:pt idx="1423">
                  <c:v>0.0015952152546</c:v>
                </c:pt>
                <c:pt idx="1424">
                  <c:v>0.0015957628324</c:v>
                </c:pt>
                <c:pt idx="1425">
                  <c:v>0.0015979253862</c:v>
                </c:pt>
                <c:pt idx="1426">
                  <c:v>0.0015991429267</c:v>
                </c:pt>
                <c:pt idx="1427">
                  <c:v>0.001600075323</c:v>
                </c:pt>
                <c:pt idx="1428">
                  <c:v>0.0016003503736</c:v>
                </c:pt>
                <c:pt idx="1429">
                  <c:v>0.0016011666935</c:v>
                </c:pt>
                <c:pt idx="1430">
                  <c:v>0.0016022441853</c:v>
                </c:pt>
                <c:pt idx="1431">
                  <c:v>0.0016026819952</c:v>
                </c:pt>
                <c:pt idx="1432">
                  <c:v>0.001602750127</c:v>
                </c:pt>
                <c:pt idx="1433">
                  <c:v>0.0016037254211</c:v>
                </c:pt>
                <c:pt idx="1434">
                  <c:v>0.001608200671</c:v>
                </c:pt>
                <c:pt idx="1435">
                  <c:v>0.0016094055945</c:v>
                </c:pt>
                <c:pt idx="1436">
                  <c:v>0.001610976411</c:v>
                </c:pt>
                <c:pt idx="1437">
                  <c:v>0.001611266602</c:v>
                </c:pt>
                <c:pt idx="1438">
                  <c:v>0.0016117157672</c:v>
                </c:pt>
                <c:pt idx="1439">
                  <c:v>0.0016119832476</c:v>
                </c:pt>
                <c:pt idx="1440">
                  <c:v>0.0016133812112</c:v>
                </c:pt>
                <c:pt idx="1441">
                  <c:v>0.0016185617514</c:v>
                </c:pt>
                <c:pt idx="1442">
                  <c:v>0.0016208189327</c:v>
                </c:pt>
                <c:pt idx="1443">
                  <c:v>0.0016235240175</c:v>
                </c:pt>
                <c:pt idx="1444">
                  <c:v>0.0016264297126</c:v>
                </c:pt>
                <c:pt idx="1445">
                  <c:v>0.0016281948309</c:v>
                </c:pt>
                <c:pt idx="1446">
                  <c:v>0.001629674805</c:v>
                </c:pt>
                <c:pt idx="1447">
                  <c:v>0.0016315093168</c:v>
                </c:pt>
                <c:pt idx="1448">
                  <c:v>0.0016324026004</c:v>
                </c:pt>
                <c:pt idx="1449">
                  <c:v>0.0016348061389</c:v>
                </c:pt>
                <c:pt idx="1450">
                  <c:v>0.0016362116727</c:v>
                </c:pt>
                <c:pt idx="1451">
                  <c:v>0.0016379629123</c:v>
                </c:pt>
                <c:pt idx="1452">
                  <c:v>0.0016382064204</c:v>
                </c:pt>
                <c:pt idx="1453">
                  <c:v>0.0016396737775</c:v>
                </c:pt>
                <c:pt idx="1454">
                  <c:v>0.0016400232684</c:v>
                </c:pt>
                <c:pt idx="1455">
                  <c:v>0.0016412736131</c:v>
                </c:pt>
                <c:pt idx="1456">
                  <c:v>0.0016417088996</c:v>
                </c:pt>
                <c:pt idx="1457">
                  <c:v>0.0016420911947</c:v>
                </c:pt>
                <c:pt idx="1458">
                  <c:v>0.00164412127</c:v>
                </c:pt>
                <c:pt idx="1459">
                  <c:v>0.0016460441008</c:v>
                </c:pt>
                <c:pt idx="1460">
                  <c:v>0.0016483113757</c:v>
                </c:pt>
                <c:pt idx="1461">
                  <c:v>0.0016544558547</c:v>
                </c:pt>
                <c:pt idx="1462">
                  <c:v>0.0016547056713</c:v>
                </c:pt>
                <c:pt idx="1463">
                  <c:v>0.0016550374984</c:v>
                </c:pt>
                <c:pt idx="1464">
                  <c:v>0.0016555749826</c:v>
                </c:pt>
                <c:pt idx="1465">
                  <c:v>0.0016577829576</c:v>
                </c:pt>
                <c:pt idx="1466">
                  <c:v>0.0016608463652</c:v>
                </c:pt>
                <c:pt idx="1467">
                  <c:v>0.0016622115246</c:v>
                </c:pt>
                <c:pt idx="1468">
                  <c:v>0.0016629029362</c:v>
                </c:pt>
                <c:pt idx="1469">
                  <c:v>0.0016629256468</c:v>
                </c:pt>
                <c:pt idx="1470">
                  <c:v>0.0016635047671</c:v>
                </c:pt>
                <c:pt idx="1471">
                  <c:v>0.0016636460775</c:v>
                </c:pt>
                <c:pt idx="1472">
                  <c:v>0.0016649481519</c:v>
                </c:pt>
                <c:pt idx="1473">
                  <c:v>0.0016651601175</c:v>
                </c:pt>
                <c:pt idx="1474">
                  <c:v>0.0016657316676</c:v>
                </c:pt>
                <c:pt idx="1475">
                  <c:v>0.001666238871</c:v>
                </c:pt>
                <c:pt idx="1476">
                  <c:v>0.0016677579578</c:v>
                </c:pt>
                <c:pt idx="1477">
                  <c:v>0.0016689275537</c:v>
                </c:pt>
                <c:pt idx="1478">
                  <c:v>0.0016694234018</c:v>
                </c:pt>
                <c:pt idx="1479">
                  <c:v>0.0016705904743</c:v>
                </c:pt>
                <c:pt idx="1480">
                  <c:v>0.0016707090741</c:v>
                </c:pt>
                <c:pt idx="1481">
                  <c:v>0.0016780395511</c:v>
                </c:pt>
                <c:pt idx="1482">
                  <c:v>0.0016803232281</c:v>
                </c:pt>
                <c:pt idx="1483">
                  <c:v>0.0016804632768</c:v>
                </c:pt>
                <c:pt idx="1484">
                  <c:v>0.0016813048307</c:v>
                </c:pt>
                <c:pt idx="1485">
                  <c:v>0.0016861434502</c:v>
                </c:pt>
                <c:pt idx="1486">
                  <c:v>0.0016861674225</c:v>
                </c:pt>
                <c:pt idx="1487">
                  <c:v>0.0016876133307</c:v>
                </c:pt>
                <c:pt idx="1488">
                  <c:v>0.0016881823574</c:v>
                </c:pt>
                <c:pt idx="1489">
                  <c:v>0.0016923926503</c:v>
                </c:pt>
                <c:pt idx="1490">
                  <c:v>0.0016925541479</c:v>
                </c:pt>
                <c:pt idx="1491">
                  <c:v>0.0016925680266</c:v>
                </c:pt>
                <c:pt idx="1492">
                  <c:v>0.0016935218718</c:v>
                </c:pt>
                <c:pt idx="1493">
                  <c:v>0.0016935811717</c:v>
                </c:pt>
                <c:pt idx="1494">
                  <c:v>0.0016946283827</c:v>
                </c:pt>
                <c:pt idx="1495">
                  <c:v>0.0016952529242</c:v>
                </c:pt>
                <c:pt idx="1496">
                  <c:v>0.0016953147475</c:v>
                </c:pt>
                <c:pt idx="1497">
                  <c:v>0.0016957866233</c:v>
                </c:pt>
                <c:pt idx="1498">
                  <c:v>0.0016964780349</c:v>
                </c:pt>
                <c:pt idx="1499">
                  <c:v>0.0016986027377</c:v>
                </c:pt>
                <c:pt idx="1500">
                  <c:v>0.0017008838913</c:v>
                </c:pt>
                <c:pt idx="1501">
                  <c:v>0.0017039662244</c:v>
                </c:pt>
                <c:pt idx="1502">
                  <c:v>0.001704657636</c:v>
                </c:pt>
                <c:pt idx="1503">
                  <c:v>0.0017097385019</c:v>
                </c:pt>
                <c:pt idx="1504">
                  <c:v>0.0017115755371</c:v>
                </c:pt>
                <c:pt idx="1505">
                  <c:v>0.0017120183938</c:v>
                </c:pt>
                <c:pt idx="1506">
                  <c:v>0.0017134630403</c:v>
                </c:pt>
                <c:pt idx="1507">
                  <c:v>0.0017147209552</c:v>
                </c:pt>
                <c:pt idx="1508">
                  <c:v>0.0017158211576</c:v>
                </c:pt>
                <c:pt idx="1509">
                  <c:v>0.001716340978</c:v>
                </c:pt>
                <c:pt idx="1510">
                  <c:v>0.0017174966952</c:v>
                </c:pt>
                <c:pt idx="1511">
                  <c:v>0.001718006422</c:v>
                </c:pt>
                <c:pt idx="1512">
                  <c:v>0.0017182032472</c:v>
                </c:pt>
                <c:pt idx="1513">
                  <c:v>0.0017191394286</c:v>
                </c:pt>
                <c:pt idx="1514">
                  <c:v>0.0017200112633</c:v>
                </c:pt>
                <c:pt idx="1515">
                  <c:v>0.0017215833415</c:v>
                </c:pt>
                <c:pt idx="1516">
                  <c:v>0.0017225649441</c:v>
                </c:pt>
                <c:pt idx="1517">
                  <c:v>0.0017228652287</c:v>
                </c:pt>
                <c:pt idx="1518">
                  <c:v>0.0017235124808</c:v>
                </c:pt>
                <c:pt idx="1519">
                  <c:v>0.0017236512678</c:v>
                </c:pt>
                <c:pt idx="1520">
                  <c:v>0.0017237622974</c:v>
                </c:pt>
                <c:pt idx="1521">
                  <c:v>0.0017239830949</c:v>
                </c:pt>
                <c:pt idx="1522">
                  <c:v>0.0017267474796</c:v>
                </c:pt>
                <c:pt idx="1523">
                  <c:v>0.001727973852</c:v>
                </c:pt>
                <c:pt idx="1524">
                  <c:v>0.0017313892739</c:v>
                </c:pt>
                <c:pt idx="1525">
                  <c:v>0.0017317261478</c:v>
                </c:pt>
                <c:pt idx="1526">
                  <c:v>0.0017335821085</c:v>
                </c:pt>
                <c:pt idx="1527">
                  <c:v>0.001734067863</c:v>
                </c:pt>
                <c:pt idx="1528">
                  <c:v>0.001734067863</c:v>
                </c:pt>
                <c:pt idx="1529">
                  <c:v>0.0017348854446</c:v>
                </c:pt>
                <c:pt idx="1530">
                  <c:v>0.0017353888629</c:v>
                </c:pt>
                <c:pt idx="1531">
                  <c:v>0.0017378517013</c:v>
                </c:pt>
                <c:pt idx="1532">
                  <c:v>0.00173912728</c:v>
                </c:pt>
                <c:pt idx="1533">
                  <c:v>0.0017412330573</c:v>
                </c:pt>
                <c:pt idx="1534">
                  <c:v>0.0017453954056</c:v>
                </c:pt>
                <c:pt idx="1535">
                  <c:v>0.0017459177494</c:v>
                </c:pt>
                <c:pt idx="1536">
                  <c:v>0.0017496675218</c:v>
                </c:pt>
                <c:pt idx="1537">
                  <c:v>0.0017502857548</c:v>
                </c:pt>
                <c:pt idx="1538">
                  <c:v>0.0017519789562</c:v>
                </c:pt>
                <c:pt idx="1539">
                  <c:v>0.0017546550219</c:v>
                </c:pt>
                <c:pt idx="1540">
                  <c:v>0.0017546651155</c:v>
                </c:pt>
                <c:pt idx="1541">
                  <c:v>0.0017547256771</c:v>
                </c:pt>
                <c:pt idx="1542">
                  <c:v>0.0017557829817</c:v>
                </c:pt>
                <c:pt idx="1543">
                  <c:v>0.0017557880285</c:v>
                </c:pt>
                <c:pt idx="1544">
                  <c:v>0.0017571973474</c:v>
                </c:pt>
                <c:pt idx="1545">
                  <c:v>0.0017585221324</c:v>
                </c:pt>
                <c:pt idx="1546">
                  <c:v>0.0017598961237</c:v>
                </c:pt>
                <c:pt idx="1547">
                  <c:v>0.0017600563596</c:v>
                </c:pt>
                <c:pt idx="1548">
                  <c:v>0.001762064986</c:v>
                </c:pt>
                <c:pt idx="1549">
                  <c:v>0.001762481347</c:v>
                </c:pt>
                <c:pt idx="1550">
                  <c:v>0.00176625383</c:v>
                </c:pt>
                <c:pt idx="1551">
                  <c:v>0.0017665995358</c:v>
                </c:pt>
                <c:pt idx="1552">
                  <c:v>0.0017670070649</c:v>
                </c:pt>
                <c:pt idx="1553">
                  <c:v>0.0017677110935</c:v>
                </c:pt>
                <c:pt idx="1554">
                  <c:v>0.0017679710037</c:v>
                </c:pt>
                <c:pt idx="1555">
                  <c:v>0.0017706268822</c:v>
                </c:pt>
                <c:pt idx="1556">
                  <c:v>0.0017727036404</c:v>
                </c:pt>
                <c:pt idx="1557">
                  <c:v>0.0017730859355</c:v>
                </c:pt>
                <c:pt idx="1558">
                  <c:v>0.0017776709533</c:v>
                </c:pt>
                <c:pt idx="1559">
                  <c:v>0.0017784443754</c:v>
                </c:pt>
                <c:pt idx="1560">
                  <c:v>0.001782996589</c:v>
                </c:pt>
                <c:pt idx="1561">
                  <c:v>0.0017844248334</c:v>
                </c:pt>
                <c:pt idx="1562">
                  <c:v>0.0017854531189</c:v>
                </c:pt>
                <c:pt idx="1563">
                  <c:v>0.0017872560882</c:v>
                </c:pt>
                <c:pt idx="1564">
                  <c:v>0.0017878364702</c:v>
                </c:pt>
                <c:pt idx="1565">
                  <c:v>0.0017894501845</c:v>
                </c:pt>
                <c:pt idx="1566">
                  <c:v>0.0017898085073</c:v>
                </c:pt>
                <c:pt idx="1567">
                  <c:v>0.0017905125359</c:v>
                </c:pt>
                <c:pt idx="1568">
                  <c:v>0.0017912569389</c:v>
                </c:pt>
                <c:pt idx="1569">
                  <c:v>0.0017924479837</c:v>
                </c:pt>
                <c:pt idx="1570">
                  <c:v>0.0018107438954</c:v>
                </c:pt>
                <c:pt idx="1571">
                  <c:v>0.0018111539479</c:v>
                </c:pt>
                <c:pt idx="1572">
                  <c:v>0.0018114378304</c:v>
                </c:pt>
                <c:pt idx="1573">
                  <c:v>0.0018117469469</c:v>
                </c:pt>
                <c:pt idx="1574">
                  <c:v>0.0018121898036</c:v>
                </c:pt>
                <c:pt idx="1575">
                  <c:v>0.0018131928551</c:v>
                </c:pt>
                <c:pt idx="1576">
                  <c:v>0.0018133846335</c:v>
                </c:pt>
                <c:pt idx="1577">
                  <c:v>0.0018134048207</c:v>
                </c:pt>
                <c:pt idx="1578">
                  <c:v>0.001814349834</c:v>
                </c:pt>
                <c:pt idx="1579">
                  <c:v>0.0018146299314</c:v>
                </c:pt>
                <c:pt idx="1580">
                  <c:v>0.0018165969217</c:v>
                </c:pt>
                <c:pt idx="1581">
                  <c:v>0.0018169665998</c:v>
                </c:pt>
                <c:pt idx="1582">
                  <c:v>0.0018176756752</c:v>
                </c:pt>
                <c:pt idx="1583">
                  <c:v>0.0018185866226</c:v>
                </c:pt>
                <c:pt idx="1584">
                  <c:v>0.0018232082297</c:v>
                </c:pt>
                <c:pt idx="1585">
                  <c:v>0.0018277402561</c:v>
                </c:pt>
                <c:pt idx="1586">
                  <c:v>0.0018309525443</c:v>
                </c:pt>
                <c:pt idx="1587">
                  <c:v>0.0018337913693</c:v>
                </c:pt>
                <c:pt idx="1588">
                  <c:v>0.001842447893</c:v>
                </c:pt>
                <c:pt idx="1589">
                  <c:v>0.0018447530189</c:v>
                </c:pt>
                <c:pt idx="1590">
                  <c:v>0.0018555670496</c:v>
                </c:pt>
                <c:pt idx="1591">
                  <c:v>0.0018577661927</c:v>
                </c:pt>
                <c:pt idx="1592">
                  <c:v>0.0018596738831</c:v>
                </c:pt>
                <c:pt idx="1593">
                  <c:v>0.0018598202403</c:v>
                </c:pt>
                <c:pt idx="1594">
                  <c:v>0.0018641302075</c:v>
                </c:pt>
                <c:pt idx="1595">
                  <c:v>0.0018653540565</c:v>
                </c:pt>
                <c:pt idx="1596">
                  <c:v>0.0018679998414</c:v>
                </c:pt>
                <c:pt idx="1597">
                  <c:v>0.0018712878316</c:v>
                </c:pt>
                <c:pt idx="1598">
                  <c:v>0.0018735387044</c:v>
                </c:pt>
                <c:pt idx="1599">
                  <c:v>0.0018742780606</c:v>
                </c:pt>
                <c:pt idx="1600">
                  <c:v>0.0018748079746</c:v>
                </c:pt>
                <c:pt idx="1601">
                  <c:v>0.0018748193299</c:v>
                </c:pt>
                <c:pt idx="1602">
                  <c:v>0.0018749000787</c:v>
                </c:pt>
                <c:pt idx="1603">
                  <c:v>0.0018750287721</c:v>
                </c:pt>
                <c:pt idx="1604">
                  <c:v>0.0018763485103</c:v>
                </c:pt>
                <c:pt idx="1605">
                  <c:v>0.0018770601091</c:v>
                </c:pt>
                <c:pt idx="1606">
                  <c:v>0.0018776783421</c:v>
                </c:pt>
                <c:pt idx="1607">
                  <c:v>0.0018795734155</c:v>
                </c:pt>
                <c:pt idx="1608">
                  <c:v>0.0018823605108</c:v>
                </c:pt>
                <c:pt idx="1609">
                  <c:v>0.0018836789873</c:v>
                </c:pt>
                <c:pt idx="1610">
                  <c:v>0.0018855198076</c:v>
                </c:pt>
                <c:pt idx="1611">
                  <c:v>0.0018882122754</c:v>
                </c:pt>
                <c:pt idx="1612">
                  <c:v>0.0018882185839</c:v>
                </c:pt>
                <c:pt idx="1613">
                  <c:v>0.0018902145933</c:v>
                </c:pt>
                <c:pt idx="1614">
                  <c:v>0.0018920503668</c:v>
                </c:pt>
                <c:pt idx="1615">
                  <c:v>0.0018946469454</c:v>
                </c:pt>
                <c:pt idx="1616">
                  <c:v>0.0018952020934</c:v>
                </c:pt>
                <c:pt idx="1617">
                  <c:v>0.0018956184544</c:v>
                </c:pt>
                <c:pt idx="1618">
                  <c:v>0.0018956777543</c:v>
                </c:pt>
                <c:pt idx="1619">
                  <c:v>0.0019027962657</c:v>
                </c:pt>
                <c:pt idx="1620">
                  <c:v>0.0019031747757</c:v>
                </c:pt>
                <c:pt idx="1621">
                  <c:v>0.001903463705</c:v>
                </c:pt>
                <c:pt idx="1622">
                  <c:v>0.0019085420475</c:v>
                </c:pt>
                <c:pt idx="1623">
                  <c:v>0.0019093167313</c:v>
                </c:pt>
                <c:pt idx="1624">
                  <c:v>0.0019127611723</c:v>
                </c:pt>
                <c:pt idx="1625">
                  <c:v>0.0019164869724</c:v>
                </c:pt>
                <c:pt idx="1626">
                  <c:v>0.0019200525366</c:v>
                </c:pt>
                <c:pt idx="1627">
                  <c:v>0.0019205029635</c:v>
                </c:pt>
                <c:pt idx="1628">
                  <c:v>0.0019211540007</c:v>
                </c:pt>
                <c:pt idx="1629">
                  <c:v>0.0019228661276</c:v>
                </c:pt>
                <c:pt idx="1630">
                  <c:v>0.0019285185436</c:v>
                </c:pt>
                <c:pt idx="1631">
                  <c:v>0.001929871086</c:v>
                </c:pt>
                <c:pt idx="1632">
                  <c:v>0.0019307870802</c:v>
                </c:pt>
                <c:pt idx="1633">
                  <c:v>0.0019312248901</c:v>
                </c:pt>
                <c:pt idx="1634">
                  <c:v>0.0019328348193</c:v>
                </c:pt>
                <c:pt idx="1635">
                  <c:v>0.0019328600533</c:v>
                </c:pt>
                <c:pt idx="1636">
                  <c:v>0.0019357922441</c:v>
                </c:pt>
                <c:pt idx="1637">
                  <c:v>0.0019360609862</c:v>
                </c:pt>
                <c:pt idx="1638">
                  <c:v>0.0019367940339</c:v>
                </c:pt>
                <c:pt idx="1639">
                  <c:v>0.0019392354234</c:v>
                </c:pt>
                <c:pt idx="1640">
                  <c:v>0.0019400643603</c:v>
                </c:pt>
                <c:pt idx="1641">
                  <c:v>0.0019405463297</c:v>
                </c:pt>
                <c:pt idx="1642">
                  <c:v>0.0019415178387</c:v>
                </c:pt>
                <c:pt idx="1643">
                  <c:v>0.001941705832</c:v>
                </c:pt>
                <c:pt idx="1644">
                  <c:v>0.0019418256935</c:v>
                </c:pt>
                <c:pt idx="1645">
                  <c:v>0.0019471967504</c:v>
                </c:pt>
                <c:pt idx="1646">
                  <c:v>0.0019474389968</c:v>
                </c:pt>
                <c:pt idx="1647">
                  <c:v>0.0019476370837</c:v>
                </c:pt>
                <c:pt idx="1648">
                  <c:v>0.0019507610529</c:v>
                </c:pt>
                <c:pt idx="1649">
                  <c:v>0.0019553157899</c:v>
                </c:pt>
                <c:pt idx="1650">
                  <c:v>0.0019665903411</c:v>
                </c:pt>
                <c:pt idx="1651">
                  <c:v>0.0019702480094</c:v>
                </c:pt>
                <c:pt idx="1652">
                  <c:v>0.0019708624573</c:v>
                </c:pt>
                <c:pt idx="1653">
                  <c:v>0.0019715008775</c:v>
                </c:pt>
                <c:pt idx="1654">
                  <c:v>0.0019722036444</c:v>
                </c:pt>
                <c:pt idx="1655">
                  <c:v>0.0019767836154</c:v>
                </c:pt>
                <c:pt idx="1656">
                  <c:v>0.0019779948474</c:v>
                </c:pt>
                <c:pt idx="1657">
                  <c:v>0.0019790736009</c:v>
                </c:pt>
                <c:pt idx="1658">
                  <c:v>0.0019803706285</c:v>
                </c:pt>
                <c:pt idx="1659">
                  <c:v>0.0019804614709</c:v>
                </c:pt>
                <c:pt idx="1660">
                  <c:v>0.0019836169826</c:v>
                </c:pt>
                <c:pt idx="1661">
                  <c:v>0.0019854880837</c:v>
                </c:pt>
                <c:pt idx="1662">
                  <c:v>0.0019861946357</c:v>
                </c:pt>
                <c:pt idx="1663">
                  <c:v>0.0019866135201</c:v>
                </c:pt>
                <c:pt idx="1664">
                  <c:v>0.001996110336</c:v>
                </c:pt>
                <c:pt idx="1665">
                  <c:v>0.0019983145259</c:v>
                </c:pt>
                <c:pt idx="1666">
                  <c:v>0.0019985466787</c:v>
                </c:pt>
                <c:pt idx="1667">
                  <c:v>0.0020044438645</c:v>
                </c:pt>
                <c:pt idx="1668">
                  <c:v>0.002005131491</c:v>
                </c:pt>
                <c:pt idx="1669">
                  <c:v>0.0020051882675</c:v>
                </c:pt>
                <c:pt idx="1670">
                  <c:v>0.0020054242054</c:v>
                </c:pt>
                <c:pt idx="1671">
                  <c:v>0.0020058834642</c:v>
                </c:pt>
                <c:pt idx="1672">
                  <c:v>0.0020059187918</c:v>
                </c:pt>
                <c:pt idx="1673">
                  <c:v>0.0020085847639</c:v>
                </c:pt>
                <c:pt idx="1674">
                  <c:v>0.0020090377142</c:v>
                </c:pt>
                <c:pt idx="1675">
                  <c:v>0.0020102224505</c:v>
                </c:pt>
                <c:pt idx="1676">
                  <c:v>0.0020112646147</c:v>
                </c:pt>
                <c:pt idx="1677">
                  <c:v>0.0020113226529</c:v>
                </c:pt>
                <c:pt idx="1678">
                  <c:v>0.0020135028705</c:v>
                </c:pt>
                <c:pt idx="1679">
                  <c:v>0.0020145008752</c:v>
                </c:pt>
                <c:pt idx="1680">
                  <c:v>0.0020146270452</c:v>
                </c:pt>
                <c:pt idx="1681">
                  <c:v>0.0020154484119</c:v>
                </c:pt>
                <c:pt idx="1682">
                  <c:v>0.0020163820699</c:v>
                </c:pt>
                <c:pt idx="1683">
                  <c:v>0.0020198593151</c:v>
                </c:pt>
                <c:pt idx="1684">
                  <c:v>0.002020410678</c:v>
                </c:pt>
                <c:pt idx="1685">
                  <c:v>0.0020209355452</c:v>
                </c:pt>
                <c:pt idx="1686">
                  <c:v>0.002021407421</c:v>
                </c:pt>
                <c:pt idx="1687">
                  <c:v>0.0020223082748</c:v>
                </c:pt>
                <c:pt idx="1688">
                  <c:v>0.0020230842203</c:v>
                </c:pt>
                <c:pt idx="1689">
                  <c:v>0.0020234665154</c:v>
                </c:pt>
                <c:pt idx="1690">
                  <c:v>0.002023728949</c:v>
                </c:pt>
                <c:pt idx="1691">
                  <c:v>0.0020261198705</c:v>
                </c:pt>
                <c:pt idx="1692">
                  <c:v>0.0020265097358</c:v>
                </c:pt>
                <c:pt idx="1693">
                  <c:v>0.0020269488074</c:v>
                </c:pt>
                <c:pt idx="1694">
                  <c:v>0.0020270295562</c:v>
                </c:pt>
                <c:pt idx="1695">
                  <c:v>0.0020275531617</c:v>
                </c:pt>
                <c:pt idx="1696">
                  <c:v>0.0020276957338</c:v>
                </c:pt>
                <c:pt idx="1697">
                  <c:v>0.0020285410728</c:v>
                </c:pt>
                <c:pt idx="1698">
                  <c:v>0.00202969679</c:v>
                </c:pt>
                <c:pt idx="1699">
                  <c:v>0.0020315603209</c:v>
                </c:pt>
                <c:pt idx="1700">
                  <c:v>0.0020340521784</c:v>
                </c:pt>
                <c:pt idx="1701">
                  <c:v>0.0020361617408</c:v>
                </c:pt>
                <c:pt idx="1702">
                  <c:v>0.0020372745602</c:v>
                </c:pt>
                <c:pt idx="1703">
                  <c:v>0.00203852869</c:v>
                </c:pt>
                <c:pt idx="1704">
                  <c:v>0.0020388542086</c:v>
                </c:pt>
                <c:pt idx="1705">
                  <c:v>0.0020402155829</c:v>
                </c:pt>
                <c:pt idx="1706">
                  <c:v>0.0020407883947</c:v>
                </c:pt>
                <c:pt idx="1707">
                  <c:v>0.0020428361338</c:v>
                </c:pt>
                <c:pt idx="1708">
                  <c:v>0.0020442139102</c:v>
                </c:pt>
                <c:pt idx="1709">
                  <c:v>0.0020459235137</c:v>
                </c:pt>
                <c:pt idx="1710">
                  <c:v>0.0020498070263</c:v>
                </c:pt>
                <c:pt idx="1711">
                  <c:v>0.0020507204971</c:v>
                </c:pt>
                <c:pt idx="1712">
                  <c:v>0.0020517197635</c:v>
                </c:pt>
                <c:pt idx="1713">
                  <c:v>0.0020517285954</c:v>
                </c:pt>
                <c:pt idx="1714">
                  <c:v>0.0020557748673</c:v>
                </c:pt>
                <c:pt idx="1715">
                  <c:v>0.0020580736847</c:v>
                </c:pt>
                <c:pt idx="1716">
                  <c:v>0.0020585468222</c:v>
                </c:pt>
                <c:pt idx="1717">
                  <c:v>0.0020598753923</c:v>
                </c:pt>
                <c:pt idx="1718">
                  <c:v>0.0020615105555</c:v>
                </c:pt>
                <c:pt idx="1719">
                  <c:v>0.00206420176160001</c:v>
                </c:pt>
                <c:pt idx="1720">
                  <c:v>0.0020642585381</c:v>
                </c:pt>
                <c:pt idx="1721">
                  <c:v>0.0020692283744</c:v>
                </c:pt>
                <c:pt idx="1722">
                  <c:v>0.0020697254842</c:v>
                </c:pt>
                <c:pt idx="1723">
                  <c:v>0.0020703676895</c:v>
                </c:pt>
                <c:pt idx="1724">
                  <c:v>0.002071194103</c:v>
                </c:pt>
                <c:pt idx="1725">
                  <c:v>0.0020726425346</c:v>
                </c:pt>
                <c:pt idx="1726">
                  <c:v>0.0020734538077</c:v>
                </c:pt>
                <c:pt idx="1727">
                  <c:v>0.0020745905994</c:v>
                </c:pt>
                <c:pt idx="1728">
                  <c:v>0.0020757904761</c:v>
                </c:pt>
                <c:pt idx="1729">
                  <c:v>0.0020764818877</c:v>
                </c:pt>
                <c:pt idx="1730">
                  <c:v>0.0020767354894</c:v>
                </c:pt>
                <c:pt idx="1731">
                  <c:v>0.0020772780204</c:v>
                </c:pt>
                <c:pt idx="1732">
                  <c:v>0.002079672727</c:v>
                </c:pt>
                <c:pt idx="1733">
                  <c:v>0.0020805723191</c:v>
                </c:pt>
                <c:pt idx="1734">
                  <c:v>0.0020836054459</c:v>
                </c:pt>
                <c:pt idx="1735">
                  <c:v>0.0020848620991</c:v>
                </c:pt>
                <c:pt idx="1736">
                  <c:v>0.0020851056072</c:v>
                </c:pt>
                <c:pt idx="1737">
                  <c:v>0.0020944497574</c:v>
                </c:pt>
                <c:pt idx="1738">
                  <c:v>0.0020955209407</c:v>
                </c:pt>
                <c:pt idx="1739">
                  <c:v>0.0020985679462</c:v>
                </c:pt>
                <c:pt idx="1740">
                  <c:v>0.0020991647303</c:v>
                </c:pt>
                <c:pt idx="1741">
                  <c:v>0.0021000277331</c:v>
                </c:pt>
                <c:pt idx="1742">
                  <c:v>0.0021002081562</c:v>
                </c:pt>
                <c:pt idx="1743">
                  <c:v>0.0021048587824</c:v>
                </c:pt>
                <c:pt idx="1744">
                  <c:v>0.0021058858062</c:v>
                </c:pt>
                <c:pt idx="1745">
                  <c:v>0.0021061204824</c:v>
                </c:pt>
                <c:pt idx="1746">
                  <c:v>0.0021092545452</c:v>
                </c:pt>
                <c:pt idx="1747">
                  <c:v>0.0021114852308</c:v>
                </c:pt>
                <c:pt idx="1748">
                  <c:v>0.0021130383835</c:v>
                </c:pt>
                <c:pt idx="1749">
                  <c:v>0.00211992474210001</c:v>
                </c:pt>
                <c:pt idx="1750">
                  <c:v>0.0021202590926</c:v>
                </c:pt>
                <c:pt idx="1751">
                  <c:v>0.0021213958843</c:v>
                </c:pt>
                <c:pt idx="1752">
                  <c:v>0.0021226689396</c:v>
                </c:pt>
                <c:pt idx="1753">
                  <c:v>0.00212311179630001</c:v>
                </c:pt>
                <c:pt idx="1754">
                  <c:v>0.00212359124230001</c:v>
                </c:pt>
                <c:pt idx="1755">
                  <c:v>0.0021346033599</c:v>
                </c:pt>
                <c:pt idx="1756">
                  <c:v>0.0021348027085</c:v>
                </c:pt>
                <c:pt idx="1757">
                  <c:v>0.0021349629444</c:v>
                </c:pt>
                <c:pt idx="1758">
                  <c:v>0.0021359559023</c:v>
                </c:pt>
                <c:pt idx="1759">
                  <c:v>0.0021416360757</c:v>
                </c:pt>
                <c:pt idx="1760">
                  <c:v>0.0021424561807</c:v>
                </c:pt>
                <c:pt idx="1761">
                  <c:v>0.0021440206887</c:v>
                </c:pt>
                <c:pt idx="1762">
                  <c:v>0.002153494794</c:v>
                </c:pt>
                <c:pt idx="1763">
                  <c:v>0.0021652626699</c:v>
                </c:pt>
                <c:pt idx="1764">
                  <c:v>0.0021694250182</c:v>
                </c:pt>
                <c:pt idx="1765">
                  <c:v>0.0021776475171</c:v>
                </c:pt>
                <c:pt idx="1766">
                  <c:v>0.0021796397414</c:v>
                </c:pt>
                <c:pt idx="1767">
                  <c:v>0.0021797961922</c:v>
                </c:pt>
                <c:pt idx="1768">
                  <c:v>0.0021809064882</c:v>
                </c:pt>
                <c:pt idx="1769">
                  <c:v>0.0021836279751</c:v>
                </c:pt>
                <c:pt idx="1770">
                  <c:v>0.0021836759197</c:v>
                </c:pt>
                <c:pt idx="1771">
                  <c:v>0.0021844177993</c:v>
                </c:pt>
                <c:pt idx="1772">
                  <c:v>0.0021857173503</c:v>
                </c:pt>
                <c:pt idx="1773">
                  <c:v>0.0021929708636</c:v>
                </c:pt>
                <c:pt idx="1774">
                  <c:v>0.0021981627591</c:v>
                </c:pt>
                <c:pt idx="1775">
                  <c:v>0.0021987065518</c:v>
                </c:pt>
                <c:pt idx="1776">
                  <c:v>0.002200316481</c:v>
                </c:pt>
                <c:pt idx="1777">
                  <c:v>0.0022026329622</c:v>
                </c:pt>
                <c:pt idx="1778">
                  <c:v>0.00220329156960001</c:v>
                </c:pt>
                <c:pt idx="1779">
                  <c:v>0.0022044498102</c:v>
                </c:pt>
                <c:pt idx="1780">
                  <c:v>0.0022078021471</c:v>
                </c:pt>
                <c:pt idx="1781">
                  <c:v>0.002210220826</c:v>
                </c:pt>
                <c:pt idx="1782">
                  <c:v>0.0022159426355</c:v>
                </c:pt>
                <c:pt idx="1783">
                  <c:v>0.0022187473946</c:v>
                </c:pt>
                <c:pt idx="1784">
                  <c:v>0.0022276499498</c:v>
                </c:pt>
                <c:pt idx="1785">
                  <c:v>0.0022291109984</c:v>
                </c:pt>
                <c:pt idx="1786">
                  <c:v>0.002229272496</c:v>
                </c:pt>
                <c:pt idx="1787">
                  <c:v>0.0022320558062</c:v>
                </c:pt>
                <c:pt idx="1788">
                  <c:v>0.0022330765215</c:v>
                </c:pt>
                <c:pt idx="1789">
                  <c:v>0.0022346889741</c:v>
                </c:pt>
                <c:pt idx="1790">
                  <c:v>0.0022379037857</c:v>
                </c:pt>
                <c:pt idx="1791">
                  <c:v>0.002238609076</c:v>
                </c:pt>
                <c:pt idx="1792">
                  <c:v>0.002245422256</c:v>
                </c:pt>
                <c:pt idx="1793">
                  <c:v>0.0022480251431</c:v>
                </c:pt>
                <c:pt idx="1794">
                  <c:v>0.0022482724363</c:v>
                </c:pt>
                <c:pt idx="1795">
                  <c:v>0.0022525811418</c:v>
                </c:pt>
                <c:pt idx="1796">
                  <c:v>0.0022543601388</c:v>
                </c:pt>
                <c:pt idx="1797">
                  <c:v>0.0022560482934</c:v>
                </c:pt>
                <c:pt idx="1798">
                  <c:v>0.0022568002666</c:v>
                </c:pt>
                <c:pt idx="1799">
                  <c:v>0.0022575572866</c:v>
                </c:pt>
                <c:pt idx="1800">
                  <c:v>0.0022606042921</c:v>
                </c:pt>
                <c:pt idx="1801">
                  <c:v>0.0022607683131</c:v>
                </c:pt>
                <c:pt idx="1802">
                  <c:v>0.00226093107240001</c:v>
                </c:pt>
                <c:pt idx="1803">
                  <c:v>0.0022610484105</c:v>
                </c:pt>
                <c:pt idx="1804">
                  <c:v>0.0022624236635</c:v>
                </c:pt>
                <c:pt idx="1805">
                  <c:v>0.0022645988343</c:v>
                </c:pt>
                <c:pt idx="1806">
                  <c:v>0.00226757770800001</c:v>
                </c:pt>
                <c:pt idx="1807">
                  <c:v>0.0022698512914</c:v>
                </c:pt>
                <c:pt idx="1808">
                  <c:v>0.0022710082703</c:v>
                </c:pt>
                <c:pt idx="1809">
                  <c:v>0.0022736540552</c:v>
                </c:pt>
                <c:pt idx="1810">
                  <c:v>0.00227852674060001</c:v>
                </c:pt>
                <c:pt idx="1811">
                  <c:v>0.0022804192906</c:v>
                </c:pt>
                <c:pt idx="1812">
                  <c:v>0.002287663972</c:v>
                </c:pt>
                <c:pt idx="1813">
                  <c:v>0.00228922848</c:v>
                </c:pt>
                <c:pt idx="1814">
                  <c:v>0.0022943156544</c:v>
                </c:pt>
                <c:pt idx="1815">
                  <c:v>0.0022964908252</c:v>
                </c:pt>
                <c:pt idx="1816">
                  <c:v>0.002299031889</c:v>
                </c:pt>
                <c:pt idx="1817">
                  <c:v>0.0023007515861</c:v>
                </c:pt>
                <c:pt idx="1818">
                  <c:v>0.0023035298495</c:v>
                </c:pt>
                <c:pt idx="1819">
                  <c:v>0.0023044042076</c:v>
                </c:pt>
                <c:pt idx="1820">
                  <c:v>0.0023052583785</c:v>
                </c:pt>
                <c:pt idx="1821">
                  <c:v>0.0023057277309</c:v>
                </c:pt>
                <c:pt idx="1822">
                  <c:v>0.0023057933393</c:v>
                </c:pt>
                <c:pt idx="1823">
                  <c:v>0.0023071812093</c:v>
                </c:pt>
                <c:pt idx="1824">
                  <c:v>0.0023085123028</c:v>
                </c:pt>
                <c:pt idx="1825">
                  <c:v>0.0023096225988</c:v>
                </c:pt>
                <c:pt idx="1826">
                  <c:v>0.0023104906484</c:v>
                </c:pt>
                <c:pt idx="1827">
                  <c:v>0.0023135174667</c:v>
                </c:pt>
                <c:pt idx="1828">
                  <c:v>0.0023146252393</c:v>
                </c:pt>
                <c:pt idx="1829">
                  <c:v>0.0023147728582</c:v>
                </c:pt>
                <c:pt idx="1830">
                  <c:v>0.0023153090807</c:v>
                </c:pt>
                <c:pt idx="1831">
                  <c:v>0.0023160736709</c:v>
                </c:pt>
                <c:pt idx="1832">
                  <c:v>0.0023211381347</c:v>
                </c:pt>
                <c:pt idx="1833">
                  <c:v>0.0023234659712</c:v>
                </c:pt>
                <c:pt idx="1834">
                  <c:v>0.0023238899024</c:v>
                </c:pt>
                <c:pt idx="1835">
                  <c:v>0.0023254291764</c:v>
                </c:pt>
                <c:pt idx="1836">
                  <c:v>0.0023277633214</c:v>
                </c:pt>
                <c:pt idx="1837">
                  <c:v>0.0023371781268</c:v>
                </c:pt>
                <c:pt idx="1838">
                  <c:v>0.0023380953827</c:v>
                </c:pt>
                <c:pt idx="1839">
                  <c:v>0.0023392397446</c:v>
                </c:pt>
                <c:pt idx="1840">
                  <c:v>0.0023395097484</c:v>
                </c:pt>
                <c:pt idx="1841">
                  <c:v>0.0023430929764</c:v>
                </c:pt>
                <c:pt idx="1842">
                  <c:v>0.0023437477987</c:v>
                </c:pt>
                <c:pt idx="1843">
                  <c:v>0.0023453678215</c:v>
                </c:pt>
                <c:pt idx="1844">
                  <c:v>0.0023464251261</c:v>
                </c:pt>
                <c:pt idx="1845">
                  <c:v>0.002348515763</c:v>
                </c:pt>
                <c:pt idx="1846">
                  <c:v>0.0023485523523</c:v>
                </c:pt>
                <c:pt idx="1847">
                  <c:v>0.0023515097771</c:v>
                </c:pt>
                <c:pt idx="1848">
                  <c:v>0.0023518163702</c:v>
                </c:pt>
                <c:pt idx="1849">
                  <c:v>0.0023555724511</c:v>
                </c:pt>
                <c:pt idx="1850">
                  <c:v>0.0023576138817</c:v>
                </c:pt>
                <c:pt idx="1851">
                  <c:v>0.0023612829053</c:v>
                </c:pt>
                <c:pt idx="1852">
                  <c:v>0.0023624928756</c:v>
                </c:pt>
                <c:pt idx="1853">
                  <c:v>0.002367012285</c:v>
                </c:pt>
                <c:pt idx="1854">
                  <c:v>0.0023725233906</c:v>
                </c:pt>
                <c:pt idx="1855">
                  <c:v>0.0023732337277</c:v>
                </c:pt>
                <c:pt idx="1856">
                  <c:v>0.0023738582692</c:v>
                </c:pt>
                <c:pt idx="1857">
                  <c:v>0.0023765684008</c:v>
                </c:pt>
                <c:pt idx="1858">
                  <c:v>0.0023784041743</c:v>
                </c:pt>
                <c:pt idx="1859">
                  <c:v>0.0023802109287</c:v>
                </c:pt>
                <c:pt idx="1860">
                  <c:v>0.0023847757593</c:v>
                </c:pt>
                <c:pt idx="1861">
                  <c:v>0.0023856362387</c:v>
                </c:pt>
                <c:pt idx="1862">
                  <c:v>0.0023859832062</c:v>
                </c:pt>
                <c:pt idx="1863">
                  <c:v>0.0023860197955</c:v>
                </c:pt>
                <c:pt idx="1864">
                  <c:v>0.0023869799492</c:v>
                </c:pt>
                <c:pt idx="1865">
                  <c:v>0.0023884712786</c:v>
                </c:pt>
                <c:pt idx="1866">
                  <c:v>0.002392826667</c:v>
                </c:pt>
                <c:pt idx="1867">
                  <c:v>0.0023931824664</c:v>
                </c:pt>
                <c:pt idx="1868">
                  <c:v>0.0023938877567</c:v>
                </c:pt>
                <c:pt idx="1869">
                  <c:v>0.0023959657766</c:v>
                </c:pt>
                <c:pt idx="1870">
                  <c:v>0.0023969852302</c:v>
                </c:pt>
                <c:pt idx="1871">
                  <c:v>0.0023984424937</c:v>
                </c:pt>
                <c:pt idx="1872">
                  <c:v>0.002410465233</c:v>
                </c:pt>
                <c:pt idx="1873">
                  <c:v>0.0024132170007</c:v>
                </c:pt>
                <c:pt idx="1874">
                  <c:v>0.0024135008832</c:v>
                </c:pt>
                <c:pt idx="1875">
                  <c:v>0.0024146641706</c:v>
                </c:pt>
                <c:pt idx="1876">
                  <c:v>0.0024162425573</c:v>
                </c:pt>
                <c:pt idx="1877">
                  <c:v>0.0024295370902</c:v>
                </c:pt>
                <c:pt idx="1878">
                  <c:v>0.0024335858855</c:v>
                </c:pt>
                <c:pt idx="1879">
                  <c:v>0.0024343643544</c:v>
                </c:pt>
                <c:pt idx="1880">
                  <c:v>0.0024345447775</c:v>
                </c:pt>
                <c:pt idx="1881">
                  <c:v>0.0024374807534</c:v>
                </c:pt>
                <c:pt idx="1882">
                  <c:v>0.002439206759</c:v>
                </c:pt>
                <c:pt idx="1883">
                  <c:v>0.0024394906415</c:v>
                </c:pt>
                <c:pt idx="1884">
                  <c:v>0.0024441803804</c:v>
                </c:pt>
                <c:pt idx="1885">
                  <c:v>0.0024468980822</c:v>
                </c:pt>
                <c:pt idx="1886">
                  <c:v>0.002447344724</c:v>
                </c:pt>
                <c:pt idx="1887">
                  <c:v>0.0024547143137</c:v>
                </c:pt>
                <c:pt idx="1888">
                  <c:v>0.0024578937977</c:v>
                </c:pt>
                <c:pt idx="1889">
                  <c:v>0.0024591996572</c:v>
                </c:pt>
                <c:pt idx="1890">
                  <c:v>0.0024595049886</c:v>
                </c:pt>
                <c:pt idx="1891">
                  <c:v>0.0024595529332</c:v>
                </c:pt>
                <c:pt idx="1892">
                  <c:v>0.0024620611928</c:v>
                </c:pt>
                <c:pt idx="1893">
                  <c:v>0.0024637543942</c:v>
                </c:pt>
                <c:pt idx="1894">
                  <c:v>0.0024720715206</c:v>
                </c:pt>
                <c:pt idx="1895">
                  <c:v>0.0024763436368</c:v>
                </c:pt>
                <c:pt idx="1896">
                  <c:v>0.0024785541352</c:v>
                </c:pt>
                <c:pt idx="1897">
                  <c:v>0.0024824149372</c:v>
                </c:pt>
                <c:pt idx="1898">
                  <c:v>0.0024847553907</c:v>
                </c:pt>
                <c:pt idx="1899">
                  <c:v>0.0024856537211</c:v>
                </c:pt>
                <c:pt idx="1900">
                  <c:v>0.0024857407784</c:v>
                </c:pt>
                <c:pt idx="1901">
                  <c:v>0.0024864662559</c:v>
                </c:pt>
                <c:pt idx="1902">
                  <c:v>0.0024882730103</c:v>
                </c:pt>
                <c:pt idx="1903">
                  <c:v>0.0024894526998</c:v>
                </c:pt>
                <c:pt idx="1904">
                  <c:v>0.0024937651904</c:v>
                </c:pt>
                <c:pt idx="1905">
                  <c:v>0.0024955643746</c:v>
                </c:pt>
                <c:pt idx="1906">
                  <c:v>0.0024966986429</c:v>
                </c:pt>
                <c:pt idx="1907">
                  <c:v>0.0025001859817</c:v>
                </c:pt>
                <c:pt idx="1908">
                  <c:v>0.0025009631889</c:v>
                </c:pt>
                <c:pt idx="1909">
                  <c:v>0.0025046978209</c:v>
                </c:pt>
                <c:pt idx="1910">
                  <c:v>0.0025049678247</c:v>
                </c:pt>
                <c:pt idx="1911">
                  <c:v>0.0025077473498</c:v>
                </c:pt>
                <c:pt idx="1912">
                  <c:v>0.0025079530069</c:v>
                </c:pt>
                <c:pt idx="1913">
                  <c:v>0.0025151144161</c:v>
                </c:pt>
                <c:pt idx="1914">
                  <c:v>0.0025167874303</c:v>
                </c:pt>
                <c:pt idx="1915">
                  <c:v>0.0025173842144</c:v>
                </c:pt>
                <c:pt idx="1916">
                  <c:v>0.0025185247912</c:v>
                </c:pt>
                <c:pt idx="1917">
                  <c:v>0.0025210431444</c:v>
                </c:pt>
                <c:pt idx="1918">
                  <c:v>0.002534010897</c:v>
                </c:pt>
                <c:pt idx="1919">
                  <c:v>0.0025341093096</c:v>
                </c:pt>
                <c:pt idx="1920">
                  <c:v>0.002540647439</c:v>
                </c:pt>
                <c:pt idx="1921">
                  <c:v>0.0025454759649</c:v>
                </c:pt>
                <c:pt idx="1922">
                  <c:v>0.0025460437299</c:v>
                </c:pt>
                <c:pt idx="1923">
                  <c:v>0.0025489090506</c:v>
                </c:pt>
                <c:pt idx="1924">
                  <c:v>0.0025501959846</c:v>
                </c:pt>
                <c:pt idx="1925">
                  <c:v>0.0025547519833</c:v>
                </c:pt>
                <c:pt idx="1926">
                  <c:v>0.0025569397711</c:v>
                </c:pt>
                <c:pt idx="1927">
                  <c:v>0.0025573182811</c:v>
                </c:pt>
                <c:pt idx="1928">
                  <c:v>0.0025583818942</c:v>
                </c:pt>
                <c:pt idx="1929">
                  <c:v>0.002560077619</c:v>
                </c:pt>
                <c:pt idx="1930">
                  <c:v>0.0025607702923</c:v>
                </c:pt>
                <c:pt idx="1931">
                  <c:v>0.0025647787132</c:v>
                </c:pt>
                <c:pt idx="1932">
                  <c:v>0.0025647824983</c:v>
                </c:pt>
                <c:pt idx="1933">
                  <c:v>0.002565994992</c:v>
                </c:pt>
                <c:pt idx="1934">
                  <c:v>0.0025699617768</c:v>
                </c:pt>
                <c:pt idx="1935">
                  <c:v>0.0025777073531</c:v>
                </c:pt>
                <c:pt idx="1936">
                  <c:v>0.0025868723419</c:v>
                </c:pt>
                <c:pt idx="1937">
                  <c:v>0.002589967292</c:v>
                </c:pt>
                <c:pt idx="1938">
                  <c:v>0.002590093462</c:v>
                </c:pt>
                <c:pt idx="1939">
                  <c:v>0.0025907016014</c:v>
                </c:pt>
                <c:pt idx="1940">
                  <c:v>0.00259241499</c:v>
                </c:pt>
                <c:pt idx="1941">
                  <c:v>0.0025926622832</c:v>
                </c:pt>
                <c:pt idx="1942">
                  <c:v>0.0025937587005</c:v>
                </c:pt>
                <c:pt idx="1943">
                  <c:v>0.002599669765</c:v>
                </c:pt>
                <c:pt idx="1944">
                  <c:v>0.0026058584035</c:v>
                </c:pt>
                <c:pt idx="1945">
                  <c:v>0.0026085281607</c:v>
                </c:pt>
                <c:pt idx="1946">
                  <c:v>0.0026093533125</c:v>
                </c:pt>
                <c:pt idx="1947">
                  <c:v>0.0026094807442</c:v>
                </c:pt>
                <c:pt idx="1948">
                  <c:v>0.0026100737432</c:v>
                </c:pt>
                <c:pt idx="1949">
                  <c:v>0.0026101973898</c:v>
                </c:pt>
                <c:pt idx="1950">
                  <c:v>0.0026113064241</c:v>
                </c:pt>
                <c:pt idx="1951">
                  <c:v>0.0026185801246</c:v>
                </c:pt>
                <c:pt idx="1952">
                  <c:v>0.0026233758463</c:v>
                </c:pt>
                <c:pt idx="1953">
                  <c:v>0.0026239385645</c:v>
                </c:pt>
                <c:pt idx="1954">
                  <c:v>0.0026330518236</c:v>
                </c:pt>
                <c:pt idx="1955">
                  <c:v>0.0026359676123</c:v>
                </c:pt>
                <c:pt idx="1956">
                  <c:v>0.0026380153514</c:v>
                </c:pt>
                <c:pt idx="1957">
                  <c:v>0.00264058795770001</c:v>
                </c:pt>
                <c:pt idx="1958">
                  <c:v>0.00264139670740001</c:v>
                </c:pt>
                <c:pt idx="1959">
                  <c:v>0.0026430407025</c:v>
                </c:pt>
                <c:pt idx="1960">
                  <c:v>0.0026449092802</c:v>
                </c:pt>
                <c:pt idx="1961">
                  <c:v>0.0026460422868</c:v>
                </c:pt>
                <c:pt idx="1962">
                  <c:v>0.00264712734880001</c:v>
                </c:pt>
                <c:pt idx="1963">
                  <c:v>0.00264717024660001</c:v>
                </c:pt>
                <c:pt idx="1964">
                  <c:v>0.002647879322</c:v>
                </c:pt>
                <c:pt idx="1965">
                  <c:v>0.0026522157849</c:v>
                </c:pt>
                <c:pt idx="1966">
                  <c:v>0.0026563806566</c:v>
                </c:pt>
                <c:pt idx="1967">
                  <c:v>0.0026618867154</c:v>
                </c:pt>
                <c:pt idx="1968">
                  <c:v>0.0026644164239</c:v>
                </c:pt>
                <c:pt idx="1969">
                  <c:v>0.00266738394230001</c:v>
                </c:pt>
                <c:pt idx="1970">
                  <c:v>0.0026679088095</c:v>
                </c:pt>
                <c:pt idx="1971">
                  <c:v>0.0026791757905</c:v>
                </c:pt>
                <c:pt idx="1972">
                  <c:v>0.0026802457121</c:v>
                </c:pt>
                <c:pt idx="1973">
                  <c:v>0.0026848635341</c:v>
                </c:pt>
                <c:pt idx="1974">
                  <c:v>0.0026995749561</c:v>
                </c:pt>
                <c:pt idx="1975">
                  <c:v>0.0027000796361</c:v>
                </c:pt>
                <c:pt idx="1976">
                  <c:v>0.0027064171552</c:v>
                </c:pt>
                <c:pt idx="1977">
                  <c:v>0.0027065950549</c:v>
                </c:pt>
                <c:pt idx="1978">
                  <c:v>0.0027151052214</c:v>
                </c:pt>
                <c:pt idx="1979">
                  <c:v>0.002719417712</c:v>
                </c:pt>
                <c:pt idx="1980">
                  <c:v>0.0027198883261</c:v>
                </c:pt>
                <c:pt idx="1981">
                  <c:v>0.0027226527108</c:v>
                </c:pt>
                <c:pt idx="1982">
                  <c:v>0.0027236179113</c:v>
                </c:pt>
                <c:pt idx="1983">
                  <c:v>0.0027342754912</c:v>
                </c:pt>
                <c:pt idx="1984">
                  <c:v>0.0027413044219</c:v>
                </c:pt>
                <c:pt idx="1985">
                  <c:v>0.002741901206</c:v>
                </c:pt>
                <c:pt idx="1986">
                  <c:v>0.0027534041249</c:v>
                </c:pt>
                <c:pt idx="1987">
                  <c:v>0.0027640301623</c:v>
                </c:pt>
                <c:pt idx="1988">
                  <c:v>0.0027644578786</c:v>
                </c:pt>
                <c:pt idx="1989">
                  <c:v>0.0027648490056</c:v>
                </c:pt>
                <c:pt idx="1990">
                  <c:v>0.0027700863223</c:v>
                </c:pt>
                <c:pt idx="1991">
                  <c:v>0.002770794136</c:v>
                </c:pt>
                <c:pt idx="1992">
                  <c:v>0.0027786305547</c:v>
                </c:pt>
                <c:pt idx="1993">
                  <c:v>0.00278351459540001</c:v>
                </c:pt>
                <c:pt idx="1994">
                  <c:v>0.00278458325530001</c:v>
                </c:pt>
                <c:pt idx="1995">
                  <c:v>0.0027874523611</c:v>
                </c:pt>
                <c:pt idx="1996">
                  <c:v>0.0027937558143</c:v>
                </c:pt>
                <c:pt idx="1997">
                  <c:v>0.0027938163759</c:v>
                </c:pt>
                <c:pt idx="1998">
                  <c:v>0.0027944661514</c:v>
                </c:pt>
                <c:pt idx="1999">
                  <c:v>0.0028007355387</c:v>
                </c:pt>
                <c:pt idx="2000">
                  <c:v>0.0028028577181</c:v>
                </c:pt>
                <c:pt idx="2001">
                  <c:v>0.0028051262547</c:v>
                </c:pt>
                <c:pt idx="2002">
                  <c:v>0.0028136906743</c:v>
                </c:pt>
                <c:pt idx="2003">
                  <c:v>0.0028369488521</c:v>
                </c:pt>
                <c:pt idx="2004">
                  <c:v>0.0028553583168</c:v>
                </c:pt>
                <c:pt idx="2005">
                  <c:v>0.0028584620988</c:v>
                </c:pt>
                <c:pt idx="2006">
                  <c:v>0.0028614826086</c:v>
                </c:pt>
                <c:pt idx="2007">
                  <c:v>0.002861838408</c:v>
                </c:pt>
                <c:pt idx="2008">
                  <c:v>0.0028661319731</c:v>
                </c:pt>
                <c:pt idx="2009">
                  <c:v>0.0028675438154</c:v>
                </c:pt>
                <c:pt idx="2010">
                  <c:v>0.0028814527962</c:v>
                </c:pt>
                <c:pt idx="2011">
                  <c:v>0.0028875745646</c:v>
                </c:pt>
                <c:pt idx="2012">
                  <c:v>0.002887930364</c:v>
                </c:pt>
                <c:pt idx="2013">
                  <c:v>0.002899979599</c:v>
                </c:pt>
                <c:pt idx="2014">
                  <c:v>0.00290083124650001</c:v>
                </c:pt>
                <c:pt idx="2015">
                  <c:v>0.0029011037737</c:v>
                </c:pt>
                <c:pt idx="2016">
                  <c:v>0.0029013498052</c:v>
                </c:pt>
                <c:pt idx="2017">
                  <c:v>0.002902969828</c:v>
                </c:pt>
                <c:pt idx="2018">
                  <c:v>0.0029059158975</c:v>
                </c:pt>
                <c:pt idx="2019">
                  <c:v>0.0029063537074</c:v>
                </c:pt>
                <c:pt idx="2020">
                  <c:v>0.0029122521549</c:v>
                </c:pt>
                <c:pt idx="2021">
                  <c:v>0.0029317693922</c:v>
                </c:pt>
                <c:pt idx="2022">
                  <c:v>0.0029320797704</c:v>
                </c:pt>
                <c:pt idx="2023">
                  <c:v>0.0029394973047</c:v>
                </c:pt>
                <c:pt idx="2024">
                  <c:v>0.0029401962865</c:v>
                </c:pt>
                <c:pt idx="2025">
                  <c:v>0.0029423146808</c:v>
                </c:pt>
                <c:pt idx="2026">
                  <c:v>0.0029434275002</c:v>
                </c:pt>
                <c:pt idx="2027">
                  <c:v>0.0029439511057</c:v>
                </c:pt>
                <c:pt idx="2028">
                  <c:v>0.0029446828917</c:v>
                </c:pt>
                <c:pt idx="2029">
                  <c:v>0.0029499795083</c:v>
                </c:pt>
                <c:pt idx="2030">
                  <c:v>0.00295099013</c:v>
                </c:pt>
                <c:pt idx="2031">
                  <c:v>0.0029534706322</c:v>
                </c:pt>
                <c:pt idx="2032">
                  <c:v>0.0029536687191</c:v>
                </c:pt>
                <c:pt idx="2033">
                  <c:v>0.0029553959864</c:v>
                </c:pt>
                <c:pt idx="2034">
                  <c:v>0.0029667260524</c:v>
                </c:pt>
                <c:pt idx="2035">
                  <c:v>0.0029693276778</c:v>
                </c:pt>
                <c:pt idx="2036">
                  <c:v>0.0029773306409</c:v>
                </c:pt>
                <c:pt idx="2037">
                  <c:v>0.0029806426034</c:v>
                </c:pt>
                <c:pt idx="2038">
                  <c:v>0.0029837400769</c:v>
                </c:pt>
                <c:pt idx="2039">
                  <c:v>0.0029870394224</c:v>
                </c:pt>
                <c:pt idx="2040">
                  <c:v>0.0030012297623</c:v>
                </c:pt>
                <c:pt idx="2041">
                  <c:v>0.0030156232359</c:v>
                </c:pt>
                <c:pt idx="2042">
                  <c:v>0.0030240942897</c:v>
                </c:pt>
                <c:pt idx="2043">
                  <c:v>0.0030278503706</c:v>
                </c:pt>
                <c:pt idx="2044">
                  <c:v>0.0030375200394</c:v>
                </c:pt>
                <c:pt idx="2045">
                  <c:v>0.0030450486033</c:v>
                </c:pt>
                <c:pt idx="2046">
                  <c:v>0.00304852080170001</c:v>
                </c:pt>
                <c:pt idx="2047">
                  <c:v>0.0030486217377</c:v>
                </c:pt>
                <c:pt idx="2048">
                  <c:v>0.0030573236826</c:v>
                </c:pt>
                <c:pt idx="2049">
                  <c:v>0.0030595303959</c:v>
                </c:pt>
                <c:pt idx="2050">
                  <c:v>0.0030656988472</c:v>
                </c:pt>
                <c:pt idx="2051">
                  <c:v>0.0030680834602</c:v>
                </c:pt>
                <c:pt idx="2052">
                  <c:v>0.0030696593235</c:v>
                </c:pt>
                <c:pt idx="2053">
                  <c:v>0.0030789504823</c:v>
                </c:pt>
                <c:pt idx="2054">
                  <c:v>0.0030805086818</c:v>
                </c:pt>
                <c:pt idx="2055">
                  <c:v>0.0030884586535</c:v>
                </c:pt>
                <c:pt idx="2056">
                  <c:v>0.0030910110726</c:v>
                </c:pt>
                <c:pt idx="2057">
                  <c:v>0.0030928544163</c:v>
                </c:pt>
                <c:pt idx="2058">
                  <c:v>0.0030941022376</c:v>
                </c:pt>
                <c:pt idx="2059">
                  <c:v>0.0031105358801</c:v>
                </c:pt>
                <c:pt idx="2060">
                  <c:v>0.0031110102793</c:v>
                </c:pt>
                <c:pt idx="2061">
                  <c:v>0.0031128082018</c:v>
                </c:pt>
                <c:pt idx="2062">
                  <c:v>0.0031156558587</c:v>
                </c:pt>
                <c:pt idx="2063">
                  <c:v>0.0031182587458</c:v>
                </c:pt>
                <c:pt idx="2064">
                  <c:v>0.0031197097008</c:v>
                </c:pt>
                <c:pt idx="2065">
                  <c:v>0.0031201020895</c:v>
                </c:pt>
                <c:pt idx="2066">
                  <c:v>0.0031247199115</c:v>
                </c:pt>
                <c:pt idx="2067">
                  <c:v>0.0031337814409</c:v>
                </c:pt>
                <c:pt idx="2068">
                  <c:v>0.0031520533803</c:v>
                </c:pt>
                <c:pt idx="2069">
                  <c:v>0.0031593081553</c:v>
                </c:pt>
                <c:pt idx="2070">
                  <c:v>0.0031725534819</c:v>
                </c:pt>
                <c:pt idx="2071">
                  <c:v>0.0031769530298</c:v>
                </c:pt>
                <c:pt idx="2072">
                  <c:v>0.0031838469586</c:v>
                </c:pt>
                <c:pt idx="2073">
                  <c:v>0.0031908531787</c:v>
                </c:pt>
                <c:pt idx="2074">
                  <c:v>0.003212679327</c:v>
                </c:pt>
                <c:pt idx="2075">
                  <c:v>0.0032211882318</c:v>
                </c:pt>
                <c:pt idx="2076">
                  <c:v>0.0032216916501</c:v>
                </c:pt>
                <c:pt idx="2077">
                  <c:v>0.0032226757761</c:v>
                </c:pt>
                <c:pt idx="2078">
                  <c:v>0.0032265403632</c:v>
                </c:pt>
                <c:pt idx="2079">
                  <c:v>0.0032305159799</c:v>
                </c:pt>
                <c:pt idx="2080">
                  <c:v>0.0032404808865</c:v>
                </c:pt>
                <c:pt idx="2081">
                  <c:v>0.0032637087835</c:v>
                </c:pt>
                <c:pt idx="2082">
                  <c:v>0.0032649402027</c:v>
                </c:pt>
                <c:pt idx="2083">
                  <c:v>0.0032769515867</c:v>
                </c:pt>
                <c:pt idx="2084">
                  <c:v>0.0032772215905</c:v>
                </c:pt>
                <c:pt idx="2085">
                  <c:v>0.0032805221977</c:v>
                </c:pt>
                <c:pt idx="2086">
                  <c:v>0.00329679055750001</c:v>
                </c:pt>
                <c:pt idx="2087">
                  <c:v>0.00330713775920001</c:v>
                </c:pt>
                <c:pt idx="2088">
                  <c:v>0.003315899004</c:v>
                </c:pt>
                <c:pt idx="2089">
                  <c:v>0.0033268026154</c:v>
                </c:pt>
                <c:pt idx="2090">
                  <c:v>0.0033326379779</c:v>
                </c:pt>
                <c:pt idx="2091">
                  <c:v>0.003343404064</c:v>
                </c:pt>
                <c:pt idx="2092">
                  <c:v>0.0033478881458</c:v>
                </c:pt>
                <c:pt idx="2093">
                  <c:v>0.0033602742547</c:v>
                </c:pt>
                <c:pt idx="2094">
                  <c:v>0.0033635004216</c:v>
                </c:pt>
                <c:pt idx="2095">
                  <c:v>0.0033655582543</c:v>
                </c:pt>
                <c:pt idx="2096">
                  <c:v>0.0033772365495</c:v>
                </c:pt>
                <c:pt idx="2097">
                  <c:v>0.00338079454350001</c:v>
                </c:pt>
                <c:pt idx="2098">
                  <c:v>0.0033885401198</c:v>
                </c:pt>
                <c:pt idx="2099">
                  <c:v>0.003388686477</c:v>
                </c:pt>
                <c:pt idx="2100">
                  <c:v>0.0033929270507</c:v>
                </c:pt>
                <c:pt idx="2101">
                  <c:v>0.0033982438545</c:v>
                </c:pt>
                <c:pt idx="2102">
                  <c:v>0.0034009199202</c:v>
                </c:pt>
                <c:pt idx="2103">
                  <c:v>0.0034028692467</c:v>
                </c:pt>
                <c:pt idx="2104">
                  <c:v>0.0034070114078</c:v>
                </c:pt>
                <c:pt idx="2105">
                  <c:v>0.0034099246731</c:v>
                </c:pt>
                <c:pt idx="2106">
                  <c:v>0.003416153686</c:v>
                </c:pt>
                <c:pt idx="2107">
                  <c:v>0.0034420462934</c:v>
                </c:pt>
                <c:pt idx="2108">
                  <c:v>0.0034506498257</c:v>
                </c:pt>
                <c:pt idx="2109">
                  <c:v>0.0034555490068</c:v>
                </c:pt>
                <c:pt idx="2110">
                  <c:v>0.003503198369</c:v>
                </c:pt>
                <c:pt idx="2111">
                  <c:v>0.0035172650623</c:v>
                </c:pt>
                <c:pt idx="2112">
                  <c:v>0.0035176713297</c:v>
                </c:pt>
                <c:pt idx="2113">
                  <c:v>0.0035209227306</c:v>
                </c:pt>
                <c:pt idx="2114">
                  <c:v>0.0035295439267</c:v>
                </c:pt>
                <c:pt idx="2115">
                  <c:v>0.0035328167765</c:v>
                </c:pt>
                <c:pt idx="2116">
                  <c:v>0.0035346752606</c:v>
                </c:pt>
                <c:pt idx="2117">
                  <c:v>0.0035366472977</c:v>
                </c:pt>
                <c:pt idx="2118">
                  <c:v>0.0035393309336</c:v>
                </c:pt>
                <c:pt idx="2119">
                  <c:v>0.0035428536</c:v>
                </c:pt>
                <c:pt idx="2120">
                  <c:v>0.00354511456640001</c:v>
                </c:pt>
                <c:pt idx="2121">
                  <c:v>0.0035469213208</c:v>
                </c:pt>
                <c:pt idx="2122">
                  <c:v>0.0035480782997</c:v>
                </c:pt>
                <c:pt idx="2123">
                  <c:v>0.00354850727770001</c:v>
                </c:pt>
                <c:pt idx="2124">
                  <c:v>0.0035588935921</c:v>
                </c:pt>
                <c:pt idx="2125">
                  <c:v>0.0035596581823</c:v>
                </c:pt>
                <c:pt idx="2126">
                  <c:v>0.0035714008242</c:v>
                </c:pt>
                <c:pt idx="2127">
                  <c:v>0.0035746030188</c:v>
                </c:pt>
                <c:pt idx="2128">
                  <c:v>0.0035754963024</c:v>
                </c:pt>
                <c:pt idx="2129">
                  <c:v>0.00358018477960001</c:v>
                </c:pt>
                <c:pt idx="2130">
                  <c:v>0.0035822236868</c:v>
                </c:pt>
                <c:pt idx="2131">
                  <c:v>0.0035856428938</c:v>
                </c:pt>
                <c:pt idx="2132">
                  <c:v>0.00358802876850001</c:v>
                </c:pt>
                <c:pt idx="2133">
                  <c:v>0.0035963534651</c:v>
                </c:pt>
                <c:pt idx="2134">
                  <c:v>0.0035974536675</c:v>
                </c:pt>
                <c:pt idx="2135">
                  <c:v>0.00360353001470001</c:v>
                </c:pt>
                <c:pt idx="2136">
                  <c:v>0.0036087837335</c:v>
                </c:pt>
                <c:pt idx="2137">
                  <c:v>0.00361797774140001</c:v>
                </c:pt>
                <c:pt idx="2138">
                  <c:v>0.0036312041425</c:v>
                </c:pt>
                <c:pt idx="2139">
                  <c:v>0.0036446021348</c:v>
                </c:pt>
                <c:pt idx="2140">
                  <c:v>0.00364512321690001</c:v>
                </c:pt>
                <c:pt idx="2141">
                  <c:v>0.0036574121749</c:v>
                </c:pt>
                <c:pt idx="2142">
                  <c:v>0.0036614168107</c:v>
                </c:pt>
                <c:pt idx="2143">
                  <c:v>0.0036735303924</c:v>
                </c:pt>
                <c:pt idx="2144">
                  <c:v>0.00370418970240001</c:v>
                </c:pt>
                <c:pt idx="2145">
                  <c:v>0.0037056028064</c:v>
                </c:pt>
                <c:pt idx="2146">
                  <c:v>0.00371748675870001</c:v>
                </c:pt>
                <c:pt idx="2147">
                  <c:v>0.0037186159802</c:v>
                </c:pt>
                <c:pt idx="2148">
                  <c:v>0.0037259603359</c:v>
                </c:pt>
                <c:pt idx="2149">
                  <c:v>0.0037427283289</c:v>
                </c:pt>
                <c:pt idx="2150">
                  <c:v>0.00375418835</c:v>
                </c:pt>
                <c:pt idx="2151">
                  <c:v>0.0037580756477</c:v>
                </c:pt>
                <c:pt idx="2152">
                  <c:v>0.0037660470683</c:v>
                </c:pt>
                <c:pt idx="2153">
                  <c:v>0.00376812634990001</c:v>
                </c:pt>
                <c:pt idx="2154">
                  <c:v>0.00378036357820001</c:v>
                </c:pt>
                <c:pt idx="2155">
                  <c:v>0.0037830169333</c:v>
                </c:pt>
                <c:pt idx="2156">
                  <c:v>0.0037890428125</c:v>
                </c:pt>
                <c:pt idx="2157">
                  <c:v>0.0037930146441</c:v>
                </c:pt>
                <c:pt idx="2158">
                  <c:v>0.0038129722147</c:v>
                </c:pt>
                <c:pt idx="2159">
                  <c:v>0.0038130668422</c:v>
                </c:pt>
                <c:pt idx="2160">
                  <c:v>0.0038380964468</c:v>
                </c:pt>
                <c:pt idx="2161">
                  <c:v>0.00384772321780001</c:v>
                </c:pt>
                <c:pt idx="2162">
                  <c:v>0.0038859413725</c:v>
                </c:pt>
                <c:pt idx="2163">
                  <c:v>0.003893719753</c:v>
                </c:pt>
                <c:pt idx="2164">
                  <c:v>0.0039141580313</c:v>
                </c:pt>
                <c:pt idx="2165">
                  <c:v>0.0039147548154</c:v>
                </c:pt>
                <c:pt idx="2166">
                  <c:v>0.0039300832087</c:v>
                </c:pt>
                <c:pt idx="2167">
                  <c:v>0.0039305285888</c:v>
                </c:pt>
                <c:pt idx="2168">
                  <c:v>0.0039436881198</c:v>
                </c:pt>
                <c:pt idx="2169">
                  <c:v>0.003949814935</c:v>
                </c:pt>
                <c:pt idx="2170">
                  <c:v>0.0039660038077</c:v>
                </c:pt>
                <c:pt idx="2171">
                  <c:v>0.0039756394106</c:v>
                </c:pt>
                <c:pt idx="2172">
                  <c:v>0.0040085180509</c:v>
                </c:pt>
                <c:pt idx="2173">
                  <c:v>0.00401081308320001</c:v>
                </c:pt>
                <c:pt idx="2174">
                  <c:v>0.00403120089350001</c:v>
                </c:pt>
                <c:pt idx="2175">
                  <c:v>0.004033894623</c:v>
                </c:pt>
                <c:pt idx="2176">
                  <c:v>0.0040512316427</c:v>
                </c:pt>
                <c:pt idx="2177">
                  <c:v>0.00405783285709999</c:v>
                </c:pt>
                <c:pt idx="2178">
                  <c:v>0.00405880310440001</c:v>
                </c:pt>
                <c:pt idx="2179">
                  <c:v>0.0041213745925</c:v>
                </c:pt>
                <c:pt idx="2180">
                  <c:v>0.0041852077806</c:v>
                </c:pt>
                <c:pt idx="2181">
                  <c:v>0.00418534278250001</c:v>
                </c:pt>
                <c:pt idx="2182">
                  <c:v>0.00418543741</c:v>
                </c:pt>
                <c:pt idx="2183">
                  <c:v>0.0042037964067</c:v>
                </c:pt>
                <c:pt idx="2184">
                  <c:v>0.004209296157</c:v>
                </c:pt>
                <c:pt idx="2185">
                  <c:v>0.00420956994590001</c:v>
                </c:pt>
                <c:pt idx="2186">
                  <c:v>0.0042115079171</c:v>
                </c:pt>
                <c:pt idx="2187">
                  <c:v>0.0042115142256</c:v>
                </c:pt>
                <c:pt idx="2188">
                  <c:v>0.00421311027609999</c:v>
                </c:pt>
                <c:pt idx="2189">
                  <c:v>0.00422594555019999</c:v>
                </c:pt>
                <c:pt idx="2190">
                  <c:v>0.0042469970147</c:v>
                </c:pt>
                <c:pt idx="2191">
                  <c:v>0.0042600619182</c:v>
                </c:pt>
                <c:pt idx="2192">
                  <c:v>0.0042635139294</c:v>
                </c:pt>
                <c:pt idx="2193">
                  <c:v>0.0042698552336</c:v>
                </c:pt>
                <c:pt idx="2194">
                  <c:v>0.0042815360522</c:v>
                </c:pt>
                <c:pt idx="2195">
                  <c:v>0.0043191384973</c:v>
                </c:pt>
                <c:pt idx="2196">
                  <c:v>0.0043437946387</c:v>
                </c:pt>
                <c:pt idx="2197">
                  <c:v>0.0043727279431</c:v>
                </c:pt>
                <c:pt idx="2198">
                  <c:v>0.00438056057669999</c:v>
                </c:pt>
                <c:pt idx="2199">
                  <c:v>0.0044059434573</c:v>
                </c:pt>
                <c:pt idx="2200">
                  <c:v>0.0044135767423</c:v>
                </c:pt>
                <c:pt idx="2201">
                  <c:v>0.00447115946860001</c:v>
                </c:pt>
                <c:pt idx="2202">
                  <c:v>0.0044743768036</c:v>
                </c:pt>
                <c:pt idx="2203">
                  <c:v>0.00447468213500001</c:v>
                </c:pt>
                <c:pt idx="2204">
                  <c:v>0.00449712651629999</c:v>
                </c:pt>
                <c:pt idx="2205">
                  <c:v>0.0045021102313</c:v>
                </c:pt>
                <c:pt idx="2206">
                  <c:v>0.0045043308233</c:v>
                </c:pt>
                <c:pt idx="2207">
                  <c:v>0.0045185501823</c:v>
                </c:pt>
                <c:pt idx="2208">
                  <c:v>0.0045299723524</c:v>
                </c:pt>
                <c:pt idx="2209">
                  <c:v>0.0045423130401</c:v>
                </c:pt>
                <c:pt idx="2210">
                  <c:v>0.004546056504</c:v>
                </c:pt>
                <c:pt idx="2211">
                  <c:v>0.0045635323107</c:v>
                </c:pt>
                <c:pt idx="2212">
                  <c:v>0.004589219261</c:v>
                </c:pt>
                <c:pt idx="2213">
                  <c:v>0.0046091642146</c:v>
                </c:pt>
                <c:pt idx="2214">
                  <c:v>0.0046119487865</c:v>
                </c:pt>
                <c:pt idx="2215">
                  <c:v>0.0046281099018</c:v>
                </c:pt>
                <c:pt idx="2216">
                  <c:v>0.0046634438103</c:v>
                </c:pt>
                <c:pt idx="2217">
                  <c:v>0.0046910346659</c:v>
                </c:pt>
                <c:pt idx="2218">
                  <c:v>0.0047008986365</c:v>
                </c:pt>
                <c:pt idx="2219">
                  <c:v>0.00472006638290001</c:v>
                </c:pt>
                <c:pt idx="2220">
                  <c:v>0.0047538193813</c:v>
                </c:pt>
                <c:pt idx="2221">
                  <c:v>0.0047605934486</c:v>
                </c:pt>
                <c:pt idx="2222">
                  <c:v>0.0047636152201</c:v>
                </c:pt>
                <c:pt idx="2223">
                  <c:v>0.00477418952779999</c:v>
                </c:pt>
                <c:pt idx="2224">
                  <c:v>0.00477612119050001</c:v>
                </c:pt>
                <c:pt idx="2225">
                  <c:v>0.0047794520785</c:v>
                </c:pt>
                <c:pt idx="2226">
                  <c:v>0.0047916539792</c:v>
                </c:pt>
                <c:pt idx="2227">
                  <c:v>0.0048525877807</c:v>
                </c:pt>
                <c:pt idx="2228">
                  <c:v>0.0048607964009</c:v>
                </c:pt>
                <c:pt idx="2229">
                  <c:v>0.004876319096</c:v>
                </c:pt>
                <c:pt idx="2230">
                  <c:v>0.0048773524283</c:v>
                </c:pt>
                <c:pt idx="2231">
                  <c:v>0.00492817370430001</c:v>
                </c:pt>
                <c:pt idx="2232">
                  <c:v>0.00492966377200001</c:v>
                </c:pt>
                <c:pt idx="2233">
                  <c:v>0.0049408739765</c:v>
                </c:pt>
                <c:pt idx="2234">
                  <c:v>0.00498979387060001</c:v>
                </c:pt>
                <c:pt idx="2235">
                  <c:v>0.0050071851434</c:v>
                </c:pt>
                <c:pt idx="2236">
                  <c:v>0.0050150871705</c:v>
                </c:pt>
                <c:pt idx="2237">
                  <c:v>0.00503155992570001</c:v>
                </c:pt>
                <c:pt idx="2238">
                  <c:v>0.00505538460679999</c:v>
                </c:pt>
                <c:pt idx="2239">
                  <c:v>0.0050629018154</c:v>
                </c:pt>
                <c:pt idx="2240">
                  <c:v>0.00506411052399999</c:v>
                </c:pt>
                <c:pt idx="2241">
                  <c:v>0.0050880588517</c:v>
                </c:pt>
                <c:pt idx="2242">
                  <c:v>0.0051020157771</c:v>
                </c:pt>
                <c:pt idx="2243">
                  <c:v>0.005113871972</c:v>
                </c:pt>
                <c:pt idx="2244">
                  <c:v>0.0051431333184</c:v>
                </c:pt>
                <c:pt idx="2245">
                  <c:v>0.0051600413601</c:v>
                </c:pt>
                <c:pt idx="2246">
                  <c:v>0.0051712780603</c:v>
                </c:pt>
                <c:pt idx="2247">
                  <c:v>0.00517497484129999</c:v>
                </c:pt>
                <c:pt idx="2248">
                  <c:v>0.0052250618079</c:v>
                </c:pt>
                <c:pt idx="2249">
                  <c:v>0.00527987384100001</c:v>
                </c:pt>
                <c:pt idx="2250">
                  <c:v>0.00531466143340001</c:v>
                </c:pt>
                <c:pt idx="2251">
                  <c:v>0.0053297942632</c:v>
                </c:pt>
                <c:pt idx="2252">
                  <c:v>0.00535705203</c:v>
                </c:pt>
                <c:pt idx="2253">
                  <c:v>0.00537332669830001</c:v>
                </c:pt>
                <c:pt idx="2254">
                  <c:v>0.0053926420636</c:v>
                </c:pt>
                <c:pt idx="2255">
                  <c:v>0.0054190090702</c:v>
                </c:pt>
                <c:pt idx="2256">
                  <c:v>0.00550293483079999</c:v>
                </c:pt>
                <c:pt idx="2257">
                  <c:v>0.0055090969736</c:v>
                </c:pt>
                <c:pt idx="2258">
                  <c:v>0.00559103808010001</c:v>
                </c:pt>
                <c:pt idx="2259">
                  <c:v>0.0055977831283</c:v>
                </c:pt>
                <c:pt idx="2260">
                  <c:v>0.0056067538153</c:v>
                </c:pt>
                <c:pt idx="2261">
                  <c:v>0.0056492958159</c:v>
                </c:pt>
                <c:pt idx="2262">
                  <c:v>0.00567062990120001</c:v>
                </c:pt>
                <c:pt idx="2263">
                  <c:v>0.005708536416</c:v>
                </c:pt>
                <c:pt idx="2264">
                  <c:v>0.005825167964</c:v>
                </c:pt>
                <c:pt idx="2265">
                  <c:v>0.0058789655903</c:v>
                </c:pt>
                <c:pt idx="2266">
                  <c:v>0.0059271612686</c:v>
                </c:pt>
                <c:pt idx="2267">
                  <c:v>0.0059573007582</c:v>
                </c:pt>
                <c:pt idx="2268">
                  <c:v>0.00597034295110001</c:v>
                </c:pt>
                <c:pt idx="2269">
                  <c:v>0.00601315369380001</c:v>
                </c:pt>
                <c:pt idx="2270">
                  <c:v>0.0060168101004</c:v>
                </c:pt>
                <c:pt idx="2271">
                  <c:v>0.0060443807688</c:v>
                </c:pt>
                <c:pt idx="2272">
                  <c:v>0.0060651912486</c:v>
                </c:pt>
                <c:pt idx="2273">
                  <c:v>0.00608251186619999</c:v>
                </c:pt>
                <c:pt idx="2274">
                  <c:v>0.0060879523166</c:v>
                </c:pt>
                <c:pt idx="2275">
                  <c:v>0.00608970103280001</c:v>
                </c:pt>
                <c:pt idx="2276">
                  <c:v>0.0061034384224</c:v>
                </c:pt>
                <c:pt idx="2277">
                  <c:v>0.0061429334175</c:v>
                </c:pt>
                <c:pt idx="2278">
                  <c:v>0.00614881420119999</c:v>
                </c:pt>
                <c:pt idx="2279">
                  <c:v>0.006173838759</c:v>
                </c:pt>
                <c:pt idx="2280">
                  <c:v>0.0062103132443</c:v>
                </c:pt>
                <c:pt idx="2281">
                  <c:v>0.0062473025032</c:v>
                </c:pt>
                <c:pt idx="2282">
                  <c:v>0.006276339267</c:v>
                </c:pt>
                <c:pt idx="2283">
                  <c:v>0.0063925620242</c:v>
                </c:pt>
                <c:pt idx="2284">
                  <c:v>0.00639401297919999</c:v>
                </c:pt>
                <c:pt idx="2285">
                  <c:v>0.0064628387142</c:v>
                </c:pt>
                <c:pt idx="2286">
                  <c:v>0.00646962287510001</c:v>
                </c:pt>
                <c:pt idx="2287">
                  <c:v>0.0064893962375</c:v>
                </c:pt>
                <c:pt idx="2288">
                  <c:v>0.0064961816601</c:v>
                </c:pt>
                <c:pt idx="2289">
                  <c:v>0.0065500688671</c:v>
                </c:pt>
                <c:pt idx="2290">
                  <c:v>0.00655656031360001</c:v>
                </c:pt>
                <c:pt idx="2291">
                  <c:v>0.0065875968719</c:v>
                </c:pt>
                <c:pt idx="2292">
                  <c:v>0.00658771421</c:v>
                </c:pt>
                <c:pt idx="2293">
                  <c:v>0.0067049185698</c:v>
                </c:pt>
                <c:pt idx="2294">
                  <c:v>0.00672867007230001</c:v>
                </c:pt>
                <c:pt idx="2295">
                  <c:v>0.00684684089430001</c:v>
                </c:pt>
                <c:pt idx="2296">
                  <c:v>0.0069555010217</c:v>
                </c:pt>
                <c:pt idx="2297">
                  <c:v>0.0069639809074</c:v>
                </c:pt>
                <c:pt idx="2298">
                  <c:v>0.0070164764593</c:v>
                </c:pt>
                <c:pt idx="2299">
                  <c:v>0.0071297695491</c:v>
                </c:pt>
                <c:pt idx="2300">
                  <c:v>0.0072063900667</c:v>
                </c:pt>
                <c:pt idx="2301">
                  <c:v>0.00740672279270001</c:v>
                </c:pt>
                <c:pt idx="2302">
                  <c:v>0.00743525235310001</c:v>
                </c:pt>
                <c:pt idx="2303">
                  <c:v>0.0074748192651</c:v>
                </c:pt>
                <c:pt idx="2304">
                  <c:v>0.0075523355897</c:v>
                </c:pt>
                <c:pt idx="2305">
                  <c:v>0.0076352318031</c:v>
                </c:pt>
                <c:pt idx="2306">
                  <c:v>0.00773919840650001</c:v>
                </c:pt>
                <c:pt idx="2307">
                  <c:v>0.0078480238166</c:v>
                </c:pt>
                <c:pt idx="2308">
                  <c:v>0.0078618444784</c:v>
                </c:pt>
                <c:pt idx="2309">
                  <c:v>0.00793776222910001</c:v>
                </c:pt>
                <c:pt idx="2310">
                  <c:v>0.00793778367800001</c:v>
                </c:pt>
                <c:pt idx="2311">
                  <c:v>0.0081049690216</c:v>
                </c:pt>
                <c:pt idx="2312">
                  <c:v>0.0081236560603</c:v>
                </c:pt>
                <c:pt idx="2313">
                  <c:v>0.00816679232160001</c:v>
                </c:pt>
                <c:pt idx="2314">
                  <c:v>0.00817795331980001</c:v>
                </c:pt>
                <c:pt idx="2315">
                  <c:v>0.0081978263565</c:v>
                </c:pt>
                <c:pt idx="2316">
                  <c:v>0.00826671265310001</c:v>
                </c:pt>
                <c:pt idx="2317">
                  <c:v>0.00830140057120002</c:v>
                </c:pt>
                <c:pt idx="2318">
                  <c:v>0.00830601334640001</c:v>
                </c:pt>
                <c:pt idx="2319">
                  <c:v>0.0083281561814</c:v>
                </c:pt>
                <c:pt idx="2320">
                  <c:v>0.0085893167261</c:v>
                </c:pt>
                <c:pt idx="2321">
                  <c:v>0.00866374314740001</c:v>
                </c:pt>
                <c:pt idx="2322">
                  <c:v>0.00885841336380001</c:v>
                </c:pt>
                <c:pt idx="2323">
                  <c:v>0.00886879210800002</c:v>
                </c:pt>
                <c:pt idx="2324">
                  <c:v>0.0090887139882</c:v>
                </c:pt>
                <c:pt idx="2325">
                  <c:v>0.00919446211200001</c:v>
                </c:pt>
                <c:pt idx="2326">
                  <c:v>0.00919604680720002</c:v>
                </c:pt>
                <c:pt idx="2327">
                  <c:v>0.00922459403140001</c:v>
                </c:pt>
                <c:pt idx="2328">
                  <c:v>0.0093918601238</c:v>
                </c:pt>
                <c:pt idx="2329">
                  <c:v>0.0096100559984</c:v>
                </c:pt>
                <c:pt idx="2330">
                  <c:v>0.00966956155550001</c:v>
                </c:pt>
                <c:pt idx="2331">
                  <c:v>0.00980430354530001</c:v>
                </c:pt>
                <c:pt idx="2332">
                  <c:v>0.0100227858258</c:v>
                </c:pt>
                <c:pt idx="2333">
                  <c:v>0.0100367389661</c:v>
                </c:pt>
                <c:pt idx="2334">
                  <c:v>0.0101830621002</c:v>
                </c:pt>
                <c:pt idx="2335">
                  <c:v>0.0102002754733</c:v>
                </c:pt>
                <c:pt idx="2336">
                  <c:v>0.0102972055758</c:v>
                </c:pt>
                <c:pt idx="2337">
                  <c:v>0.0104621993465</c:v>
                </c:pt>
                <c:pt idx="2338">
                  <c:v>0.0104687071951</c:v>
                </c:pt>
                <c:pt idx="2339">
                  <c:v>0.0107325728246</c:v>
                </c:pt>
                <c:pt idx="2340">
                  <c:v>0.0108090608637</c:v>
                </c:pt>
                <c:pt idx="2341">
                  <c:v>0.0112935410467</c:v>
                </c:pt>
                <c:pt idx="2342">
                  <c:v>0.0114553843525</c:v>
                </c:pt>
                <c:pt idx="2343">
                  <c:v>0.0115348209845</c:v>
                </c:pt>
                <c:pt idx="2344">
                  <c:v>0.0116386260903</c:v>
                </c:pt>
                <c:pt idx="2345">
                  <c:v>0.0119363721499</c:v>
                </c:pt>
                <c:pt idx="2346">
                  <c:v>0.0119835988426</c:v>
                </c:pt>
                <c:pt idx="2347">
                  <c:v>0.0122191531858</c:v>
                </c:pt>
                <c:pt idx="2348">
                  <c:v>0.012669726443</c:v>
                </c:pt>
                <c:pt idx="2349">
                  <c:v>0.013174431677</c:v>
                </c:pt>
                <c:pt idx="2350">
                  <c:v>0.013622398262</c:v>
                </c:pt>
                <c:pt idx="2351">
                  <c:v>0.01401887487</c:v>
                </c:pt>
                <c:pt idx="2352">
                  <c:v>0.015474561245</c:v>
                </c:pt>
                <c:pt idx="2353">
                  <c:v>0.016560556903</c:v>
                </c:pt>
                <c:pt idx="2354">
                  <c:v>0.016750821263</c:v>
                </c:pt>
                <c:pt idx="2355">
                  <c:v>0.019696890763</c:v>
                </c:pt>
                <c:pt idx="2356">
                  <c:v>0.020128316461</c:v>
                </c:pt>
                <c:pt idx="2357">
                  <c:v>0.020303087145</c:v>
                </c:pt>
                <c:pt idx="2358">
                  <c:v>0.021490144973</c:v>
                </c:pt>
                <c:pt idx="2359">
                  <c:v>0.021755934695</c:v>
                </c:pt>
                <c:pt idx="2360">
                  <c:v>0.023307207462</c:v>
                </c:pt>
                <c:pt idx="2361">
                  <c:v>0.025486743744</c:v>
                </c:pt>
                <c:pt idx="2362">
                  <c:v>0.041683274963</c:v>
                </c:pt>
                <c:pt idx="2363">
                  <c:v>0.050887818058</c:v>
                </c:pt>
              </c:numCache>
            </c:numRef>
          </c:yVal>
        </c:ser>
        <c:axId val="648731112"/>
        <c:axId val="571850856"/>
      </c:scatterChart>
      <c:valAx>
        <c:axId val="648731112"/>
        <c:scaling>
          <c:orientation val="minMax"/>
          <c:max val="0.1"/>
          <c:min val="0.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dirty="0"/>
                  <a:t>All (Full POA Data)</a:t>
                </a:r>
              </a:p>
            </c:rich>
          </c:tx>
          <c:layout/>
        </c:title>
        <c:numFmt formatCode="#,##0.00" sourceLinked="0"/>
        <c:tickLblPos val="nextTo"/>
        <c:crossAx val="571850856"/>
        <c:crosses val="autoZero"/>
        <c:crossBetween val="midCat"/>
      </c:valAx>
      <c:valAx>
        <c:axId val="571850856"/>
        <c:scaling>
          <c:orientation val="minMax"/>
          <c:max val="0.1"/>
          <c:min val="0.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None (No POA Data)</a:t>
                </a:r>
              </a:p>
            </c:rich>
          </c:tx>
          <c:layout/>
        </c:title>
        <c:numFmt formatCode="#,##0.00" sourceLinked="0"/>
        <c:tickLblPos val="nextTo"/>
        <c:crossAx val="648731112"/>
        <c:crosses val="autoZero"/>
        <c:crossBetween val="midCat"/>
      </c:valAx>
    </c:plotArea>
    <c:plotVisOnly val="1"/>
  </c:chart>
  <c:spPr>
    <a:solidFill>
      <a:schemeClr val="tx1"/>
    </a:solidFill>
  </c:spPr>
  <c:txPr>
    <a:bodyPr/>
    <a:lstStyle/>
    <a:p>
      <a:pPr>
        <a:defRPr>
          <a:solidFill>
            <a:srgbClr val="000000"/>
          </a:solidFill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Iatrogenic Pneumothorax (PSI #06)</a:t>
            </a:r>
          </a:p>
        </c:rich>
      </c:tx>
      <c:layout/>
    </c:title>
    <c:plotArea>
      <c:layout/>
      <c:lineChart>
        <c:grouping val="standard"/>
        <c:ser>
          <c:idx val="1"/>
          <c:order val="0"/>
          <c:tx>
            <c:strRef>
              <c:f>'Data-Example EVI (2Y)'!$A$4</c:f>
              <c:strCache>
                <c:ptCount val="1"/>
                <c:pt idx="0">
                  <c:v>Hospital B EOL</c:v>
                </c:pt>
              </c:strCache>
            </c:strRef>
          </c:tx>
          <c:marker>
            <c:symbol val="none"/>
          </c:marker>
          <c:val>
            <c:numRef>
              <c:f>'Data-Example EVI (2Y)'!$H$9:$H$50</c:f>
              <c:numCache>
                <c:formatCode>0.00000</c:formatCode>
                <c:ptCount val="42"/>
                <c:pt idx="0">
                  <c:v>1.57045311017534E-33</c:v>
                </c:pt>
                <c:pt idx="1">
                  <c:v>3.70286778515354E-19</c:v>
                </c:pt>
                <c:pt idx="2">
                  <c:v>3.72117175319743E-14</c:v>
                </c:pt>
                <c:pt idx="3">
                  <c:v>3.52051500619071E-11</c:v>
                </c:pt>
                <c:pt idx="4">
                  <c:v>4.01758860130365E-9</c:v>
                </c:pt>
                <c:pt idx="5">
                  <c:v>1.35405031752957E-7</c:v>
                </c:pt>
                <c:pt idx="6">
                  <c:v>2.05612090102378E-6</c:v>
                </c:pt>
                <c:pt idx="7">
                  <c:v>1.77942920216321E-5</c:v>
                </c:pt>
                <c:pt idx="8">
                  <c:v>0.000101451704355113</c:v>
                </c:pt>
                <c:pt idx="9">
                  <c:v>0.000419321999935184</c:v>
                </c:pt>
                <c:pt idx="10">
                  <c:v>0.00134279274023228</c:v>
                </c:pt>
                <c:pt idx="11">
                  <c:v>0.00349524981931907</c:v>
                </c:pt>
                <c:pt idx="12">
                  <c:v>0.0076642458767263</c:v>
                </c:pt>
                <c:pt idx="13">
                  <c:v>0.0145490457276009</c:v>
                </c:pt>
                <c:pt idx="14">
                  <c:v>0.0244244547344311</c:v>
                </c:pt>
                <c:pt idx="15">
                  <c:v>0.0368804394570492</c:v>
                </c:pt>
                <c:pt idx="16">
                  <c:v>0.0507796838210225</c:v>
                </c:pt>
                <c:pt idx="17">
                  <c:v>0.0644723711034016</c:v>
                </c:pt>
                <c:pt idx="18">
                  <c:v>0.0761871656407058</c:v>
                </c:pt>
                <c:pt idx="19">
                  <c:v>0.0844494900224356</c:v>
                </c:pt>
                <c:pt idx="20">
                  <c:v>0.0883856361265217</c:v>
                </c:pt>
                <c:pt idx="21">
                  <c:v>0.0878372392443595</c:v>
                </c:pt>
                <c:pt idx="22">
                  <c:v>0.0832894364374949</c:v>
                </c:pt>
                <c:pt idx="23">
                  <c:v>0.0756723257100988</c:v>
                </c:pt>
                <c:pt idx="24">
                  <c:v>0.0661163029950164</c:v>
                </c:pt>
                <c:pt idx="25">
                  <c:v>0.0557311142057458</c:v>
                </c:pt>
                <c:pt idx="26">
                  <c:v>0.0454499551133101</c:v>
                </c:pt>
                <c:pt idx="27">
                  <c:v>0.0359505199345198</c:v>
                </c:pt>
                <c:pt idx="28">
                  <c:v>0.0276428718739116</c:v>
                </c:pt>
                <c:pt idx="29">
                  <c:v>0.0207030893419285</c:v>
                </c:pt>
                <c:pt idx="30">
                  <c:v>0.0151300413576163</c:v>
                </c:pt>
                <c:pt idx="31">
                  <c:v>0.0108068804101227</c:v>
                </c:pt>
                <c:pt idx="32">
                  <c:v>0.00755528397254424</c:v>
                </c:pt>
                <c:pt idx="33">
                  <c:v>0.00517687615955387</c:v>
                </c:pt>
                <c:pt idx="34">
                  <c:v>0.00348077222348375</c:v>
                </c:pt>
                <c:pt idx="35">
                  <c:v>0.00229907347347358</c:v>
                </c:pt>
                <c:pt idx="36">
                  <c:v>0.00149326730069055</c:v>
                </c:pt>
                <c:pt idx="37">
                  <c:v>0.000954622011988482</c:v>
                </c:pt>
                <c:pt idx="38">
                  <c:v>0.000601179411703012</c:v>
                </c:pt>
                <c:pt idx="39">
                  <c:v>0.000373246835633334</c:v>
                </c:pt>
                <c:pt idx="40">
                  <c:v>0.000228624192564642</c:v>
                </c:pt>
                <c:pt idx="41">
                  <c:v>0.000335939149718412</c:v>
                </c:pt>
              </c:numCache>
            </c:numRef>
          </c:val>
        </c:ser>
        <c:ser>
          <c:idx val="0"/>
          <c:order val="1"/>
          <c:tx>
            <c:strRef>
              <c:f>'Data-Example EVI (2Y)'!$A$3</c:f>
              <c:strCache>
                <c:ptCount val="1"/>
                <c:pt idx="0">
                  <c:v>Hospital A EOL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'Data-Example 2'!$A$9:$A$50</c:f>
              <c:numCache>
                <c:formatCode>0.000000000000</c:formatCode>
                <c:ptCount val="42"/>
                <c:pt idx="0">
                  <c:v>9.94654674616759E-6</c:v>
                </c:pt>
                <c:pt idx="1">
                  <c:v>4.93749486281148E-5</c:v>
                </c:pt>
                <c:pt idx="2">
                  <c:v>8.8803350510062E-5</c:v>
                </c:pt>
                <c:pt idx="3">
                  <c:v>0.000128231752392009</c:v>
                </c:pt>
                <c:pt idx="4">
                  <c:v>0.000167660154273956</c:v>
                </c:pt>
                <c:pt idx="5">
                  <c:v>0.000207088556155904</c:v>
                </c:pt>
                <c:pt idx="6">
                  <c:v>0.000246516958037851</c:v>
                </c:pt>
                <c:pt idx="7">
                  <c:v>0.000285945359919798</c:v>
                </c:pt>
                <c:pt idx="8">
                  <c:v>0.000325373761801745</c:v>
                </c:pt>
                <c:pt idx="9">
                  <c:v>0.000364802163683692</c:v>
                </c:pt>
                <c:pt idx="10">
                  <c:v>0.000404230565565639</c:v>
                </c:pt>
                <c:pt idx="11">
                  <c:v>0.000443658967447587</c:v>
                </c:pt>
                <c:pt idx="12">
                  <c:v>0.000483087369329534</c:v>
                </c:pt>
                <c:pt idx="13">
                  <c:v>0.000522515771211481</c:v>
                </c:pt>
                <c:pt idx="14">
                  <c:v>0.000561944173093428</c:v>
                </c:pt>
                <c:pt idx="15">
                  <c:v>0.000601372574975375</c:v>
                </c:pt>
                <c:pt idx="16">
                  <c:v>0.000640800976857323</c:v>
                </c:pt>
                <c:pt idx="17">
                  <c:v>0.00068022937873927</c:v>
                </c:pt>
                <c:pt idx="18">
                  <c:v>0.000719657780621217</c:v>
                </c:pt>
                <c:pt idx="19">
                  <c:v>0.000759086182503164</c:v>
                </c:pt>
                <c:pt idx="20">
                  <c:v>0.000798514584385111</c:v>
                </c:pt>
                <c:pt idx="21">
                  <c:v>0.000837942986267059</c:v>
                </c:pt>
                <c:pt idx="22">
                  <c:v>0.000877371388149006</c:v>
                </c:pt>
                <c:pt idx="23">
                  <c:v>0.000916799790030953</c:v>
                </c:pt>
                <c:pt idx="24">
                  <c:v>0.0009562281919129</c:v>
                </c:pt>
                <c:pt idx="25">
                  <c:v>0.000995656593794848</c:v>
                </c:pt>
                <c:pt idx="26">
                  <c:v>0.00103508499567679</c:v>
                </c:pt>
                <c:pt idx="27">
                  <c:v>0.00107451339755874</c:v>
                </c:pt>
                <c:pt idx="28">
                  <c:v>0.00111394179944069</c:v>
                </c:pt>
                <c:pt idx="29">
                  <c:v>0.00115337020132264</c:v>
                </c:pt>
                <c:pt idx="30">
                  <c:v>0.00119279860320458</c:v>
                </c:pt>
                <c:pt idx="31">
                  <c:v>0.00123222700508653</c:v>
                </c:pt>
                <c:pt idx="32">
                  <c:v>0.00127165540696848</c:v>
                </c:pt>
                <c:pt idx="33">
                  <c:v>0.00131108380885043</c:v>
                </c:pt>
                <c:pt idx="34">
                  <c:v>0.00135051221073237</c:v>
                </c:pt>
                <c:pt idx="35">
                  <c:v>0.00138994061261432</c:v>
                </c:pt>
                <c:pt idx="36">
                  <c:v>0.00142936901449627</c:v>
                </c:pt>
                <c:pt idx="37">
                  <c:v>0.00146879741637821</c:v>
                </c:pt>
                <c:pt idx="38">
                  <c:v>0.00150822581826016</c:v>
                </c:pt>
                <c:pt idx="39">
                  <c:v>0.00154765422014211</c:v>
                </c:pt>
                <c:pt idx="40">
                  <c:v>0.00158708262202406</c:v>
                </c:pt>
                <c:pt idx="41">
                  <c:v>0.001626511023906</c:v>
                </c:pt>
              </c:numCache>
            </c:numRef>
          </c:cat>
          <c:val>
            <c:numRef>
              <c:f>'Data-Example EVI (2Y)'!$G$9:$G$50</c:f>
              <c:numCache>
                <c:formatCode>0.00000</c:formatCode>
                <c:ptCount val="42"/>
                <c:pt idx="0">
                  <c:v>3.34312513742064E-302</c:v>
                </c:pt>
                <c:pt idx="1">
                  <c:v>7.6525139759719E-173</c:v>
                </c:pt>
                <c:pt idx="2">
                  <c:v>1.69015368478202E-127</c:v>
                </c:pt>
                <c:pt idx="3">
                  <c:v>2.52663046031953E-100</c:v>
                </c:pt>
                <c:pt idx="4">
                  <c:v>2.28648680211707E-81</c:v>
                </c:pt>
                <c:pt idx="5">
                  <c:v>4.06052959957159E-67</c:v>
                </c:pt>
                <c:pt idx="6">
                  <c:v>6.35962416967016E-56</c:v>
                </c:pt>
                <c:pt idx="7">
                  <c:v>7.15917194902644E-47</c:v>
                </c:pt>
                <c:pt idx="8">
                  <c:v>2.08431361348043E-39</c:v>
                </c:pt>
                <c:pt idx="9">
                  <c:v>3.63280305272901E-33</c:v>
                </c:pt>
                <c:pt idx="10">
                  <c:v>6.77127323402039E-28</c:v>
                </c:pt>
                <c:pt idx="11">
                  <c:v>2.04996963416288E-23</c:v>
                </c:pt>
                <c:pt idx="12">
                  <c:v>1.37587003539711E-19</c:v>
                </c:pt>
                <c:pt idx="13">
                  <c:v>2.59690111528649E-16</c:v>
                </c:pt>
                <c:pt idx="14">
                  <c:v>1.66002232885336E-13</c:v>
                </c:pt>
                <c:pt idx="15">
                  <c:v>4.16685880694185E-11</c:v>
                </c:pt>
                <c:pt idx="16">
                  <c:v>4.62870077878862E-9</c:v>
                </c:pt>
                <c:pt idx="17">
                  <c:v>2.50929088047614E-7</c:v>
                </c:pt>
                <c:pt idx="18">
                  <c:v>7.19839820811354E-6</c:v>
                </c:pt>
                <c:pt idx="19">
                  <c:v>0.000116919346110254</c:v>
                </c:pt>
                <c:pt idx="20">
                  <c:v>0.00113835809705828</c:v>
                </c:pt>
                <c:pt idx="21">
                  <c:v>0.006974351609428</c:v>
                </c:pt>
                <c:pt idx="22">
                  <c:v>0.0280333166980653</c:v>
                </c:pt>
                <c:pt idx="23">
                  <c:v>0.0766445703108048</c:v>
                </c:pt>
                <c:pt idx="24">
                  <c:v>0.147104456920803</c:v>
                </c:pt>
                <c:pt idx="25">
                  <c:v>0.203779865617993</c:v>
                </c:pt>
                <c:pt idx="26">
                  <c:v>0.208815403290716</c:v>
                </c:pt>
                <c:pt idx="27">
                  <c:v>0.161783797101845</c:v>
                </c:pt>
                <c:pt idx="28">
                  <c:v>0.0966482941788185</c:v>
                </c:pt>
                <c:pt idx="29">
                  <c:v>0.0453102852153842</c:v>
                </c:pt>
                <c:pt idx="30">
                  <c:v>0.0169378243928154</c:v>
                </c:pt>
                <c:pt idx="31">
                  <c:v>0.00512203894921537</c:v>
                </c:pt>
                <c:pt idx="32">
                  <c:v>0.0012695493106134</c:v>
                </c:pt>
                <c:pt idx="33">
                  <c:v>0.000261019074061952</c:v>
                </c:pt>
                <c:pt idx="34">
                  <c:v>4.50048614017984E-5</c:v>
                </c:pt>
                <c:pt idx="35">
                  <c:v>6.57299326745076E-6</c:v>
                </c:pt>
                <c:pt idx="36">
                  <c:v>8.20693699554731E-7</c:v>
                </c:pt>
                <c:pt idx="37">
                  <c:v>8.83472897061921E-8</c:v>
                </c:pt>
                <c:pt idx="38">
                  <c:v>8.26407653420347E-9</c:v>
                </c:pt>
                <c:pt idx="39">
                  <c:v>6.76584566150496E-10</c:v>
                </c:pt>
                <c:pt idx="40">
                  <c:v>4.88069584747564E-11</c:v>
                </c:pt>
                <c:pt idx="41">
                  <c:v>3.30913074719774E-12</c:v>
                </c:pt>
              </c:numCache>
            </c:numRef>
          </c:val>
        </c:ser>
        <c:marker val="1"/>
        <c:axId val="647544104"/>
        <c:axId val="647772552"/>
      </c:lineChart>
      <c:catAx>
        <c:axId val="6475441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Hospital Rate</a:t>
                </a:r>
              </a:p>
            </c:rich>
          </c:tx>
          <c:layout/>
        </c:title>
        <c:numFmt formatCode="0.0000" sourceLinked="0"/>
        <c:tickLblPos val="nextTo"/>
        <c:crossAx val="647772552"/>
        <c:crosses val="autoZero"/>
        <c:auto val="1"/>
        <c:lblAlgn val="ctr"/>
        <c:lblOffset val="100"/>
      </c:catAx>
      <c:valAx>
        <c:axId val="647772552"/>
        <c:scaling>
          <c:orientation val="minMax"/>
          <c:max val="0.4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%Hospitals</a:t>
                </a:r>
              </a:p>
            </c:rich>
          </c:tx>
          <c:layout/>
        </c:title>
        <c:numFmt formatCode="0.000" sourceLinked="0"/>
        <c:tickLblPos val="nextTo"/>
        <c:crossAx val="647544104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spPr>
    <a:solidFill>
      <a:schemeClr val="tx1"/>
    </a:solidFill>
  </c:spPr>
  <c:txPr>
    <a:bodyPr/>
    <a:lstStyle/>
    <a:p>
      <a:pPr>
        <a:defRPr baseline="0">
          <a:solidFill>
            <a:srgbClr val="000000"/>
          </a:solidFill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0.41155</cdr:x>
      <cdr:y>0.17458</cdr:y>
    </cdr:from>
    <cdr:to>
      <cdr:x>0.63966</cdr:x>
      <cdr:y>0.41373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67877" y="868161"/>
          <a:ext cx="1977568" cy="11892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u="sng" dirty="0"/>
            <a:t>Hospital A:</a:t>
          </a:r>
        </a:p>
        <a:p xmlns:a="http://schemas.openxmlformats.org/drawingml/2006/main">
          <a:r>
            <a:rPr lang="en-US" sz="1400" dirty="0"/>
            <a:t>Events:	3</a:t>
          </a:r>
        </a:p>
        <a:p xmlns:a="http://schemas.openxmlformats.org/drawingml/2006/main">
          <a:r>
            <a:rPr lang="en-US" sz="1400" dirty="0"/>
            <a:t>Deaths:	0</a:t>
          </a:r>
        </a:p>
        <a:p xmlns:a="http://schemas.openxmlformats.org/drawingml/2006/main">
          <a:r>
            <a:rPr lang="en-US" sz="1400" dirty="0"/>
            <a:t>Days:	12</a:t>
          </a:r>
        </a:p>
        <a:p xmlns:a="http://schemas.openxmlformats.org/drawingml/2006/main">
          <a:r>
            <a:rPr lang="en-US" sz="1400" dirty="0"/>
            <a:t>Charges: 	$48,561 </a:t>
          </a:r>
        </a:p>
      </cdr:txBody>
    </cdr:sp>
  </cdr:relSizeAnchor>
  <cdr:relSizeAnchor xmlns:cdr="http://schemas.openxmlformats.org/drawingml/2006/chartDrawing">
    <cdr:from>
      <cdr:x>0.12663</cdr:x>
      <cdr:y>0.1733</cdr:y>
    </cdr:from>
    <cdr:to>
      <cdr:x>0.37523</cdr:x>
      <cdr:y>0.3984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097802" y="861795"/>
          <a:ext cx="2155203" cy="11194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400" u="sng" dirty="0"/>
            <a:t>SID</a:t>
          </a:r>
          <a:r>
            <a:rPr lang="en-US" sz="1400" u="sng" baseline="0" dirty="0"/>
            <a:t> States:</a:t>
          </a:r>
          <a:endParaRPr lang="en-US" sz="1400" u="sng" dirty="0"/>
        </a:p>
        <a:p xmlns:a="http://schemas.openxmlformats.org/drawingml/2006/main">
          <a:r>
            <a:rPr lang="en-US" sz="1400" dirty="0"/>
            <a:t>Events: 	8,306</a:t>
          </a:r>
        </a:p>
        <a:p xmlns:a="http://schemas.openxmlformats.org/drawingml/2006/main">
          <a:r>
            <a:rPr lang="en-US" sz="1400" dirty="0"/>
            <a:t>Deaths:	 581</a:t>
          </a:r>
        </a:p>
        <a:p xmlns:a="http://schemas.openxmlformats.org/drawingml/2006/main">
          <a:r>
            <a:rPr lang="en-US" sz="1400" dirty="0"/>
            <a:t>Days:	36,547</a:t>
          </a:r>
        </a:p>
        <a:p xmlns:a="http://schemas.openxmlformats.org/drawingml/2006/main">
          <a:r>
            <a:rPr lang="en-US" sz="1400" dirty="0"/>
            <a:t>Charges:	$143,697,389</a:t>
          </a:r>
        </a:p>
      </cdr:txBody>
    </cdr:sp>
  </cdr:relSizeAnchor>
  <cdr:relSizeAnchor xmlns:cdr="http://schemas.openxmlformats.org/drawingml/2006/chartDrawing">
    <cdr:from>
      <cdr:x>0.70484</cdr:x>
      <cdr:y>0.17587</cdr:y>
    </cdr:from>
    <cdr:to>
      <cdr:x>0.93296</cdr:x>
      <cdr:y>0.41373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110515" y="874576"/>
          <a:ext cx="1977655" cy="1182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u="sng" dirty="0"/>
            <a:t>Hospital B:</a:t>
          </a:r>
        </a:p>
        <a:p xmlns:a="http://schemas.openxmlformats.org/drawingml/2006/main">
          <a:r>
            <a:rPr lang="en-US" sz="1400" dirty="0"/>
            <a:t>Events:	4</a:t>
          </a:r>
        </a:p>
        <a:p xmlns:a="http://schemas.openxmlformats.org/drawingml/2006/main">
          <a:r>
            <a:rPr lang="en-US" sz="1400" dirty="0"/>
            <a:t>Deaths:	0</a:t>
          </a:r>
        </a:p>
        <a:p xmlns:a="http://schemas.openxmlformats.org/drawingml/2006/main">
          <a:r>
            <a:rPr lang="en-US" sz="1400" dirty="0"/>
            <a:t>Days:	16</a:t>
          </a:r>
        </a:p>
        <a:p xmlns:a="http://schemas.openxmlformats.org/drawingml/2006/main">
          <a:r>
            <a:rPr lang="en-US" sz="1400" dirty="0"/>
            <a:t>Charges:	$63,659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0.38574</cdr:x>
      <cdr:y>0.21452</cdr:y>
    </cdr:from>
    <cdr:to>
      <cdr:x>0.61385</cdr:x>
      <cdr:y>0.45367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44082" y="1066801"/>
          <a:ext cx="1977568" cy="11892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en-US" sz="1400" u="sng" dirty="0"/>
            <a:t>Hospital </a:t>
          </a:r>
          <a:r>
            <a:rPr lang="en-US" sz="1400" u="sng" dirty="0" smtClean="0"/>
            <a:t>A (Prior):</a:t>
          </a:r>
          <a:endParaRPr lang="en-US" sz="1400" u="sng" dirty="0"/>
        </a:p>
        <a:p xmlns:a="http://schemas.openxmlformats.org/drawingml/2006/main">
          <a:r>
            <a:rPr lang="en-US" sz="1400" dirty="0"/>
            <a:t>Events:	3</a:t>
          </a:r>
        </a:p>
        <a:p xmlns:a="http://schemas.openxmlformats.org/drawingml/2006/main">
          <a:r>
            <a:rPr lang="en-US" sz="1400" dirty="0"/>
            <a:t>Deaths:	0</a:t>
          </a:r>
        </a:p>
        <a:p xmlns:a="http://schemas.openxmlformats.org/drawingml/2006/main">
          <a:r>
            <a:rPr lang="en-US" sz="1400" dirty="0"/>
            <a:t>Days:	12</a:t>
          </a:r>
        </a:p>
        <a:p xmlns:a="http://schemas.openxmlformats.org/drawingml/2006/main">
          <a:r>
            <a:rPr lang="en-US" sz="1400" dirty="0"/>
            <a:t>Charges: 	$48,561 </a:t>
          </a:r>
        </a:p>
      </cdr:txBody>
    </cdr:sp>
  </cdr:relSizeAnchor>
  <cdr:relSizeAnchor xmlns:cdr="http://schemas.openxmlformats.org/drawingml/2006/chartDrawing">
    <cdr:from>
      <cdr:x>0.667</cdr:x>
      <cdr:y>0.21452</cdr:y>
    </cdr:from>
    <cdr:to>
      <cdr:x>0.89512</cdr:x>
      <cdr:y>0.45238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782482" y="1066801"/>
          <a:ext cx="1977655" cy="1182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en-US" sz="1400" u="sng" dirty="0"/>
            <a:t>Hospital </a:t>
          </a:r>
          <a:r>
            <a:rPr lang="en-US" sz="1400" u="sng" dirty="0" smtClean="0"/>
            <a:t>A (Post):</a:t>
          </a:r>
          <a:endParaRPr lang="en-US" sz="1400" u="sng" dirty="0"/>
        </a:p>
        <a:p xmlns:a="http://schemas.openxmlformats.org/drawingml/2006/main">
          <a:r>
            <a:rPr lang="en-US" sz="1400" dirty="0"/>
            <a:t>Events:	</a:t>
          </a:r>
          <a:r>
            <a:rPr lang="en-US" sz="1400" dirty="0" smtClean="0"/>
            <a:t>5</a:t>
          </a:r>
          <a:endParaRPr lang="en-US" sz="1400" dirty="0"/>
        </a:p>
        <a:p xmlns:a="http://schemas.openxmlformats.org/drawingml/2006/main">
          <a:r>
            <a:rPr lang="en-US" sz="1400" dirty="0"/>
            <a:t>Deaths:	0</a:t>
          </a:r>
        </a:p>
        <a:p xmlns:a="http://schemas.openxmlformats.org/drawingml/2006/main">
          <a:r>
            <a:rPr lang="en-US" sz="1400" dirty="0"/>
            <a:t>Days:	</a:t>
          </a:r>
          <a:r>
            <a:rPr lang="en-US" sz="1400" dirty="0" smtClean="0"/>
            <a:t>24</a:t>
          </a:r>
          <a:endParaRPr lang="en-US" sz="1400" dirty="0"/>
        </a:p>
        <a:p xmlns:a="http://schemas.openxmlformats.org/drawingml/2006/main">
          <a:r>
            <a:rPr lang="en-US" sz="1400" dirty="0"/>
            <a:t>Charges:	</a:t>
          </a:r>
          <a:r>
            <a:rPr lang="en-US" sz="1400" dirty="0" smtClean="0"/>
            <a:t>$94,370</a:t>
          </a:r>
          <a:endParaRPr lang="en-US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0.68458</cdr:x>
      <cdr:y>0.21786</cdr:y>
    </cdr:from>
    <cdr:to>
      <cdr:x>0.9127</cdr:x>
      <cdr:y>0.45942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34882" y="1066801"/>
          <a:ext cx="1977655" cy="1182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rgbClr val="FFFFFF"/>
              </a:solidFill>
              <a:latin typeface="Arial" pitchFamily="34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rgbClr val="FFFFFF"/>
              </a:solidFill>
              <a:latin typeface="Arial" pitchFamily="34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rgbClr val="FFFFFF"/>
              </a:solidFill>
              <a:latin typeface="Arial" pitchFamily="34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rgbClr val="FFFFFF"/>
              </a:solidFill>
              <a:latin typeface="Arial" pitchFamily="34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rgbClr val="FFFFFF"/>
              </a:solidFill>
              <a:latin typeface="Arial" pitchFamily="34" charset="0"/>
            </a:defRPr>
          </a:lvl5pPr>
          <a:lvl6pPr marL="2286000" algn="l" defTabSz="914400" rtl="0" eaLnBrk="1" latinLnBrk="0" hangingPunct="1">
            <a:defRPr sz="2800" kern="1200">
              <a:solidFill>
                <a:srgbClr val="FFFFFF"/>
              </a:solidFill>
              <a:latin typeface="Arial" pitchFamily="34" charset="0"/>
            </a:defRPr>
          </a:lvl6pPr>
          <a:lvl7pPr marL="2743200" algn="l" defTabSz="914400" rtl="0" eaLnBrk="1" latinLnBrk="0" hangingPunct="1">
            <a:defRPr sz="2800" kern="1200">
              <a:solidFill>
                <a:srgbClr val="FFFFFF"/>
              </a:solidFill>
              <a:latin typeface="Arial" pitchFamily="34" charset="0"/>
            </a:defRPr>
          </a:lvl7pPr>
          <a:lvl8pPr marL="3200400" algn="l" defTabSz="914400" rtl="0" eaLnBrk="1" latinLnBrk="0" hangingPunct="1">
            <a:defRPr sz="2800" kern="1200">
              <a:solidFill>
                <a:srgbClr val="FFFFFF"/>
              </a:solidFill>
              <a:latin typeface="Arial" pitchFamily="34" charset="0"/>
            </a:defRPr>
          </a:lvl8pPr>
          <a:lvl9pPr marL="3657600" algn="l" defTabSz="914400" rtl="0" eaLnBrk="1" latinLnBrk="0" hangingPunct="1">
            <a:defRPr sz="2800" kern="1200">
              <a:solidFill>
                <a:srgbClr val="FFFFFF"/>
              </a:solidFill>
              <a:latin typeface="Arial" pitchFamily="34" charset="0"/>
            </a:defRPr>
          </a:lvl9pPr>
        </a:lstStyle>
        <a:p xmlns:a="http://schemas.openxmlformats.org/drawingml/2006/main">
          <a:r>
            <a:rPr lang="en-US" sz="1400" u="sng" dirty="0">
              <a:solidFill>
                <a:srgbClr val="000000"/>
              </a:solidFill>
            </a:rPr>
            <a:t>Hospital </a:t>
          </a:r>
          <a:r>
            <a:rPr lang="en-US" sz="1400" u="sng" dirty="0" smtClean="0">
              <a:solidFill>
                <a:srgbClr val="000000"/>
              </a:solidFill>
            </a:rPr>
            <a:t>B (Post):</a:t>
          </a:r>
          <a:endParaRPr lang="en-US" sz="1400" u="sng" dirty="0">
            <a:solidFill>
              <a:srgbClr val="000000"/>
            </a:solidFill>
          </a:endParaRPr>
        </a:p>
        <a:p xmlns:a="http://schemas.openxmlformats.org/drawingml/2006/main">
          <a:r>
            <a:rPr lang="en-US" sz="1400" dirty="0" smtClean="0">
              <a:solidFill>
                <a:srgbClr val="000000"/>
              </a:solidFill>
            </a:rPr>
            <a:t>Events:	5</a:t>
          </a:r>
        </a:p>
        <a:p xmlns:a="http://schemas.openxmlformats.org/drawingml/2006/main">
          <a:r>
            <a:rPr lang="en-US" sz="1400" dirty="0" smtClean="0">
              <a:solidFill>
                <a:srgbClr val="000000"/>
              </a:solidFill>
            </a:rPr>
            <a:t>Deaths</a:t>
          </a:r>
          <a:r>
            <a:rPr lang="en-US" sz="1400" dirty="0">
              <a:solidFill>
                <a:srgbClr val="000000"/>
              </a:solidFill>
            </a:rPr>
            <a:t>:	0</a:t>
          </a:r>
        </a:p>
        <a:p xmlns:a="http://schemas.openxmlformats.org/drawingml/2006/main">
          <a:r>
            <a:rPr lang="en-US" sz="1400" dirty="0">
              <a:solidFill>
                <a:srgbClr val="000000"/>
              </a:solidFill>
            </a:rPr>
            <a:t>Days:	</a:t>
          </a:r>
          <a:r>
            <a:rPr lang="en-US" sz="1400" dirty="0" smtClean="0">
              <a:solidFill>
                <a:srgbClr val="000000"/>
              </a:solidFill>
            </a:rPr>
            <a:t>22</a:t>
          </a:r>
          <a:endParaRPr lang="en-US" sz="1400" dirty="0">
            <a:solidFill>
              <a:srgbClr val="000000"/>
            </a:solidFill>
          </a:endParaRPr>
        </a:p>
        <a:p xmlns:a="http://schemas.openxmlformats.org/drawingml/2006/main">
          <a:r>
            <a:rPr lang="en-US" sz="1400" dirty="0">
              <a:solidFill>
                <a:srgbClr val="000000"/>
              </a:solidFill>
            </a:rPr>
            <a:t>Charges:	</a:t>
          </a:r>
          <a:r>
            <a:rPr lang="en-US" sz="1400" dirty="0" smtClean="0">
              <a:solidFill>
                <a:srgbClr val="000000"/>
              </a:solidFill>
            </a:rPr>
            <a:t> $87,472</a:t>
          </a:r>
          <a:endParaRPr lang="en-US" sz="1400" dirty="0">
            <a:solidFill>
              <a:srgbClr val="0000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0.44726</cdr:x>
      <cdr:y>0.1811</cdr:y>
    </cdr:from>
    <cdr:to>
      <cdr:x>0.67538</cdr:x>
      <cdr:y>0.41537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77482" y="914401"/>
          <a:ext cx="1977655" cy="1182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en-US" sz="1400" u="sng" dirty="0">
              <a:solidFill>
                <a:srgbClr val="000000"/>
              </a:solidFill>
            </a:rPr>
            <a:t>Hospital </a:t>
          </a:r>
          <a:r>
            <a:rPr lang="en-US" sz="1400" u="sng" dirty="0" smtClean="0">
              <a:solidFill>
                <a:srgbClr val="000000"/>
              </a:solidFill>
            </a:rPr>
            <a:t>B (Prior):</a:t>
          </a:r>
          <a:endParaRPr lang="en-US" sz="1400" u="sng" dirty="0">
            <a:solidFill>
              <a:srgbClr val="000000"/>
            </a:solidFill>
          </a:endParaRPr>
        </a:p>
        <a:p xmlns:a="http://schemas.openxmlformats.org/drawingml/2006/main">
          <a:r>
            <a:rPr lang="en-US" sz="1400" dirty="0" smtClean="0">
              <a:solidFill>
                <a:srgbClr val="000000"/>
              </a:solidFill>
            </a:rPr>
            <a:t>Events:	5</a:t>
          </a:r>
        </a:p>
        <a:p xmlns:a="http://schemas.openxmlformats.org/drawingml/2006/main">
          <a:r>
            <a:rPr lang="en-US" sz="1400" dirty="0" smtClean="0">
              <a:solidFill>
                <a:srgbClr val="000000"/>
              </a:solidFill>
            </a:rPr>
            <a:t>Deaths</a:t>
          </a:r>
          <a:r>
            <a:rPr lang="en-US" sz="1400" dirty="0">
              <a:solidFill>
                <a:srgbClr val="000000"/>
              </a:solidFill>
            </a:rPr>
            <a:t>:	0</a:t>
          </a:r>
        </a:p>
        <a:p xmlns:a="http://schemas.openxmlformats.org/drawingml/2006/main">
          <a:r>
            <a:rPr lang="en-US" sz="1400" dirty="0">
              <a:solidFill>
                <a:srgbClr val="000000"/>
              </a:solidFill>
            </a:rPr>
            <a:t>Days:	</a:t>
          </a:r>
          <a:r>
            <a:rPr lang="en-US" sz="1400" dirty="0" smtClean="0">
              <a:solidFill>
                <a:srgbClr val="000000"/>
              </a:solidFill>
            </a:rPr>
            <a:t>22</a:t>
          </a:r>
          <a:endParaRPr lang="en-US" sz="1400" dirty="0">
            <a:solidFill>
              <a:srgbClr val="000000"/>
            </a:solidFill>
          </a:endParaRPr>
        </a:p>
        <a:p xmlns:a="http://schemas.openxmlformats.org/drawingml/2006/main">
          <a:r>
            <a:rPr lang="en-US" sz="1400" dirty="0">
              <a:solidFill>
                <a:srgbClr val="000000"/>
              </a:solidFill>
            </a:rPr>
            <a:t>Charges:	</a:t>
          </a:r>
          <a:r>
            <a:rPr lang="en-US" sz="1400" dirty="0" smtClean="0">
              <a:solidFill>
                <a:srgbClr val="000000"/>
              </a:solidFill>
            </a:rPr>
            <a:t> $87,472</a:t>
          </a:r>
          <a:endParaRPr lang="en-US" sz="1400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0.72853</cdr:x>
      <cdr:y>0.1811</cdr:y>
    </cdr:from>
    <cdr:to>
      <cdr:x>0.95665</cdr:x>
      <cdr:y>0.41537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315882" y="914401"/>
          <a:ext cx="1977655" cy="11828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en-US" sz="1400" u="sng" dirty="0">
              <a:solidFill>
                <a:srgbClr val="000000"/>
              </a:solidFill>
            </a:rPr>
            <a:t>Hospital </a:t>
          </a:r>
          <a:r>
            <a:rPr lang="en-US" sz="1400" u="sng" dirty="0" smtClean="0">
              <a:solidFill>
                <a:srgbClr val="000000"/>
              </a:solidFill>
            </a:rPr>
            <a:t>B (Post):</a:t>
          </a:r>
          <a:endParaRPr lang="en-US" sz="1400" u="sng" dirty="0">
            <a:solidFill>
              <a:srgbClr val="000000"/>
            </a:solidFill>
          </a:endParaRPr>
        </a:p>
        <a:p xmlns:a="http://schemas.openxmlformats.org/drawingml/2006/main">
          <a:r>
            <a:rPr lang="en-US" sz="1400" dirty="0" smtClean="0">
              <a:solidFill>
                <a:srgbClr val="000000"/>
              </a:solidFill>
            </a:rPr>
            <a:t>Events:	6</a:t>
          </a:r>
        </a:p>
        <a:p xmlns:a="http://schemas.openxmlformats.org/drawingml/2006/main">
          <a:r>
            <a:rPr lang="en-US" sz="1400" dirty="0" smtClean="0">
              <a:solidFill>
                <a:srgbClr val="000000"/>
              </a:solidFill>
            </a:rPr>
            <a:t>Deaths</a:t>
          </a:r>
          <a:r>
            <a:rPr lang="en-US" sz="1400" dirty="0">
              <a:solidFill>
                <a:srgbClr val="000000"/>
              </a:solidFill>
            </a:rPr>
            <a:t>:	0</a:t>
          </a:r>
        </a:p>
        <a:p xmlns:a="http://schemas.openxmlformats.org/drawingml/2006/main">
          <a:r>
            <a:rPr lang="en-US" sz="1400" dirty="0">
              <a:solidFill>
                <a:srgbClr val="000000"/>
              </a:solidFill>
            </a:rPr>
            <a:t>Days:	</a:t>
          </a:r>
          <a:r>
            <a:rPr lang="en-US" sz="1400" dirty="0" smtClean="0">
              <a:solidFill>
                <a:srgbClr val="000000"/>
              </a:solidFill>
            </a:rPr>
            <a:t>26</a:t>
          </a:r>
          <a:endParaRPr lang="en-US" sz="1400" dirty="0">
            <a:solidFill>
              <a:srgbClr val="000000"/>
            </a:solidFill>
          </a:endParaRPr>
        </a:p>
        <a:p xmlns:a="http://schemas.openxmlformats.org/drawingml/2006/main">
          <a:r>
            <a:rPr lang="en-US" sz="1400" dirty="0">
              <a:solidFill>
                <a:srgbClr val="000000"/>
              </a:solidFill>
            </a:rPr>
            <a:t>Charges:	</a:t>
          </a:r>
          <a:r>
            <a:rPr lang="en-US" sz="1400" dirty="0" smtClean="0">
              <a:solidFill>
                <a:srgbClr val="000000"/>
              </a:solidFill>
            </a:rPr>
            <a:t> $100,306</a:t>
          </a:r>
          <a:endParaRPr lang="en-US" sz="1400" dirty="0">
            <a:solidFill>
              <a:srgbClr val="00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23075" y="9186863"/>
            <a:ext cx="417513" cy="325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612" tIns="46967" rIns="95612" bIns="46967" anchor="ctr">
            <a:spAutoFit/>
          </a:bodyPr>
          <a:lstStyle/>
          <a:p>
            <a:pPr algn="r" defTabSz="967148" eaLnBrk="0" hangingPunct="0">
              <a:buFont typeface="Wingdings" pitchFamily="2" charset="2"/>
              <a:buNone/>
              <a:defRPr/>
            </a:pPr>
            <a:fld id="{810252C9-E579-489E-86FD-DF1259346333}" type="slidenum">
              <a:rPr lang="en-US" sz="1500">
                <a:solidFill>
                  <a:schemeClr val="tx1"/>
                </a:solidFill>
                <a:latin typeface="Times New Roman" pitchFamily="18" charset="0"/>
              </a:rPr>
              <a:pPr algn="r" defTabSz="967148" eaLnBrk="0" hangingPunct="0">
                <a:buFont typeface="Wingdings" pitchFamily="2" charset="2"/>
                <a:buNone/>
                <a:defRPr/>
              </a:pPr>
              <a:t>‹#›</a:t>
            </a:fld>
            <a:endParaRPr lang="en-US" sz="15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59300"/>
            <a:ext cx="5362575" cy="4322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12" tIns="46967" rIns="95612" bIns="469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662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0475" y="720725"/>
            <a:ext cx="4799013" cy="35988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827838" y="9188450"/>
            <a:ext cx="412750" cy="323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612" tIns="46967" rIns="95612" bIns="46967" anchor="ctr">
            <a:spAutoFit/>
          </a:bodyPr>
          <a:lstStyle/>
          <a:p>
            <a:pPr algn="r" defTabSz="967148" eaLnBrk="0" hangingPunct="0">
              <a:defRPr/>
            </a:pPr>
            <a:fld id="{8C5B164A-D148-425D-B28E-23B16F496C9B}" type="slidenum">
              <a:rPr lang="en-US" sz="1500">
                <a:solidFill>
                  <a:schemeClr val="tx1"/>
                </a:solidFill>
                <a:latin typeface="Times New Roman" pitchFamily="18" charset="0"/>
              </a:rPr>
              <a:pPr algn="r" defTabSz="967148" eaLnBrk="0" hangingPunct="0">
                <a:defRPr/>
              </a:pPr>
              <a:t>‹#›</a:t>
            </a:fld>
            <a:endParaRPr lang="en-US" sz="15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2179" name="Group 131"/>
          <p:cNvGraphicFramePr>
            <a:graphicFrameLocks noGrp="1"/>
          </p:cNvGraphicFramePr>
          <p:nvPr/>
        </p:nvGraphicFramePr>
        <p:xfrm>
          <a:off x="0" y="0"/>
          <a:ext cx="939628" cy="475336"/>
        </p:xfrm>
        <a:graphic>
          <a:graphicData uri="http://schemas.openxmlformats.org/drawingml/2006/table">
            <a:tbl>
              <a:tblPr/>
              <a:tblGrid>
                <a:gridCol w="939628"/>
              </a:tblGrid>
              <a:tr h="473345">
                <a:tc>
                  <a:txBody>
                    <a:bodyPr/>
                    <a:lstStyle/>
                    <a:p>
                      <a:pPr marL="0" marR="0" lvl="0" indent="0" algn="r" defTabSz="912813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5279" marR="95279" marT="47168" marB="47168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b="1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63490" name="Photo Editor Photo" r:id="rId3" imgW="6400000" imgH="1514686" progId="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28600"/>
            <a:ext cx="7993063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vmlDrawing" Target="../drawings/vmlDrawing1.v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93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6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839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hcup-us.ahrq.gov/sidoverview.jsp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chart" Target="../charts/char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qualityindicators.ahrq.gov/downloads/webinars/Using%20Present%20on%20Admission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057400"/>
            <a:ext cx="8382000" cy="1447800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50000"/>
              </a:spcBef>
              <a:spcAft>
                <a:spcPct val="10000"/>
              </a:spcAft>
              <a:defRPr/>
            </a:pPr>
            <a:r>
              <a:rPr lang="en-US" sz="3600" dirty="0" smtClean="0"/>
              <a:t>How good is good enough?  A case study with Present on Admission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962400"/>
            <a:ext cx="9144000" cy="2590800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endParaRPr lang="en-US" sz="400" dirty="0" smtClean="0"/>
          </a:p>
          <a:p>
            <a:pPr>
              <a:lnSpc>
                <a:spcPct val="85000"/>
              </a:lnSpc>
              <a:defRPr/>
            </a:pPr>
            <a:endParaRPr lang="en-US" sz="1200" dirty="0" smtClean="0"/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b="1" dirty="0" smtClean="0"/>
              <a:t>AHRQ Annual 2010 Annual Conference</a:t>
            </a:r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/>
              <a:t>September , 2010</a:t>
            </a:r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/>
              <a:t>Session #45</a:t>
            </a:r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/>
              <a:t>Jeffrey Geppert, PMP, </a:t>
            </a:r>
            <a:r>
              <a:rPr lang="en-US" sz="2000" dirty="0" err="1" smtClean="0"/>
              <a:t>EdM</a:t>
            </a:r>
            <a:r>
              <a:rPr lang="en-US" sz="2000" dirty="0" smtClean="0"/>
              <a:t>, JD </a:t>
            </a:r>
          </a:p>
          <a:p>
            <a:pPr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dirty="0" smtClean="0"/>
              <a:t>Battelle Memorial Institute</a:t>
            </a:r>
            <a:br>
              <a:rPr lang="en-US" sz="2000" dirty="0" smtClean="0"/>
            </a:br>
            <a:endParaRPr lang="en-US" sz="1600" b="1" dirty="0" smtClean="0"/>
          </a:p>
          <a:p>
            <a:pPr>
              <a:lnSpc>
                <a:spcPct val="70000"/>
              </a:lnSpc>
              <a:defRPr/>
            </a:pPr>
            <a:endParaRPr lang="en-US" sz="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EVI from Measurement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237318" y="1600199"/>
          <a:ext cx="8669364" cy="4972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EVI from Measurement</a:t>
            </a:r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37318" y="1676399"/>
          <a:ext cx="8669364" cy="4896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3657600" y="2743200"/>
            <a:ext cx="1977655" cy="118282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0000"/>
                </a:solidFill>
              </a:rPr>
              <a:t>Hospital </a:t>
            </a:r>
            <a:r>
              <a:rPr lang="en-US" sz="1400" u="sng" dirty="0" smtClean="0">
                <a:solidFill>
                  <a:srgbClr val="000000"/>
                </a:solidFill>
              </a:rPr>
              <a:t>B (Prior):</a:t>
            </a:r>
            <a:endParaRPr lang="en-US" sz="1400" u="sng" dirty="0">
              <a:solidFill>
                <a:srgbClr val="000000"/>
              </a:solidFill>
            </a:endParaRPr>
          </a:p>
          <a:p>
            <a:r>
              <a:rPr lang="en-US" sz="1400" dirty="0" smtClean="0">
                <a:solidFill>
                  <a:srgbClr val="000000"/>
                </a:solidFill>
              </a:rPr>
              <a:t>Events:	4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Deaths</a:t>
            </a:r>
            <a:r>
              <a:rPr lang="en-US" sz="1400" dirty="0">
                <a:solidFill>
                  <a:srgbClr val="000000"/>
                </a:solidFill>
              </a:rPr>
              <a:t>:	0</a:t>
            </a:r>
          </a:p>
          <a:p>
            <a:r>
              <a:rPr lang="en-US" sz="1400" dirty="0">
                <a:solidFill>
                  <a:srgbClr val="000000"/>
                </a:solidFill>
              </a:rPr>
              <a:t>Days:	16</a:t>
            </a:r>
          </a:p>
          <a:p>
            <a:r>
              <a:rPr lang="en-US" sz="1400" dirty="0">
                <a:solidFill>
                  <a:srgbClr val="000000"/>
                </a:solidFill>
              </a:rPr>
              <a:t>Charges:	$63,659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EVI from Measurement</a:t>
            </a:r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37318" y="1600200"/>
          <a:ext cx="8669364" cy="4972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3810000" y="2590800"/>
            <a:ext cx="1977568" cy="11892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0000"/>
                </a:solidFill>
              </a:rPr>
              <a:t>Hospital </a:t>
            </a:r>
            <a:r>
              <a:rPr lang="en-US" sz="1400" u="sng" dirty="0" smtClean="0">
                <a:solidFill>
                  <a:srgbClr val="000000"/>
                </a:solidFill>
              </a:rPr>
              <a:t>A (Prior):</a:t>
            </a:r>
            <a:endParaRPr lang="en-US" sz="1400" u="sng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Events:	</a:t>
            </a:r>
            <a:r>
              <a:rPr lang="en-US" sz="1400" dirty="0" smtClean="0">
                <a:solidFill>
                  <a:srgbClr val="000000"/>
                </a:solidFill>
              </a:rPr>
              <a:t>5</a:t>
            </a:r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Deaths:	0</a:t>
            </a:r>
          </a:p>
          <a:p>
            <a:r>
              <a:rPr lang="en-US" sz="1400" dirty="0">
                <a:solidFill>
                  <a:srgbClr val="000000"/>
                </a:solidFill>
              </a:rPr>
              <a:t>Days:	</a:t>
            </a:r>
            <a:r>
              <a:rPr lang="en-US" sz="1400" dirty="0" smtClean="0">
                <a:solidFill>
                  <a:srgbClr val="000000"/>
                </a:solidFill>
              </a:rPr>
              <a:t>24</a:t>
            </a:r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Charges: 	</a:t>
            </a:r>
            <a:r>
              <a:rPr lang="en-US" sz="1400" dirty="0" smtClean="0">
                <a:solidFill>
                  <a:srgbClr val="000000"/>
                </a:solidFill>
              </a:rPr>
              <a:t> $94,370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6248400" y="2590800"/>
            <a:ext cx="1977655" cy="118282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0000"/>
                </a:solidFill>
              </a:rPr>
              <a:t>Hospital </a:t>
            </a:r>
            <a:r>
              <a:rPr lang="en-US" sz="1400" u="sng" dirty="0" smtClean="0">
                <a:solidFill>
                  <a:srgbClr val="000000"/>
                </a:solidFill>
              </a:rPr>
              <a:t>A (Post):</a:t>
            </a:r>
            <a:endParaRPr lang="en-US" sz="1400" u="sng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Events:	</a:t>
            </a:r>
            <a:r>
              <a:rPr lang="en-US" sz="1400" dirty="0" smtClean="0">
                <a:solidFill>
                  <a:srgbClr val="000000"/>
                </a:solidFill>
              </a:rPr>
              <a:t>6</a:t>
            </a:r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Deaths:	0</a:t>
            </a:r>
          </a:p>
          <a:p>
            <a:r>
              <a:rPr lang="en-US" sz="1400" dirty="0">
                <a:solidFill>
                  <a:srgbClr val="000000"/>
                </a:solidFill>
              </a:rPr>
              <a:t>Days:	</a:t>
            </a:r>
            <a:r>
              <a:rPr lang="en-US" sz="1400" dirty="0" smtClean="0">
                <a:solidFill>
                  <a:srgbClr val="000000"/>
                </a:solidFill>
              </a:rPr>
              <a:t>27</a:t>
            </a:r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Charges:	</a:t>
            </a:r>
            <a:r>
              <a:rPr lang="en-US" sz="1400" dirty="0" smtClean="0">
                <a:solidFill>
                  <a:srgbClr val="000000"/>
                </a:solidFill>
              </a:rPr>
              <a:t> $107,226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EVI from Measurement</a:t>
            </a:r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237318" y="1523999"/>
          <a:ext cx="8669364" cy="5049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EVI from Measurement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9600" y="1828800"/>
          <a:ext cx="7848600" cy="4419604"/>
        </p:xfrm>
        <a:graphic>
          <a:graphicData uri="http://schemas.openxmlformats.org/drawingml/2006/table">
            <a:tbl>
              <a:tblPr/>
              <a:tblGrid>
                <a:gridCol w="2209800"/>
                <a:gridCol w="1714500"/>
                <a:gridCol w="1962150"/>
                <a:gridCol w="1962150"/>
              </a:tblGrid>
              <a:tr h="31568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Charges - Total </a:t>
                      </a:r>
                      <a:r>
                        <a:rPr lang="en-US" sz="20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for Hospital A and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baseline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Sample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EOL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EVI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Percent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$112,221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POA data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$181,843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$69,622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$180,688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-$1,155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$171,926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-$8,762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$172,108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$182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$188,143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$16,035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16.82%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$190,702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$2,559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2.68%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$192,917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$2,215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$205,541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$12,624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13.25%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$198,562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-$6,980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-7.32%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$212,499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$13,937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14.62%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  <a:tr h="3156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Full POA Data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$207,532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-$4,967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-5.21%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Using Imperfect Measures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use of any measure (</a:t>
            </a:r>
            <a:r>
              <a:rPr lang="en-US" dirty="0" err="1" smtClean="0"/>
              <a:t>Q</a:t>
            </a:r>
            <a:r>
              <a:rPr lang="en-US" baseline="-25000" dirty="0" err="1" smtClean="0"/>
              <a:t>m</a:t>
            </a:r>
            <a:r>
              <a:rPr lang="en-US" dirty="0" smtClean="0"/>
              <a:t>) that is positively correlated with the true measure (Q</a:t>
            </a:r>
            <a:r>
              <a:rPr lang="en-US" baseline="-25000" dirty="0" smtClean="0"/>
              <a:t>t</a:t>
            </a:r>
            <a:r>
              <a:rPr lang="en-US" dirty="0" smtClean="0"/>
              <a:t>) results in overall improvement in outcomes</a:t>
            </a:r>
          </a:p>
          <a:p>
            <a:pPr>
              <a:defRPr/>
            </a:pPr>
            <a:r>
              <a:rPr lang="en-US" dirty="0" smtClean="0"/>
              <a:t>This is not true only if:</a:t>
            </a:r>
          </a:p>
          <a:p>
            <a:pPr lvl="1">
              <a:defRPr/>
            </a:pPr>
            <a:r>
              <a:rPr lang="en-US" dirty="0" smtClean="0"/>
              <a:t>Difference between Q</a:t>
            </a:r>
            <a:r>
              <a:rPr lang="en-US" baseline="-25000" dirty="0" smtClean="0"/>
              <a:t>t</a:t>
            </a:r>
            <a:r>
              <a:rPr lang="en-US" dirty="0" smtClean="0"/>
              <a:t> and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m</a:t>
            </a:r>
            <a:endParaRPr lang="en-US" sz="2000" baseline="-25000" dirty="0" smtClean="0"/>
          </a:p>
          <a:p>
            <a:pPr lvl="1">
              <a:defRPr/>
            </a:pPr>
            <a:r>
              <a:rPr lang="en-US" dirty="0" smtClean="0"/>
              <a:t>Variation in Q</a:t>
            </a:r>
            <a:r>
              <a:rPr lang="en-US" baseline="-25000" dirty="0" smtClean="0"/>
              <a:t>t</a:t>
            </a:r>
            <a:r>
              <a:rPr lang="en-US" dirty="0" smtClean="0"/>
              <a:t> -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m</a:t>
            </a:r>
            <a:r>
              <a:rPr lang="en-US" baseline="-25000" dirty="0" smtClean="0"/>
              <a:t> </a:t>
            </a:r>
            <a:r>
              <a:rPr lang="en-US" dirty="0" smtClean="0"/>
              <a:t>among providers</a:t>
            </a:r>
          </a:p>
          <a:p>
            <a:pPr lvl="1">
              <a:defRPr/>
            </a:pPr>
            <a:r>
              <a:rPr lang="en-US" dirty="0" smtClean="0"/>
              <a:t>Negative correlation between Q</a:t>
            </a:r>
            <a:r>
              <a:rPr lang="en-US" baseline="-25000" dirty="0" smtClean="0"/>
              <a:t>t</a:t>
            </a:r>
            <a:r>
              <a:rPr lang="en-US" dirty="0" smtClean="0"/>
              <a:t> and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m</a:t>
            </a:r>
            <a:endParaRPr lang="en-US" baseline="-25000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Using Imperfect Measures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838200" y="1676400"/>
          <a:ext cx="7391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Imperfect Measures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1447800"/>
            <a:ext cx="7993063" cy="2895600"/>
          </a:xfrm>
        </p:spPr>
        <p:txBody>
          <a:bodyPr/>
          <a:lstStyle/>
          <a:p>
            <a:pPr lvl="0"/>
            <a:r>
              <a:rPr lang="en-US" dirty="0" smtClean="0"/>
              <a:t>Actual reduction in adverse events in moving patients from worse to best providers based on an imperfect measure</a:t>
            </a:r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3352800"/>
          <a:ext cx="7696200" cy="3293745"/>
        </p:xfrm>
        <a:graphic>
          <a:graphicData uri="http://schemas.openxmlformats.org/drawingml/2006/table">
            <a:tbl>
              <a:tblPr/>
              <a:tblGrid>
                <a:gridCol w="1539240"/>
                <a:gridCol w="1539240"/>
                <a:gridCol w="1539240"/>
                <a:gridCol w="1539240"/>
                <a:gridCol w="1539240"/>
              </a:tblGrid>
              <a:tr h="234462"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Number of Adverse Events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POA Sample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Best 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Worse 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Difference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4,886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5,213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4,938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5,245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4,977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5,287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5,017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5,323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5,063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5,374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5,114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5,377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5,133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5,427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5,187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5,469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5,241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  <a:tr h="2344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5,327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Risk Aversion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 consumer may rationally select a provider with worse measured quality</a:t>
            </a:r>
          </a:p>
          <a:p>
            <a:pPr lvl="1">
              <a:defRPr/>
            </a:pPr>
            <a:r>
              <a:rPr lang="en-US" dirty="0" smtClean="0"/>
              <a:t>If the consumer is risk averse and prefers a more certain outcome over the greater risk of a worse outcome</a:t>
            </a:r>
          </a:p>
          <a:p>
            <a:pPr lvl="1">
              <a:defRPr/>
            </a:pPr>
            <a:r>
              <a:rPr lang="en-US" dirty="0" smtClean="0"/>
              <a:t>If the consumer has external information about the provider that reduces uncertainty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Risk Aversion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 consumer may rationally select a provider with worse measured quality</a:t>
            </a:r>
          </a:p>
          <a:p>
            <a:pPr lvl="1">
              <a:defRPr/>
            </a:pPr>
            <a:r>
              <a:rPr lang="en-US" dirty="0" smtClean="0"/>
              <a:t>If the consumer is risk averse and prefers a more certain outcome over the greater risk of a worse outcome</a:t>
            </a:r>
          </a:p>
          <a:p>
            <a:pPr lvl="1">
              <a:defRPr/>
            </a:pPr>
            <a:r>
              <a:rPr lang="en-US" dirty="0" smtClean="0"/>
              <a:t>If the consumer has other information about the provider that reduces uncertainty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Acknowledgements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Support for Quality Indicators II (290-04-0020)</a:t>
            </a:r>
          </a:p>
          <a:p>
            <a:pPr lvl="1">
              <a:defRPr/>
            </a:pPr>
            <a:r>
              <a:rPr lang="en-US" sz="2400" dirty="0" smtClean="0"/>
              <a:t>Mamatha Pancholi, AHRQ QI Project Officer</a:t>
            </a:r>
          </a:p>
          <a:p>
            <a:pPr>
              <a:defRPr/>
            </a:pPr>
            <a:r>
              <a:rPr lang="en-US" sz="2800" dirty="0" smtClean="0"/>
              <a:t>HCUP State Inpatient Databases (SID). Healthcare Cost and Utilization Project (HCUP). 2004-2008. Agency for Healthcare Research and Quality, Rockville, MD.</a:t>
            </a:r>
            <a:r>
              <a:rPr lang="en-US" sz="2800" dirty="0" smtClean="0"/>
              <a:t> </a:t>
            </a:r>
            <a:r>
              <a:rPr lang="en-US" sz="2800" dirty="0" err="1" smtClean="0">
                <a:hlinkClick r:id="rId3"/>
              </a:rPr>
              <a:t>http://www.hcup</a:t>
            </a:r>
            <a:r>
              <a:rPr lang="en-US" sz="2800" dirty="0" err="1" smtClean="0">
                <a:hlinkClick r:id="rId3"/>
              </a:rPr>
              <a:t>-us.ahrq.gov/sidoverview.jsp</a:t>
            </a:r>
            <a:endParaRPr lang="en-US" sz="2800" dirty="0" smtClean="0"/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Risk Aversion</a:t>
            </a: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457200" y="1600200"/>
          <a:ext cx="8229600" cy="4972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Use expected value of information (EVI) to quantify the benefit of adding enhanced data, collecting data over time</a:t>
            </a:r>
          </a:p>
          <a:p>
            <a:pPr>
              <a:defRPr/>
            </a:pPr>
            <a:r>
              <a:rPr lang="en-US" sz="2800" dirty="0" smtClean="0"/>
              <a:t>Largest marginal gain in EVI may come from </a:t>
            </a:r>
          </a:p>
          <a:p>
            <a:pPr lvl="1">
              <a:defRPr/>
            </a:pPr>
            <a:r>
              <a:rPr lang="en-US" sz="2400" dirty="0" smtClean="0"/>
              <a:t>initial measurement </a:t>
            </a:r>
          </a:p>
          <a:p>
            <a:pPr lvl="1">
              <a:defRPr/>
            </a:pPr>
            <a:r>
              <a:rPr lang="en-US" sz="2400" dirty="0" smtClean="0"/>
              <a:t>systemic relationships</a:t>
            </a:r>
          </a:p>
          <a:p>
            <a:pPr>
              <a:defRPr/>
            </a:pPr>
            <a:r>
              <a:rPr lang="en-US" sz="2800" dirty="0" smtClean="0"/>
              <a:t>Smallest marginal gain in EVI may come </a:t>
            </a:r>
          </a:p>
          <a:p>
            <a:pPr lvl="1">
              <a:defRPr/>
            </a:pPr>
            <a:r>
              <a:rPr lang="en-US" sz="2400" dirty="0" smtClean="0"/>
              <a:t>subsequent measurement</a:t>
            </a:r>
          </a:p>
          <a:p>
            <a:pPr lvl="1">
              <a:defRPr/>
            </a:pPr>
            <a:r>
              <a:rPr lang="en-US" sz="2400" dirty="0" smtClean="0"/>
              <a:t>provider specific measurement</a:t>
            </a: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Target data collection to the measures, consumers and providers with highest marginal EVI</a:t>
            </a:r>
          </a:p>
          <a:p>
            <a:pPr>
              <a:defRPr/>
            </a:pPr>
            <a:r>
              <a:rPr lang="en-US" sz="2800" dirty="0" smtClean="0"/>
              <a:t>Give consumers information about uncertainty to allow them to incorporate preferences about risk and external information</a:t>
            </a:r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697663" cy="91440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Questions?</a:t>
            </a:r>
          </a:p>
        </p:txBody>
      </p:sp>
      <p:pic>
        <p:nvPicPr>
          <p:cNvPr id="25603" name="Picture 4" descr="j040803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536700"/>
            <a:ext cx="4800600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Why Measurement?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What is the purpose of measurement?</a:t>
            </a:r>
          </a:p>
          <a:p>
            <a:pPr lvl="1">
              <a:defRPr/>
            </a:pPr>
            <a:r>
              <a:rPr lang="en-US" sz="2400" dirty="0" smtClean="0"/>
              <a:t>Reduce uncertainty in decision making</a:t>
            </a:r>
          </a:p>
          <a:p>
            <a:pPr>
              <a:defRPr/>
            </a:pPr>
            <a:r>
              <a:rPr lang="en-US" dirty="0" smtClean="0"/>
              <a:t>What is the decision?</a:t>
            </a:r>
          </a:p>
          <a:p>
            <a:pPr lvl="1">
              <a:defRPr/>
            </a:pPr>
            <a:r>
              <a:rPr lang="en-US" sz="2400" dirty="0" smtClean="0"/>
              <a:t>Consumers: what provider to select</a:t>
            </a:r>
          </a:p>
          <a:p>
            <a:pPr lvl="1">
              <a:defRPr/>
            </a:pPr>
            <a:r>
              <a:rPr lang="en-US" sz="2400" dirty="0" smtClean="0"/>
              <a:t>Providers: where to allocate effort</a:t>
            </a:r>
          </a:p>
          <a:p>
            <a:pPr>
              <a:defRPr/>
            </a:pPr>
            <a:r>
              <a:rPr lang="en-US" dirty="0" smtClean="0"/>
              <a:t>What is the uncertainty?</a:t>
            </a:r>
          </a:p>
          <a:p>
            <a:pPr lvl="1">
              <a:defRPr/>
            </a:pPr>
            <a:r>
              <a:rPr lang="en-US" sz="2400" dirty="0" smtClean="0"/>
              <a:t>Consumers: would have selected a different provider</a:t>
            </a:r>
          </a:p>
          <a:p>
            <a:pPr lvl="1">
              <a:defRPr/>
            </a:pPr>
            <a:r>
              <a:rPr lang="en-US" sz="2400" dirty="0" smtClean="0"/>
              <a:t>Providers: would have allocated effort differently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Measuring Uncertainty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Expected Opportunity Loss (EOL)</a:t>
            </a:r>
          </a:p>
          <a:p>
            <a:pPr lvl="1">
              <a:defRPr/>
            </a:pPr>
            <a:r>
              <a:rPr lang="en-US" sz="2400" dirty="0" smtClean="0"/>
              <a:t>Amount of loss X Probability of Loss</a:t>
            </a:r>
          </a:p>
          <a:p>
            <a:pPr lvl="1">
              <a:defRPr/>
            </a:pPr>
            <a:r>
              <a:rPr lang="en-US" sz="2400" dirty="0" smtClean="0"/>
              <a:t>Loss relative to the best available alternative (opportunity)</a:t>
            </a:r>
          </a:p>
          <a:p>
            <a:pPr>
              <a:defRPr/>
            </a:pPr>
            <a:r>
              <a:rPr lang="en-US" dirty="0" smtClean="0"/>
              <a:t>Expected Value of Information (EVI)</a:t>
            </a:r>
          </a:p>
          <a:p>
            <a:pPr lvl="1">
              <a:defRPr/>
            </a:pPr>
            <a:r>
              <a:rPr lang="en-US" sz="2400" dirty="0" err="1" smtClean="0"/>
              <a:t>EOL</a:t>
            </a:r>
            <a:r>
              <a:rPr lang="en-US" sz="2400" baseline="-25000" dirty="0" err="1" smtClean="0"/>
              <a:t>After</a:t>
            </a:r>
            <a:r>
              <a:rPr lang="en-US" sz="2400" baseline="-25000" dirty="0" smtClean="0"/>
              <a:t> measurement</a:t>
            </a:r>
            <a:r>
              <a:rPr lang="en-US" sz="2400" dirty="0" smtClean="0"/>
              <a:t> – </a:t>
            </a:r>
            <a:r>
              <a:rPr lang="en-US" sz="2400" dirty="0" err="1" smtClean="0"/>
              <a:t>EOL</a:t>
            </a:r>
            <a:r>
              <a:rPr lang="en-US" sz="2400" baseline="-25000" dirty="0" err="1" smtClean="0"/>
              <a:t>Before</a:t>
            </a:r>
            <a:r>
              <a:rPr lang="en-US" sz="2400" baseline="-25000" dirty="0" smtClean="0"/>
              <a:t> measurement</a:t>
            </a:r>
          </a:p>
          <a:p>
            <a:pPr lvl="1">
              <a:defRPr/>
            </a:pPr>
            <a:r>
              <a:rPr lang="en-US" sz="2400" dirty="0" smtClean="0"/>
              <a:t>EVI may be positive or negative</a:t>
            </a:r>
          </a:p>
          <a:p>
            <a:pPr>
              <a:defRPr/>
            </a:pPr>
            <a:r>
              <a:rPr lang="en-US" dirty="0" smtClean="0"/>
              <a:t>Risk aversion</a:t>
            </a:r>
          </a:p>
          <a:p>
            <a:pPr lvl="1">
              <a:defRPr/>
            </a:pPr>
            <a:r>
              <a:rPr lang="en-US" dirty="0" smtClean="0"/>
              <a:t>If EVI = 0, then the decision is about risk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Measuring Uncertainty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Measure Model</a:t>
            </a:r>
          </a:p>
          <a:p>
            <a:pPr lvl="1">
              <a:defRPr/>
            </a:pPr>
            <a:r>
              <a:rPr lang="en-US" sz="2400" dirty="0" smtClean="0"/>
              <a:t>Y = alpha + X*B</a:t>
            </a:r>
          </a:p>
          <a:p>
            <a:pPr>
              <a:defRPr/>
            </a:pPr>
            <a:r>
              <a:rPr lang="en-US" dirty="0" smtClean="0"/>
              <a:t>Y - the outcome of interest</a:t>
            </a:r>
          </a:p>
          <a:p>
            <a:pPr lvl="1">
              <a:defRPr/>
            </a:pPr>
            <a:r>
              <a:rPr lang="en-US" sz="2400" dirty="0" smtClean="0"/>
              <a:t>Numerator, denominator, exclusions</a:t>
            </a:r>
          </a:p>
          <a:p>
            <a:pPr>
              <a:defRPr/>
            </a:pPr>
            <a:r>
              <a:rPr lang="en-US" dirty="0" smtClean="0"/>
              <a:t>X*B - patient characteristics</a:t>
            </a:r>
          </a:p>
          <a:p>
            <a:pPr lvl="1">
              <a:defRPr/>
            </a:pPr>
            <a:r>
              <a:rPr lang="en-US" sz="2400" dirty="0" smtClean="0"/>
              <a:t>Moderators and mediators</a:t>
            </a:r>
          </a:p>
          <a:p>
            <a:pPr>
              <a:defRPr/>
            </a:pPr>
            <a:r>
              <a:rPr lang="en-US" dirty="0" smtClean="0"/>
              <a:t>Alpha - provider quality</a:t>
            </a:r>
          </a:p>
          <a:p>
            <a:pPr lvl="1">
              <a:defRPr/>
            </a:pPr>
            <a:r>
              <a:rPr lang="en-US" sz="2400" dirty="0" smtClean="0"/>
              <a:t>Prior ability (related outcomes, related procedures, structure, context, past performance)</a:t>
            </a:r>
          </a:p>
          <a:p>
            <a:pPr lvl="1">
              <a:defRPr/>
            </a:pPr>
            <a:r>
              <a:rPr lang="en-US" sz="2400" dirty="0" smtClean="0"/>
              <a:t>Current effort (signal)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Iatrogenic Pneumothorax</a:t>
            </a: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7924799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0" y="6400800"/>
            <a:ext cx="792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AHRQ PSI Technical Specifications, PSI #6 (Version 4.1b)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84338" y="152400"/>
            <a:ext cx="6697662" cy="876300"/>
          </a:xfrm>
          <a:noFill/>
        </p:spPr>
        <p:txBody>
          <a:bodyPr/>
          <a:lstStyle/>
          <a:p>
            <a:r>
              <a:rPr lang="en-US" sz="3600" dirty="0" smtClean="0">
                <a:effectLst/>
              </a:rPr>
              <a:t>POA Overview: Approach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001000" cy="46482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effectLst/>
              </a:rPr>
              <a:t>Two sets of algorithms needed to incorporate POA information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>
                <a:effectLst/>
              </a:rPr>
              <a:t>1. </a:t>
            </a:r>
            <a:r>
              <a:rPr lang="en-US" sz="1800" dirty="0" smtClean="0">
                <a:effectLst/>
              </a:rPr>
              <a:t>Develop response variables and comorbidity factor covariates in the </a:t>
            </a:r>
            <a:r>
              <a:rPr lang="en-US" sz="1800" b="1" dirty="0" smtClean="0">
                <a:effectLst/>
              </a:rPr>
              <a:t>presence</a:t>
            </a:r>
            <a:r>
              <a:rPr lang="en-US" sz="1800" dirty="0" smtClean="0">
                <a:effectLst/>
              </a:rPr>
              <a:t> of POA data</a:t>
            </a:r>
            <a:endParaRPr lang="en-US" sz="1600" dirty="0" smtClean="0">
              <a:effectLst/>
            </a:endParaRPr>
          </a:p>
          <a:p>
            <a:pPr lvl="2">
              <a:lnSpc>
                <a:spcPct val="80000"/>
              </a:lnSpc>
            </a:pPr>
            <a:r>
              <a:rPr lang="en-US" sz="1400" dirty="0" smtClean="0">
                <a:effectLst/>
              </a:rPr>
              <a:t>Less measurement error thereby more accurate and based on fewer assumptions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effectLst/>
              </a:rPr>
              <a:t>2. Develop response variables and comorbidity factor covariates in the </a:t>
            </a:r>
            <a:r>
              <a:rPr lang="en-US" sz="1800" b="1" dirty="0" smtClean="0">
                <a:effectLst/>
              </a:rPr>
              <a:t>absence</a:t>
            </a:r>
            <a:r>
              <a:rPr lang="en-US" sz="1800" dirty="0" smtClean="0">
                <a:effectLst/>
              </a:rPr>
              <a:t> of POA data</a:t>
            </a:r>
          </a:p>
          <a:p>
            <a:pPr lvl="2">
              <a:lnSpc>
                <a:spcPct val="80000"/>
              </a:lnSpc>
            </a:pPr>
            <a:r>
              <a:rPr lang="en-US" sz="1400" dirty="0" smtClean="0">
                <a:effectLst/>
              </a:rPr>
              <a:t>Use observed POA data to estimate probability of POA for response and comorbidity factors for patients that do not have POA data</a:t>
            </a:r>
          </a:p>
          <a:p>
            <a:pPr lvl="2">
              <a:lnSpc>
                <a:spcPct val="80000"/>
              </a:lnSpc>
            </a:pPr>
            <a:r>
              <a:rPr lang="en-US" sz="1400" dirty="0" smtClean="0">
                <a:effectLst/>
              </a:rPr>
              <a:t>Provide hospital with risk-adjusted rate  that would be “most likely” had they collected POA data</a:t>
            </a:r>
          </a:p>
          <a:p>
            <a:pPr>
              <a:lnSpc>
                <a:spcPct val="11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Present on Admission White Paper: 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u="sng" dirty="0" smtClean="0">
                <a:hlinkClick r:id="rId3"/>
              </a:rPr>
              <a:t>http://www.qualityindicators.ahrq.gov/downloads/webinars/Using Present on Admission.pdf</a:t>
            </a:r>
            <a:endParaRPr lang="en-US" sz="2000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8756650" y="6415088"/>
            <a:ext cx="311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Iatrogenic Pneumothorax</a:t>
            </a:r>
          </a:p>
        </p:txBody>
      </p:sp>
      <p:sp>
        <p:nvSpPr>
          <p:cNvPr id="77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87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Case study</a:t>
            </a:r>
          </a:p>
          <a:p>
            <a:pPr lvl="1">
              <a:defRPr/>
            </a:pPr>
            <a:r>
              <a:rPr lang="en-US" dirty="0" smtClean="0"/>
              <a:t>Select two hospitals (A and B) with POA data </a:t>
            </a:r>
            <a:r>
              <a:rPr lang="en-US" sz="2000" dirty="0" smtClean="0"/>
              <a:t>(median denominator and rate)</a:t>
            </a:r>
          </a:p>
          <a:p>
            <a:pPr lvl="1">
              <a:defRPr/>
            </a:pPr>
            <a:r>
              <a:rPr lang="en-US" dirty="0" smtClean="0"/>
              <a:t>Randomly use POA data for X% of discharges and predict the missing</a:t>
            </a:r>
          </a:p>
          <a:p>
            <a:pPr lvl="2">
              <a:defRPr/>
            </a:pPr>
            <a:r>
              <a:rPr lang="en-US" dirty="0" smtClean="0"/>
              <a:t>None (no POA data)</a:t>
            </a:r>
          </a:p>
          <a:p>
            <a:pPr lvl="2">
              <a:defRPr/>
            </a:pPr>
            <a:r>
              <a:rPr lang="en-US" dirty="0" smtClean="0"/>
              <a:t>10% - 90%</a:t>
            </a:r>
          </a:p>
          <a:p>
            <a:pPr lvl="2">
              <a:defRPr/>
            </a:pPr>
            <a:r>
              <a:rPr lang="en-US" dirty="0" smtClean="0"/>
              <a:t>All (full POA data) – “gold standard”</a:t>
            </a:r>
          </a:p>
          <a:p>
            <a:pPr lvl="1">
              <a:defRPr/>
            </a:pPr>
            <a:r>
              <a:rPr lang="en-US" dirty="0" smtClean="0"/>
              <a:t>Estimate EOL based on events, deaths, inpatient days and charges </a:t>
            </a:r>
            <a:r>
              <a:rPr lang="en-US" sz="2000" dirty="0" smtClean="0"/>
              <a:t>(NIS 2000 analysis by Zhan &amp; Miller, JAMA 2003;290:1868-74)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 lvl="1">
              <a:defRPr/>
            </a:pPr>
            <a:endParaRPr lang="en-US" sz="1800" dirty="0" smtClean="0"/>
          </a:p>
          <a:p>
            <a:pPr lvl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010400" cy="876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Expected Opportunity Loss</a:t>
            </a: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37318" y="1600199"/>
          <a:ext cx="8669364" cy="4972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13539</TotalTime>
  <Pages>1</Pages>
  <Words>1277</Words>
  <Application>Microsoft Macintosh PowerPoint</Application>
  <PresentationFormat>On-screen Show (4:3)</PresentationFormat>
  <Paragraphs>307</Paragraphs>
  <Slides>23</Slides>
  <Notes>23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Default Design</vt:lpstr>
      <vt:lpstr>Photo Editor Photo</vt:lpstr>
      <vt:lpstr>How good is good enough?  A case study with Present on Admission</vt:lpstr>
      <vt:lpstr>Acknowledgements</vt:lpstr>
      <vt:lpstr>Why Measurement?</vt:lpstr>
      <vt:lpstr>Measuring Uncertainty</vt:lpstr>
      <vt:lpstr>Measuring Uncertainty</vt:lpstr>
      <vt:lpstr>Iatrogenic Pneumothorax</vt:lpstr>
      <vt:lpstr>POA Overview: Approach</vt:lpstr>
      <vt:lpstr>Iatrogenic Pneumothorax</vt:lpstr>
      <vt:lpstr>Expected Opportunity Loss</vt:lpstr>
      <vt:lpstr>EVI from Measurement</vt:lpstr>
      <vt:lpstr>EVI from Measurement</vt:lpstr>
      <vt:lpstr>EVI from Measurement</vt:lpstr>
      <vt:lpstr>EVI from Measurement</vt:lpstr>
      <vt:lpstr>EVI from Measurement</vt:lpstr>
      <vt:lpstr>Using Imperfect Measures</vt:lpstr>
      <vt:lpstr>Using Imperfect Measures</vt:lpstr>
      <vt:lpstr>Using Imperfect Measures</vt:lpstr>
      <vt:lpstr>Risk Aversion</vt:lpstr>
      <vt:lpstr>Risk Aversion</vt:lpstr>
      <vt:lpstr>Risk Aversion</vt:lpstr>
      <vt:lpstr>Conclusions</vt:lpstr>
      <vt:lpstr>Conclusions</vt:lpstr>
      <vt:lpstr>Questions?</vt:lpstr>
    </vt:vector>
  </TitlesOfParts>
  <Company>OCKT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Slide Template 2004</dc:title>
  <dc:subject/>
  <dc:creator>Sandy K. Cummings</dc:creator>
  <cp:keywords/>
  <dc:description>6/24/04</dc:description>
  <cp:lastModifiedBy>Graham</cp:lastModifiedBy>
  <cp:revision>485</cp:revision>
  <cp:lastPrinted>2003-01-21T20:19:23Z</cp:lastPrinted>
  <dcterms:created xsi:type="dcterms:W3CDTF">2010-10-18T16:55:25Z</dcterms:created>
  <dcterms:modified xsi:type="dcterms:W3CDTF">2010-10-18T16:59:01Z</dcterms:modified>
  <cp:category/>
</cp:coreProperties>
</file>